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7" r:id="rId5"/>
  </p:sldMasterIdLst>
  <p:notesMasterIdLst>
    <p:notesMasterId r:id="rId17"/>
  </p:notesMasterIdLst>
  <p:handoutMasterIdLst>
    <p:handoutMasterId r:id="rId18"/>
  </p:handoutMasterIdLst>
  <p:sldIdLst>
    <p:sldId id="259" r:id="rId6"/>
    <p:sldId id="459" r:id="rId7"/>
    <p:sldId id="476" r:id="rId8"/>
    <p:sldId id="472" r:id="rId9"/>
    <p:sldId id="461" r:id="rId10"/>
    <p:sldId id="429" r:id="rId11"/>
    <p:sldId id="473" r:id="rId12"/>
    <p:sldId id="431" r:id="rId13"/>
    <p:sldId id="475" r:id="rId14"/>
    <p:sldId id="257" r:id="rId15"/>
    <p:sldId id="474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B947"/>
    <a:srgbClr val="DDE5EB"/>
    <a:srgbClr val="203864"/>
    <a:srgbClr val="008000"/>
    <a:srgbClr val="2F60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1B049-57DA-4983-906A-8AC10116B20F}" v="54" dt="2024-05-15T09:58:52.48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9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1A7099-0AF8-4AF6-BEBB-D356DBB76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52AFB-4C63-4373-B20B-ACD4D03057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8246-9FA8-4A2D-9DC9-E8FEA5D71513}" type="datetimeFigureOut">
              <a:rPr lang="pt-PT" smtClean="0"/>
              <a:t>28/08/2025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4CF3-7A6B-42B6-BF99-A234C8F37E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79CD4-74F3-478A-88DD-570BBCD3C4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CDF0-3AC8-4E2E-8D81-02AD81ED59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09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95150-CAEC-4025-9477-64F7B7C55619}" type="datetimeFigureOut">
              <a:rPr lang="pt-PT" smtClean="0"/>
              <a:t>28/08/2025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4BF34-021B-4C8F-B1E8-9A3D2117D2F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040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748CA-8F74-6143-BFE9-2DCCCD18EF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0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748CA-8F74-6143-BFE9-2DCCCD18EF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748CA-8F74-6143-BFE9-2DCCCD18EF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5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586B7E-6272-425A-99E1-F1CCA1C7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/>
              <a:t>© 2021 BIO-RAN Co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96E375-59F0-4CE5-A36E-3B6D17B4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64D28-C5A4-45CB-BA3C-29A00B544FEC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B6DB666-A723-4800-8C7F-E6FD6334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489700"/>
            <a:ext cx="2743200" cy="231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F3A0D-7919-4BA9-9E8D-27F7059F3A7C}" type="datetime1">
              <a:rPr lang="en-GB" smtClean="0"/>
              <a:pPr/>
              <a:t>28/08/2025</a:t>
            </a:fld>
            <a:endParaRPr lang="pt-P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15E018-13F0-3057-B32C-97F83EE05E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6D6F6-3285-678A-3233-D1EAD9E520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3218"/>
          <a:stretch>
            <a:fillRect/>
          </a:stretch>
        </p:blipFill>
        <p:spPr>
          <a:xfrm>
            <a:off x="4945155" y="3429000"/>
            <a:ext cx="2552700" cy="12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D83B-8A54-FCEF-A589-91E256172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E7482-AE22-A8C9-8A12-8A647A621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5C583-2CF8-0411-4A3D-3DFA9362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2DC34-A52F-BF97-A507-67568416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4BDB0-43D7-48C9-BBCC-9FC4EC20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6DF0-6843-A581-2556-FCD64B8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B2EC-B2F4-EF38-A1CD-617AA3CE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9602D-8874-4946-3D57-91C8B38E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31665-1E9D-2EB9-18FC-476C206A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E5587-E7FC-34CB-B2E4-82BA7F9C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80B6-8B21-3E3D-B12C-D8539DFB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7DEB0-FF3C-0298-55F9-68672DEB7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B7170-AD19-E1AD-377B-10D1B62C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A0F06-309D-98E0-88BE-CD3E56B4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0F831-4A83-FABB-77D1-767C8E2A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6902-19E4-E0A0-6B3C-9DDA5C01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81529-D5C8-D92B-0422-0B6D9CA52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8B426-4733-DD9E-AD5E-5137CA004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5BA50-1825-9BEF-6173-B4BF45F2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68EDC-1854-5266-FA90-67285F56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6B037-15D4-CA70-5A75-43107469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0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5812-4414-DE68-ACB5-AEDE9B01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BC76-5D9F-5F8F-D3F6-9FB165B9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CAE4E-6222-50AB-D454-09D5B866D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A5B0D-CB3E-8A68-7C21-AB2E1AB4B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89689-8843-52CC-5198-916168AC5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80011-56E0-EF09-95BA-8B923B99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EBDDE-DBCF-FF03-DD82-8AA208F4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07459-CB13-0E63-3E0B-F637ACD6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3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1E120-F09D-7D32-5407-5427B8AF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21010-33DF-DAEB-0B6A-56F587D5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5B306-5B90-B711-228F-9C48C5F1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C9910-A944-354F-0D6C-1C01269F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96D41-68C5-26D5-FCE5-4FAB440A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E05A6-2B7B-744C-46D7-103D6D00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E4185-04C6-CFD7-F3E9-77FE2FAE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45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B80B-CC12-7776-9F23-34288BE6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A524-3DE7-C9F4-FFEC-914DDE76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3EE0F-15F5-7C1B-A5C5-139E1FFAF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7F362-8B02-7867-60E9-AE60A4DA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80D34-C0D4-629D-98E9-472089F0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F454A-99D9-834D-5A7B-89F21569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43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CCE9-5924-789B-FB52-8AE4F27C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08DAB-1B2E-5610-57FF-0E417B59F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2B67F-F70C-F955-5114-CA087F92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B3E0A-F9D8-470E-49BC-A5C6014E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C7F77-4E92-086F-9530-BDB1396C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7B885-3A83-5690-83F5-DF2A15DF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07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CD69-5227-C53B-0F3F-04A6E89D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2AE12-3FF0-22FB-BDC9-758640C49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0CFD-EBB0-C50F-ADE6-F6F3C14D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991BF-7836-2EB7-18CC-CB79022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16B52-898B-BD8C-ED24-A4BE4763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E7188-58C4-4EBD-AD4B-91396AB2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3A0D-7919-4BA9-9E8D-27F7059F3A7C}" type="datetime1">
              <a:rPr lang="en-GB" smtClean="0"/>
              <a:t>28/08/2025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7A9B8-3CB8-4DE7-BE36-E15809D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231775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© 2023 IIYH 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95AEE-1963-4621-B591-6FC99AEB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4D28-C5A4-45CB-BA3C-29A00B544FEC}" type="slidenum">
              <a:rPr lang="pt-PT" smtClean="0"/>
              <a:t>‹#›</a:t>
            </a:fld>
            <a:endParaRPr lang="pt-P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4E77EB-68E4-46BB-8B0C-EADE5EDB9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68300"/>
            <a:ext cx="11017250" cy="5397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90264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F6A1DD-D699-9BD3-A8A0-2443DAD0C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35DFB-4FA0-3006-CE63-AD24191FB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38DE0-6595-87B2-E2E0-79785068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3DEF7-9C6C-20D6-3EB0-FED39A35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F7AC2-35F8-AD9E-5198-5D5A7BD4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6D93-D11B-409C-A4C3-BAE3133B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68300"/>
            <a:ext cx="11017250" cy="5397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23E44-879B-4D44-97BD-60933625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EE764C8-797A-4BD3-A851-CAC49FE1C1D3}" type="datetime1">
              <a:rPr lang="en-GB" smtClean="0"/>
              <a:t>28/08/2025</a:t>
            </a:fld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BA431-851E-48B2-A1C9-84D12C69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19E64D28-C5A4-45CB-BA3C-29A00B544FEC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8E47A-9D86-5CB9-CE44-EE347BCA3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956" t="23290" r="20342" b="35420"/>
          <a:stretch/>
        </p:blipFill>
        <p:spPr>
          <a:xfrm>
            <a:off x="9930580" y="112047"/>
            <a:ext cx="1356851" cy="700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535858-4EBE-B676-3F16-8964BDAE5100}"/>
              </a:ext>
            </a:extLst>
          </p:cNvPr>
          <p:cNvCxnSpPr/>
          <p:nvPr userDrawn="1"/>
        </p:nvCxnSpPr>
        <p:spPr>
          <a:xfrm>
            <a:off x="0" y="6849291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E310775-FEAF-3615-6087-15F521BB5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24154"/>
            <a:ext cx="12192000" cy="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DFEC-40B7-4EB9-B1C4-986153BC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03E0-0FEC-476B-9F24-73CC2435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E56-59F9-4479-8CC2-922F9A3B78CA}" type="datetime1">
              <a:rPr lang="en-GB" smtClean="0"/>
              <a:t>28/08/2025</a:t>
            </a:fld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B200-3BFA-4593-9CA2-1607A3AA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4D28-C5A4-45CB-BA3C-29A00B544FEC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6C6E47-93D2-417E-8030-26AB0846D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68300"/>
            <a:ext cx="11017250" cy="5397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06016-2EB8-4D06-BA40-A8CA9B4909D6}"/>
              </a:ext>
            </a:extLst>
          </p:cNvPr>
          <p:cNvSpPr/>
          <p:nvPr userDrawn="1"/>
        </p:nvSpPr>
        <p:spPr>
          <a:xfrm flipV="1">
            <a:off x="0" y="6721475"/>
            <a:ext cx="12192000" cy="136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61DD7-D8EB-6BB2-4226-7ACD385EFF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4258" y="150942"/>
            <a:ext cx="1276813" cy="658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2F4CD5-559E-F511-191D-5AAE455437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22769"/>
            <a:ext cx="12192000" cy="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DFEC-40B7-4EB9-B1C4-986153BC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125538"/>
            <a:ext cx="5292725" cy="5111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03E0-0FEC-476B-9F24-73CC2435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E56-59F9-4479-8CC2-922F9A3B78CA}" type="datetime1">
              <a:rPr lang="en-GB" smtClean="0"/>
              <a:t>28/08/2025</a:t>
            </a:fld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B200-3BFA-4593-9CA2-1607A3AA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4D28-C5A4-45CB-BA3C-29A00B544FEC}" type="slidenum">
              <a:rPr lang="pt-PT" smtClean="0"/>
              <a:t>‹#›</a:t>
            </a:fld>
            <a:endParaRPr lang="pt-PT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4B667B-4FBB-4DF8-BBFA-FBABE597E9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1900" y="1125538"/>
            <a:ext cx="5292725" cy="5111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85B5CA-C97C-416B-9462-BBA4DDD0D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68300"/>
            <a:ext cx="11017250" cy="5397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5D21D0-7EDF-4592-8C5D-2F66DA9EA02E}"/>
              </a:ext>
            </a:extLst>
          </p:cNvPr>
          <p:cNvSpPr/>
          <p:nvPr userDrawn="1"/>
        </p:nvSpPr>
        <p:spPr>
          <a:xfrm flipV="1">
            <a:off x="0" y="6721475"/>
            <a:ext cx="12192000" cy="136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87D5EA-CF14-D6BB-85C8-815D0801E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7443" y="212880"/>
            <a:ext cx="152413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4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DFEC-40B7-4EB9-B1C4-986153BC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45214"/>
            <a:ext cx="5292725" cy="4492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03E0-0FEC-476B-9F24-73CC2435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E56-59F9-4479-8CC2-922F9A3B78CA}" type="datetime1">
              <a:rPr lang="en-GB" smtClean="0"/>
              <a:t>28/08/2025</a:t>
            </a:fld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B200-3BFA-4593-9CA2-1607A3AA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4D28-C5A4-45CB-BA3C-29A00B544FEC}" type="slidenum">
              <a:rPr lang="pt-PT" smtClean="0"/>
              <a:t>‹#›</a:t>
            </a:fld>
            <a:endParaRPr lang="pt-PT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4B667B-4FBB-4DF8-BBFA-FBABE597E9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1900" y="1745214"/>
            <a:ext cx="5292725" cy="4492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4FE758-1073-4BBB-A85A-7EFE7A880780}"/>
              </a:ext>
            </a:extLst>
          </p:cNvPr>
          <p:cNvSpPr txBox="1"/>
          <p:nvPr userDrawn="1"/>
        </p:nvSpPr>
        <p:spPr>
          <a:xfrm>
            <a:off x="587375" y="1144404"/>
            <a:ext cx="529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FED2C-1FC6-414A-A3F4-4B53B8AFC015}"/>
              </a:ext>
            </a:extLst>
          </p:cNvPr>
          <p:cNvSpPr txBox="1"/>
          <p:nvPr userDrawn="1"/>
        </p:nvSpPr>
        <p:spPr>
          <a:xfrm>
            <a:off x="6311899" y="1141966"/>
            <a:ext cx="529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>
              <a:latin typeface="Arial Black" panose="020B0A040201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0E1858-E047-460C-88BF-92DF05F8C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68300"/>
            <a:ext cx="11017250" cy="5397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1F7CF2-0561-4C97-9899-3F335444BB99}"/>
              </a:ext>
            </a:extLst>
          </p:cNvPr>
          <p:cNvSpPr/>
          <p:nvPr userDrawn="1"/>
        </p:nvSpPr>
        <p:spPr>
          <a:xfrm flipV="1">
            <a:off x="0" y="6721475"/>
            <a:ext cx="12192000" cy="136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D4922-6BDA-DA2E-7573-910AEC7D0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6769" y="185957"/>
            <a:ext cx="152413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3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DFEC-40B7-4EB9-B1C4-986153BC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7" y="1745214"/>
            <a:ext cx="2605460" cy="4492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03E0-0FEC-476B-9F24-73CC2435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E56-59F9-4479-8CC2-922F9A3B78CA}" type="datetime1">
              <a:rPr lang="en-GB" smtClean="0"/>
              <a:t>28/08/2025</a:t>
            </a:fld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B200-3BFA-4593-9CA2-1607A3AA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4D28-C5A4-45CB-BA3C-29A00B544FEC}" type="slidenum">
              <a:rPr lang="pt-PT" smtClean="0"/>
              <a:t>‹#›</a:t>
            </a:fld>
            <a:endParaRPr lang="pt-PT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4B667B-4FBB-4DF8-BBFA-FBABE597E9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50563" y="1745214"/>
            <a:ext cx="2605460" cy="4492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5AC30-73CB-41E5-BF0D-47E0C2389D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13749" y="1745214"/>
            <a:ext cx="2727689" cy="4492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2681CF-6325-4433-86AC-F2EDD2D681A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999165" y="1745214"/>
            <a:ext cx="2605460" cy="4492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EC5ABA-9393-4F10-A530-0AE018919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68300"/>
            <a:ext cx="11017250" cy="5397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8EDEE-C5F5-45DA-9474-165B60F2171F}"/>
              </a:ext>
            </a:extLst>
          </p:cNvPr>
          <p:cNvSpPr/>
          <p:nvPr userDrawn="1"/>
        </p:nvSpPr>
        <p:spPr>
          <a:xfrm flipV="1">
            <a:off x="0" y="6721475"/>
            <a:ext cx="12192000" cy="136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C70D76-E902-4A55-80B2-941E2D3FBBDF}"/>
              </a:ext>
            </a:extLst>
          </p:cNvPr>
          <p:cNvCxnSpPr>
            <a:cxnSpLocks/>
          </p:cNvCxnSpPr>
          <p:nvPr userDrawn="1"/>
        </p:nvCxnSpPr>
        <p:spPr>
          <a:xfrm>
            <a:off x="0" y="812357"/>
            <a:ext cx="1160462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D8092E4-B519-DB2E-95F9-FFEB65B36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5767" y="25905"/>
            <a:ext cx="152413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A4457-A241-4DD0-A820-95CAD68B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9BFD-BC7F-4577-B235-A9C49C842598}" type="datetime1">
              <a:rPr lang="en-GB" smtClean="0"/>
              <a:t>28/08/2025</a:t>
            </a:fld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9723C-E42F-42BD-92E0-2DCB0E3D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4D28-C5A4-45CB-BA3C-29A00B544F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68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B78223-77B4-4FBD-9A96-68900E5F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B3A96-0DA7-4A1C-ABDA-B8F020471558}" type="datetime1">
              <a:rPr lang="en-GB" smtClean="0"/>
              <a:t>28/08/2025</a:t>
            </a:fld>
            <a:endParaRPr lang="pt-P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586B7E-6272-425A-99E1-F1CCA1C7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231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/>
              <a:t>© 2021 BIO-RAN Co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96E375-59F0-4CE5-A36E-3B6D17B4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64D28-C5A4-45CB-BA3C-29A00B544FEC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60DB72-7FB9-F482-ED72-ABEBDB1BD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7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1863B-698E-42C6-8368-38DBB2202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125538"/>
            <a:ext cx="1101725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3FE2-E47B-4877-B890-F7AFCFC10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489700"/>
            <a:ext cx="2743200" cy="2317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accent3"/>
                </a:solidFill>
              </a:defRPr>
            </a:lvl1pPr>
          </a:lstStyle>
          <a:p>
            <a:fld id="{FDE41448-A1FB-4D0A-A33D-4A6E0627234C}" type="datetime1">
              <a:rPr lang="en-GB" smtClean="0"/>
              <a:t>28/08/2025</a:t>
            </a:fld>
            <a:endParaRPr lang="pt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9217A-422B-4312-8C93-EF438021B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1425" y="6489700"/>
            <a:ext cx="2743200" cy="2317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accent3"/>
                </a:solidFill>
              </a:defRPr>
            </a:lvl1pPr>
          </a:lstStyle>
          <a:p>
            <a:fld id="{19E64D28-C5A4-45CB-BA3C-29A00B544FEC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B5FC9-1DDE-B7A2-35C5-A22ADC7D128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8421" y="6478177"/>
            <a:ext cx="4115157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54" r:id="rId3"/>
    <p:sldLayoutId id="2147483650" r:id="rId4"/>
    <p:sldLayoutId id="2147483664" r:id="rId5"/>
    <p:sldLayoutId id="2147483665" r:id="rId6"/>
    <p:sldLayoutId id="2147483666" r:id="rId7"/>
    <p:sldLayoutId id="2147483661" r:id="rId8"/>
    <p:sldLayoutId id="214748366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377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908" userDrawn="1">
          <p15:clr>
            <a:srgbClr val="F26B43"/>
          </p15:clr>
        </p15:guide>
        <p15:guide id="7" pos="7310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10" orient="horz" pos="572" userDrawn="1">
          <p15:clr>
            <a:srgbClr val="F26B43"/>
          </p15:clr>
        </p15:guide>
        <p15:guide id="11" orient="horz" pos="7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482CD-5222-68A1-A006-4AE101ED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EA3C0-3228-F8AC-A056-5BDB8B90C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9A410-2749-D02D-D997-357CC4ADA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6D80-BE74-4005-A820-0F2AB1F99CF5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0610F-CD5F-B6FC-551B-412FF26E2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E3A16-FC84-CF76-515A-850732CF4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3A7CD-8FF0-4FC7-938B-524AC3E1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4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slide" Target="slide8.xml"/><Relationship Id="rId4" Type="http://schemas.openxmlformats.org/officeDocument/2006/relationships/image" Target="../media/image39.sv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9.xm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4E5C99-D156-4CB8-B5B1-11E483FAF112}"/>
              </a:ext>
            </a:extLst>
          </p:cNvPr>
          <p:cNvSpPr txBox="1"/>
          <p:nvPr/>
        </p:nvSpPr>
        <p:spPr>
          <a:xfrm>
            <a:off x="2394732" y="4961769"/>
            <a:ext cx="779149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Noto Sans Glagolitic" panose="020B0502040504020204" pitchFamily="34" charset="0"/>
                <a:cs typeface="Arial" panose="020B0604020202020204" pitchFamily="34" charset="0"/>
              </a:rPr>
              <a:t>Company</a:t>
            </a:r>
          </a:p>
          <a:p>
            <a:pPr algn="ctr"/>
            <a:r>
              <a:rPr lang="en-US" sz="4000" dirty="0">
                <a:solidFill>
                  <a:srgbClr val="203864"/>
                </a:solidFill>
                <a:latin typeface="Arial" panose="020B0604020202020204" pitchFamily="34" charset="0"/>
                <a:ea typeface="Noto Sans Glagolitic" panose="020B0502040504020204" pitchFamily="34" charset="0"/>
                <a:cs typeface="Arial" panose="020B0604020202020204" pitchFamily="34" charset="0"/>
              </a:rPr>
              <a:t>&amp; Technology Presentation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60B1F5-799E-4783-8046-3018F33980CD}"/>
              </a:ext>
            </a:extLst>
          </p:cNvPr>
          <p:cNvCxnSpPr>
            <a:cxnSpLocks/>
          </p:cNvCxnSpPr>
          <p:nvPr/>
        </p:nvCxnSpPr>
        <p:spPr>
          <a:xfrm>
            <a:off x="587375" y="6341287"/>
            <a:ext cx="110172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5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uppe 140">
            <a:extLst>
              <a:ext uri="{FF2B5EF4-FFF2-40B4-BE49-F238E27FC236}">
                <a16:creationId xmlns:a16="http://schemas.microsoft.com/office/drawing/2014/main" id="{E8886AF3-D9E1-69B5-98C5-886898A35C91}"/>
              </a:ext>
            </a:extLst>
          </p:cNvPr>
          <p:cNvGrpSpPr/>
          <p:nvPr/>
        </p:nvGrpSpPr>
        <p:grpSpPr>
          <a:xfrm>
            <a:off x="8637770" y="2611456"/>
            <a:ext cx="3409982" cy="1519317"/>
            <a:chOff x="8650610" y="1632190"/>
            <a:chExt cx="3409982" cy="1519317"/>
          </a:xfrm>
        </p:grpSpPr>
        <p:sp>
          <p:nvSpPr>
            <p:cNvPr id="75" name="Likebent trekant 74">
              <a:extLst>
                <a:ext uri="{FF2B5EF4-FFF2-40B4-BE49-F238E27FC236}">
                  <a16:creationId xmlns:a16="http://schemas.microsoft.com/office/drawing/2014/main" id="{5D014654-7732-5155-7335-1D3FF0D78680}"/>
                </a:ext>
              </a:extLst>
            </p:cNvPr>
            <p:cNvSpPr/>
            <p:nvPr/>
          </p:nvSpPr>
          <p:spPr>
            <a:xfrm>
              <a:off x="8650610" y="1632190"/>
              <a:ext cx="1613093" cy="1121045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Likebent trekant 75">
              <a:extLst>
                <a:ext uri="{FF2B5EF4-FFF2-40B4-BE49-F238E27FC236}">
                  <a16:creationId xmlns:a16="http://schemas.microsoft.com/office/drawing/2014/main" id="{1B0802BF-CB16-A4F3-D954-ABDA286D9666}"/>
                </a:ext>
              </a:extLst>
            </p:cNvPr>
            <p:cNvSpPr/>
            <p:nvPr/>
          </p:nvSpPr>
          <p:spPr>
            <a:xfrm>
              <a:off x="10375713" y="1639589"/>
              <a:ext cx="1684879" cy="112104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Carbon</a:t>
              </a:r>
              <a:r>
                <a: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Dioxide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ekstSylinder 78">
              <a:extLst>
                <a:ext uri="{FF2B5EF4-FFF2-40B4-BE49-F238E27FC236}">
                  <a16:creationId xmlns:a16="http://schemas.microsoft.com/office/drawing/2014/main" id="{EDB952A7-D8D9-1CF7-B316-77722BE96ED7}"/>
                </a:ext>
              </a:extLst>
            </p:cNvPr>
            <p:cNvSpPr txBox="1"/>
            <p:nvPr/>
          </p:nvSpPr>
          <p:spPr>
            <a:xfrm>
              <a:off x="9440892" y="2782175"/>
              <a:ext cx="1934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Aerobic </a:t>
              </a:r>
              <a:r>
                <a:rPr kumimoji="0" lang="nb-NO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conditions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uppe 141">
            <a:extLst>
              <a:ext uri="{FF2B5EF4-FFF2-40B4-BE49-F238E27FC236}">
                <a16:creationId xmlns:a16="http://schemas.microsoft.com/office/drawing/2014/main" id="{AB7EA645-0777-BD5C-95F0-334CC10064A6}"/>
              </a:ext>
            </a:extLst>
          </p:cNvPr>
          <p:cNvGrpSpPr/>
          <p:nvPr/>
        </p:nvGrpSpPr>
        <p:grpSpPr>
          <a:xfrm>
            <a:off x="8637770" y="4466271"/>
            <a:ext cx="3391707" cy="1490373"/>
            <a:chOff x="8689663" y="3642720"/>
            <a:chExt cx="3391707" cy="1490373"/>
          </a:xfrm>
        </p:grpSpPr>
        <p:sp>
          <p:nvSpPr>
            <p:cNvPr id="77" name="Likebent trekant 76">
              <a:extLst>
                <a:ext uri="{FF2B5EF4-FFF2-40B4-BE49-F238E27FC236}">
                  <a16:creationId xmlns:a16="http://schemas.microsoft.com/office/drawing/2014/main" id="{BE9899C9-2B98-5FA8-D493-B773F620DED7}"/>
                </a:ext>
              </a:extLst>
            </p:cNvPr>
            <p:cNvSpPr/>
            <p:nvPr/>
          </p:nvSpPr>
          <p:spPr>
            <a:xfrm>
              <a:off x="8689663" y="3656299"/>
              <a:ext cx="1680866" cy="10396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Methane</a:t>
              </a:r>
              <a:endPara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Likebent trekant 77">
              <a:extLst>
                <a:ext uri="{FF2B5EF4-FFF2-40B4-BE49-F238E27FC236}">
                  <a16:creationId xmlns:a16="http://schemas.microsoft.com/office/drawing/2014/main" id="{D192CC27-EFF1-285E-E9D0-E5B4AEE7D103}"/>
                </a:ext>
              </a:extLst>
            </p:cNvPr>
            <p:cNvSpPr/>
            <p:nvPr/>
          </p:nvSpPr>
          <p:spPr>
            <a:xfrm>
              <a:off x="10443227" y="3642720"/>
              <a:ext cx="1638143" cy="1039644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Hydrogen</a:t>
              </a:r>
            </a:p>
          </p:txBody>
        </p:sp>
        <p:sp>
          <p:nvSpPr>
            <p:cNvPr id="80" name="TekstSylinder 79">
              <a:extLst>
                <a:ext uri="{FF2B5EF4-FFF2-40B4-BE49-F238E27FC236}">
                  <a16:creationId xmlns:a16="http://schemas.microsoft.com/office/drawing/2014/main" id="{236599D2-D63C-0553-AA6A-84DB86A30DD8}"/>
                </a:ext>
              </a:extLst>
            </p:cNvPr>
            <p:cNvSpPr txBox="1"/>
            <p:nvPr/>
          </p:nvSpPr>
          <p:spPr>
            <a:xfrm>
              <a:off x="9375558" y="4763761"/>
              <a:ext cx="2166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Anaerobic</a:t>
              </a: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conditions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uppe 136">
            <a:extLst>
              <a:ext uri="{FF2B5EF4-FFF2-40B4-BE49-F238E27FC236}">
                <a16:creationId xmlns:a16="http://schemas.microsoft.com/office/drawing/2014/main" id="{5E4DB2D8-8D1A-8602-38F2-2FF579AA65E8}"/>
              </a:ext>
            </a:extLst>
          </p:cNvPr>
          <p:cNvGrpSpPr/>
          <p:nvPr/>
        </p:nvGrpSpPr>
        <p:grpSpPr>
          <a:xfrm>
            <a:off x="-9839" y="978016"/>
            <a:ext cx="1811246" cy="4065328"/>
            <a:chOff x="-907" y="896400"/>
            <a:chExt cx="1811246" cy="4065328"/>
          </a:xfrm>
        </p:grpSpPr>
        <p:sp>
          <p:nvSpPr>
            <p:cNvPr id="4" name="Sky 3">
              <a:extLst>
                <a:ext uri="{FF2B5EF4-FFF2-40B4-BE49-F238E27FC236}">
                  <a16:creationId xmlns:a16="http://schemas.microsoft.com/office/drawing/2014/main" id="{CB553639-01A4-3997-45E8-E94EA2C821CE}"/>
                </a:ext>
              </a:extLst>
            </p:cNvPr>
            <p:cNvSpPr/>
            <p:nvPr/>
          </p:nvSpPr>
          <p:spPr>
            <a:xfrm>
              <a:off x="501250" y="3684898"/>
              <a:ext cx="1041149" cy="380246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Solids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Sky 4">
              <a:extLst>
                <a:ext uri="{FF2B5EF4-FFF2-40B4-BE49-F238E27FC236}">
                  <a16:creationId xmlns:a16="http://schemas.microsoft.com/office/drawing/2014/main" id="{B7A3881D-DD43-B0A0-3CC8-D9277ACD20F9}"/>
                </a:ext>
              </a:extLst>
            </p:cNvPr>
            <p:cNvSpPr/>
            <p:nvPr/>
          </p:nvSpPr>
          <p:spPr>
            <a:xfrm>
              <a:off x="473485" y="4581482"/>
              <a:ext cx="1167897" cy="380246"/>
            </a:xfrm>
            <a:prstGeom prst="cloud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Grease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fat,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oil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Pil: høyre 116">
              <a:extLst>
                <a:ext uri="{FF2B5EF4-FFF2-40B4-BE49-F238E27FC236}">
                  <a16:creationId xmlns:a16="http://schemas.microsoft.com/office/drawing/2014/main" id="{F58E4867-FBE1-0602-8368-57FF07A5D8A5}"/>
                </a:ext>
              </a:extLst>
            </p:cNvPr>
            <p:cNvSpPr/>
            <p:nvPr/>
          </p:nvSpPr>
          <p:spPr>
            <a:xfrm>
              <a:off x="-907" y="896400"/>
              <a:ext cx="1811246" cy="121734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Waste Water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enters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treatment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plant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3" name="Gruppe 142">
            <a:extLst>
              <a:ext uri="{FF2B5EF4-FFF2-40B4-BE49-F238E27FC236}">
                <a16:creationId xmlns:a16="http://schemas.microsoft.com/office/drawing/2014/main" id="{E93188BE-4D82-1455-ACCD-4FDEE5C6519B}"/>
              </a:ext>
            </a:extLst>
          </p:cNvPr>
          <p:cNvGrpSpPr/>
          <p:nvPr/>
        </p:nvGrpSpPr>
        <p:grpSpPr>
          <a:xfrm>
            <a:off x="52111" y="980880"/>
            <a:ext cx="4622093" cy="5448512"/>
            <a:chOff x="193923" y="-58467"/>
            <a:chExt cx="4622093" cy="5448512"/>
          </a:xfrm>
        </p:grpSpPr>
        <p:grpSp>
          <p:nvGrpSpPr>
            <p:cNvPr id="138" name="Gruppe 137">
              <a:extLst>
                <a:ext uri="{FF2B5EF4-FFF2-40B4-BE49-F238E27FC236}">
                  <a16:creationId xmlns:a16="http://schemas.microsoft.com/office/drawing/2014/main" id="{8B223185-8BA4-8DDA-7C37-3C6705212FE1}"/>
                </a:ext>
              </a:extLst>
            </p:cNvPr>
            <p:cNvGrpSpPr/>
            <p:nvPr/>
          </p:nvGrpSpPr>
          <p:grpSpPr>
            <a:xfrm>
              <a:off x="3725500" y="2716133"/>
              <a:ext cx="1062275" cy="1564740"/>
              <a:chOff x="3725500" y="2716133"/>
              <a:chExt cx="1062275" cy="1564740"/>
            </a:xfrm>
          </p:grpSpPr>
          <p:grpSp>
            <p:nvGrpSpPr>
              <p:cNvPr id="21" name="Gruppe 20">
                <a:extLst>
                  <a:ext uri="{FF2B5EF4-FFF2-40B4-BE49-F238E27FC236}">
                    <a16:creationId xmlns:a16="http://schemas.microsoft.com/office/drawing/2014/main" id="{6E156885-C9DC-B0EA-E420-B129A1783DCE}"/>
                  </a:ext>
                </a:extLst>
              </p:cNvPr>
              <p:cNvGrpSpPr/>
              <p:nvPr/>
            </p:nvGrpSpPr>
            <p:grpSpPr>
              <a:xfrm>
                <a:off x="3746625" y="3909683"/>
                <a:ext cx="1041150" cy="371190"/>
                <a:chOff x="3746625" y="3287918"/>
                <a:chExt cx="1041150" cy="371190"/>
              </a:xfrm>
              <a:solidFill>
                <a:schemeClr val="tx1">
                  <a:lumMod val="95000"/>
                  <a:lumOff val="5000"/>
                </a:schemeClr>
              </a:solidFill>
            </p:grpSpPr>
            <p:sp>
              <p:nvSpPr>
                <p:cNvPr id="6" name="Sky 5">
                  <a:extLst>
                    <a:ext uri="{FF2B5EF4-FFF2-40B4-BE49-F238E27FC236}">
                      <a16:creationId xmlns:a16="http://schemas.microsoft.com/office/drawing/2014/main" id="{C7E64468-175A-C0C7-9EA1-03F6923A9571}"/>
                    </a:ext>
                  </a:extLst>
                </p:cNvPr>
                <p:cNvSpPr/>
                <p:nvPr/>
              </p:nvSpPr>
              <p:spPr>
                <a:xfrm>
                  <a:off x="3784348" y="3551976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Sky 6">
                  <a:extLst>
                    <a:ext uri="{FF2B5EF4-FFF2-40B4-BE49-F238E27FC236}">
                      <a16:creationId xmlns:a16="http://schemas.microsoft.com/office/drawing/2014/main" id="{04840AF1-3D5F-1792-7E4E-FAA4F4A714CB}"/>
                    </a:ext>
                  </a:extLst>
                </p:cNvPr>
                <p:cNvSpPr/>
                <p:nvPr/>
              </p:nvSpPr>
              <p:spPr>
                <a:xfrm>
                  <a:off x="3746625" y="3422965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Sky 7">
                  <a:extLst>
                    <a:ext uri="{FF2B5EF4-FFF2-40B4-BE49-F238E27FC236}">
                      <a16:creationId xmlns:a16="http://schemas.microsoft.com/office/drawing/2014/main" id="{CA187E79-3F05-5CD5-4F04-B57904309494}"/>
                    </a:ext>
                  </a:extLst>
                </p:cNvPr>
                <p:cNvSpPr/>
                <p:nvPr/>
              </p:nvSpPr>
              <p:spPr>
                <a:xfrm>
                  <a:off x="3920150" y="3468987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Sky 8">
                  <a:extLst>
                    <a:ext uri="{FF2B5EF4-FFF2-40B4-BE49-F238E27FC236}">
                      <a16:creationId xmlns:a16="http://schemas.microsoft.com/office/drawing/2014/main" id="{C9ADA385-D918-A4A5-FF8A-08C5B557EAFA}"/>
                    </a:ext>
                  </a:extLst>
                </p:cNvPr>
                <p:cNvSpPr/>
                <p:nvPr/>
              </p:nvSpPr>
              <p:spPr>
                <a:xfrm>
                  <a:off x="4111782" y="3381470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Sky 9">
                  <a:extLst>
                    <a:ext uri="{FF2B5EF4-FFF2-40B4-BE49-F238E27FC236}">
                      <a16:creationId xmlns:a16="http://schemas.microsoft.com/office/drawing/2014/main" id="{F891DDF3-6B7D-0F11-6BF0-CDAEE93FB71E}"/>
                    </a:ext>
                  </a:extLst>
                </p:cNvPr>
                <p:cNvSpPr/>
                <p:nvPr/>
              </p:nvSpPr>
              <p:spPr>
                <a:xfrm>
                  <a:off x="4010685" y="3577627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Sky 10">
                  <a:extLst>
                    <a:ext uri="{FF2B5EF4-FFF2-40B4-BE49-F238E27FC236}">
                      <a16:creationId xmlns:a16="http://schemas.microsoft.com/office/drawing/2014/main" id="{11516F52-CD17-A010-336F-958313961A81}"/>
                    </a:ext>
                  </a:extLst>
                </p:cNvPr>
                <p:cNvSpPr/>
                <p:nvPr/>
              </p:nvSpPr>
              <p:spPr>
                <a:xfrm>
                  <a:off x="4179683" y="3570082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Sky 11">
                  <a:extLst>
                    <a:ext uri="{FF2B5EF4-FFF2-40B4-BE49-F238E27FC236}">
                      <a16:creationId xmlns:a16="http://schemas.microsoft.com/office/drawing/2014/main" id="{E0359AB1-28B9-FB04-15DC-08B8DAE96121}"/>
                    </a:ext>
                  </a:extLst>
                </p:cNvPr>
                <p:cNvSpPr/>
                <p:nvPr/>
              </p:nvSpPr>
              <p:spPr>
                <a:xfrm>
                  <a:off x="3942784" y="3307532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Sky 12">
                  <a:extLst>
                    <a:ext uri="{FF2B5EF4-FFF2-40B4-BE49-F238E27FC236}">
                      <a16:creationId xmlns:a16="http://schemas.microsoft.com/office/drawing/2014/main" id="{CD614E50-E489-D36F-A12D-932C96A25FF2}"/>
                    </a:ext>
                  </a:extLst>
                </p:cNvPr>
                <p:cNvSpPr/>
                <p:nvPr/>
              </p:nvSpPr>
              <p:spPr>
                <a:xfrm>
                  <a:off x="4110273" y="3408630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Sky 13">
                  <a:extLst>
                    <a:ext uri="{FF2B5EF4-FFF2-40B4-BE49-F238E27FC236}">
                      <a16:creationId xmlns:a16="http://schemas.microsoft.com/office/drawing/2014/main" id="{271024F1-93DC-648B-0A48-59DBAE52B6FB}"/>
                    </a:ext>
                  </a:extLst>
                </p:cNvPr>
                <p:cNvSpPr/>
                <p:nvPr/>
              </p:nvSpPr>
              <p:spPr>
                <a:xfrm>
                  <a:off x="4252112" y="3287918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Sky 14">
                  <a:extLst>
                    <a:ext uri="{FF2B5EF4-FFF2-40B4-BE49-F238E27FC236}">
                      <a16:creationId xmlns:a16="http://schemas.microsoft.com/office/drawing/2014/main" id="{0C618527-3D44-D113-114C-DC383C07950A}"/>
                    </a:ext>
                  </a:extLst>
                </p:cNvPr>
                <p:cNvSpPr/>
                <p:nvPr/>
              </p:nvSpPr>
              <p:spPr>
                <a:xfrm>
                  <a:off x="4292851" y="3468987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Sky 15">
                  <a:extLst>
                    <a:ext uri="{FF2B5EF4-FFF2-40B4-BE49-F238E27FC236}">
                      <a16:creationId xmlns:a16="http://schemas.microsoft.com/office/drawing/2014/main" id="{EA427D90-D20E-A006-F90D-EFD6A2DA3A1F}"/>
                    </a:ext>
                  </a:extLst>
                </p:cNvPr>
                <p:cNvSpPr/>
                <p:nvPr/>
              </p:nvSpPr>
              <p:spPr>
                <a:xfrm>
                  <a:off x="4406020" y="3565556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Sky 16">
                  <a:extLst>
                    <a:ext uri="{FF2B5EF4-FFF2-40B4-BE49-F238E27FC236}">
                      <a16:creationId xmlns:a16="http://schemas.microsoft.com/office/drawing/2014/main" id="{CC52E521-E041-333E-85AF-681199B2C8F5}"/>
                    </a:ext>
                  </a:extLst>
                </p:cNvPr>
                <p:cNvSpPr/>
                <p:nvPr/>
              </p:nvSpPr>
              <p:spPr>
                <a:xfrm>
                  <a:off x="4484483" y="3434281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Sky 17">
                  <a:extLst>
                    <a:ext uri="{FF2B5EF4-FFF2-40B4-BE49-F238E27FC236}">
                      <a16:creationId xmlns:a16="http://schemas.microsoft.com/office/drawing/2014/main" id="{A0441FEA-C6EF-17B6-4BF1-D14F554470B3}"/>
                    </a:ext>
                  </a:extLst>
                </p:cNvPr>
                <p:cNvSpPr/>
                <p:nvPr/>
              </p:nvSpPr>
              <p:spPr>
                <a:xfrm>
                  <a:off x="4446760" y="3303006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Sky 18">
                  <a:extLst>
                    <a:ext uri="{FF2B5EF4-FFF2-40B4-BE49-F238E27FC236}">
                      <a16:creationId xmlns:a16="http://schemas.microsoft.com/office/drawing/2014/main" id="{68F3165C-2E9D-5176-EC5B-AA58EBC8AE6C}"/>
                    </a:ext>
                  </a:extLst>
                </p:cNvPr>
                <p:cNvSpPr/>
                <p:nvPr/>
              </p:nvSpPr>
              <p:spPr>
                <a:xfrm>
                  <a:off x="4651973" y="3379966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Sky 19">
                  <a:extLst>
                    <a:ext uri="{FF2B5EF4-FFF2-40B4-BE49-F238E27FC236}">
                      <a16:creationId xmlns:a16="http://schemas.microsoft.com/office/drawing/2014/main" id="{1F44EBAF-271E-64A0-DA53-889D744BE888}"/>
                    </a:ext>
                  </a:extLst>
                </p:cNvPr>
                <p:cNvSpPr/>
                <p:nvPr/>
              </p:nvSpPr>
              <p:spPr>
                <a:xfrm>
                  <a:off x="4632351" y="3514263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uppe 21">
                <a:extLst>
                  <a:ext uri="{FF2B5EF4-FFF2-40B4-BE49-F238E27FC236}">
                    <a16:creationId xmlns:a16="http://schemas.microsoft.com/office/drawing/2014/main" id="{9A351FA4-6A59-1ECC-D35B-801AAB4645E5}"/>
                  </a:ext>
                </a:extLst>
              </p:cNvPr>
              <p:cNvGrpSpPr/>
              <p:nvPr/>
            </p:nvGrpSpPr>
            <p:grpSpPr>
              <a:xfrm>
                <a:off x="3725500" y="2716133"/>
                <a:ext cx="1041150" cy="371190"/>
                <a:chOff x="3746625" y="3287918"/>
                <a:chExt cx="1041150" cy="371190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3" name="Sky 22">
                  <a:extLst>
                    <a:ext uri="{FF2B5EF4-FFF2-40B4-BE49-F238E27FC236}">
                      <a16:creationId xmlns:a16="http://schemas.microsoft.com/office/drawing/2014/main" id="{416056FC-67F5-870D-37FB-ACC512A3E866}"/>
                    </a:ext>
                  </a:extLst>
                </p:cNvPr>
                <p:cNvSpPr/>
                <p:nvPr/>
              </p:nvSpPr>
              <p:spPr>
                <a:xfrm>
                  <a:off x="3784348" y="3551976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Sky 23">
                  <a:extLst>
                    <a:ext uri="{FF2B5EF4-FFF2-40B4-BE49-F238E27FC236}">
                      <a16:creationId xmlns:a16="http://schemas.microsoft.com/office/drawing/2014/main" id="{E8C0C6CF-6DE9-FBF1-5CF8-B37EBAA98D8F}"/>
                    </a:ext>
                  </a:extLst>
                </p:cNvPr>
                <p:cNvSpPr/>
                <p:nvPr/>
              </p:nvSpPr>
              <p:spPr>
                <a:xfrm>
                  <a:off x="3746625" y="3422965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Sky 24">
                  <a:extLst>
                    <a:ext uri="{FF2B5EF4-FFF2-40B4-BE49-F238E27FC236}">
                      <a16:creationId xmlns:a16="http://schemas.microsoft.com/office/drawing/2014/main" id="{69697CFF-28CA-BC7B-B3A2-FF6F1F5D3EAA}"/>
                    </a:ext>
                  </a:extLst>
                </p:cNvPr>
                <p:cNvSpPr/>
                <p:nvPr/>
              </p:nvSpPr>
              <p:spPr>
                <a:xfrm>
                  <a:off x="3920150" y="3468987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Sky 25">
                  <a:extLst>
                    <a:ext uri="{FF2B5EF4-FFF2-40B4-BE49-F238E27FC236}">
                      <a16:creationId xmlns:a16="http://schemas.microsoft.com/office/drawing/2014/main" id="{693381AC-EADE-38BA-12E4-B7D4E06AE7EB}"/>
                    </a:ext>
                  </a:extLst>
                </p:cNvPr>
                <p:cNvSpPr/>
                <p:nvPr/>
              </p:nvSpPr>
              <p:spPr>
                <a:xfrm>
                  <a:off x="4111782" y="3381470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Sky 26">
                  <a:extLst>
                    <a:ext uri="{FF2B5EF4-FFF2-40B4-BE49-F238E27FC236}">
                      <a16:creationId xmlns:a16="http://schemas.microsoft.com/office/drawing/2014/main" id="{AD197AF5-2E81-D2D1-4263-661EC5F2EAEC}"/>
                    </a:ext>
                  </a:extLst>
                </p:cNvPr>
                <p:cNvSpPr/>
                <p:nvPr/>
              </p:nvSpPr>
              <p:spPr>
                <a:xfrm>
                  <a:off x="4010685" y="3577627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Sky 27">
                  <a:extLst>
                    <a:ext uri="{FF2B5EF4-FFF2-40B4-BE49-F238E27FC236}">
                      <a16:creationId xmlns:a16="http://schemas.microsoft.com/office/drawing/2014/main" id="{34E1EFE2-8FB5-39F8-B7DD-0383A509BD60}"/>
                    </a:ext>
                  </a:extLst>
                </p:cNvPr>
                <p:cNvSpPr/>
                <p:nvPr/>
              </p:nvSpPr>
              <p:spPr>
                <a:xfrm>
                  <a:off x="4179683" y="3570082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Sky 28">
                  <a:extLst>
                    <a:ext uri="{FF2B5EF4-FFF2-40B4-BE49-F238E27FC236}">
                      <a16:creationId xmlns:a16="http://schemas.microsoft.com/office/drawing/2014/main" id="{4BEA61DF-602C-475C-BD1E-C0B64DA0CA1B}"/>
                    </a:ext>
                  </a:extLst>
                </p:cNvPr>
                <p:cNvSpPr/>
                <p:nvPr/>
              </p:nvSpPr>
              <p:spPr>
                <a:xfrm>
                  <a:off x="3942784" y="3307532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Sky 29">
                  <a:extLst>
                    <a:ext uri="{FF2B5EF4-FFF2-40B4-BE49-F238E27FC236}">
                      <a16:creationId xmlns:a16="http://schemas.microsoft.com/office/drawing/2014/main" id="{F1923176-9FF6-2F3D-5399-7508640C5BD9}"/>
                    </a:ext>
                  </a:extLst>
                </p:cNvPr>
                <p:cNvSpPr/>
                <p:nvPr/>
              </p:nvSpPr>
              <p:spPr>
                <a:xfrm>
                  <a:off x="4110273" y="3408630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Sky 30">
                  <a:extLst>
                    <a:ext uri="{FF2B5EF4-FFF2-40B4-BE49-F238E27FC236}">
                      <a16:creationId xmlns:a16="http://schemas.microsoft.com/office/drawing/2014/main" id="{E040C62B-837B-B800-9C52-FAE142BD96A2}"/>
                    </a:ext>
                  </a:extLst>
                </p:cNvPr>
                <p:cNvSpPr/>
                <p:nvPr/>
              </p:nvSpPr>
              <p:spPr>
                <a:xfrm>
                  <a:off x="4252112" y="3287918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Sky 31">
                  <a:extLst>
                    <a:ext uri="{FF2B5EF4-FFF2-40B4-BE49-F238E27FC236}">
                      <a16:creationId xmlns:a16="http://schemas.microsoft.com/office/drawing/2014/main" id="{830D46C2-405F-3B1E-FF35-143F28B58DE4}"/>
                    </a:ext>
                  </a:extLst>
                </p:cNvPr>
                <p:cNvSpPr/>
                <p:nvPr/>
              </p:nvSpPr>
              <p:spPr>
                <a:xfrm>
                  <a:off x="4292851" y="3468987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Sky 32">
                  <a:extLst>
                    <a:ext uri="{FF2B5EF4-FFF2-40B4-BE49-F238E27FC236}">
                      <a16:creationId xmlns:a16="http://schemas.microsoft.com/office/drawing/2014/main" id="{AFF05BB4-72F5-9F9A-ACA6-795363B3C56A}"/>
                    </a:ext>
                  </a:extLst>
                </p:cNvPr>
                <p:cNvSpPr/>
                <p:nvPr/>
              </p:nvSpPr>
              <p:spPr>
                <a:xfrm>
                  <a:off x="4406020" y="3565556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Sky 33">
                  <a:extLst>
                    <a:ext uri="{FF2B5EF4-FFF2-40B4-BE49-F238E27FC236}">
                      <a16:creationId xmlns:a16="http://schemas.microsoft.com/office/drawing/2014/main" id="{C4A4BC2B-2CBB-5A10-78B1-7E9C1936FA18}"/>
                    </a:ext>
                  </a:extLst>
                </p:cNvPr>
                <p:cNvSpPr/>
                <p:nvPr/>
              </p:nvSpPr>
              <p:spPr>
                <a:xfrm>
                  <a:off x="4484483" y="3434281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Sky 34">
                  <a:extLst>
                    <a:ext uri="{FF2B5EF4-FFF2-40B4-BE49-F238E27FC236}">
                      <a16:creationId xmlns:a16="http://schemas.microsoft.com/office/drawing/2014/main" id="{2ED4D59A-7EA8-646B-A1CF-EC247355531B}"/>
                    </a:ext>
                  </a:extLst>
                </p:cNvPr>
                <p:cNvSpPr/>
                <p:nvPr/>
              </p:nvSpPr>
              <p:spPr>
                <a:xfrm>
                  <a:off x="4446760" y="3303006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Sky 35">
                  <a:extLst>
                    <a:ext uri="{FF2B5EF4-FFF2-40B4-BE49-F238E27FC236}">
                      <a16:creationId xmlns:a16="http://schemas.microsoft.com/office/drawing/2014/main" id="{2397775D-7FE8-651D-3F75-40FEECF83111}"/>
                    </a:ext>
                  </a:extLst>
                </p:cNvPr>
                <p:cNvSpPr/>
                <p:nvPr/>
              </p:nvSpPr>
              <p:spPr>
                <a:xfrm>
                  <a:off x="4651973" y="3379966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Sky 36">
                  <a:extLst>
                    <a:ext uri="{FF2B5EF4-FFF2-40B4-BE49-F238E27FC236}">
                      <a16:creationId xmlns:a16="http://schemas.microsoft.com/office/drawing/2014/main" id="{0EFCB2BC-9D9E-7FC6-FFA9-C3411F523FEB}"/>
                    </a:ext>
                  </a:extLst>
                </p:cNvPr>
                <p:cNvSpPr/>
                <p:nvPr/>
              </p:nvSpPr>
              <p:spPr>
                <a:xfrm>
                  <a:off x="4632351" y="3514263"/>
                  <a:ext cx="135802" cy="81481"/>
                </a:xfrm>
                <a:prstGeom prst="cloud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6" name="Gruppe 135">
              <a:extLst>
                <a:ext uri="{FF2B5EF4-FFF2-40B4-BE49-F238E27FC236}">
                  <a16:creationId xmlns:a16="http://schemas.microsoft.com/office/drawing/2014/main" id="{958CF4D5-9BAC-E4DA-6357-FD427FA7EA0B}"/>
                </a:ext>
              </a:extLst>
            </p:cNvPr>
            <p:cNvGrpSpPr/>
            <p:nvPr/>
          </p:nvGrpSpPr>
          <p:grpSpPr>
            <a:xfrm>
              <a:off x="193923" y="-58467"/>
              <a:ext cx="4622093" cy="5448512"/>
              <a:chOff x="193923" y="-58467"/>
              <a:chExt cx="4622093" cy="5448512"/>
            </a:xfrm>
          </p:grpSpPr>
          <p:grpSp>
            <p:nvGrpSpPr>
              <p:cNvPr id="133" name="Gruppe 132">
                <a:extLst>
                  <a:ext uri="{FF2B5EF4-FFF2-40B4-BE49-F238E27FC236}">
                    <a16:creationId xmlns:a16="http://schemas.microsoft.com/office/drawing/2014/main" id="{F1A4BAA6-64D4-D750-D139-4CFC9AB23967}"/>
                  </a:ext>
                </a:extLst>
              </p:cNvPr>
              <p:cNvGrpSpPr/>
              <p:nvPr/>
            </p:nvGrpSpPr>
            <p:grpSpPr>
              <a:xfrm>
                <a:off x="193923" y="1193414"/>
                <a:ext cx="4622093" cy="4196631"/>
                <a:chOff x="289711" y="1188761"/>
                <a:chExt cx="4622093" cy="4196631"/>
              </a:xfrm>
            </p:grpSpPr>
            <p:grpSp>
              <p:nvGrpSpPr>
                <p:cNvPr id="89" name="Gruppe 88">
                  <a:extLst>
                    <a:ext uri="{FF2B5EF4-FFF2-40B4-BE49-F238E27FC236}">
                      <a16:creationId xmlns:a16="http://schemas.microsoft.com/office/drawing/2014/main" id="{4EE1EFB2-3BFD-554F-D767-7738CB2DD4BA}"/>
                    </a:ext>
                  </a:extLst>
                </p:cNvPr>
                <p:cNvGrpSpPr/>
                <p:nvPr/>
              </p:nvGrpSpPr>
              <p:grpSpPr>
                <a:xfrm>
                  <a:off x="289711" y="2473437"/>
                  <a:ext cx="1524227" cy="825845"/>
                  <a:chOff x="1009947" y="1794873"/>
                  <a:chExt cx="1601979" cy="904327"/>
                </a:xfrm>
                <a:solidFill>
                  <a:schemeClr val="accent6"/>
                </a:solidFill>
              </p:grpSpPr>
              <p:pic>
                <p:nvPicPr>
                  <p:cNvPr id="41" name="Grafikk 40" descr="bakterie med heldekkende fyll">
                    <a:extLst>
                      <a:ext uri="{FF2B5EF4-FFF2-40B4-BE49-F238E27FC236}">
                        <a16:creationId xmlns:a16="http://schemas.microsoft.com/office/drawing/2014/main" id="{952A1CE7-C995-044B-216A-93B0499FE8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21150" y="1872309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43" name="Grafikk 42" descr="bakterie med heldekkende fyll">
                    <a:extLst>
                      <a:ext uri="{FF2B5EF4-FFF2-40B4-BE49-F238E27FC236}">
                        <a16:creationId xmlns:a16="http://schemas.microsoft.com/office/drawing/2014/main" id="{14376F93-0DE9-9E08-E141-240C0B53FA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43297" y="1794873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44" name="Grafikk 43" descr="bakterie med heldekkende fyll">
                    <a:extLst>
                      <a:ext uri="{FF2B5EF4-FFF2-40B4-BE49-F238E27FC236}">
                        <a16:creationId xmlns:a16="http://schemas.microsoft.com/office/drawing/2014/main" id="{F193092D-2C9D-3F9F-49DD-522A593CE3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31679" y="1860484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46" name="Grafikk 45" descr="bakterie med heldekkende fyll">
                    <a:extLst>
                      <a:ext uri="{FF2B5EF4-FFF2-40B4-BE49-F238E27FC236}">
                        <a16:creationId xmlns:a16="http://schemas.microsoft.com/office/drawing/2014/main" id="{17DBE525-74F9-C164-DA2F-9946163703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25691" y="2318953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48" name="Grafikk 47" descr="bakterie med heldekkende fyll">
                    <a:extLst>
                      <a:ext uri="{FF2B5EF4-FFF2-40B4-BE49-F238E27FC236}">
                        <a16:creationId xmlns:a16="http://schemas.microsoft.com/office/drawing/2014/main" id="{0BA2691D-61AF-A2E6-4AE4-1A09F2D02F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43525" y="2309023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50" name="Grafikk 49" descr="bakterie med heldekkende fyll">
                    <a:extLst>
                      <a:ext uri="{FF2B5EF4-FFF2-40B4-BE49-F238E27FC236}">
                        <a16:creationId xmlns:a16="http://schemas.microsoft.com/office/drawing/2014/main" id="{36D78AA9-6B01-BB96-6FD0-4CEE50FF77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09947" y="2173351"/>
                    <a:ext cx="380247" cy="38024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uppe 90">
                  <a:extLst>
                    <a:ext uri="{FF2B5EF4-FFF2-40B4-BE49-F238E27FC236}">
                      <a16:creationId xmlns:a16="http://schemas.microsoft.com/office/drawing/2014/main" id="{B1767F15-4567-69BD-41C4-AB4DDD5453C2}"/>
                    </a:ext>
                  </a:extLst>
                </p:cNvPr>
                <p:cNvGrpSpPr/>
                <p:nvPr/>
              </p:nvGrpSpPr>
              <p:grpSpPr>
                <a:xfrm>
                  <a:off x="359309" y="3432404"/>
                  <a:ext cx="1678208" cy="836574"/>
                  <a:chOff x="1060962" y="2999719"/>
                  <a:chExt cx="1742483" cy="950736"/>
                </a:xfrm>
                <a:solidFill>
                  <a:schemeClr val="accent6"/>
                </a:solidFill>
              </p:grpSpPr>
              <p:pic>
                <p:nvPicPr>
                  <p:cNvPr id="52" name="Grafikk 51" descr="bakterie med heldekkende fyll">
                    <a:extLst>
                      <a:ext uri="{FF2B5EF4-FFF2-40B4-BE49-F238E27FC236}">
                        <a16:creationId xmlns:a16="http://schemas.microsoft.com/office/drawing/2014/main" id="{ABE4983C-D6E0-CE21-640D-4D4F0E5448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01584" y="2999719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54" name="Grafikk 53" descr="bakterie med heldekkende fyll">
                    <a:extLst>
                      <a:ext uri="{FF2B5EF4-FFF2-40B4-BE49-F238E27FC236}">
                        <a16:creationId xmlns:a16="http://schemas.microsoft.com/office/drawing/2014/main" id="{ED912A65-E965-7B9D-8084-D6726CD633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36907" y="3008766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58" name="Grafikk 57" descr="bakterie med heldekkende fyll">
                    <a:extLst>
                      <a:ext uri="{FF2B5EF4-FFF2-40B4-BE49-F238E27FC236}">
                        <a16:creationId xmlns:a16="http://schemas.microsoft.com/office/drawing/2014/main" id="{CBE3758C-A429-FC5B-7418-AE9B252147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1228" y="3478527"/>
                    <a:ext cx="380247" cy="380247"/>
                  </a:xfrm>
                  <a:prstGeom prst="rect">
                    <a:avLst/>
                  </a:prstGeom>
                </p:spPr>
              </p:pic>
              <p:grpSp>
                <p:nvGrpSpPr>
                  <p:cNvPr id="90" name="Gruppe 89">
                    <a:extLst>
                      <a:ext uri="{FF2B5EF4-FFF2-40B4-BE49-F238E27FC236}">
                        <a16:creationId xmlns:a16="http://schemas.microsoft.com/office/drawing/2014/main" id="{DBD2FAA1-C314-3A23-A6CB-31F36508A846}"/>
                      </a:ext>
                    </a:extLst>
                  </p:cNvPr>
                  <p:cNvGrpSpPr/>
                  <p:nvPr/>
                </p:nvGrpSpPr>
                <p:grpSpPr>
                  <a:xfrm>
                    <a:off x="1060962" y="3314064"/>
                    <a:ext cx="1742483" cy="636391"/>
                    <a:chOff x="1041901" y="3330778"/>
                    <a:chExt cx="1742483" cy="636391"/>
                  </a:xfrm>
                  <a:grpFill/>
                </p:grpSpPr>
                <p:pic>
                  <p:nvPicPr>
                    <p:cNvPr id="56" name="Grafikk 55" descr="bakterie med heldekkende fyll">
                      <a:extLst>
                        <a:ext uri="{FF2B5EF4-FFF2-40B4-BE49-F238E27FC236}">
                          <a16:creationId xmlns:a16="http://schemas.microsoft.com/office/drawing/2014/main" id="{283DCFDF-2EDA-C630-224B-0C4DEC56E8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04137" y="3339381"/>
                      <a:ext cx="380247" cy="38024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" name="Grafikk 59" descr="bakterie med heldekkende fyll">
                      <a:extLst>
                        <a:ext uri="{FF2B5EF4-FFF2-40B4-BE49-F238E27FC236}">
                          <a16:creationId xmlns:a16="http://schemas.microsoft.com/office/drawing/2014/main" id="{78B95125-6F16-530D-4F00-F1A872E03E5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41695" y="3586922"/>
                      <a:ext cx="380247" cy="38024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Grafikk 60" descr="bakterie med heldekkende fyll">
                      <a:extLst>
                        <a:ext uri="{FF2B5EF4-FFF2-40B4-BE49-F238E27FC236}">
                          <a16:creationId xmlns:a16="http://schemas.microsoft.com/office/drawing/2014/main" id="{7E500437-82EA-CA40-FCF5-0E378E129C5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13163" y="3479522"/>
                      <a:ext cx="380247" cy="38024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Grafikk 61" descr="bakterie med heldekkende fyll">
                      <a:extLst>
                        <a:ext uri="{FF2B5EF4-FFF2-40B4-BE49-F238E27FC236}">
                          <a16:creationId xmlns:a16="http://schemas.microsoft.com/office/drawing/2014/main" id="{D920E9D1-13E0-0327-004F-F273B2A5F97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41901" y="3330778"/>
                      <a:ext cx="380247" cy="38024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5DD7C21A-D33D-4561-9FFD-B918D382F061}"/>
                    </a:ext>
                  </a:extLst>
                </p:cNvPr>
                <p:cNvGrpSpPr/>
                <p:nvPr/>
              </p:nvGrpSpPr>
              <p:grpSpPr>
                <a:xfrm>
                  <a:off x="950708" y="1188761"/>
                  <a:ext cx="3961096" cy="4196631"/>
                  <a:chOff x="931781" y="421554"/>
                  <a:chExt cx="4756369" cy="4765442"/>
                </a:xfrm>
              </p:grpSpPr>
              <p:pic>
                <p:nvPicPr>
                  <p:cNvPr id="64" name="Grafikk 63" descr="bakterie med heldekkende fyll">
                    <a:extLst>
                      <a:ext uri="{FF2B5EF4-FFF2-40B4-BE49-F238E27FC236}">
                        <a16:creationId xmlns:a16="http://schemas.microsoft.com/office/drawing/2014/main" id="{E14D3FDD-9350-0E68-AC0D-90CB9ABD59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53224" y="4115195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65" name="Grafikk 64" descr="bakterie med heldekkende fyll">
                    <a:extLst>
                      <a:ext uri="{FF2B5EF4-FFF2-40B4-BE49-F238E27FC236}">
                        <a16:creationId xmlns:a16="http://schemas.microsoft.com/office/drawing/2014/main" id="{F55B5F98-BDF4-FEA7-77A0-8BF22574E1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35238" y="4144977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66" name="Grafikk 65" descr="bakterie med heldekkende fyll">
                    <a:extLst>
                      <a:ext uri="{FF2B5EF4-FFF2-40B4-BE49-F238E27FC236}">
                        <a16:creationId xmlns:a16="http://schemas.microsoft.com/office/drawing/2014/main" id="{824ABC1A-CB54-B2F1-80FF-DA1A35527B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77833" y="3938012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fikk 66" descr="bakterie med heldekkende fyll">
                    <a:extLst>
                      <a:ext uri="{FF2B5EF4-FFF2-40B4-BE49-F238E27FC236}">
                        <a16:creationId xmlns:a16="http://schemas.microsoft.com/office/drawing/2014/main" id="{2055C977-C220-E400-F302-FC8AA932EF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12563" y="2309023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68" name="Grafikk 67" descr="bakterie med heldekkende fyll">
                    <a:extLst>
                      <a:ext uri="{FF2B5EF4-FFF2-40B4-BE49-F238E27FC236}">
                        <a16:creationId xmlns:a16="http://schemas.microsoft.com/office/drawing/2014/main" id="{F36A9555-3F34-84F9-1806-D14278481F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63240" y="2738672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69" name="Grafikk 68" descr="bakterie med heldekkende fyll">
                    <a:extLst>
                      <a:ext uri="{FF2B5EF4-FFF2-40B4-BE49-F238E27FC236}">
                        <a16:creationId xmlns:a16="http://schemas.microsoft.com/office/drawing/2014/main" id="{64BDC0EE-4B58-5502-92CA-F5B81A1C2C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7903" y="2664987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70" name="Grafikk 69" descr="bakterie med heldekkende fyll">
                    <a:extLst>
                      <a:ext uri="{FF2B5EF4-FFF2-40B4-BE49-F238E27FC236}">
                        <a16:creationId xmlns:a16="http://schemas.microsoft.com/office/drawing/2014/main" id="{5B6B4A38-43AA-AD17-9115-683D5EFEC8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80413" y="1509165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71" name="Grafikk 70" descr="bakterie med heldekkende fyll">
                    <a:extLst>
                      <a:ext uri="{FF2B5EF4-FFF2-40B4-BE49-F238E27FC236}">
                        <a16:creationId xmlns:a16="http://schemas.microsoft.com/office/drawing/2014/main" id="{CAFFB957-F117-9396-D900-90330DEC9C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86182" y="1541349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72" name="Grafikk 71" descr="bakterie med heldekkende fyll">
                    <a:extLst>
                      <a:ext uri="{FF2B5EF4-FFF2-40B4-BE49-F238E27FC236}">
                        <a16:creationId xmlns:a16="http://schemas.microsoft.com/office/drawing/2014/main" id="{BC1C3910-23BF-E317-10F2-5072582358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1781" y="652123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92" name="Grafikk 91" descr="bakterie med heldekkende fyll">
                    <a:extLst>
                      <a:ext uri="{FF2B5EF4-FFF2-40B4-BE49-F238E27FC236}">
                        <a16:creationId xmlns:a16="http://schemas.microsoft.com/office/drawing/2014/main" id="{FFFC03AC-52A8-2DC7-16DB-54FC1C777D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35331" y="424873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93" name="Grafikk 92" descr="bakterie med heldekkende fyll">
                    <a:extLst>
                      <a:ext uri="{FF2B5EF4-FFF2-40B4-BE49-F238E27FC236}">
                        <a16:creationId xmlns:a16="http://schemas.microsoft.com/office/drawing/2014/main" id="{64710C9F-625F-81F1-D201-BF6139B05F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66378" y="421554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94" name="Grafikk 93" descr="bakterie med heldekkende fyll">
                    <a:extLst>
                      <a:ext uri="{FF2B5EF4-FFF2-40B4-BE49-F238E27FC236}">
                        <a16:creationId xmlns:a16="http://schemas.microsoft.com/office/drawing/2014/main" id="{08782762-0A06-CB01-9FF8-8E0FAC4A0E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86779" y="1181861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95" name="Grafikk 94" descr="bakterie med heldekkende fyll">
                    <a:extLst>
                      <a:ext uri="{FF2B5EF4-FFF2-40B4-BE49-F238E27FC236}">
                        <a16:creationId xmlns:a16="http://schemas.microsoft.com/office/drawing/2014/main" id="{0B192D25-8B75-2CA5-36C6-616AC6E27E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15578" y="1215813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96" name="Grafikk 95" descr="bakterie med heldekkende fyll">
                    <a:extLst>
                      <a:ext uri="{FF2B5EF4-FFF2-40B4-BE49-F238E27FC236}">
                        <a16:creationId xmlns:a16="http://schemas.microsoft.com/office/drawing/2014/main" id="{AAC55B4F-F56D-AFAC-07D8-89B2A42A7F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20285" y="4555290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97" name="Grafikk 96" descr="bakterie med heldekkende fyll">
                    <a:extLst>
                      <a:ext uri="{FF2B5EF4-FFF2-40B4-BE49-F238E27FC236}">
                        <a16:creationId xmlns:a16="http://schemas.microsoft.com/office/drawing/2014/main" id="{FBFC89EB-B5F0-0DBA-AC1C-AF86F3AB4F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82976" y="4556158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98" name="Grafikk 97" descr="bakterie med heldekkende fyll">
                    <a:extLst>
                      <a:ext uri="{FF2B5EF4-FFF2-40B4-BE49-F238E27FC236}">
                        <a16:creationId xmlns:a16="http://schemas.microsoft.com/office/drawing/2014/main" id="{32A87FF3-504F-AAA2-59FF-09C14EB30F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25454" y="4806749"/>
                    <a:ext cx="380247" cy="380247"/>
                  </a:xfrm>
                  <a:prstGeom prst="rect">
                    <a:avLst/>
                  </a:prstGeom>
                </p:spPr>
              </p:pic>
              <p:pic>
                <p:nvPicPr>
                  <p:cNvPr id="99" name="Grafikk 98" descr="bakterie med heldekkende fyll">
                    <a:extLst>
                      <a:ext uri="{FF2B5EF4-FFF2-40B4-BE49-F238E27FC236}">
                        <a16:creationId xmlns:a16="http://schemas.microsoft.com/office/drawing/2014/main" id="{B93A7448-DCB3-F138-7982-871B3BE65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2172" y="4305318"/>
                    <a:ext cx="380247" cy="380247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2" name="Gruppe 121">
                <a:extLst>
                  <a:ext uri="{FF2B5EF4-FFF2-40B4-BE49-F238E27FC236}">
                    <a16:creationId xmlns:a16="http://schemas.microsoft.com/office/drawing/2014/main" id="{56A64873-D760-B1D2-4E04-2C5927B9D38D}"/>
                  </a:ext>
                </a:extLst>
              </p:cNvPr>
              <p:cNvGrpSpPr/>
              <p:nvPr/>
            </p:nvGrpSpPr>
            <p:grpSpPr>
              <a:xfrm>
                <a:off x="1962309" y="-58467"/>
                <a:ext cx="2037682" cy="1217348"/>
                <a:chOff x="1962309" y="86383"/>
                <a:chExt cx="2037682" cy="1217348"/>
              </a:xfrm>
            </p:grpSpPr>
            <p:sp>
              <p:nvSpPr>
                <p:cNvPr id="118" name="Pil: høyre 117">
                  <a:extLst>
                    <a:ext uri="{FF2B5EF4-FFF2-40B4-BE49-F238E27FC236}">
                      <a16:creationId xmlns:a16="http://schemas.microsoft.com/office/drawing/2014/main" id="{FA157C02-56F8-B046-780C-871FC8467E3A}"/>
                    </a:ext>
                  </a:extLst>
                </p:cNvPr>
                <p:cNvSpPr/>
                <p:nvPr/>
              </p:nvSpPr>
              <p:spPr>
                <a:xfrm>
                  <a:off x="1962309" y="86383"/>
                  <a:ext cx="2037682" cy="1217348"/>
                </a:xfrm>
                <a:prstGeom prst="rightArrow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Ydro</a:t>
                  </a:r>
                  <a:r>
                    <a:rPr kumimoji="0" lang="nb-NO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nb-NO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with</a:t>
                  </a:r>
                  <a:r>
                    <a:rPr kumimoji="0" lang="nb-NO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nb-NO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added</a:t>
                  </a:r>
                  <a:r>
                    <a:rPr kumimoji="0" lang="nb-NO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nb-NO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nutiants</a:t>
                  </a:r>
                  <a:r>
                    <a:rPr kumimoji="0" lang="nb-NO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breaks </a:t>
                  </a:r>
                  <a:r>
                    <a:rPr kumimoji="0" lang="nb-NO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complex</a:t>
                  </a:r>
                  <a:r>
                    <a:rPr kumimoji="0" lang="nb-NO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nb-NO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molecules</a:t>
                  </a:r>
                  <a:r>
                    <a:rPr kumimoji="0" lang="nb-NO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nb-NO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down</a:t>
                  </a:r>
                  <a:r>
                    <a:rPr kumimoji="0" lang="nb-NO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to simple </a:t>
                  </a:r>
                  <a:r>
                    <a:rPr kumimoji="0" lang="nb-NO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ones</a:t>
                  </a:r>
                  <a:r>
                    <a:rPr kumimoji="0" lang="nb-NO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0" name="Grafikk 119" descr="bakterie med heldekkende fyll">
                  <a:extLst>
                    <a:ext uri="{FF2B5EF4-FFF2-40B4-BE49-F238E27FC236}">
                      <a16:creationId xmlns:a16="http://schemas.microsoft.com/office/drawing/2014/main" id="{4D1F34E5-6EE8-12E6-D8B9-F34034E8D6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1629" y="492139"/>
                  <a:ext cx="316669" cy="33486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40" name="Gruppe 139">
            <a:extLst>
              <a:ext uri="{FF2B5EF4-FFF2-40B4-BE49-F238E27FC236}">
                <a16:creationId xmlns:a16="http://schemas.microsoft.com/office/drawing/2014/main" id="{D8B08D63-945F-3FB5-03A7-25BE952DBCDC}"/>
              </a:ext>
            </a:extLst>
          </p:cNvPr>
          <p:cNvGrpSpPr/>
          <p:nvPr/>
        </p:nvGrpSpPr>
        <p:grpSpPr>
          <a:xfrm>
            <a:off x="2854193" y="985025"/>
            <a:ext cx="3083169" cy="5111546"/>
            <a:chOff x="2691719" y="263148"/>
            <a:chExt cx="3083169" cy="5111546"/>
          </a:xfrm>
        </p:grpSpPr>
        <p:grpSp>
          <p:nvGrpSpPr>
            <p:cNvPr id="139" name="Gruppe 138">
              <a:extLst>
                <a:ext uri="{FF2B5EF4-FFF2-40B4-BE49-F238E27FC236}">
                  <a16:creationId xmlns:a16="http://schemas.microsoft.com/office/drawing/2014/main" id="{EF1974E8-01D7-C285-21E2-15CAE1EDC18A}"/>
                </a:ext>
              </a:extLst>
            </p:cNvPr>
            <p:cNvGrpSpPr/>
            <p:nvPr/>
          </p:nvGrpSpPr>
          <p:grpSpPr>
            <a:xfrm>
              <a:off x="2691719" y="1371421"/>
              <a:ext cx="2970713" cy="4003273"/>
              <a:chOff x="2691719" y="1371421"/>
              <a:chExt cx="2970713" cy="4003273"/>
            </a:xfrm>
          </p:grpSpPr>
          <p:pic>
            <p:nvPicPr>
              <p:cNvPr id="110" name="Grafikk 109" descr="Kjemikalier kontur">
                <a:extLst>
                  <a:ext uri="{FF2B5EF4-FFF2-40B4-BE49-F238E27FC236}">
                    <a16:creationId xmlns:a16="http://schemas.microsoft.com/office/drawing/2014/main" id="{02AA9799-D693-0437-416A-FCF34F3AE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19881" y="4887926"/>
                <a:ext cx="342551" cy="342551"/>
              </a:xfrm>
              <a:prstGeom prst="rect">
                <a:avLst/>
              </a:prstGeom>
            </p:spPr>
          </p:pic>
          <p:grpSp>
            <p:nvGrpSpPr>
              <p:cNvPr id="135" name="Gruppe 134">
                <a:extLst>
                  <a:ext uri="{FF2B5EF4-FFF2-40B4-BE49-F238E27FC236}">
                    <a16:creationId xmlns:a16="http://schemas.microsoft.com/office/drawing/2014/main" id="{FF1206A2-1779-ADCF-D084-AA8F26B85DB4}"/>
                  </a:ext>
                </a:extLst>
              </p:cNvPr>
              <p:cNvGrpSpPr/>
              <p:nvPr/>
            </p:nvGrpSpPr>
            <p:grpSpPr>
              <a:xfrm>
                <a:off x="2691719" y="1371421"/>
                <a:ext cx="2607288" cy="4003273"/>
                <a:chOff x="2709262" y="1370324"/>
                <a:chExt cx="2607288" cy="4003273"/>
              </a:xfrm>
            </p:grpSpPr>
            <p:pic>
              <p:nvPicPr>
                <p:cNvPr id="102" name="Grafikk 101" descr="Kjemikalier kontur">
                  <a:extLst>
                    <a:ext uri="{FF2B5EF4-FFF2-40B4-BE49-F238E27FC236}">
                      <a16:creationId xmlns:a16="http://schemas.microsoft.com/office/drawing/2014/main" id="{6EEF2288-60FB-494A-E4D4-6B6558A2A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5093" y="2110643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03" name="Grafikk 102" descr="Kjemikalier kontur">
                  <a:extLst>
                    <a:ext uri="{FF2B5EF4-FFF2-40B4-BE49-F238E27FC236}">
                      <a16:creationId xmlns:a16="http://schemas.microsoft.com/office/drawing/2014/main" id="{BB61AE99-C8F3-DE7C-E9C1-0862A7644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6348" y="3713059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04" name="Grafikk 103" descr="Kjemikalier kontur">
                  <a:extLst>
                    <a:ext uri="{FF2B5EF4-FFF2-40B4-BE49-F238E27FC236}">
                      <a16:creationId xmlns:a16="http://schemas.microsoft.com/office/drawing/2014/main" id="{53AC3432-4DFD-D908-9EAC-95F308BF8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9262" y="3154392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05" name="Grafikk 104" descr="Kjemikalier kontur">
                  <a:extLst>
                    <a:ext uri="{FF2B5EF4-FFF2-40B4-BE49-F238E27FC236}">
                      <a16:creationId xmlns:a16="http://schemas.microsoft.com/office/drawing/2014/main" id="{20FD74C5-767D-23FF-5AEA-169EB1766B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4083" y="1370324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06" name="Grafikk 105" descr="Kjemikalier kontur">
                  <a:extLst>
                    <a:ext uri="{FF2B5EF4-FFF2-40B4-BE49-F238E27FC236}">
                      <a16:creationId xmlns:a16="http://schemas.microsoft.com/office/drawing/2014/main" id="{55CDE166-7285-B13B-752A-CE9E1FA23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9728" y="4879596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07" name="Grafikk 106" descr="Kjemikalier kontur">
                  <a:extLst>
                    <a:ext uri="{FF2B5EF4-FFF2-40B4-BE49-F238E27FC236}">
                      <a16:creationId xmlns:a16="http://schemas.microsoft.com/office/drawing/2014/main" id="{FEFA6EC7-B5D3-E940-A328-B70E266EC8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57004" y="3432506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08" name="Grafikk 107" descr="Kjemikalier kontur">
                  <a:extLst>
                    <a:ext uri="{FF2B5EF4-FFF2-40B4-BE49-F238E27FC236}">
                      <a16:creationId xmlns:a16="http://schemas.microsoft.com/office/drawing/2014/main" id="{AD92EF8D-D280-5251-BFDD-1D9D457B4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73999" y="2391603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09" name="Grafikk 108" descr="Kjemikalier kontur">
                  <a:extLst>
                    <a:ext uri="{FF2B5EF4-FFF2-40B4-BE49-F238E27FC236}">
                      <a16:creationId xmlns:a16="http://schemas.microsoft.com/office/drawing/2014/main" id="{EFA863D4-C181-81B1-0822-E6F7B056B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083" y="2066975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11" name="Grafikk 110" descr="Kjemikalier kontur">
                  <a:extLst>
                    <a:ext uri="{FF2B5EF4-FFF2-40B4-BE49-F238E27FC236}">
                      <a16:creationId xmlns:a16="http://schemas.microsoft.com/office/drawing/2014/main" id="{C24A71BA-E683-92E1-7E6C-B21A5F4A54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7377" y="5031046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12" name="Grafikk 111" descr="Kjemikalier kontur">
                  <a:extLst>
                    <a:ext uri="{FF2B5EF4-FFF2-40B4-BE49-F238E27FC236}">
                      <a16:creationId xmlns:a16="http://schemas.microsoft.com/office/drawing/2014/main" id="{3DB9916C-4747-AC48-9B39-04BF3049A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35446" y="4611068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13" name="Grafikk 112" descr="Kjemikalier kontur">
                  <a:extLst>
                    <a:ext uri="{FF2B5EF4-FFF2-40B4-BE49-F238E27FC236}">
                      <a16:creationId xmlns:a16="http://schemas.microsoft.com/office/drawing/2014/main" id="{B63C7E0E-7AE3-8CD7-B2A3-8F524BF9B9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3358" y="1479399"/>
                  <a:ext cx="342551" cy="342551"/>
                </a:xfrm>
                <a:prstGeom prst="rect">
                  <a:avLst/>
                </a:prstGeom>
              </p:spPr>
            </p:pic>
            <p:pic>
              <p:nvPicPr>
                <p:cNvPr id="115" name="Grafikk 114" descr="Kjemikalier kontur">
                  <a:extLst>
                    <a:ext uri="{FF2B5EF4-FFF2-40B4-BE49-F238E27FC236}">
                      <a16:creationId xmlns:a16="http://schemas.microsoft.com/office/drawing/2014/main" id="{FF1C4D8F-AE33-8AD0-54C3-3AFFE2D587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9413" y="3499237"/>
                  <a:ext cx="342551" cy="342551"/>
                </a:xfrm>
                <a:prstGeom prst="rect">
                  <a:avLst/>
                </a:prstGeom>
              </p:spPr>
            </p:pic>
          </p:grpSp>
          <p:pic>
            <p:nvPicPr>
              <p:cNvPr id="116" name="Grafikk 115" descr="Kjemikalier kontur">
                <a:extLst>
                  <a:ext uri="{FF2B5EF4-FFF2-40B4-BE49-F238E27FC236}">
                    <a16:creationId xmlns:a16="http://schemas.microsoft.com/office/drawing/2014/main" id="{FA3849EF-55A2-AC17-00A0-FB81143A9A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36453" y="4255392"/>
                <a:ext cx="342551" cy="342551"/>
              </a:xfrm>
              <a:prstGeom prst="rect">
                <a:avLst/>
              </a:prstGeom>
            </p:spPr>
          </p:pic>
        </p:grpSp>
        <p:grpSp>
          <p:nvGrpSpPr>
            <p:cNvPr id="123" name="Gruppe 122">
              <a:extLst>
                <a:ext uri="{FF2B5EF4-FFF2-40B4-BE49-F238E27FC236}">
                  <a16:creationId xmlns:a16="http://schemas.microsoft.com/office/drawing/2014/main" id="{F6FDD94A-C797-5331-F027-30FA63C31999}"/>
                </a:ext>
              </a:extLst>
            </p:cNvPr>
            <p:cNvGrpSpPr/>
            <p:nvPr/>
          </p:nvGrpSpPr>
          <p:grpSpPr>
            <a:xfrm>
              <a:off x="3737206" y="263148"/>
              <a:ext cx="2037682" cy="1217348"/>
              <a:chOff x="3737206" y="407998"/>
              <a:chExt cx="2037682" cy="1217348"/>
            </a:xfrm>
            <a:solidFill>
              <a:schemeClr val="bg1"/>
            </a:solidFill>
          </p:grpSpPr>
          <p:sp>
            <p:nvSpPr>
              <p:cNvPr id="119" name="Pil: høyre 118">
                <a:extLst>
                  <a:ext uri="{FF2B5EF4-FFF2-40B4-BE49-F238E27FC236}">
                    <a16:creationId xmlns:a16="http://schemas.microsoft.com/office/drawing/2014/main" id="{B9672BC6-423C-4974-F6A7-CC5C2C4E040C}"/>
                  </a:ext>
                </a:extLst>
              </p:cNvPr>
              <p:cNvSpPr/>
              <p:nvPr/>
            </p:nvSpPr>
            <p:spPr>
              <a:xfrm>
                <a:off x="3737206" y="407998"/>
                <a:ext cx="2037682" cy="121734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Added</a:t>
                </a:r>
                <a:r>
                  <a:rPr kumimoji="0" lang="nb-NO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microorganisms</a:t>
                </a:r>
                <a:r>
                  <a:rPr kumimoji="0" lang="nb-NO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produce enzymes which enhance the biological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proces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1" name="Grafikk 120" descr="Kjemikalier kontur">
                <a:extLst>
                  <a:ext uri="{FF2B5EF4-FFF2-40B4-BE49-F238E27FC236}">
                    <a16:creationId xmlns:a16="http://schemas.microsoft.com/office/drawing/2014/main" id="{D5A079CE-2A43-1123-1DEA-45BCA1731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249900" y="809623"/>
                <a:ext cx="342551" cy="342551"/>
              </a:xfrm>
              <a:prstGeom prst="rect">
                <a:avLst/>
              </a:prstGeom>
            </p:spPr>
          </p:pic>
        </p:grpSp>
      </p:grpSp>
      <p:sp>
        <p:nvSpPr>
          <p:cNvPr id="125" name="Pil: venstre 124">
            <a:extLst>
              <a:ext uri="{FF2B5EF4-FFF2-40B4-BE49-F238E27FC236}">
                <a16:creationId xmlns:a16="http://schemas.microsoft.com/office/drawing/2014/main" id="{D8D8C1A9-AD93-3860-BAF2-679C46E535D8}"/>
              </a:ext>
            </a:extLst>
          </p:cNvPr>
          <p:cNvSpPr/>
          <p:nvPr/>
        </p:nvSpPr>
        <p:spPr>
          <a:xfrm>
            <a:off x="0" y="6328007"/>
            <a:ext cx="12192000" cy="51618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20% of total biomass is utilised for new bacteria synthesis.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7" name="Gruppe 126">
            <a:extLst>
              <a:ext uri="{FF2B5EF4-FFF2-40B4-BE49-F238E27FC236}">
                <a16:creationId xmlns:a16="http://schemas.microsoft.com/office/drawing/2014/main" id="{C2CA6F0A-F546-8FF1-8BD3-E9447D57D37E}"/>
              </a:ext>
            </a:extLst>
          </p:cNvPr>
          <p:cNvGrpSpPr/>
          <p:nvPr/>
        </p:nvGrpSpPr>
        <p:grpSpPr>
          <a:xfrm>
            <a:off x="5742332" y="997045"/>
            <a:ext cx="2796269" cy="4658074"/>
            <a:chOff x="5742332" y="997045"/>
            <a:chExt cx="2796269" cy="4658074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B5798141-5E8E-ADC9-5D15-DDB3C5A13AB9}"/>
                </a:ext>
              </a:extLst>
            </p:cNvPr>
            <p:cNvSpPr/>
            <p:nvPr/>
          </p:nvSpPr>
          <p:spPr>
            <a:xfrm>
              <a:off x="5742332" y="2488067"/>
              <a:ext cx="2796269" cy="316705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Volatile </a:t>
              </a:r>
              <a:r>
                <a:rPr kumimoji="0" lang="nb-NO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Fatty</a:t>
              </a: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Acids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VFA’s</a:t>
              </a: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i.e. Acetic, Butyric, Propionic Acid </a:t>
              </a:r>
            </a:p>
          </p:txBody>
        </p:sp>
        <p:sp>
          <p:nvSpPr>
            <p:cNvPr id="126" name="Pil: høyre 125">
              <a:extLst>
                <a:ext uri="{FF2B5EF4-FFF2-40B4-BE49-F238E27FC236}">
                  <a16:creationId xmlns:a16="http://schemas.microsoft.com/office/drawing/2014/main" id="{76CF43C2-4042-171B-4A1A-815318C58C97}"/>
                </a:ext>
              </a:extLst>
            </p:cNvPr>
            <p:cNvSpPr/>
            <p:nvPr/>
          </p:nvSpPr>
          <p:spPr>
            <a:xfrm>
              <a:off x="5986947" y="997045"/>
              <a:ext cx="2333686" cy="121734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degradation into simple molecules is leading to production of Volatile Fatty Acids </a:t>
              </a:r>
            </a:p>
          </p:txBody>
        </p:sp>
      </p:grpSp>
      <p:sp>
        <p:nvSpPr>
          <p:cNvPr id="128" name="Pil: høyre 127">
            <a:extLst>
              <a:ext uri="{FF2B5EF4-FFF2-40B4-BE49-F238E27FC236}">
                <a16:creationId xmlns:a16="http://schemas.microsoft.com/office/drawing/2014/main" id="{91092797-B37E-5C9F-37FE-750947D84C85}"/>
              </a:ext>
            </a:extLst>
          </p:cNvPr>
          <p:cNvSpPr/>
          <p:nvPr/>
        </p:nvSpPr>
        <p:spPr>
          <a:xfrm>
            <a:off x="8346920" y="905151"/>
            <a:ext cx="3845080" cy="14594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Molecular breakdown and destruction in 80% of total biomass via a metabolic pathway, Catabolism.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Ammonia (NH4+) is converted to Nitrites (NO2-) then Nitrogen (N2), without first being converted to Nitrates (NO3-)</a:t>
            </a:r>
          </a:p>
        </p:txBody>
      </p:sp>
      <p:sp>
        <p:nvSpPr>
          <p:cNvPr id="132" name="Rektangel 131">
            <a:extLst>
              <a:ext uri="{FF2B5EF4-FFF2-40B4-BE49-F238E27FC236}">
                <a16:creationId xmlns:a16="http://schemas.microsoft.com/office/drawing/2014/main" id="{3AC6EFDE-7E44-431D-7B97-B4BEC2029445}"/>
              </a:ext>
            </a:extLst>
          </p:cNvPr>
          <p:cNvSpPr/>
          <p:nvPr/>
        </p:nvSpPr>
        <p:spPr>
          <a:xfrm>
            <a:off x="-907" y="0"/>
            <a:ext cx="12192907" cy="862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85568C20-693B-078F-35AB-8A81F408B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368300"/>
            <a:ext cx="11017250" cy="5397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Visualization of the Ydro process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0" name="Picture 6">
            <a:extLst>
              <a:ext uri="{FF2B5EF4-FFF2-40B4-BE49-F238E27FC236}">
                <a16:creationId xmlns:a16="http://schemas.microsoft.com/office/drawing/2014/main" id="{895B4A8E-64BA-7D4F-8BD0-01F8105A84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956" t="23290" r="20342" b="35420"/>
          <a:stretch/>
        </p:blipFill>
        <p:spPr>
          <a:xfrm>
            <a:off x="9930580" y="112047"/>
            <a:ext cx="1356851" cy="700310"/>
          </a:xfrm>
          <a:prstGeom prst="rect">
            <a:avLst/>
          </a:prstGeom>
        </p:spPr>
      </p:pic>
      <p:pic>
        <p:nvPicPr>
          <p:cNvPr id="131" name="Picture 12">
            <a:extLst>
              <a:ext uri="{FF2B5EF4-FFF2-40B4-BE49-F238E27FC236}">
                <a16:creationId xmlns:a16="http://schemas.microsoft.com/office/drawing/2014/main" id="{403309CB-DA15-9688-6DF4-E8FE24B597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24154"/>
            <a:ext cx="12192000" cy="18270"/>
          </a:xfrm>
          <a:prstGeom prst="rect">
            <a:avLst/>
          </a:prstGeom>
        </p:spPr>
      </p:pic>
      <p:sp>
        <p:nvSpPr>
          <p:cNvPr id="2" name="Pil: opp 1">
            <a:hlinkClick r:id="rId10" action="ppaction://hlinksldjump"/>
            <a:extLst>
              <a:ext uri="{FF2B5EF4-FFF2-40B4-BE49-F238E27FC236}">
                <a16:creationId xmlns:a16="http://schemas.microsoft.com/office/drawing/2014/main" id="{2220B83D-2112-3ECC-FFFA-4B3565DACE3B}"/>
              </a:ext>
            </a:extLst>
          </p:cNvPr>
          <p:cNvSpPr/>
          <p:nvPr/>
        </p:nvSpPr>
        <p:spPr>
          <a:xfrm>
            <a:off x="11617282" y="97784"/>
            <a:ext cx="293085" cy="666597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605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4E5C99-D156-4CB8-B5B1-11E483FAF112}"/>
              </a:ext>
            </a:extLst>
          </p:cNvPr>
          <p:cNvSpPr txBox="1"/>
          <p:nvPr/>
        </p:nvSpPr>
        <p:spPr>
          <a:xfrm>
            <a:off x="949265" y="4525356"/>
            <a:ext cx="102934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Noto Sans Glagolitic" panose="020B0502040504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B7B950-0D6E-4C58-AD20-06ACA8A6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0E51C-061F-4A27-BC97-F9C270AE6274}" type="datetime1">
              <a:rPr kumimoji="0" lang="pt-PT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28/08/2025</a:t>
            </a:fld>
            <a:endParaRPr kumimoji="0" lang="pt-P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D1C2A5-574F-4BB3-A01A-DDEA53A6A6B3}"/>
              </a:ext>
            </a:extLst>
          </p:cNvPr>
          <p:cNvCxnSpPr>
            <a:cxnSpLocks/>
          </p:cNvCxnSpPr>
          <p:nvPr/>
        </p:nvCxnSpPr>
        <p:spPr>
          <a:xfrm>
            <a:off x="587375" y="6341287"/>
            <a:ext cx="110172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9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4E8DD0-D871-4E48-8895-FD28B294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bg2">
                    <a:lumMod val="25000"/>
                  </a:schemeClr>
                </a:solidFill>
              </a:rPr>
              <a:t>Company / </a:t>
            </a:r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IIYH</a:t>
            </a:r>
            <a:br>
              <a:rPr lang="en-US" dirty="0">
                <a:solidFill>
                  <a:srgbClr val="203864"/>
                </a:solidFill>
              </a:rPr>
            </a:b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72B28-049B-408A-96A7-035A867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3A0D-7919-4BA9-9E8D-27F7059F3A7C}" type="datetime1">
              <a:rPr lang="en-GB" smtClean="0"/>
              <a:t>28/08/2025</a:t>
            </a:fld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D4308-9DDA-4040-A11A-941606CE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4D28-C5A4-45CB-BA3C-29A00B544FEC}" type="slidenum">
              <a:rPr lang="pt-PT" smtClean="0"/>
              <a:t>2</a:t>
            </a:fld>
            <a:endParaRPr lang="pt-P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A5ECC9-F267-4311-B987-3FA2C6ABC033}"/>
              </a:ext>
            </a:extLst>
          </p:cNvPr>
          <p:cNvSpPr txBox="1"/>
          <p:nvPr/>
        </p:nvSpPr>
        <p:spPr>
          <a:xfrm>
            <a:off x="2158636" y="1718022"/>
            <a:ext cx="9587620" cy="2603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Gustavsen 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CEO of IIYH Norway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IIYH AS 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the </a:t>
            </a: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Ydro Process</a:t>
            </a:r>
            <a:r>
              <a:rPr kumimoji="0" lang="pt-PT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range in Norway, Denmark and Spain.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 in </a:t>
            </a:r>
            <a:r>
              <a:rPr lang="pt-PT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Oslo/Norway 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t-PT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Benidorm/Spain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customers within Wastewater treatment and Bio Gas production.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closely with Hydrotech (Producer of Ydro) to serve our customer in a best possible way.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PT" sz="1200" b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PT" sz="120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97906-0D8E-B3E5-60E2-0F46A8A354A4}"/>
              </a:ext>
            </a:extLst>
          </p:cNvPr>
          <p:cNvSpPr txBox="1"/>
          <p:nvPr/>
        </p:nvSpPr>
        <p:spPr>
          <a:xfrm>
            <a:off x="1184501" y="4628991"/>
            <a:ext cx="9587619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MISSION</a:t>
            </a:r>
            <a:r>
              <a:rPr lang="pt-PT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THE GREEN TRANSFORMATION WITH </a:t>
            </a:r>
            <a:r>
              <a:rPr lang="en-US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BIOLOGICAL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Green Leaf Isolated on White Background Vector Illustration Free Vector -  Web Design Hot">
            <a:extLst>
              <a:ext uri="{FF2B5EF4-FFF2-40B4-BE49-F238E27FC236}">
                <a16:creationId xmlns:a16="http://schemas.microsoft.com/office/drawing/2014/main" id="{8C3EC99C-4321-F61A-9A26-CE52B5E4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2020">
            <a:off x="10666664" y="4807808"/>
            <a:ext cx="725061" cy="6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CEC57-68D7-AF87-7DD6-6DA7E5149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FF93DE-B7D1-1315-473D-805695AB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achieve </a:t>
            </a:r>
            <a:r>
              <a:rPr lang="en-US" b="1" dirty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</a:t>
            </a:r>
            <a:r>
              <a:rPr lang="en-US" dirty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cannot be met by conventional methods.</a:t>
            </a:r>
            <a:br>
              <a:rPr lang="en-US" dirty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203864"/>
                </a:solidFill>
              </a:rPr>
            </a:b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5E043-6F7D-90CF-F574-789754ED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F3A0D-7919-4BA9-9E8D-27F7059F3A7C}" type="datetime1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297F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28/08/2025</a:t>
            </a:fld>
            <a:endParaRPr kumimoji="0" lang="pt-PT" sz="1050" b="0" i="0" u="none" strike="noStrike" kern="1200" cap="none" spc="0" normalizeH="0" baseline="0" noProof="0">
              <a:ln>
                <a:noFill/>
              </a:ln>
              <a:solidFill>
                <a:srgbClr val="297F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09747-E84E-7AEB-1851-11653487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64D28-C5A4-45CB-BA3C-29A00B544FEC}" type="slidenum">
              <a:rPr kumimoji="0" lang="pt-PT" sz="1050" b="0" i="0" u="none" strike="noStrike" kern="1200" cap="none" spc="0" normalizeH="0" baseline="0" noProof="0" smtClean="0">
                <a:ln>
                  <a:noFill/>
                </a:ln>
                <a:solidFill>
                  <a:srgbClr val="297F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PT" sz="1050" b="0" i="0" u="none" strike="noStrike" kern="1200" cap="none" spc="0" normalizeH="0" baseline="0" noProof="0">
              <a:ln>
                <a:noFill/>
              </a:ln>
              <a:solidFill>
                <a:srgbClr val="297F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2A10E-7525-FEB5-F392-3575063CA08B}"/>
              </a:ext>
            </a:extLst>
          </p:cNvPr>
          <p:cNvSpPr txBox="1"/>
          <p:nvPr/>
        </p:nvSpPr>
        <p:spPr>
          <a:xfrm>
            <a:off x="1519489" y="5235786"/>
            <a:ext cx="958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HELPING THE GREEN TRANSFORMATION WITH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NATURAL BIOLOGICAL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74" name="Picture 2" descr="Green Leaf Isolated on White Background Vector Illustration Free Vector -  Web Design Hot">
            <a:extLst>
              <a:ext uri="{FF2B5EF4-FFF2-40B4-BE49-F238E27FC236}">
                <a16:creationId xmlns:a16="http://schemas.microsoft.com/office/drawing/2014/main" id="{1302B825-A355-1F2F-A482-5885E376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2020">
            <a:off x="10249795" y="1122190"/>
            <a:ext cx="936393" cy="7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D334047-6544-D4A5-6FE9-B7D5D1DFAB90}"/>
              </a:ext>
            </a:extLst>
          </p:cNvPr>
          <p:cNvSpPr txBox="1"/>
          <p:nvPr/>
        </p:nvSpPr>
        <p:spPr>
          <a:xfrm>
            <a:off x="2313153" y="2489156"/>
            <a:ext cx="7733848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 of sludge for disposal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Natural reduction of Phosphorous to a level &lt;1 mg/l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Reduction of CO2 emissions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Reduction in energy usage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Reduction of operational mechanical cost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Giving environmental benefits by producing better effluent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6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980A43-ADEF-5F0F-D05E-81B537396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53" y="1125538"/>
            <a:ext cx="9624934" cy="51117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PT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Customer:</a:t>
            </a:r>
            <a:r>
              <a:rPr lang="pt-PT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Norways largest treatment plant for wastewater from Equinor’s oil platforms in the North Sea.</a:t>
            </a:r>
          </a:p>
          <a:p>
            <a:pPr marL="0" indent="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t-PT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PT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PT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  <a:r>
              <a:rPr lang="pt-PT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They are not reaching governmental requirements by using traditional treatment				Development of H2S during summer period – Complaints for the odor. 						Very high MLSS (Mixed Liquers Suspended Solids) – 37.200 mg/l						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TSS (Total Suspended Solids) in the effluent </a:t>
            </a:r>
            <a:r>
              <a:rPr lang="pt-PT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High expences on Sludge removal and landfill (Toxic waste).	</a:t>
            </a:r>
          </a:p>
          <a:p>
            <a:pPr marL="0" indent="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PT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PT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IIYH part:</a:t>
            </a:r>
            <a:r>
              <a:rPr lang="pt-PT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Help them Reduce MLSS and sludge to a minimum (Down to 30.000 mg/l after 2 weeks)					Remove the development of H2S and odor								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annual cost of operating the plant by 25%							Increase the capacity of the plant without adding new equipment or treatment tanks</a:t>
            </a:r>
          </a:p>
          <a:p>
            <a:pPr marL="0" indent="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t-PT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PT" sz="2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GOAL</a:t>
            </a:r>
            <a:endParaRPr lang="pt-PT" sz="2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PT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set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benchmark in industrial wastewater treatment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biological methods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operational practices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commitment to the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BB5E1-2280-C26F-A681-350E6054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E56-59F9-4479-8CC2-922F9A3B78CA}" type="datetime1">
              <a:rPr lang="en-GB" smtClean="0"/>
              <a:t>28/08/2025</a:t>
            </a:fld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028D9-65D8-FDB5-8892-C8AE6023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4D28-C5A4-45CB-BA3C-29A00B544FEC}" type="slidenum">
              <a:rPr lang="pt-PT" smtClean="0"/>
              <a:t>4</a:t>
            </a:fld>
            <a:endParaRPr lang="pt-P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5910D4-D231-E391-61B1-7384C4BD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5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Freeform 13">
            <a:extLst>
              <a:ext uri="{FF2B5EF4-FFF2-40B4-BE49-F238E27FC236}">
                <a16:creationId xmlns:a16="http://schemas.microsoft.com/office/drawing/2014/main" id="{ADB8DF41-EFCB-4007-8D9F-253D42351ED8}"/>
              </a:ext>
            </a:extLst>
          </p:cNvPr>
          <p:cNvSpPr>
            <a:spLocks noEditPoints="1"/>
          </p:cNvSpPr>
          <p:nvPr/>
        </p:nvSpPr>
        <p:spPr bwMode="auto">
          <a:xfrm>
            <a:off x="6401203" y="1833030"/>
            <a:ext cx="3838575" cy="1520825"/>
          </a:xfrm>
          <a:custGeom>
            <a:avLst/>
            <a:gdLst>
              <a:gd name="T0" fmla="*/ 946 w 2418"/>
              <a:gd name="T1" fmla="*/ 206 h 958"/>
              <a:gd name="T2" fmla="*/ 1986 w 2418"/>
              <a:gd name="T3" fmla="*/ 336 h 958"/>
              <a:gd name="T4" fmla="*/ 1570 w 2418"/>
              <a:gd name="T5" fmla="*/ 302 h 958"/>
              <a:gd name="T6" fmla="*/ 1320 w 2418"/>
              <a:gd name="T7" fmla="*/ 174 h 958"/>
              <a:gd name="T8" fmla="*/ 860 w 2418"/>
              <a:gd name="T9" fmla="*/ 248 h 958"/>
              <a:gd name="T10" fmla="*/ 822 w 2418"/>
              <a:gd name="T11" fmla="*/ 350 h 958"/>
              <a:gd name="T12" fmla="*/ 692 w 2418"/>
              <a:gd name="T13" fmla="*/ 356 h 958"/>
              <a:gd name="T14" fmla="*/ 344 w 2418"/>
              <a:gd name="T15" fmla="*/ 422 h 958"/>
              <a:gd name="T16" fmla="*/ 204 w 2418"/>
              <a:gd name="T17" fmla="*/ 342 h 958"/>
              <a:gd name="T18" fmla="*/ 114 w 2418"/>
              <a:gd name="T19" fmla="*/ 632 h 958"/>
              <a:gd name="T20" fmla="*/ 302 w 2418"/>
              <a:gd name="T21" fmla="*/ 920 h 958"/>
              <a:gd name="T22" fmla="*/ 536 w 2418"/>
              <a:gd name="T23" fmla="*/ 764 h 958"/>
              <a:gd name="T24" fmla="*/ 886 w 2418"/>
              <a:gd name="T25" fmla="*/ 770 h 958"/>
              <a:gd name="T26" fmla="*/ 1412 w 2418"/>
              <a:gd name="T27" fmla="*/ 764 h 958"/>
              <a:gd name="T28" fmla="*/ 1672 w 2418"/>
              <a:gd name="T29" fmla="*/ 856 h 958"/>
              <a:gd name="T30" fmla="*/ 1814 w 2418"/>
              <a:gd name="T31" fmla="*/ 584 h 958"/>
              <a:gd name="T32" fmla="*/ 1982 w 2418"/>
              <a:gd name="T33" fmla="*/ 584 h 958"/>
              <a:gd name="T34" fmla="*/ 2052 w 2418"/>
              <a:gd name="T35" fmla="*/ 574 h 958"/>
              <a:gd name="T36" fmla="*/ 2326 w 2418"/>
              <a:gd name="T37" fmla="*/ 456 h 958"/>
              <a:gd name="T38" fmla="*/ 2284 w 2418"/>
              <a:gd name="T39" fmla="*/ 296 h 958"/>
              <a:gd name="T40" fmla="*/ 1466 w 2418"/>
              <a:gd name="T41" fmla="*/ 248 h 958"/>
              <a:gd name="T42" fmla="*/ 1530 w 2418"/>
              <a:gd name="T43" fmla="*/ 260 h 958"/>
              <a:gd name="T44" fmla="*/ 4 w 2418"/>
              <a:gd name="T45" fmla="*/ 682 h 958"/>
              <a:gd name="T46" fmla="*/ 536 w 2418"/>
              <a:gd name="T47" fmla="*/ 16 h 958"/>
              <a:gd name="T48" fmla="*/ 536 w 2418"/>
              <a:gd name="T49" fmla="*/ 26 h 958"/>
              <a:gd name="T50" fmla="*/ 524 w 2418"/>
              <a:gd name="T51" fmla="*/ 32 h 958"/>
              <a:gd name="T52" fmla="*/ 512 w 2418"/>
              <a:gd name="T53" fmla="*/ 42 h 958"/>
              <a:gd name="T54" fmla="*/ 442 w 2418"/>
              <a:gd name="T55" fmla="*/ 54 h 958"/>
              <a:gd name="T56" fmla="*/ 1710 w 2418"/>
              <a:gd name="T57" fmla="*/ 174 h 958"/>
              <a:gd name="T58" fmla="*/ 800 w 2418"/>
              <a:gd name="T59" fmla="*/ 242 h 958"/>
              <a:gd name="T60" fmla="*/ 1516 w 2418"/>
              <a:gd name="T61" fmla="*/ 270 h 958"/>
              <a:gd name="T62" fmla="*/ 710 w 2418"/>
              <a:gd name="T63" fmla="*/ 406 h 958"/>
              <a:gd name="T64" fmla="*/ 546 w 2418"/>
              <a:gd name="T65" fmla="*/ 12 h 958"/>
              <a:gd name="T66" fmla="*/ 1034 w 2418"/>
              <a:gd name="T67" fmla="*/ 38 h 958"/>
              <a:gd name="T68" fmla="*/ 604 w 2418"/>
              <a:gd name="T69" fmla="*/ 26 h 958"/>
              <a:gd name="T70" fmla="*/ 454 w 2418"/>
              <a:gd name="T71" fmla="*/ 32 h 958"/>
              <a:gd name="T72" fmla="*/ 362 w 2418"/>
              <a:gd name="T73" fmla="*/ 38 h 958"/>
              <a:gd name="T74" fmla="*/ 512 w 2418"/>
              <a:gd name="T75" fmla="*/ 48 h 958"/>
              <a:gd name="T76" fmla="*/ 1104 w 2418"/>
              <a:gd name="T77" fmla="*/ 86 h 958"/>
              <a:gd name="T78" fmla="*/ 806 w 2418"/>
              <a:gd name="T79" fmla="*/ 70 h 958"/>
              <a:gd name="T80" fmla="*/ 1174 w 2418"/>
              <a:gd name="T81" fmla="*/ 86 h 958"/>
              <a:gd name="T82" fmla="*/ 1240 w 2418"/>
              <a:gd name="T83" fmla="*/ 128 h 958"/>
              <a:gd name="T84" fmla="*/ 664 w 2418"/>
              <a:gd name="T85" fmla="*/ 140 h 958"/>
              <a:gd name="T86" fmla="*/ 546 w 2418"/>
              <a:gd name="T87" fmla="*/ 216 h 958"/>
              <a:gd name="T88" fmla="*/ 508 w 2418"/>
              <a:gd name="T89" fmla="*/ 216 h 958"/>
              <a:gd name="T90" fmla="*/ 1104 w 2418"/>
              <a:gd name="T91" fmla="*/ 146 h 958"/>
              <a:gd name="T92" fmla="*/ 1078 w 2418"/>
              <a:gd name="T93" fmla="*/ 162 h 958"/>
              <a:gd name="T94" fmla="*/ 1672 w 2418"/>
              <a:gd name="T95" fmla="*/ 168 h 958"/>
              <a:gd name="T96" fmla="*/ 1748 w 2418"/>
              <a:gd name="T97" fmla="*/ 194 h 958"/>
              <a:gd name="T98" fmla="*/ 1808 w 2418"/>
              <a:gd name="T99" fmla="*/ 180 h 958"/>
              <a:gd name="T100" fmla="*/ 952 w 2418"/>
              <a:gd name="T101" fmla="*/ 194 h 958"/>
              <a:gd name="T102" fmla="*/ 1716 w 2418"/>
              <a:gd name="T103" fmla="*/ 216 h 958"/>
              <a:gd name="T104" fmla="*/ 1728 w 2418"/>
              <a:gd name="T105" fmla="*/ 238 h 958"/>
              <a:gd name="T106" fmla="*/ 464 w 2418"/>
              <a:gd name="T107" fmla="*/ 288 h 958"/>
              <a:gd name="T108" fmla="*/ 502 w 2418"/>
              <a:gd name="T109" fmla="*/ 276 h 958"/>
              <a:gd name="T110" fmla="*/ 838 w 2418"/>
              <a:gd name="T111" fmla="*/ 248 h 958"/>
              <a:gd name="T112" fmla="*/ 2008 w 2418"/>
              <a:gd name="T113" fmla="*/ 308 h 958"/>
              <a:gd name="T114" fmla="*/ 2004 w 2418"/>
              <a:gd name="T115" fmla="*/ 342 h 958"/>
              <a:gd name="T116" fmla="*/ 324 w 2418"/>
              <a:gd name="T117" fmla="*/ 406 h 958"/>
              <a:gd name="T118" fmla="*/ 1662 w 2418"/>
              <a:gd name="T119" fmla="*/ 682 h 958"/>
              <a:gd name="T120" fmla="*/ 1736 w 2418"/>
              <a:gd name="T121" fmla="*/ 704 h 958"/>
              <a:gd name="T122" fmla="*/ 1754 w 2418"/>
              <a:gd name="T123" fmla="*/ 850 h 958"/>
              <a:gd name="T124" fmla="*/ 1842 w 2418"/>
              <a:gd name="T125" fmla="*/ 866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18" h="958">
                <a:moveTo>
                  <a:pt x="758" y="710"/>
                </a:moveTo>
                <a:lnTo>
                  <a:pt x="764" y="710"/>
                </a:lnTo>
                <a:lnTo>
                  <a:pt x="766" y="704"/>
                </a:lnTo>
                <a:lnTo>
                  <a:pt x="758" y="704"/>
                </a:lnTo>
                <a:lnTo>
                  <a:pt x="758" y="710"/>
                </a:lnTo>
                <a:lnTo>
                  <a:pt x="758" y="710"/>
                </a:lnTo>
                <a:lnTo>
                  <a:pt x="758" y="710"/>
                </a:lnTo>
                <a:close/>
                <a:moveTo>
                  <a:pt x="1682" y="698"/>
                </a:moveTo>
                <a:lnTo>
                  <a:pt x="1678" y="704"/>
                </a:lnTo>
                <a:lnTo>
                  <a:pt x="1682" y="704"/>
                </a:lnTo>
                <a:lnTo>
                  <a:pt x="1682" y="698"/>
                </a:lnTo>
                <a:lnTo>
                  <a:pt x="1682" y="698"/>
                </a:lnTo>
                <a:lnTo>
                  <a:pt x="1682" y="698"/>
                </a:lnTo>
                <a:close/>
                <a:moveTo>
                  <a:pt x="242" y="878"/>
                </a:moveTo>
                <a:lnTo>
                  <a:pt x="242" y="884"/>
                </a:lnTo>
                <a:lnTo>
                  <a:pt x="248" y="884"/>
                </a:lnTo>
                <a:lnTo>
                  <a:pt x="248" y="878"/>
                </a:lnTo>
                <a:lnTo>
                  <a:pt x="242" y="878"/>
                </a:lnTo>
                <a:lnTo>
                  <a:pt x="242" y="878"/>
                </a:lnTo>
                <a:lnTo>
                  <a:pt x="242" y="878"/>
                </a:lnTo>
                <a:close/>
                <a:moveTo>
                  <a:pt x="122" y="548"/>
                </a:moveTo>
                <a:lnTo>
                  <a:pt x="118" y="548"/>
                </a:lnTo>
                <a:lnTo>
                  <a:pt x="118" y="552"/>
                </a:lnTo>
                <a:lnTo>
                  <a:pt x="122" y="552"/>
                </a:lnTo>
                <a:lnTo>
                  <a:pt x="122" y="548"/>
                </a:lnTo>
                <a:lnTo>
                  <a:pt x="122" y="548"/>
                </a:lnTo>
                <a:lnTo>
                  <a:pt x="122" y="548"/>
                </a:lnTo>
                <a:close/>
                <a:moveTo>
                  <a:pt x="492" y="774"/>
                </a:moveTo>
                <a:lnTo>
                  <a:pt x="496" y="770"/>
                </a:lnTo>
                <a:lnTo>
                  <a:pt x="492" y="770"/>
                </a:lnTo>
                <a:lnTo>
                  <a:pt x="492" y="774"/>
                </a:lnTo>
                <a:lnTo>
                  <a:pt x="492" y="774"/>
                </a:lnTo>
                <a:lnTo>
                  <a:pt x="492" y="774"/>
                </a:lnTo>
                <a:close/>
                <a:moveTo>
                  <a:pt x="1554" y="276"/>
                </a:moveTo>
                <a:lnTo>
                  <a:pt x="1548" y="276"/>
                </a:lnTo>
                <a:lnTo>
                  <a:pt x="1548" y="282"/>
                </a:lnTo>
                <a:lnTo>
                  <a:pt x="1554" y="282"/>
                </a:lnTo>
                <a:lnTo>
                  <a:pt x="1554" y="276"/>
                </a:lnTo>
                <a:lnTo>
                  <a:pt x="1554" y="276"/>
                </a:lnTo>
                <a:lnTo>
                  <a:pt x="1554" y="276"/>
                </a:lnTo>
                <a:close/>
                <a:moveTo>
                  <a:pt x="176" y="324"/>
                </a:moveTo>
                <a:lnTo>
                  <a:pt x="172" y="324"/>
                </a:lnTo>
                <a:lnTo>
                  <a:pt x="172" y="330"/>
                </a:lnTo>
                <a:lnTo>
                  <a:pt x="176" y="330"/>
                </a:lnTo>
                <a:lnTo>
                  <a:pt x="176" y="324"/>
                </a:lnTo>
                <a:lnTo>
                  <a:pt x="176" y="324"/>
                </a:lnTo>
                <a:lnTo>
                  <a:pt x="176" y="324"/>
                </a:lnTo>
                <a:close/>
                <a:moveTo>
                  <a:pt x="1982" y="542"/>
                </a:moveTo>
                <a:lnTo>
                  <a:pt x="1982" y="548"/>
                </a:lnTo>
                <a:lnTo>
                  <a:pt x="1986" y="548"/>
                </a:lnTo>
                <a:lnTo>
                  <a:pt x="1986" y="542"/>
                </a:lnTo>
                <a:lnTo>
                  <a:pt x="1982" y="542"/>
                </a:lnTo>
                <a:lnTo>
                  <a:pt x="1982" y="542"/>
                </a:lnTo>
                <a:lnTo>
                  <a:pt x="1982" y="542"/>
                </a:lnTo>
                <a:close/>
                <a:moveTo>
                  <a:pt x="1672" y="698"/>
                </a:moveTo>
                <a:lnTo>
                  <a:pt x="1662" y="698"/>
                </a:lnTo>
                <a:lnTo>
                  <a:pt x="1662" y="704"/>
                </a:lnTo>
                <a:lnTo>
                  <a:pt x="1672" y="704"/>
                </a:lnTo>
                <a:lnTo>
                  <a:pt x="1672" y="698"/>
                </a:lnTo>
                <a:lnTo>
                  <a:pt x="1672" y="698"/>
                </a:lnTo>
                <a:lnTo>
                  <a:pt x="1672" y="698"/>
                </a:lnTo>
                <a:close/>
                <a:moveTo>
                  <a:pt x="596" y="710"/>
                </a:moveTo>
                <a:lnTo>
                  <a:pt x="596" y="704"/>
                </a:lnTo>
                <a:lnTo>
                  <a:pt x="590" y="704"/>
                </a:lnTo>
                <a:lnTo>
                  <a:pt x="590" y="710"/>
                </a:lnTo>
                <a:lnTo>
                  <a:pt x="596" y="710"/>
                </a:lnTo>
                <a:lnTo>
                  <a:pt x="596" y="710"/>
                </a:lnTo>
                <a:lnTo>
                  <a:pt x="596" y="710"/>
                </a:lnTo>
                <a:close/>
                <a:moveTo>
                  <a:pt x="936" y="216"/>
                </a:moveTo>
                <a:lnTo>
                  <a:pt x="940" y="216"/>
                </a:lnTo>
                <a:lnTo>
                  <a:pt x="940" y="210"/>
                </a:lnTo>
                <a:lnTo>
                  <a:pt x="936" y="210"/>
                </a:lnTo>
                <a:lnTo>
                  <a:pt x="936" y="216"/>
                </a:lnTo>
                <a:lnTo>
                  <a:pt x="936" y="216"/>
                </a:lnTo>
                <a:lnTo>
                  <a:pt x="936" y="216"/>
                </a:lnTo>
                <a:close/>
                <a:moveTo>
                  <a:pt x="336" y="356"/>
                </a:moveTo>
                <a:lnTo>
                  <a:pt x="336" y="362"/>
                </a:lnTo>
                <a:lnTo>
                  <a:pt x="340" y="362"/>
                </a:lnTo>
                <a:lnTo>
                  <a:pt x="340" y="356"/>
                </a:lnTo>
                <a:lnTo>
                  <a:pt x="336" y="356"/>
                </a:lnTo>
                <a:lnTo>
                  <a:pt x="336" y="356"/>
                </a:lnTo>
                <a:lnTo>
                  <a:pt x="336" y="356"/>
                </a:lnTo>
                <a:close/>
                <a:moveTo>
                  <a:pt x="940" y="200"/>
                </a:moveTo>
                <a:lnTo>
                  <a:pt x="940" y="206"/>
                </a:lnTo>
                <a:lnTo>
                  <a:pt x="946" y="206"/>
                </a:lnTo>
                <a:lnTo>
                  <a:pt x="946" y="200"/>
                </a:lnTo>
                <a:lnTo>
                  <a:pt x="940" y="200"/>
                </a:lnTo>
                <a:lnTo>
                  <a:pt x="940" y="200"/>
                </a:lnTo>
                <a:lnTo>
                  <a:pt x="940" y="200"/>
                </a:lnTo>
                <a:close/>
                <a:moveTo>
                  <a:pt x="2338" y="390"/>
                </a:moveTo>
                <a:lnTo>
                  <a:pt x="2338" y="396"/>
                </a:lnTo>
                <a:lnTo>
                  <a:pt x="2344" y="396"/>
                </a:lnTo>
                <a:lnTo>
                  <a:pt x="2338" y="390"/>
                </a:lnTo>
                <a:lnTo>
                  <a:pt x="2338" y="390"/>
                </a:lnTo>
                <a:lnTo>
                  <a:pt x="2338" y="390"/>
                </a:lnTo>
                <a:close/>
                <a:moveTo>
                  <a:pt x="2398" y="410"/>
                </a:moveTo>
                <a:lnTo>
                  <a:pt x="2392" y="410"/>
                </a:lnTo>
                <a:lnTo>
                  <a:pt x="2392" y="406"/>
                </a:lnTo>
                <a:lnTo>
                  <a:pt x="2380" y="406"/>
                </a:lnTo>
                <a:lnTo>
                  <a:pt x="2380" y="402"/>
                </a:lnTo>
                <a:lnTo>
                  <a:pt x="2378" y="402"/>
                </a:lnTo>
                <a:lnTo>
                  <a:pt x="2372" y="406"/>
                </a:lnTo>
                <a:lnTo>
                  <a:pt x="2360" y="406"/>
                </a:lnTo>
                <a:lnTo>
                  <a:pt x="2360" y="396"/>
                </a:lnTo>
                <a:lnTo>
                  <a:pt x="2344" y="396"/>
                </a:lnTo>
                <a:lnTo>
                  <a:pt x="2344" y="402"/>
                </a:lnTo>
                <a:lnTo>
                  <a:pt x="2350" y="402"/>
                </a:lnTo>
                <a:lnTo>
                  <a:pt x="2354" y="406"/>
                </a:lnTo>
                <a:lnTo>
                  <a:pt x="2350" y="406"/>
                </a:lnTo>
                <a:lnTo>
                  <a:pt x="2350" y="416"/>
                </a:lnTo>
                <a:lnTo>
                  <a:pt x="2344" y="416"/>
                </a:lnTo>
                <a:lnTo>
                  <a:pt x="2344" y="410"/>
                </a:lnTo>
                <a:lnTo>
                  <a:pt x="2338" y="410"/>
                </a:lnTo>
                <a:lnTo>
                  <a:pt x="2338" y="406"/>
                </a:lnTo>
                <a:lnTo>
                  <a:pt x="2344" y="406"/>
                </a:lnTo>
                <a:lnTo>
                  <a:pt x="2344" y="402"/>
                </a:lnTo>
                <a:lnTo>
                  <a:pt x="2338" y="402"/>
                </a:lnTo>
                <a:lnTo>
                  <a:pt x="2338" y="396"/>
                </a:lnTo>
                <a:lnTo>
                  <a:pt x="2332" y="396"/>
                </a:lnTo>
                <a:lnTo>
                  <a:pt x="2332" y="384"/>
                </a:lnTo>
                <a:lnTo>
                  <a:pt x="2324" y="378"/>
                </a:lnTo>
                <a:lnTo>
                  <a:pt x="2318" y="378"/>
                </a:lnTo>
                <a:lnTo>
                  <a:pt x="2318" y="374"/>
                </a:lnTo>
                <a:lnTo>
                  <a:pt x="2306" y="374"/>
                </a:lnTo>
                <a:lnTo>
                  <a:pt x="2306" y="368"/>
                </a:lnTo>
                <a:lnTo>
                  <a:pt x="2296" y="368"/>
                </a:lnTo>
                <a:lnTo>
                  <a:pt x="2296" y="362"/>
                </a:lnTo>
                <a:lnTo>
                  <a:pt x="2284" y="362"/>
                </a:lnTo>
                <a:lnTo>
                  <a:pt x="2284" y="356"/>
                </a:lnTo>
                <a:lnTo>
                  <a:pt x="2272" y="356"/>
                </a:lnTo>
                <a:lnTo>
                  <a:pt x="2272" y="350"/>
                </a:lnTo>
                <a:lnTo>
                  <a:pt x="2268" y="350"/>
                </a:lnTo>
                <a:lnTo>
                  <a:pt x="2264" y="348"/>
                </a:lnTo>
                <a:lnTo>
                  <a:pt x="2258" y="348"/>
                </a:lnTo>
                <a:lnTo>
                  <a:pt x="2252" y="342"/>
                </a:lnTo>
                <a:lnTo>
                  <a:pt x="2252" y="348"/>
                </a:lnTo>
                <a:lnTo>
                  <a:pt x="2246" y="348"/>
                </a:lnTo>
                <a:lnTo>
                  <a:pt x="2246" y="342"/>
                </a:lnTo>
                <a:lnTo>
                  <a:pt x="2240" y="342"/>
                </a:lnTo>
                <a:lnTo>
                  <a:pt x="2236" y="336"/>
                </a:lnTo>
                <a:lnTo>
                  <a:pt x="2214" y="336"/>
                </a:lnTo>
                <a:lnTo>
                  <a:pt x="2214" y="330"/>
                </a:lnTo>
                <a:lnTo>
                  <a:pt x="2176" y="330"/>
                </a:lnTo>
                <a:lnTo>
                  <a:pt x="2176" y="324"/>
                </a:lnTo>
                <a:lnTo>
                  <a:pt x="2170" y="324"/>
                </a:lnTo>
                <a:lnTo>
                  <a:pt x="2170" y="330"/>
                </a:lnTo>
                <a:lnTo>
                  <a:pt x="2164" y="330"/>
                </a:lnTo>
                <a:lnTo>
                  <a:pt x="2164" y="324"/>
                </a:lnTo>
                <a:lnTo>
                  <a:pt x="2144" y="324"/>
                </a:lnTo>
                <a:lnTo>
                  <a:pt x="2144" y="320"/>
                </a:lnTo>
                <a:lnTo>
                  <a:pt x="2132" y="320"/>
                </a:lnTo>
                <a:lnTo>
                  <a:pt x="2132" y="336"/>
                </a:lnTo>
                <a:lnTo>
                  <a:pt x="2138" y="336"/>
                </a:lnTo>
                <a:lnTo>
                  <a:pt x="2138" y="350"/>
                </a:lnTo>
                <a:lnTo>
                  <a:pt x="2132" y="350"/>
                </a:lnTo>
                <a:lnTo>
                  <a:pt x="2132" y="356"/>
                </a:lnTo>
                <a:lnTo>
                  <a:pt x="2116" y="356"/>
                </a:lnTo>
                <a:lnTo>
                  <a:pt x="2116" y="348"/>
                </a:lnTo>
                <a:lnTo>
                  <a:pt x="2100" y="348"/>
                </a:lnTo>
                <a:lnTo>
                  <a:pt x="2100" y="336"/>
                </a:lnTo>
                <a:lnTo>
                  <a:pt x="2008" y="336"/>
                </a:lnTo>
                <a:lnTo>
                  <a:pt x="2008" y="356"/>
                </a:lnTo>
                <a:lnTo>
                  <a:pt x="2004" y="356"/>
                </a:lnTo>
                <a:lnTo>
                  <a:pt x="2004" y="362"/>
                </a:lnTo>
                <a:lnTo>
                  <a:pt x="1998" y="362"/>
                </a:lnTo>
                <a:lnTo>
                  <a:pt x="2004" y="356"/>
                </a:lnTo>
                <a:lnTo>
                  <a:pt x="2004" y="348"/>
                </a:lnTo>
                <a:lnTo>
                  <a:pt x="1998" y="348"/>
                </a:lnTo>
                <a:lnTo>
                  <a:pt x="1998" y="336"/>
                </a:lnTo>
                <a:lnTo>
                  <a:pt x="1986" y="336"/>
                </a:lnTo>
                <a:lnTo>
                  <a:pt x="1982" y="330"/>
                </a:lnTo>
                <a:lnTo>
                  <a:pt x="1982" y="324"/>
                </a:lnTo>
                <a:lnTo>
                  <a:pt x="1986" y="320"/>
                </a:lnTo>
                <a:lnTo>
                  <a:pt x="1986" y="308"/>
                </a:lnTo>
                <a:lnTo>
                  <a:pt x="1976" y="308"/>
                </a:lnTo>
                <a:lnTo>
                  <a:pt x="1970" y="302"/>
                </a:lnTo>
                <a:lnTo>
                  <a:pt x="1964" y="302"/>
                </a:lnTo>
                <a:lnTo>
                  <a:pt x="1958" y="296"/>
                </a:lnTo>
                <a:lnTo>
                  <a:pt x="1898" y="296"/>
                </a:lnTo>
                <a:lnTo>
                  <a:pt x="1898" y="302"/>
                </a:lnTo>
                <a:lnTo>
                  <a:pt x="1872" y="302"/>
                </a:lnTo>
                <a:lnTo>
                  <a:pt x="1872" y="296"/>
                </a:lnTo>
                <a:lnTo>
                  <a:pt x="1868" y="296"/>
                </a:lnTo>
                <a:lnTo>
                  <a:pt x="1868" y="292"/>
                </a:lnTo>
                <a:lnTo>
                  <a:pt x="1862" y="292"/>
                </a:lnTo>
                <a:lnTo>
                  <a:pt x="1856" y="288"/>
                </a:lnTo>
                <a:lnTo>
                  <a:pt x="1850" y="292"/>
                </a:lnTo>
                <a:lnTo>
                  <a:pt x="1850" y="288"/>
                </a:lnTo>
                <a:lnTo>
                  <a:pt x="1836" y="288"/>
                </a:lnTo>
                <a:lnTo>
                  <a:pt x="1836" y="282"/>
                </a:lnTo>
                <a:lnTo>
                  <a:pt x="1830" y="282"/>
                </a:lnTo>
                <a:lnTo>
                  <a:pt x="1830" y="276"/>
                </a:lnTo>
                <a:lnTo>
                  <a:pt x="1836" y="276"/>
                </a:lnTo>
                <a:lnTo>
                  <a:pt x="1842" y="282"/>
                </a:lnTo>
                <a:lnTo>
                  <a:pt x="1842" y="270"/>
                </a:lnTo>
                <a:lnTo>
                  <a:pt x="1830" y="270"/>
                </a:lnTo>
                <a:lnTo>
                  <a:pt x="1830" y="266"/>
                </a:lnTo>
                <a:lnTo>
                  <a:pt x="1802" y="266"/>
                </a:lnTo>
                <a:lnTo>
                  <a:pt x="1796" y="270"/>
                </a:lnTo>
                <a:lnTo>
                  <a:pt x="1786" y="282"/>
                </a:lnTo>
                <a:lnTo>
                  <a:pt x="1782" y="282"/>
                </a:lnTo>
                <a:lnTo>
                  <a:pt x="1776" y="288"/>
                </a:lnTo>
                <a:lnTo>
                  <a:pt x="1776" y="282"/>
                </a:lnTo>
                <a:lnTo>
                  <a:pt x="1770" y="282"/>
                </a:lnTo>
                <a:lnTo>
                  <a:pt x="1776" y="276"/>
                </a:lnTo>
                <a:lnTo>
                  <a:pt x="1782" y="276"/>
                </a:lnTo>
                <a:lnTo>
                  <a:pt x="1782" y="270"/>
                </a:lnTo>
                <a:lnTo>
                  <a:pt x="1796" y="270"/>
                </a:lnTo>
                <a:lnTo>
                  <a:pt x="1796" y="266"/>
                </a:lnTo>
                <a:lnTo>
                  <a:pt x="1790" y="260"/>
                </a:lnTo>
                <a:lnTo>
                  <a:pt x="1776" y="260"/>
                </a:lnTo>
                <a:lnTo>
                  <a:pt x="1776" y="266"/>
                </a:lnTo>
                <a:lnTo>
                  <a:pt x="1770" y="266"/>
                </a:lnTo>
                <a:lnTo>
                  <a:pt x="1770" y="270"/>
                </a:lnTo>
                <a:lnTo>
                  <a:pt x="1764" y="270"/>
                </a:lnTo>
                <a:lnTo>
                  <a:pt x="1758" y="270"/>
                </a:lnTo>
                <a:lnTo>
                  <a:pt x="1758" y="266"/>
                </a:lnTo>
                <a:lnTo>
                  <a:pt x="1764" y="266"/>
                </a:lnTo>
                <a:lnTo>
                  <a:pt x="1764" y="270"/>
                </a:lnTo>
                <a:lnTo>
                  <a:pt x="1770" y="266"/>
                </a:lnTo>
                <a:lnTo>
                  <a:pt x="1770" y="260"/>
                </a:lnTo>
                <a:lnTo>
                  <a:pt x="1758" y="260"/>
                </a:lnTo>
                <a:lnTo>
                  <a:pt x="1754" y="254"/>
                </a:lnTo>
                <a:lnTo>
                  <a:pt x="1722" y="254"/>
                </a:lnTo>
                <a:lnTo>
                  <a:pt x="1722" y="248"/>
                </a:lnTo>
                <a:lnTo>
                  <a:pt x="1710" y="248"/>
                </a:lnTo>
                <a:lnTo>
                  <a:pt x="1710" y="254"/>
                </a:lnTo>
                <a:lnTo>
                  <a:pt x="1716" y="254"/>
                </a:lnTo>
                <a:lnTo>
                  <a:pt x="1716" y="260"/>
                </a:lnTo>
                <a:lnTo>
                  <a:pt x="1694" y="260"/>
                </a:lnTo>
                <a:lnTo>
                  <a:pt x="1688" y="266"/>
                </a:lnTo>
                <a:lnTo>
                  <a:pt x="1688" y="270"/>
                </a:lnTo>
                <a:lnTo>
                  <a:pt x="1694" y="270"/>
                </a:lnTo>
                <a:lnTo>
                  <a:pt x="1700" y="266"/>
                </a:lnTo>
                <a:lnTo>
                  <a:pt x="1704" y="270"/>
                </a:lnTo>
                <a:lnTo>
                  <a:pt x="1700" y="270"/>
                </a:lnTo>
                <a:lnTo>
                  <a:pt x="1700" y="288"/>
                </a:lnTo>
                <a:lnTo>
                  <a:pt x="1672" y="288"/>
                </a:lnTo>
                <a:lnTo>
                  <a:pt x="1672" y="296"/>
                </a:lnTo>
                <a:lnTo>
                  <a:pt x="1668" y="292"/>
                </a:lnTo>
                <a:lnTo>
                  <a:pt x="1662" y="288"/>
                </a:lnTo>
                <a:lnTo>
                  <a:pt x="1624" y="288"/>
                </a:lnTo>
                <a:lnTo>
                  <a:pt x="1624" y="292"/>
                </a:lnTo>
                <a:lnTo>
                  <a:pt x="1618" y="288"/>
                </a:lnTo>
                <a:lnTo>
                  <a:pt x="1602" y="288"/>
                </a:lnTo>
                <a:lnTo>
                  <a:pt x="1602" y="276"/>
                </a:lnTo>
                <a:lnTo>
                  <a:pt x="1596" y="276"/>
                </a:lnTo>
                <a:lnTo>
                  <a:pt x="1590" y="282"/>
                </a:lnTo>
                <a:lnTo>
                  <a:pt x="1590" y="296"/>
                </a:lnTo>
                <a:lnTo>
                  <a:pt x="1586" y="296"/>
                </a:lnTo>
                <a:lnTo>
                  <a:pt x="1580" y="302"/>
                </a:lnTo>
                <a:lnTo>
                  <a:pt x="1574" y="308"/>
                </a:lnTo>
                <a:lnTo>
                  <a:pt x="1574" y="302"/>
                </a:lnTo>
                <a:lnTo>
                  <a:pt x="1570" y="296"/>
                </a:lnTo>
                <a:lnTo>
                  <a:pt x="1570" y="302"/>
                </a:lnTo>
                <a:lnTo>
                  <a:pt x="1564" y="302"/>
                </a:lnTo>
                <a:lnTo>
                  <a:pt x="1564" y="296"/>
                </a:lnTo>
                <a:lnTo>
                  <a:pt x="1554" y="296"/>
                </a:lnTo>
                <a:lnTo>
                  <a:pt x="1554" y="288"/>
                </a:lnTo>
                <a:lnTo>
                  <a:pt x="1542" y="288"/>
                </a:lnTo>
                <a:lnTo>
                  <a:pt x="1542" y="276"/>
                </a:lnTo>
                <a:lnTo>
                  <a:pt x="1536" y="276"/>
                </a:lnTo>
                <a:lnTo>
                  <a:pt x="1536" y="270"/>
                </a:lnTo>
                <a:lnTo>
                  <a:pt x="1530" y="270"/>
                </a:lnTo>
                <a:lnTo>
                  <a:pt x="1530" y="266"/>
                </a:lnTo>
                <a:lnTo>
                  <a:pt x="1520" y="266"/>
                </a:lnTo>
                <a:lnTo>
                  <a:pt x="1520" y="260"/>
                </a:lnTo>
                <a:lnTo>
                  <a:pt x="1516" y="260"/>
                </a:lnTo>
                <a:lnTo>
                  <a:pt x="1516" y="270"/>
                </a:lnTo>
                <a:lnTo>
                  <a:pt x="1510" y="266"/>
                </a:lnTo>
                <a:lnTo>
                  <a:pt x="1494" y="266"/>
                </a:lnTo>
                <a:lnTo>
                  <a:pt x="1494" y="260"/>
                </a:lnTo>
                <a:lnTo>
                  <a:pt x="1482" y="260"/>
                </a:lnTo>
                <a:lnTo>
                  <a:pt x="1476" y="254"/>
                </a:lnTo>
                <a:lnTo>
                  <a:pt x="1456" y="254"/>
                </a:lnTo>
                <a:lnTo>
                  <a:pt x="1456" y="248"/>
                </a:lnTo>
                <a:lnTo>
                  <a:pt x="1412" y="248"/>
                </a:lnTo>
                <a:lnTo>
                  <a:pt x="1408" y="242"/>
                </a:lnTo>
                <a:lnTo>
                  <a:pt x="1402" y="242"/>
                </a:lnTo>
                <a:lnTo>
                  <a:pt x="1396" y="238"/>
                </a:lnTo>
                <a:lnTo>
                  <a:pt x="1408" y="238"/>
                </a:lnTo>
                <a:lnTo>
                  <a:pt x="1402" y="234"/>
                </a:lnTo>
                <a:lnTo>
                  <a:pt x="1374" y="234"/>
                </a:lnTo>
                <a:lnTo>
                  <a:pt x="1374" y="228"/>
                </a:lnTo>
                <a:lnTo>
                  <a:pt x="1348" y="228"/>
                </a:lnTo>
                <a:lnTo>
                  <a:pt x="1348" y="234"/>
                </a:lnTo>
                <a:lnTo>
                  <a:pt x="1326" y="234"/>
                </a:lnTo>
                <a:lnTo>
                  <a:pt x="1326" y="238"/>
                </a:lnTo>
                <a:lnTo>
                  <a:pt x="1320" y="238"/>
                </a:lnTo>
                <a:lnTo>
                  <a:pt x="1326" y="234"/>
                </a:lnTo>
                <a:lnTo>
                  <a:pt x="1326" y="228"/>
                </a:lnTo>
                <a:lnTo>
                  <a:pt x="1294" y="228"/>
                </a:lnTo>
                <a:lnTo>
                  <a:pt x="1288" y="222"/>
                </a:lnTo>
                <a:lnTo>
                  <a:pt x="1276" y="222"/>
                </a:lnTo>
                <a:lnTo>
                  <a:pt x="1276" y="228"/>
                </a:lnTo>
                <a:lnTo>
                  <a:pt x="1282" y="228"/>
                </a:lnTo>
                <a:lnTo>
                  <a:pt x="1282" y="234"/>
                </a:lnTo>
                <a:lnTo>
                  <a:pt x="1276" y="234"/>
                </a:lnTo>
                <a:lnTo>
                  <a:pt x="1276" y="238"/>
                </a:lnTo>
                <a:lnTo>
                  <a:pt x="1250" y="238"/>
                </a:lnTo>
                <a:lnTo>
                  <a:pt x="1250" y="242"/>
                </a:lnTo>
                <a:lnTo>
                  <a:pt x="1222" y="242"/>
                </a:lnTo>
                <a:lnTo>
                  <a:pt x="1222" y="248"/>
                </a:lnTo>
                <a:lnTo>
                  <a:pt x="1218" y="248"/>
                </a:lnTo>
                <a:lnTo>
                  <a:pt x="1212" y="254"/>
                </a:lnTo>
                <a:lnTo>
                  <a:pt x="1206" y="254"/>
                </a:lnTo>
                <a:lnTo>
                  <a:pt x="1212" y="248"/>
                </a:lnTo>
                <a:lnTo>
                  <a:pt x="1218" y="248"/>
                </a:lnTo>
                <a:lnTo>
                  <a:pt x="1218" y="238"/>
                </a:lnTo>
                <a:lnTo>
                  <a:pt x="1234" y="238"/>
                </a:lnTo>
                <a:lnTo>
                  <a:pt x="1240" y="234"/>
                </a:lnTo>
                <a:lnTo>
                  <a:pt x="1246" y="234"/>
                </a:lnTo>
                <a:lnTo>
                  <a:pt x="1250" y="228"/>
                </a:lnTo>
                <a:lnTo>
                  <a:pt x="1260" y="228"/>
                </a:lnTo>
                <a:lnTo>
                  <a:pt x="1260" y="222"/>
                </a:lnTo>
                <a:lnTo>
                  <a:pt x="1266" y="222"/>
                </a:lnTo>
                <a:lnTo>
                  <a:pt x="1266" y="216"/>
                </a:lnTo>
                <a:lnTo>
                  <a:pt x="1276" y="216"/>
                </a:lnTo>
                <a:lnTo>
                  <a:pt x="1276" y="210"/>
                </a:lnTo>
                <a:lnTo>
                  <a:pt x="1288" y="210"/>
                </a:lnTo>
                <a:lnTo>
                  <a:pt x="1288" y="206"/>
                </a:lnTo>
                <a:lnTo>
                  <a:pt x="1294" y="206"/>
                </a:lnTo>
                <a:lnTo>
                  <a:pt x="1294" y="200"/>
                </a:lnTo>
                <a:lnTo>
                  <a:pt x="1308" y="200"/>
                </a:lnTo>
                <a:lnTo>
                  <a:pt x="1308" y="194"/>
                </a:lnTo>
                <a:lnTo>
                  <a:pt x="1314" y="194"/>
                </a:lnTo>
                <a:lnTo>
                  <a:pt x="1320" y="188"/>
                </a:lnTo>
                <a:lnTo>
                  <a:pt x="1326" y="188"/>
                </a:lnTo>
                <a:lnTo>
                  <a:pt x="1326" y="182"/>
                </a:lnTo>
                <a:lnTo>
                  <a:pt x="1332" y="182"/>
                </a:lnTo>
                <a:lnTo>
                  <a:pt x="1326" y="180"/>
                </a:lnTo>
                <a:lnTo>
                  <a:pt x="1332" y="180"/>
                </a:lnTo>
                <a:lnTo>
                  <a:pt x="1332" y="168"/>
                </a:lnTo>
                <a:lnTo>
                  <a:pt x="1326" y="168"/>
                </a:lnTo>
                <a:lnTo>
                  <a:pt x="1326" y="156"/>
                </a:lnTo>
                <a:lnTo>
                  <a:pt x="1320" y="162"/>
                </a:lnTo>
                <a:lnTo>
                  <a:pt x="1320" y="168"/>
                </a:lnTo>
                <a:lnTo>
                  <a:pt x="1314" y="168"/>
                </a:lnTo>
                <a:lnTo>
                  <a:pt x="1314" y="174"/>
                </a:lnTo>
                <a:lnTo>
                  <a:pt x="1320" y="174"/>
                </a:lnTo>
                <a:lnTo>
                  <a:pt x="1320" y="180"/>
                </a:lnTo>
                <a:lnTo>
                  <a:pt x="1314" y="180"/>
                </a:lnTo>
                <a:lnTo>
                  <a:pt x="1314" y="174"/>
                </a:lnTo>
                <a:lnTo>
                  <a:pt x="1308" y="174"/>
                </a:lnTo>
                <a:lnTo>
                  <a:pt x="1308" y="168"/>
                </a:lnTo>
                <a:lnTo>
                  <a:pt x="1314" y="168"/>
                </a:lnTo>
                <a:lnTo>
                  <a:pt x="1314" y="156"/>
                </a:lnTo>
                <a:lnTo>
                  <a:pt x="1308" y="152"/>
                </a:lnTo>
                <a:lnTo>
                  <a:pt x="1300" y="152"/>
                </a:lnTo>
                <a:lnTo>
                  <a:pt x="1300" y="146"/>
                </a:lnTo>
                <a:lnTo>
                  <a:pt x="1250" y="146"/>
                </a:lnTo>
                <a:lnTo>
                  <a:pt x="1250" y="152"/>
                </a:lnTo>
                <a:lnTo>
                  <a:pt x="1234" y="152"/>
                </a:lnTo>
                <a:lnTo>
                  <a:pt x="1234" y="140"/>
                </a:lnTo>
                <a:lnTo>
                  <a:pt x="1218" y="140"/>
                </a:lnTo>
                <a:lnTo>
                  <a:pt x="1218" y="134"/>
                </a:lnTo>
                <a:lnTo>
                  <a:pt x="1206" y="134"/>
                </a:lnTo>
                <a:lnTo>
                  <a:pt x="1206" y="128"/>
                </a:lnTo>
                <a:lnTo>
                  <a:pt x="1218" y="128"/>
                </a:lnTo>
                <a:lnTo>
                  <a:pt x="1218" y="124"/>
                </a:lnTo>
                <a:lnTo>
                  <a:pt x="1206" y="124"/>
                </a:lnTo>
                <a:lnTo>
                  <a:pt x="1206" y="120"/>
                </a:lnTo>
                <a:lnTo>
                  <a:pt x="1180" y="120"/>
                </a:lnTo>
                <a:lnTo>
                  <a:pt x="1180" y="124"/>
                </a:lnTo>
                <a:lnTo>
                  <a:pt x="1168" y="124"/>
                </a:lnTo>
                <a:lnTo>
                  <a:pt x="1168" y="128"/>
                </a:lnTo>
                <a:lnTo>
                  <a:pt x="1162" y="128"/>
                </a:lnTo>
                <a:lnTo>
                  <a:pt x="1158" y="134"/>
                </a:lnTo>
                <a:lnTo>
                  <a:pt x="1152" y="134"/>
                </a:lnTo>
                <a:lnTo>
                  <a:pt x="1152" y="140"/>
                </a:lnTo>
                <a:lnTo>
                  <a:pt x="1146" y="140"/>
                </a:lnTo>
                <a:lnTo>
                  <a:pt x="1146" y="146"/>
                </a:lnTo>
                <a:lnTo>
                  <a:pt x="1152" y="146"/>
                </a:lnTo>
                <a:lnTo>
                  <a:pt x="1152" y="152"/>
                </a:lnTo>
                <a:lnTo>
                  <a:pt x="1120" y="152"/>
                </a:lnTo>
                <a:lnTo>
                  <a:pt x="1120" y="156"/>
                </a:lnTo>
                <a:lnTo>
                  <a:pt x="1132" y="156"/>
                </a:lnTo>
                <a:lnTo>
                  <a:pt x="1132" y="162"/>
                </a:lnTo>
                <a:lnTo>
                  <a:pt x="1136" y="162"/>
                </a:lnTo>
                <a:lnTo>
                  <a:pt x="1136" y="168"/>
                </a:lnTo>
                <a:lnTo>
                  <a:pt x="1132" y="174"/>
                </a:lnTo>
                <a:lnTo>
                  <a:pt x="1132" y="162"/>
                </a:lnTo>
                <a:lnTo>
                  <a:pt x="1120" y="162"/>
                </a:lnTo>
                <a:lnTo>
                  <a:pt x="1120" y="156"/>
                </a:lnTo>
                <a:lnTo>
                  <a:pt x="1114" y="162"/>
                </a:lnTo>
                <a:lnTo>
                  <a:pt x="1108" y="162"/>
                </a:lnTo>
                <a:lnTo>
                  <a:pt x="1108" y="168"/>
                </a:lnTo>
                <a:lnTo>
                  <a:pt x="1082" y="168"/>
                </a:lnTo>
                <a:lnTo>
                  <a:pt x="1078" y="162"/>
                </a:lnTo>
                <a:lnTo>
                  <a:pt x="1060" y="162"/>
                </a:lnTo>
                <a:lnTo>
                  <a:pt x="1066" y="168"/>
                </a:lnTo>
                <a:lnTo>
                  <a:pt x="1054" y="168"/>
                </a:lnTo>
                <a:lnTo>
                  <a:pt x="1050" y="162"/>
                </a:lnTo>
                <a:lnTo>
                  <a:pt x="1044" y="162"/>
                </a:lnTo>
                <a:lnTo>
                  <a:pt x="1044" y="174"/>
                </a:lnTo>
                <a:lnTo>
                  <a:pt x="1018" y="174"/>
                </a:lnTo>
                <a:lnTo>
                  <a:pt x="1018" y="180"/>
                </a:lnTo>
                <a:lnTo>
                  <a:pt x="990" y="180"/>
                </a:lnTo>
                <a:lnTo>
                  <a:pt x="984" y="182"/>
                </a:lnTo>
                <a:lnTo>
                  <a:pt x="984" y="180"/>
                </a:lnTo>
                <a:lnTo>
                  <a:pt x="980" y="180"/>
                </a:lnTo>
                <a:lnTo>
                  <a:pt x="980" y="182"/>
                </a:lnTo>
                <a:lnTo>
                  <a:pt x="974" y="182"/>
                </a:lnTo>
                <a:lnTo>
                  <a:pt x="968" y="188"/>
                </a:lnTo>
                <a:lnTo>
                  <a:pt x="964" y="188"/>
                </a:lnTo>
                <a:lnTo>
                  <a:pt x="964" y="194"/>
                </a:lnTo>
                <a:lnTo>
                  <a:pt x="958" y="194"/>
                </a:lnTo>
                <a:lnTo>
                  <a:pt x="958" y="200"/>
                </a:lnTo>
                <a:lnTo>
                  <a:pt x="952" y="200"/>
                </a:lnTo>
                <a:lnTo>
                  <a:pt x="952" y="206"/>
                </a:lnTo>
                <a:lnTo>
                  <a:pt x="946" y="206"/>
                </a:lnTo>
                <a:lnTo>
                  <a:pt x="946" y="210"/>
                </a:lnTo>
                <a:lnTo>
                  <a:pt x="940" y="210"/>
                </a:lnTo>
                <a:lnTo>
                  <a:pt x="946" y="216"/>
                </a:lnTo>
                <a:lnTo>
                  <a:pt x="952" y="210"/>
                </a:lnTo>
                <a:lnTo>
                  <a:pt x="958" y="210"/>
                </a:lnTo>
                <a:lnTo>
                  <a:pt x="952" y="216"/>
                </a:lnTo>
                <a:lnTo>
                  <a:pt x="958" y="216"/>
                </a:lnTo>
                <a:lnTo>
                  <a:pt x="958" y="234"/>
                </a:lnTo>
                <a:lnTo>
                  <a:pt x="946" y="234"/>
                </a:lnTo>
                <a:lnTo>
                  <a:pt x="946" y="228"/>
                </a:lnTo>
                <a:lnTo>
                  <a:pt x="876" y="228"/>
                </a:lnTo>
                <a:lnTo>
                  <a:pt x="872" y="234"/>
                </a:lnTo>
                <a:lnTo>
                  <a:pt x="860" y="234"/>
                </a:lnTo>
                <a:lnTo>
                  <a:pt x="860" y="248"/>
                </a:lnTo>
                <a:lnTo>
                  <a:pt x="866" y="248"/>
                </a:lnTo>
                <a:lnTo>
                  <a:pt x="860" y="254"/>
                </a:lnTo>
                <a:lnTo>
                  <a:pt x="860" y="260"/>
                </a:lnTo>
                <a:lnTo>
                  <a:pt x="872" y="260"/>
                </a:lnTo>
                <a:lnTo>
                  <a:pt x="872" y="266"/>
                </a:lnTo>
                <a:lnTo>
                  <a:pt x="880" y="266"/>
                </a:lnTo>
                <a:lnTo>
                  <a:pt x="880" y="276"/>
                </a:lnTo>
                <a:lnTo>
                  <a:pt x="904" y="276"/>
                </a:lnTo>
                <a:lnTo>
                  <a:pt x="904" y="288"/>
                </a:lnTo>
                <a:lnTo>
                  <a:pt x="898" y="288"/>
                </a:lnTo>
                <a:lnTo>
                  <a:pt x="898" y="296"/>
                </a:lnTo>
                <a:lnTo>
                  <a:pt x="904" y="302"/>
                </a:lnTo>
                <a:lnTo>
                  <a:pt x="904" y="308"/>
                </a:lnTo>
                <a:lnTo>
                  <a:pt x="908" y="308"/>
                </a:lnTo>
                <a:lnTo>
                  <a:pt x="908" y="314"/>
                </a:lnTo>
                <a:lnTo>
                  <a:pt x="904" y="314"/>
                </a:lnTo>
                <a:lnTo>
                  <a:pt x="904" y="320"/>
                </a:lnTo>
                <a:lnTo>
                  <a:pt x="892" y="320"/>
                </a:lnTo>
                <a:lnTo>
                  <a:pt x="898" y="314"/>
                </a:lnTo>
                <a:lnTo>
                  <a:pt x="898" y="296"/>
                </a:lnTo>
                <a:lnTo>
                  <a:pt x="892" y="296"/>
                </a:lnTo>
                <a:lnTo>
                  <a:pt x="886" y="302"/>
                </a:lnTo>
                <a:lnTo>
                  <a:pt x="886" y="308"/>
                </a:lnTo>
                <a:lnTo>
                  <a:pt x="880" y="302"/>
                </a:lnTo>
                <a:lnTo>
                  <a:pt x="880" y="292"/>
                </a:lnTo>
                <a:lnTo>
                  <a:pt x="892" y="292"/>
                </a:lnTo>
                <a:lnTo>
                  <a:pt x="892" y="288"/>
                </a:lnTo>
                <a:lnTo>
                  <a:pt x="898" y="288"/>
                </a:lnTo>
                <a:lnTo>
                  <a:pt x="898" y="282"/>
                </a:lnTo>
                <a:lnTo>
                  <a:pt x="872" y="282"/>
                </a:lnTo>
                <a:lnTo>
                  <a:pt x="872" y="276"/>
                </a:lnTo>
                <a:lnTo>
                  <a:pt x="866" y="276"/>
                </a:lnTo>
                <a:lnTo>
                  <a:pt x="866" y="270"/>
                </a:lnTo>
                <a:lnTo>
                  <a:pt x="854" y="270"/>
                </a:lnTo>
                <a:lnTo>
                  <a:pt x="850" y="266"/>
                </a:lnTo>
                <a:lnTo>
                  <a:pt x="844" y="260"/>
                </a:lnTo>
                <a:lnTo>
                  <a:pt x="826" y="260"/>
                </a:lnTo>
                <a:lnTo>
                  <a:pt x="826" y="266"/>
                </a:lnTo>
                <a:lnTo>
                  <a:pt x="822" y="266"/>
                </a:lnTo>
                <a:lnTo>
                  <a:pt x="822" y="270"/>
                </a:lnTo>
                <a:lnTo>
                  <a:pt x="818" y="270"/>
                </a:lnTo>
                <a:lnTo>
                  <a:pt x="818" y="276"/>
                </a:lnTo>
                <a:lnTo>
                  <a:pt x="800" y="276"/>
                </a:lnTo>
                <a:lnTo>
                  <a:pt x="800" y="288"/>
                </a:lnTo>
                <a:lnTo>
                  <a:pt x="812" y="288"/>
                </a:lnTo>
                <a:lnTo>
                  <a:pt x="812" y="292"/>
                </a:lnTo>
                <a:lnTo>
                  <a:pt x="826" y="292"/>
                </a:lnTo>
                <a:lnTo>
                  <a:pt x="826" y="296"/>
                </a:lnTo>
                <a:lnTo>
                  <a:pt x="832" y="296"/>
                </a:lnTo>
                <a:lnTo>
                  <a:pt x="838" y="302"/>
                </a:lnTo>
                <a:lnTo>
                  <a:pt x="826" y="302"/>
                </a:lnTo>
                <a:lnTo>
                  <a:pt x="822" y="296"/>
                </a:lnTo>
                <a:lnTo>
                  <a:pt x="800" y="296"/>
                </a:lnTo>
                <a:lnTo>
                  <a:pt x="794" y="292"/>
                </a:lnTo>
                <a:lnTo>
                  <a:pt x="790" y="292"/>
                </a:lnTo>
                <a:lnTo>
                  <a:pt x="790" y="282"/>
                </a:lnTo>
                <a:lnTo>
                  <a:pt x="784" y="282"/>
                </a:lnTo>
                <a:lnTo>
                  <a:pt x="784" y="276"/>
                </a:lnTo>
                <a:lnTo>
                  <a:pt x="790" y="276"/>
                </a:lnTo>
                <a:lnTo>
                  <a:pt x="790" y="248"/>
                </a:lnTo>
                <a:lnTo>
                  <a:pt x="778" y="248"/>
                </a:lnTo>
                <a:lnTo>
                  <a:pt x="778" y="254"/>
                </a:lnTo>
                <a:lnTo>
                  <a:pt x="784" y="254"/>
                </a:lnTo>
                <a:lnTo>
                  <a:pt x="784" y="270"/>
                </a:lnTo>
                <a:lnTo>
                  <a:pt x="778" y="270"/>
                </a:lnTo>
                <a:lnTo>
                  <a:pt x="778" y="276"/>
                </a:lnTo>
                <a:lnTo>
                  <a:pt x="764" y="276"/>
                </a:lnTo>
                <a:lnTo>
                  <a:pt x="764" y="288"/>
                </a:lnTo>
                <a:lnTo>
                  <a:pt x="758" y="288"/>
                </a:lnTo>
                <a:lnTo>
                  <a:pt x="758" y="292"/>
                </a:lnTo>
                <a:lnTo>
                  <a:pt x="764" y="292"/>
                </a:lnTo>
                <a:lnTo>
                  <a:pt x="764" y="296"/>
                </a:lnTo>
                <a:lnTo>
                  <a:pt x="766" y="296"/>
                </a:lnTo>
                <a:lnTo>
                  <a:pt x="766" y="308"/>
                </a:lnTo>
                <a:lnTo>
                  <a:pt x="772" y="308"/>
                </a:lnTo>
                <a:lnTo>
                  <a:pt x="772" y="314"/>
                </a:lnTo>
                <a:lnTo>
                  <a:pt x="766" y="314"/>
                </a:lnTo>
                <a:lnTo>
                  <a:pt x="766" y="320"/>
                </a:lnTo>
                <a:lnTo>
                  <a:pt x="764" y="330"/>
                </a:lnTo>
                <a:lnTo>
                  <a:pt x="764" y="336"/>
                </a:lnTo>
                <a:lnTo>
                  <a:pt x="766" y="336"/>
                </a:lnTo>
                <a:lnTo>
                  <a:pt x="766" y="348"/>
                </a:lnTo>
                <a:lnTo>
                  <a:pt x="812" y="348"/>
                </a:lnTo>
                <a:lnTo>
                  <a:pt x="812" y="350"/>
                </a:lnTo>
                <a:lnTo>
                  <a:pt x="822" y="350"/>
                </a:lnTo>
                <a:lnTo>
                  <a:pt x="822" y="368"/>
                </a:lnTo>
                <a:lnTo>
                  <a:pt x="818" y="368"/>
                </a:lnTo>
                <a:lnTo>
                  <a:pt x="818" y="384"/>
                </a:lnTo>
                <a:lnTo>
                  <a:pt x="812" y="384"/>
                </a:lnTo>
                <a:lnTo>
                  <a:pt x="812" y="356"/>
                </a:lnTo>
                <a:lnTo>
                  <a:pt x="806" y="356"/>
                </a:lnTo>
                <a:lnTo>
                  <a:pt x="806" y="350"/>
                </a:lnTo>
                <a:lnTo>
                  <a:pt x="790" y="350"/>
                </a:lnTo>
                <a:lnTo>
                  <a:pt x="784" y="356"/>
                </a:lnTo>
                <a:lnTo>
                  <a:pt x="772" y="356"/>
                </a:lnTo>
                <a:lnTo>
                  <a:pt x="772" y="368"/>
                </a:lnTo>
                <a:lnTo>
                  <a:pt x="778" y="368"/>
                </a:lnTo>
                <a:lnTo>
                  <a:pt x="778" y="384"/>
                </a:lnTo>
                <a:lnTo>
                  <a:pt x="772" y="384"/>
                </a:lnTo>
                <a:lnTo>
                  <a:pt x="772" y="390"/>
                </a:lnTo>
                <a:lnTo>
                  <a:pt x="766" y="390"/>
                </a:lnTo>
                <a:lnTo>
                  <a:pt x="766" y="402"/>
                </a:lnTo>
                <a:lnTo>
                  <a:pt x="764" y="406"/>
                </a:lnTo>
                <a:lnTo>
                  <a:pt x="752" y="406"/>
                </a:lnTo>
                <a:lnTo>
                  <a:pt x="752" y="410"/>
                </a:lnTo>
                <a:lnTo>
                  <a:pt x="746" y="410"/>
                </a:lnTo>
                <a:lnTo>
                  <a:pt x="746" y="416"/>
                </a:lnTo>
                <a:lnTo>
                  <a:pt x="710" y="416"/>
                </a:lnTo>
                <a:lnTo>
                  <a:pt x="710" y="410"/>
                </a:lnTo>
                <a:lnTo>
                  <a:pt x="698" y="410"/>
                </a:lnTo>
                <a:lnTo>
                  <a:pt x="698" y="406"/>
                </a:lnTo>
                <a:lnTo>
                  <a:pt x="718" y="406"/>
                </a:lnTo>
                <a:lnTo>
                  <a:pt x="718" y="410"/>
                </a:lnTo>
                <a:lnTo>
                  <a:pt x="730" y="410"/>
                </a:lnTo>
                <a:lnTo>
                  <a:pt x="730" y="402"/>
                </a:lnTo>
                <a:lnTo>
                  <a:pt x="736" y="406"/>
                </a:lnTo>
                <a:lnTo>
                  <a:pt x="736" y="402"/>
                </a:lnTo>
                <a:lnTo>
                  <a:pt x="740" y="402"/>
                </a:lnTo>
                <a:lnTo>
                  <a:pt x="740" y="396"/>
                </a:lnTo>
                <a:lnTo>
                  <a:pt x="746" y="396"/>
                </a:lnTo>
                <a:lnTo>
                  <a:pt x="746" y="384"/>
                </a:lnTo>
                <a:lnTo>
                  <a:pt x="758" y="384"/>
                </a:lnTo>
                <a:lnTo>
                  <a:pt x="758" y="368"/>
                </a:lnTo>
                <a:lnTo>
                  <a:pt x="764" y="368"/>
                </a:lnTo>
                <a:lnTo>
                  <a:pt x="764" y="356"/>
                </a:lnTo>
                <a:lnTo>
                  <a:pt x="752" y="356"/>
                </a:lnTo>
                <a:lnTo>
                  <a:pt x="752" y="350"/>
                </a:lnTo>
                <a:lnTo>
                  <a:pt x="746" y="350"/>
                </a:lnTo>
                <a:lnTo>
                  <a:pt x="746" y="348"/>
                </a:lnTo>
                <a:lnTo>
                  <a:pt x="752" y="342"/>
                </a:lnTo>
                <a:lnTo>
                  <a:pt x="752" y="330"/>
                </a:lnTo>
                <a:lnTo>
                  <a:pt x="746" y="324"/>
                </a:lnTo>
                <a:lnTo>
                  <a:pt x="746" y="314"/>
                </a:lnTo>
                <a:lnTo>
                  <a:pt x="752" y="314"/>
                </a:lnTo>
                <a:lnTo>
                  <a:pt x="752" y="296"/>
                </a:lnTo>
                <a:lnTo>
                  <a:pt x="746" y="296"/>
                </a:lnTo>
                <a:lnTo>
                  <a:pt x="740" y="292"/>
                </a:lnTo>
                <a:lnTo>
                  <a:pt x="740" y="288"/>
                </a:lnTo>
                <a:lnTo>
                  <a:pt x="746" y="282"/>
                </a:lnTo>
                <a:lnTo>
                  <a:pt x="740" y="282"/>
                </a:lnTo>
                <a:lnTo>
                  <a:pt x="740" y="276"/>
                </a:lnTo>
                <a:lnTo>
                  <a:pt x="746" y="276"/>
                </a:lnTo>
                <a:lnTo>
                  <a:pt x="752" y="270"/>
                </a:lnTo>
                <a:lnTo>
                  <a:pt x="752" y="254"/>
                </a:lnTo>
                <a:lnTo>
                  <a:pt x="746" y="254"/>
                </a:lnTo>
                <a:lnTo>
                  <a:pt x="740" y="248"/>
                </a:lnTo>
                <a:lnTo>
                  <a:pt x="704" y="248"/>
                </a:lnTo>
                <a:lnTo>
                  <a:pt x="704" y="254"/>
                </a:lnTo>
                <a:lnTo>
                  <a:pt x="698" y="254"/>
                </a:lnTo>
                <a:lnTo>
                  <a:pt x="698" y="260"/>
                </a:lnTo>
                <a:lnTo>
                  <a:pt x="692" y="266"/>
                </a:lnTo>
                <a:lnTo>
                  <a:pt x="692" y="276"/>
                </a:lnTo>
                <a:lnTo>
                  <a:pt x="686" y="282"/>
                </a:lnTo>
                <a:lnTo>
                  <a:pt x="686" y="288"/>
                </a:lnTo>
                <a:lnTo>
                  <a:pt x="676" y="288"/>
                </a:lnTo>
                <a:lnTo>
                  <a:pt x="676" y="292"/>
                </a:lnTo>
                <a:lnTo>
                  <a:pt x="670" y="292"/>
                </a:lnTo>
                <a:lnTo>
                  <a:pt x="670" y="296"/>
                </a:lnTo>
                <a:lnTo>
                  <a:pt x="664" y="296"/>
                </a:lnTo>
                <a:lnTo>
                  <a:pt x="664" y="308"/>
                </a:lnTo>
                <a:lnTo>
                  <a:pt x="670" y="302"/>
                </a:lnTo>
                <a:lnTo>
                  <a:pt x="670" y="324"/>
                </a:lnTo>
                <a:lnTo>
                  <a:pt x="664" y="336"/>
                </a:lnTo>
                <a:lnTo>
                  <a:pt x="680" y="336"/>
                </a:lnTo>
                <a:lnTo>
                  <a:pt x="680" y="348"/>
                </a:lnTo>
                <a:lnTo>
                  <a:pt x="692" y="348"/>
                </a:lnTo>
                <a:lnTo>
                  <a:pt x="692" y="350"/>
                </a:lnTo>
                <a:lnTo>
                  <a:pt x="698" y="350"/>
                </a:lnTo>
                <a:lnTo>
                  <a:pt x="698" y="356"/>
                </a:lnTo>
                <a:lnTo>
                  <a:pt x="692" y="356"/>
                </a:lnTo>
                <a:lnTo>
                  <a:pt x="692" y="368"/>
                </a:lnTo>
                <a:lnTo>
                  <a:pt x="680" y="368"/>
                </a:lnTo>
                <a:lnTo>
                  <a:pt x="680" y="362"/>
                </a:lnTo>
                <a:lnTo>
                  <a:pt x="676" y="356"/>
                </a:lnTo>
                <a:lnTo>
                  <a:pt x="670" y="356"/>
                </a:lnTo>
                <a:lnTo>
                  <a:pt x="670" y="350"/>
                </a:lnTo>
                <a:lnTo>
                  <a:pt x="658" y="350"/>
                </a:lnTo>
                <a:lnTo>
                  <a:pt x="658" y="348"/>
                </a:lnTo>
                <a:lnTo>
                  <a:pt x="644" y="348"/>
                </a:lnTo>
                <a:lnTo>
                  <a:pt x="638" y="342"/>
                </a:lnTo>
                <a:lnTo>
                  <a:pt x="632" y="342"/>
                </a:lnTo>
                <a:lnTo>
                  <a:pt x="632" y="336"/>
                </a:lnTo>
                <a:lnTo>
                  <a:pt x="596" y="336"/>
                </a:lnTo>
                <a:lnTo>
                  <a:pt x="596" y="330"/>
                </a:lnTo>
                <a:lnTo>
                  <a:pt x="578" y="330"/>
                </a:lnTo>
                <a:lnTo>
                  <a:pt x="578" y="336"/>
                </a:lnTo>
                <a:lnTo>
                  <a:pt x="572" y="336"/>
                </a:lnTo>
                <a:lnTo>
                  <a:pt x="572" y="342"/>
                </a:lnTo>
                <a:lnTo>
                  <a:pt x="578" y="348"/>
                </a:lnTo>
                <a:lnTo>
                  <a:pt x="584" y="348"/>
                </a:lnTo>
                <a:lnTo>
                  <a:pt x="584" y="356"/>
                </a:lnTo>
                <a:lnTo>
                  <a:pt x="568" y="356"/>
                </a:lnTo>
                <a:lnTo>
                  <a:pt x="568" y="362"/>
                </a:lnTo>
                <a:lnTo>
                  <a:pt x="572" y="362"/>
                </a:lnTo>
                <a:lnTo>
                  <a:pt x="568" y="368"/>
                </a:lnTo>
                <a:lnTo>
                  <a:pt x="556" y="368"/>
                </a:lnTo>
                <a:lnTo>
                  <a:pt x="556" y="356"/>
                </a:lnTo>
                <a:lnTo>
                  <a:pt x="562" y="356"/>
                </a:lnTo>
                <a:lnTo>
                  <a:pt x="556" y="350"/>
                </a:lnTo>
                <a:lnTo>
                  <a:pt x="546" y="350"/>
                </a:lnTo>
                <a:lnTo>
                  <a:pt x="546" y="356"/>
                </a:lnTo>
                <a:lnTo>
                  <a:pt x="536" y="356"/>
                </a:lnTo>
                <a:lnTo>
                  <a:pt x="536" y="362"/>
                </a:lnTo>
                <a:lnTo>
                  <a:pt x="524" y="362"/>
                </a:lnTo>
                <a:lnTo>
                  <a:pt x="524" y="356"/>
                </a:lnTo>
                <a:lnTo>
                  <a:pt x="512" y="356"/>
                </a:lnTo>
                <a:lnTo>
                  <a:pt x="508" y="362"/>
                </a:lnTo>
                <a:lnTo>
                  <a:pt x="502" y="362"/>
                </a:lnTo>
                <a:lnTo>
                  <a:pt x="502" y="368"/>
                </a:lnTo>
                <a:lnTo>
                  <a:pt x="486" y="368"/>
                </a:lnTo>
                <a:lnTo>
                  <a:pt x="486" y="362"/>
                </a:lnTo>
                <a:lnTo>
                  <a:pt x="482" y="362"/>
                </a:lnTo>
                <a:lnTo>
                  <a:pt x="482" y="356"/>
                </a:lnTo>
                <a:lnTo>
                  <a:pt x="458" y="356"/>
                </a:lnTo>
                <a:lnTo>
                  <a:pt x="464" y="362"/>
                </a:lnTo>
                <a:lnTo>
                  <a:pt x="464" y="368"/>
                </a:lnTo>
                <a:lnTo>
                  <a:pt x="458" y="368"/>
                </a:lnTo>
                <a:lnTo>
                  <a:pt x="464" y="362"/>
                </a:lnTo>
                <a:lnTo>
                  <a:pt x="454" y="362"/>
                </a:lnTo>
                <a:lnTo>
                  <a:pt x="454" y="368"/>
                </a:lnTo>
                <a:lnTo>
                  <a:pt x="432" y="368"/>
                </a:lnTo>
                <a:lnTo>
                  <a:pt x="432" y="374"/>
                </a:lnTo>
                <a:lnTo>
                  <a:pt x="426" y="374"/>
                </a:lnTo>
                <a:lnTo>
                  <a:pt x="422" y="378"/>
                </a:lnTo>
                <a:lnTo>
                  <a:pt x="410" y="378"/>
                </a:lnTo>
                <a:lnTo>
                  <a:pt x="410" y="384"/>
                </a:lnTo>
                <a:lnTo>
                  <a:pt x="394" y="384"/>
                </a:lnTo>
                <a:lnTo>
                  <a:pt x="398" y="390"/>
                </a:lnTo>
                <a:lnTo>
                  <a:pt x="398" y="396"/>
                </a:lnTo>
                <a:lnTo>
                  <a:pt x="394" y="396"/>
                </a:lnTo>
                <a:lnTo>
                  <a:pt x="394" y="406"/>
                </a:lnTo>
                <a:lnTo>
                  <a:pt x="372" y="406"/>
                </a:lnTo>
                <a:lnTo>
                  <a:pt x="368" y="402"/>
                </a:lnTo>
                <a:lnTo>
                  <a:pt x="368" y="396"/>
                </a:lnTo>
                <a:lnTo>
                  <a:pt x="356" y="396"/>
                </a:lnTo>
                <a:lnTo>
                  <a:pt x="356" y="390"/>
                </a:lnTo>
                <a:lnTo>
                  <a:pt x="362" y="390"/>
                </a:lnTo>
                <a:lnTo>
                  <a:pt x="362" y="384"/>
                </a:lnTo>
                <a:lnTo>
                  <a:pt x="384" y="384"/>
                </a:lnTo>
                <a:lnTo>
                  <a:pt x="384" y="374"/>
                </a:lnTo>
                <a:lnTo>
                  <a:pt x="378" y="368"/>
                </a:lnTo>
                <a:lnTo>
                  <a:pt x="372" y="368"/>
                </a:lnTo>
                <a:lnTo>
                  <a:pt x="372" y="362"/>
                </a:lnTo>
                <a:lnTo>
                  <a:pt x="340" y="362"/>
                </a:lnTo>
                <a:lnTo>
                  <a:pt x="340" y="368"/>
                </a:lnTo>
                <a:lnTo>
                  <a:pt x="344" y="368"/>
                </a:lnTo>
                <a:lnTo>
                  <a:pt x="344" y="384"/>
                </a:lnTo>
                <a:lnTo>
                  <a:pt x="340" y="390"/>
                </a:lnTo>
                <a:lnTo>
                  <a:pt x="340" y="396"/>
                </a:lnTo>
                <a:lnTo>
                  <a:pt x="344" y="396"/>
                </a:lnTo>
                <a:lnTo>
                  <a:pt x="344" y="402"/>
                </a:lnTo>
                <a:lnTo>
                  <a:pt x="350" y="402"/>
                </a:lnTo>
                <a:lnTo>
                  <a:pt x="350" y="406"/>
                </a:lnTo>
                <a:lnTo>
                  <a:pt x="344" y="410"/>
                </a:lnTo>
                <a:lnTo>
                  <a:pt x="344" y="422"/>
                </a:lnTo>
                <a:lnTo>
                  <a:pt x="340" y="416"/>
                </a:lnTo>
                <a:lnTo>
                  <a:pt x="336" y="422"/>
                </a:lnTo>
                <a:lnTo>
                  <a:pt x="336" y="416"/>
                </a:lnTo>
                <a:lnTo>
                  <a:pt x="324" y="416"/>
                </a:lnTo>
                <a:lnTo>
                  <a:pt x="324" y="410"/>
                </a:lnTo>
                <a:lnTo>
                  <a:pt x="318" y="410"/>
                </a:lnTo>
                <a:lnTo>
                  <a:pt x="318" y="416"/>
                </a:lnTo>
                <a:lnTo>
                  <a:pt x="312" y="416"/>
                </a:lnTo>
                <a:lnTo>
                  <a:pt x="308" y="422"/>
                </a:lnTo>
                <a:lnTo>
                  <a:pt x="302" y="422"/>
                </a:lnTo>
                <a:lnTo>
                  <a:pt x="302" y="428"/>
                </a:lnTo>
                <a:lnTo>
                  <a:pt x="296" y="428"/>
                </a:lnTo>
                <a:lnTo>
                  <a:pt x="296" y="434"/>
                </a:lnTo>
                <a:lnTo>
                  <a:pt x="284" y="434"/>
                </a:lnTo>
                <a:lnTo>
                  <a:pt x="284" y="450"/>
                </a:lnTo>
                <a:lnTo>
                  <a:pt x="290" y="450"/>
                </a:lnTo>
                <a:lnTo>
                  <a:pt x="290" y="456"/>
                </a:lnTo>
                <a:lnTo>
                  <a:pt x="296" y="456"/>
                </a:lnTo>
                <a:lnTo>
                  <a:pt x="296" y="460"/>
                </a:lnTo>
                <a:lnTo>
                  <a:pt x="276" y="460"/>
                </a:lnTo>
                <a:lnTo>
                  <a:pt x="276" y="456"/>
                </a:lnTo>
                <a:lnTo>
                  <a:pt x="258" y="456"/>
                </a:lnTo>
                <a:lnTo>
                  <a:pt x="254" y="450"/>
                </a:lnTo>
                <a:lnTo>
                  <a:pt x="254" y="444"/>
                </a:lnTo>
                <a:lnTo>
                  <a:pt x="242" y="444"/>
                </a:lnTo>
                <a:lnTo>
                  <a:pt x="242" y="450"/>
                </a:lnTo>
                <a:lnTo>
                  <a:pt x="236" y="456"/>
                </a:lnTo>
                <a:lnTo>
                  <a:pt x="242" y="460"/>
                </a:lnTo>
                <a:lnTo>
                  <a:pt x="248" y="464"/>
                </a:lnTo>
                <a:lnTo>
                  <a:pt x="258" y="464"/>
                </a:lnTo>
                <a:lnTo>
                  <a:pt x="258" y="476"/>
                </a:lnTo>
                <a:lnTo>
                  <a:pt x="236" y="476"/>
                </a:lnTo>
                <a:lnTo>
                  <a:pt x="236" y="470"/>
                </a:lnTo>
                <a:lnTo>
                  <a:pt x="230" y="464"/>
                </a:lnTo>
                <a:lnTo>
                  <a:pt x="216" y="464"/>
                </a:lnTo>
                <a:lnTo>
                  <a:pt x="216" y="444"/>
                </a:lnTo>
                <a:lnTo>
                  <a:pt x="204" y="444"/>
                </a:lnTo>
                <a:lnTo>
                  <a:pt x="210" y="438"/>
                </a:lnTo>
                <a:lnTo>
                  <a:pt x="216" y="438"/>
                </a:lnTo>
                <a:lnTo>
                  <a:pt x="216" y="428"/>
                </a:lnTo>
                <a:lnTo>
                  <a:pt x="210" y="422"/>
                </a:lnTo>
                <a:lnTo>
                  <a:pt x="204" y="422"/>
                </a:lnTo>
                <a:lnTo>
                  <a:pt x="204" y="416"/>
                </a:lnTo>
                <a:lnTo>
                  <a:pt x="200" y="416"/>
                </a:lnTo>
                <a:lnTo>
                  <a:pt x="200" y="410"/>
                </a:lnTo>
                <a:lnTo>
                  <a:pt x="194" y="410"/>
                </a:lnTo>
                <a:lnTo>
                  <a:pt x="194" y="416"/>
                </a:lnTo>
                <a:lnTo>
                  <a:pt x="188" y="410"/>
                </a:lnTo>
                <a:lnTo>
                  <a:pt x="188" y="406"/>
                </a:lnTo>
                <a:lnTo>
                  <a:pt x="176" y="406"/>
                </a:lnTo>
                <a:lnTo>
                  <a:pt x="176" y="396"/>
                </a:lnTo>
                <a:lnTo>
                  <a:pt x="182" y="396"/>
                </a:lnTo>
                <a:lnTo>
                  <a:pt x="182" y="402"/>
                </a:lnTo>
                <a:lnTo>
                  <a:pt x="188" y="402"/>
                </a:lnTo>
                <a:lnTo>
                  <a:pt x="188" y="406"/>
                </a:lnTo>
                <a:lnTo>
                  <a:pt x="204" y="406"/>
                </a:lnTo>
                <a:lnTo>
                  <a:pt x="204" y="410"/>
                </a:lnTo>
                <a:lnTo>
                  <a:pt x="216" y="410"/>
                </a:lnTo>
                <a:lnTo>
                  <a:pt x="222" y="416"/>
                </a:lnTo>
                <a:lnTo>
                  <a:pt x="254" y="416"/>
                </a:lnTo>
                <a:lnTo>
                  <a:pt x="254" y="422"/>
                </a:lnTo>
                <a:lnTo>
                  <a:pt x="276" y="422"/>
                </a:lnTo>
                <a:lnTo>
                  <a:pt x="282" y="416"/>
                </a:lnTo>
                <a:lnTo>
                  <a:pt x="296" y="416"/>
                </a:lnTo>
                <a:lnTo>
                  <a:pt x="302" y="410"/>
                </a:lnTo>
                <a:lnTo>
                  <a:pt x="302" y="406"/>
                </a:lnTo>
                <a:lnTo>
                  <a:pt x="308" y="406"/>
                </a:lnTo>
                <a:lnTo>
                  <a:pt x="308" y="396"/>
                </a:lnTo>
                <a:lnTo>
                  <a:pt x="302" y="396"/>
                </a:lnTo>
                <a:lnTo>
                  <a:pt x="302" y="384"/>
                </a:lnTo>
                <a:lnTo>
                  <a:pt x="290" y="384"/>
                </a:lnTo>
                <a:lnTo>
                  <a:pt x="290" y="378"/>
                </a:lnTo>
                <a:lnTo>
                  <a:pt x="284" y="378"/>
                </a:lnTo>
                <a:lnTo>
                  <a:pt x="284" y="374"/>
                </a:lnTo>
                <a:lnTo>
                  <a:pt x="282" y="374"/>
                </a:lnTo>
                <a:lnTo>
                  <a:pt x="276" y="368"/>
                </a:lnTo>
                <a:lnTo>
                  <a:pt x="264" y="368"/>
                </a:lnTo>
                <a:lnTo>
                  <a:pt x="258" y="362"/>
                </a:lnTo>
                <a:lnTo>
                  <a:pt x="258" y="356"/>
                </a:lnTo>
                <a:lnTo>
                  <a:pt x="248" y="356"/>
                </a:lnTo>
                <a:lnTo>
                  <a:pt x="242" y="350"/>
                </a:lnTo>
                <a:lnTo>
                  <a:pt x="236" y="350"/>
                </a:lnTo>
                <a:lnTo>
                  <a:pt x="236" y="348"/>
                </a:lnTo>
                <a:lnTo>
                  <a:pt x="204" y="348"/>
                </a:lnTo>
                <a:lnTo>
                  <a:pt x="204" y="342"/>
                </a:lnTo>
                <a:lnTo>
                  <a:pt x="200" y="342"/>
                </a:lnTo>
                <a:lnTo>
                  <a:pt x="200" y="348"/>
                </a:lnTo>
                <a:lnTo>
                  <a:pt x="194" y="348"/>
                </a:lnTo>
                <a:lnTo>
                  <a:pt x="194" y="342"/>
                </a:lnTo>
                <a:lnTo>
                  <a:pt x="188" y="342"/>
                </a:lnTo>
                <a:lnTo>
                  <a:pt x="188" y="348"/>
                </a:lnTo>
                <a:lnTo>
                  <a:pt x="182" y="348"/>
                </a:lnTo>
                <a:lnTo>
                  <a:pt x="188" y="342"/>
                </a:lnTo>
                <a:lnTo>
                  <a:pt x="188" y="330"/>
                </a:lnTo>
                <a:lnTo>
                  <a:pt x="176" y="330"/>
                </a:lnTo>
                <a:lnTo>
                  <a:pt x="176" y="336"/>
                </a:lnTo>
                <a:lnTo>
                  <a:pt x="172" y="330"/>
                </a:lnTo>
                <a:lnTo>
                  <a:pt x="168" y="330"/>
                </a:lnTo>
                <a:lnTo>
                  <a:pt x="168" y="336"/>
                </a:lnTo>
                <a:lnTo>
                  <a:pt x="156" y="330"/>
                </a:lnTo>
                <a:lnTo>
                  <a:pt x="156" y="336"/>
                </a:lnTo>
                <a:lnTo>
                  <a:pt x="144" y="336"/>
                </a:lnTo>
                <a:lnTo>
                  <a:pt x="144" y="342"/>
                </a:lnTo>
                <a:lnTo>
                  <a:pt x="140" y="342"/>
                </a:lnTo>
                <a:lnTo>
                  <a:pt x="134" y="348"/>
                </a:lnTo>
                <a:lnTo>
                  <a:pt x="128" y="348"/>
                </a:lnTo>
                <a:lnTo>
                  <a:pt x="128" y="350"/>
                </a:lnTo>
                <a:lnTo>
                  <a:pt x="122" y="350"/>
                </a:lnTo>
                <a:lnTo>
                  <a:pt x="122" y="356"/>
                </a:lnTo>
                <a:lnTo>
                  <a:pt x="128" y="356"/>
                </a:lnTo>
                <a:lnTo>
                  <a:pt x="122" y="362"/>
                </a:lnTo>
                <a:lnTo>
                  <a:pt x="122" y="368"/>
                </a:lnTo>
                <a:lnTo>
                  <a:pt x="128" y="368"/>
                </a:lnTo>
                <a:lnTo>
                  <a:pt x="134" y="374"/>
                </a:lnTo>
                <a:lnTo>
                  <a:pt x="140" y="374"/>
                </a:lnTo>
                <a:lnTo>
                  <a:pt x="140" y="378"/>
                </a:lnTo>
                <a:lnTo>
                  <a:pt x="144" y="384"/>
                </a:lnTo>
                <a:lnTo>
                  <a:pt x="144" y="390"/>
                </a:lnTo>
                <a:lnTo>
                  <a:pt x="140" y="396"/>
                </a:lnTo>
                <a:lnTo>
                  <a:pt x="134" y="402"/>
                </a:lnTo>
                <a:lnTo>
                  <a:pt x="128" y="402"/>
                </a:lnTo>
                <a:lnTo>
                  <a:pt x="128" y="406"/>
                </a:lnTo>
                <a:lnTo>
                  <a:pt x="134" y="406"/>
                </a:lnTo>
                <a:lnTo>
                  <a:pt x="140" y="410"/>
                </a:lnTo>
                <a:lnTo>
                  <a:pt x="140" y="416"/>
                </a:lnTo>
                <a:lnTo>
                  <a:pt x="144" y="416"/>
                </a:lnTo>
                <a:lnTo>
                  <a:pt x="144" y="450"/>
                </a:lnTo>
                <a:lnTo>
                  <a:pt x="140" y="450"/>
                </a:lnTo>
                <a:lnTo>
                  <a:pt x="140" y="456"/>
                </a:lnTo>
                <a:lnTo>
                  <a:pt x="150" y="456"/>
                </a:lnTo>
                <a:lnTo>
                  <a:pt x="144" y="460"/>
                </a:lnTo>
                <a:lnTo>
                  <a:pt x="144" y="464"/>
                </a:lnTo>
                <a:lnTo>
                  <a:pt x="156" y="464"/>
                </a:lnTo>
                <a:lnTo>
                  <a:pt x="156" y="476"/>
                </a:lnTo>
                <a:lnTo>
                  <a:pt x="144" y="476"/>
                </a:lnTo>
                <a:lnTo>
                  <a:pt x="156" y="488"/>
                </a:lnTo>
                <a:lnTo>
                  <a:pt x="156" y="492"/>
                </a:lnTo>
                <a:lnTo>
                  <a:pt x="168" y="492"/>
                </a:lnTo>
                <a:lnTo>
                  <a:pt x="168" y="510"/>
                </a:lnTo>
                <a:lnTo>
                  <a:pt x="162" y="514"/>
                </a:lnTo>
                <a:lnTo>
                  <a:pt x="156" y="514"/>
                </a:lnTo>
                <a:lnTo>
                  <a:pt x="150" y="520"/>
                </a:lnTo>
                <a:lnTo>
                  <a:pt x="150" y="524"/>
                </a:lnTo>
                <a:lnTo>
                  <a:pt x="144" y="524"/>
                </a:lnTo>
                <a:lnTo>
                  <a:pt x="144" y="530"/>
                </a:lnTo>
                <a:lnTo>
                  <a:pt x="140" y="536"/>
                </a:lnTo>
                <a:lnTo>
                  <a:pt x="128" y="536"/>
                </a:lnTo>
                <a:lnTo>
                  <a:pt x="128" y="558"/>
                </a:lnTo>
                <a:lnTo>
                  <a:pt x="144" y="558"/>
                </a:lnTo>
                <a:lnTo>
                  <a:pt x="144" y="564"/>
                </a:lnTo>
                <a:lnTo>
                  <a:pt x="150" y="568"/>
                </a:lnTo>
                <a:lnTo>
                  <a:pt x="140" y="568"/>
                </a:lnTo>
                <a:lnTo>
                  <a:pt x="134" y="564"/>
                </a:lnTo>
                <a:lnTo>
                  <a:pt x="128" y="568"/>
                </a:lnTo>
                <a:lnTo>
                  <a:pt x="128" y="574"/>
                </a:lnTo>
                <a:lnTo>
                  <a:pt x="122" y="568"/>
                </a:lnTo>
                <a:lnTo>
                  <a:pt x="122" y="574"/>
                </a:lnTo>
                <a:lnTo>
                  <a:pt x="118" y="574"/>
                </a:lnTo>
                <a:lnTo>
                  <a:pt x="118" y="584"/>
                </a:lnTo>
                <a:lnTo>
                  <a:pt x="114" y="584"/>
                </a:lnTo>
                <a:lnTo>
                  <a:pt x="114" y="590"/>
                </a:lnTo>
                <a:lnTo>
                  <a:pt x="108" y="590"/>
                </a:lnTo>
                <a:lnTo>
                  <a:pt x="108" y="606"/>
                </a:lnTo>
                <a:lnTo>
                  <a:pt x="114" y="606"/>
                </a:lnTo>
                <a:lnTo>
                  <a:pt x="114" y="618"/>
                </a:lnTo>
                <a:lnTo>
                  <a:pt x="108" y="618"/>
                </a:lnTo>
                <a:lnTo>
                  <a:pt x="108" y="622"/>
                </a:lnTo>
                <a:lnTo>
                  <a:pt x="114" y="622"/>
                </a:lnTo>
                <a:lnTo>
                  <a:pt x="118" y="628"/>
                </a:lnTo>
                <a:lnTo>
                  <a:pt x="114" y="632"/>
                </a:lnTo>
                <a:lnTo>
                  <a:pt x="118" y="632"/>
                </a:lnTo>
                <a:lnTo>
                  <a:pt x="118" y="656"/>
                </a:lnTo>
                <a:lnTo>
                  <a:pt x="140" y="656"/>
                </a:lnTo>
                <a:lnTo>
                  <a:pt x="134" y="660"/>
                </a:lnTo>
                <a:lnTo>
                  <a:pt x="144" y="660"/>
                </a:lnTo>
                <a:lnTo>
                  <a:pt x="144" y="656"/>
                </a:lnTo>
                <a:lnTo>
                  <a:pt x="150" y="656"/>
                </a:lnTo>
                <a:lnTo>
                  <a:pt x="156" y="660"/>
                </a:lnTo>
                <a:lnTo>
                  <a:pt x="156" y="672"/>
                </a:lnTo>
                <a:lnTo>
                  <a:pt x="162" y="672"/>
                </a:lnTo>
                <a:lnTo>
                  <a:pt x="162" y="676"/>
                </a:lnTo>
                <a:lnTo>
                  <a:pt x="156" y="676"/>
                </a:lnTo>
                <a:lnTo>
                  <a:pt x="156" y="682"/>
                </a:lnTo>
                <a:lnTo>
                  <a:pt x="162" y="682"/>
                </a:lnTo>
                <a:lnTo>
                  <a:pt x="162" y="688"/>
                </a:lnTo>
                <a:lnTo>
                  <a:pt x="168" y="688"/>
                </a:lnTo>
                <a:lnTo>
                  <a:pt x="168" y="692"/>
                </a:lnTo>
                <a:lnTo>
                  <a:pt x="172" y="692"/>
                </a:lnTo>
                <a:lnTo>
                  <a:pt x="172" y="704"/>
                </a:lnTo>
                <a:lnTo>
                  <a:pt x="176" y="704"/>
                </a:lnTo>
                <a:lnTo>
                  <a:pt x="176" y="710"/>
                </a:lnTo>
                <a:lnTo>
                  <a:pt x="182" y="710"/>
                </a:lnTo>
                <a:lnTo>
                  <a:pt x="182" y="716"/>
                </a:lnTo>
                <a:lnTo>
                  <a:pt x="168" y="716"/>
                </a:lnTo>
                <a:lnTo>
                  <a:pt x="168" y="736"/>
                </a:lnTo>
                <a:lnTo>
                  <a:pt x="172" y="736"/>
                </a:lnTo>
                <a:lnTo>
                  <a:pt x="172" y="742"/>
                </a:lnTo>
                <a:lnTo>
                  <a:pt x="176" y="742"/>
                </a:lnTo>
                <a:lnTo>
                  <a:pt x="176" y="736"/>
                </a:lnTo>
                <a:lnTo>
                  <a:pt x="188" y="736"/>
                </a:lnTo>
                <a:lnTo>
                  <a:pt x="188" y="730"/>
                </a:lnTo>
                <a:lnTo>
                  <a:pt x="194" y="730"/>
                </a:lnTo>
                <a:lnTo>
                  <a:pt x="194" y="736"/>
                </a:lnTo>
                <a:lnTo>
                  <a:pt x="200" y="736"/>
                </a:lnTo>
                <a:lnTo>
                  <a:pt x="200" y="730"/>
                </a:lnTo>
                <a:lnTo>
                  <a:pt x="204" y="736"/>
                </a:lnTo>
                <a:lnTo>
                  <a:pt x="204" y="742"/>
                </a:lnTo>
                <a:lnTo>
                  <a:pt x="210" y="746"/>
                </a:lnTo>
                <a:lnTo>
                  <a:pt x="204" y="746"/>
                </a:lnTo>
                <a:lnTo>
                  <a:pt x="204" y="758"/>
                </a:lnTo>
                <a:lnTo>
                  <a:pt x="216" y="758"/>
                </a:lnTo>
                <a:lnTo>
                  <a:pt x="216" y="764"/>
                </a:lnTo>
                <a:lnTo>
                  <a:pt x="228" y="764"/>
                </a:lnTo>
                <a:lnTo>
                  <a:pt x="228" y="770"/>
                </a:lnTo>
                <a:lnTo>
                  <a:pt x="222" y="770"/>
                </a:lnTo>
                <a:lnTo>
                  <a:pt x="222" y="774"/>
                </a:lnTo>
                <a:lnTo>
                  <a:pt x="254" y="774"/>
                </a:lnTo>
                <a:lnTo>
                  <a:pt x="254" y="780"/>
                </a:lnTo>
                <a:lnTo>
                  <a:pt x="258" y="780"/>
                </a:lnTo>
                <a:lnTo>
                  <a:pt x="258" y="784"/>
                </a:lnTo>
                <a:lnTo>
                  <a:pt x="276" y="784"/>
                </a:lnTo>
                <a:lnTo>
                  <a:pt x="276" y="790"/>
                </a:lnTo>
                <a:lnTo>
                  <a:pt x="284" y="790"/>
                </a:lnTo>
                <a:lnTo>
                  <a:pt x="284" y="830"/>
                </a:lnTo>
                <a:lnTo>
                  <a:pt x="270" y="830"/>
                </a:lnTo>
                <a:lnTo>
                  <a:pt x="270" y="834"/>
                </a:lnTo>
                <a:lnTo>
                  <a:pt x="264" y="834"/>
                </a:lnTo>
                <a:lnTo>
                  <a:pt x="264" y="844"/>
                </a:lnTo>
                <a:lnTo>
                  <a:pt x="270" y="844"/>
                </a:lnTo>
                <a:lnTo>
                  <a:pt x="270" y="838"/>
                </a:lnTo>
                <a:lnTo>
                  <a:pt x="276" y="838"/>
                </a:lnTo>
                <a:lnTo>
                  <a:pt x="276" y="850"/>
                </a:lnTo>
                <a:lnTo>
                  <a:pt x="254" y="850"/>
                </a:lnTo>
                <a:lnTo>
                  <a:pt x="258" y="856"/>
                </a:lnTo>
                <a:lnTo>
                  <a:pt x="258" y="866"/>
                </a:lnTo>
                <a:lnTo>
                  <a:pt x="264" y="860"/>
                </a:lnTo>
                <a:lnTo>
                  <a:pt x="264" y="866"/>
                </a:lnTo>
                <a:lnTo>
                  <a:pt x="258" y="866"/>
                </a:lnTo>
                <a:lnTo>
                  <a:pt x="258" y="872"/>
                </a:lnTo>
                <a:lnTo>
                  <a:pt x="254" y="872"/>
                </a:lnTo>
                <a:lnTo>
                  <a:pt x="254" y="878"/>
                </a:lnTo>
                <a:lnTo>
                  <a:pt x="248" y="878"/>
                </a:lnTo>
                <a:lnTo>
                  <a:pt x="254" y="884"/>
                </a:lnTo>
                <a:lnTo>
                  <a:pt x="248" y="884"/>
                </a:lnTo>
                <a:lnTo>
                  <a:pt x="254" y="888"/>
                </a:lnTo>
                <a:lnTo>
                  <a:pt x="254" y="892"/>
                </a:lnTo>
                <a:lnTo>
                  <a:pt x="258" y="892"/>
                </a:lnTo>
                <a:lnTo>
                  <a:pt x="264" y="898"/>
                </a:lnTo>
                <a:lnTo>
                  <a:pt x="270" y="898"/>
                </a:lnTo>
                <a:lnTo>
                  <a:pt x="276" y="904"/>
                </a:lnTo>
                <a:lnTo>
                  <a:pt x="276" y="910"/>
                </a:lnTo>
                <a:lnTo>
                  <a:pt x="282" y="910"/>
                </a:lnTo>
                <a:lnTo>
                  <a:pt x="284" y="914"/>
                </a:lnTo>
                <a:lnTo>
                  <a:pt x="302" y="914"/>
                </a:lnTo>
                <a:lnTo>
                  <a:pt x="302" y="920"/>
                </a:lnTo>
                <a:lnTo>
                  <a:pt x="330" y="920"/>
                </a:lnTo>
                <a:lnTo>
                  <a:pt x="336" y="926"/>
                </a:lnTo>
                <a:lnTo>
                  <a:pt x="336" y="932"/>
                </a:lnTo>
                <a:lnTo>
                  <a:pt x="372" y="932"/>
                </a:lnTo>
                <a:lnTo>
                  <a:pt x="372" y="938"/>
                </a:lnTo>
                <a:lnTo>
                  <a:pt x="368" y="938"/>
                </a:lnTo>
                <a:lnTo>
                  <a:pt x="368" y="942"/>
                </a:lnTo>
                <a:lnTo>
                  <a:pt x="378" y="942"/>
                </a:lnTo>
                <a:lnTo>
                  <a:pt x="378" y="946"/>
                </a:lnTo>
                <a:lnTo>
                  <a:pt x="384" y="946"/>
                </a:lnTo>
                <a:lnTo>
                  <a:pt x="384" y="952"/>
                </a:lnTo>
                <a:lnTo>
                  <a:pt x="390" y="952"/>
                </a:lnTo>
                <a:lnTo>
                  <a:pt x="390" y="958"/>
                </a:lnTo>
                <a:lnTo>
                  <a:pt x="398" y="958"/>
                </a:lnTo>
                <a:lnTo>
                  <a:pt x="398" y="952"/>
                </a:lnTo>
                <a:lnTo>
                  <a:pt x="410" y="952"/>
                </a:lnTo>
                <a:lnTo>
                  <a:pt x="410" y="942"/>
                </a:lnTo>
                <a:lnTo>
                  <a:pt x="416" y="942"/>
                </a:lnTo>
                <a:lnTo>
                  <a:pt x="422" y="938"/>
                </a:lnTo>
                <a:lnTo>
                  <a:pt x="426" y="932"/>
                </a:lnTo>
                <a:lnTo>
                  <a:pt x="422" y="926"/>
                </a:lnTo>
                <a:lnTo>
                  <a:pt x="422" y="914"/>
                </a:lnTo>
                <a:lnTo>
                  <a:pt x="416" y="910"/>
                </a:lnTo>
                <a:lnTo>
                  <a:pt x="416" y="898"/>
                </a:lnTo>
                <a:lnTo>
                  <a:pt x="410" y="892"/>
                </a:lnTo>
                <a:lnTo>
                  <a:pt x="410" y="884"/>
                </a:lnTo>
                <a:lnTo>
                  <a:pt x="416" y="884"/>
                </a:lnTo>
                <a:lnTo>
                  <a:pt x="422" y="878"/>
                </a:lnTo>
                <a:lnTo>
                  <a:pt x="422" y="872"/>
                </a:lnTo>
                <a:lnTo>
                  <a:pt x="432" y="872"/>
                </a:lnTo>
                <a:lnTo>
                  <a:pt x="432" y="866"/>
                </a:lnTo>
                <a:lnTo>
                  <a:pt x="426" y="866"/>
                </a:lnTo>
                <a:lnTo>
                  <a:pt x="416" y="856"/>
                </a:lnTo>
                <a:lnTo>
                  <a:pt x="410" y="856"/>
                </a:lnTo>
                <a:lnTo>
                  <a:pt x="410" y="850"/>
                </a:lnTo>
                <a:lnTo>
                  <a:pt x="416" y="850"/>
                </a:lnTo>
                <a:lnTo>
                  <a:pt x="410" y="844"/>
                </a:lnTo>
                <a:lnTo>
                  <a:pt x="410" y="838"/>
                </a:lnTo>
                <a:lnTo>
                  <a:pt x="404" y="834"/>
                </a:lnTo>
                <a:lnTo>
                  <a:pt x="404" y="830"/>
                </a:lnTo>
                <a:lnTo>
                  <a:pt x="390" y="830"/>
                </a:lnTo>
                <a:lnTo>
                  <a:pt x="390" y="818"/>
                </a:lnTo>
                <a:lnTo>
                  <a:pt x="384" y="818"/>
                </a:lnTo>
                <a:lnTo>
                  <a:pt x="378" y="812"/>
                </a:lnTo>
                <a:lnTo>
                  <a:pt x="384" y="812"/>
                </a:lnTo>
                <a:lnTo>
                  <a:pt x="384" y="784"/>
                </a:lnTo>
                <a:lnTo>
                  <a:pt x="394" y="784"/>
                </a:lnTo>
                <a:lnTo>
                  <a:pt x="394" y="780"/>
                </a:lnTo>
                <a:lnTo>
                  <a:pt x="390" y="780"/>
                </a:lnTo>
                <a:lnTo>
                  <a:pt x="394" y="774"/>
                </a:lnTo>
                <a:lnTo>
                  <a:pt x="398" y="774"/>
                </a:lnTo>
                <a:lnTo>
                  <a:pt x="398" y="780"/>
                </a:lnTo>
                <a:lnTo>
                  <a:pt x="404" y="780"/>
                </a:lnTo>
                <a:lnTo>
                  <a:pt x="404" y="784"/>
                </a:lnTo>
                <a:lnTo>
                  <a:pt x="410" y="790"/>
                </a:lnTo>
                <a:lnTo>
                  <a:pt x="410" y="784"/>
                </a:lnTo>
                <a:lnTo>
                  <a:pt x="416" y="784"/>
                </a:lnTo>
                <a:lnTo>
                  <a:pt x="416" y="780"/>
                </a:lnTo>
                <a:lnTo>
                  <a:pt x="410" y="780"/>
                </a:lnTo>
                <a:lnTo>
                  <a:pt x="410" y="770"/>
                </a:lnTo>
                <a:lnTo>
                  <a:pt x="416" y="770"/>
                </a:lnTo>
                <a:lnTo>
                  <a:pt x="416" y="764"/>
                </a:lnTo>
                <a:lnTo>
                  <a:pt x="422" y="764"/>
                </a:lnTo>
                <a:lnTo>
                  <a:pt x="426" y="758"/>
                </a:lnTo>
                <a:lnTo>
                  <a:pt x="432" y="758"/>
                </a:lnTo>
                <a:lnTo>
                  <a:pt x="432" y="752"/>
                </a:lnTo>
                <a:lnTo>
                  <a:pt x="442" y="752"/>
                </a:lnTo>
                <a:lnTo>
                  <a:pt x="442" y="746"/>
                </a:lnTo>
                <a:lnTo>
                  <a:pt x="448" y="746"/>
                </a:lnTo>
                <a:lnTo>
                  <a:pt x="448" y="752"/>
                </a:lnTo>
                <a:lnTo>
                  <a:pt x="454" y="752"/>
                </a:lnTo>
                <a:lnTo>
                  <a:pt x="454" y="746"/>
                </a:lnTo>
                <a:lnTo>
                  <a:pt x="464" y="746"/>
                </a:lnTo>
                <a:lnTo>
                  <a:pt x="464" y="752"/>
                </a:lnTo>
                <a:lnTo>
                  <a:pt x="476" y="752"/>
                </a:lnTo>
                <a:lnTo>
                  <a:pt x="482" y="758"/>
                </a:lnTo>
                <a:lnTo>
                  <a:pt x="486" y="758"/>
                </a:lnTo>
                <a:lnTo>
                  <a:pt x="486" y="764"/>
                </a:lnTo>
                <a:lnTo>
                  <a:pt x="502" y="764"/>
                </a:lnTo>
                <a:lnTo>
                  <a:pt x="502" y="770"/>
                </a:lnTo>
                <a:lnTo>
                  <a:pt x="508" y="770"/>
                </a:lnTo>
                <a:lnTo>
                  <a:pt x="508" y="774"/>
                </a:lnTo>
                <a:lnTo>
                  <a:pt x="512" y="770"/>
                </a:lnTo>
                <a:lnTo>
                  <a:pt x="512" y="764"/>
                </a:lnTo>
                <a:lnTo>
                  <a:pt x="536" y="764"/>
                </a:lnTo>
                <a:lnTo>
                  <a:pt x="536" y="758"/>
                </a:lnTo>
                <a:lnTo>
                  <a:pt x="540" y="764"/>
                </a:lnTo>
                <a:lnTo>
                  <a:pt x="546" y="764"/>
                </a:lnTo>
                <a:lnTo>
                  <a:pt x="546" y="758"/>
                </a:lnTo>
                <a:lnTo>
                  <a:pt x="550" y="758"/>
                </a:lnTo>
                <a:lnTo>
                  <a:pt x="550" y="764"/>
                </a:lnTo>
                <a:lnTo>
                  <a:pt x="556" y="770"/>
                </a:lnTo>
                <a:lnTo>
                  <a:pt x="562" y="770"/>
                </a:lnTo>
                <a:lnTo>
                  <a:pt x="562" y="774"/>
                </a:lnTo>
                <a:lnTo>
                  <a:pt x="568" y="774"/>
                </a:lnTo>
                <a:lnTo>
                  <a:pt x="568" y="764"/>
                </a:lnTo>
                <a:lnTo>
                  <a:pt x="572" y="764"/>
                </a:lnTo>
                <a:lnTo>
                  <a:pt x="572" y="770"/>
                </a:lnTo>
                <a:lnTo>
                  <a:pt x="584" y="770"/>
                </a:lnTo>
                <a:lnTo>
                  <a:pt x="590" y="764"/>
                </a:lnTo>
                <a:lnTo>
                  <a:pt x="596" y="758"/>
                </a:lnTo>
                <a:lnTo>
                  <a:pt x="596" y="752"/>
                </a:lnTo>
                <a:lnTo>
                  <a:pt x="578" y="752"/>
                </a:lnTo>
                <a:lnTo>
                  <a:pt x="572" y="746"/>
                </a:lnTo>
                <a:lnTo>
                  <a:pt x="572" y="742"/>
                </a:lnTo>
                <a:lnTo>
                  <a:pt x="578" y="742"/>
                </a:lnTo>
                <a:lnTo>
                  <a:pt x="584" y="736"/>
                </a:lnTo>
                <a:lnTo>
                  <a:pt x="584" y="720"/>
                </a:lnTo>
                <a:lnTo>
                  <a:pt x="600" y="720"/>
                </a:lnTo>
                <a:lnTo>
                  <a:pt x="600" y="716"/>
                </a:lnTo>
                <a:lnTo>
                  <a:pt x="584" y="716"/>
                </a:lnTo>
                <a:lnTo>
                  <a:pt x="584" y="698"/>
                </a:lnTo>
                <a:lnTo>
                  <a:pt x="610" y="698"/>
                </a:lnTo>
                <a:lnTo>
                  <a:pt x="610" y="692"/>
                </a:lnTo>
                <a:lnTo>
                  <a:pt x="644" y="692"/>
                </a:lnTo>
                <a:lnTo>
                  <a:pt x="644" y="682"/>
                </a:lnTo>
                <a:lnTo>
                  <a:pt x="650" y="682"/>
                </a:lnTo>
                <a:lnTo>
                  <a:pt x="650" y="688"/>
                </a:lnTo>
                <a:lnTo>
                  <a:pt x="654" y="688"/>
                </a:lnTo>
                <a:lnTo>
                  <a:pt x="654" y="682"/>
                </a:lnTo>
                <a:lnTo>
                  <a:pt x="680" y="682"/>
                </a:lnTo>
                <a:lnTo>
                  <a:pt x="686" y="676"/>
                </a:lnTo>
                <a:lnTo>
                  <a:pt x="686" y="672"/>
                </a:lnTo>
                <a:lnTo>
                  <a:pt x="692" y="672"/>
                </a:lnTo>
                <a:lnTo>
                  <a:pt x="692" y="666"/>
                </a:lnTo>
                <a:lnTo>
                  <a:pt x="698" y="672"/>
                </a:lnTo>
                <a:lnTo>
                  <a:pt x="698" y="666"/>
                </a:lnTo>
                <a:lnTo>
                  <a:pt x="710" y="666"/>
                </a:lnTo>
                <a:lnTo>
                  <a:pt x="710" y="672"/>
                </a:lnTo>
                <a:lnTo>
                  <a:pt x="718" y="672"/>
                </a:lnTo>
                <a:lnTo>
                  <a:pt x="718" y="666"/>
                </a:lnTo>
                <a:lnTo>
                  <a:pt x="724" y="666"/>
                </a:lnTo>
                <a:lnTo>
                  <a:pt x="724" y="682"/>
                </a:lnTo>
                <a:lnTo>
                  <a:pt x="730" y="682"/>
                </a:lnTo>
                <a:lnTo>
                  <a:pt x="730" y="692"/>
                </a:lnTo>
                <a:lnTo>
                  <a:pt x="758" y="692"/>
                </a:lnTo>
                <a:lnTo>
                  <a:pt x="758" y="698"/>
                </a:lnTo>
                <a:lnTo>
                  <a:pt x="766" y="698"/>
                </a:lnTo>
                <a:lnTo>
                  <a:pt x="766" y="704"/>
                </a:lnTo>
                <a:lnTo>
                  <a:pt x="772" y="704"/>
                </a:lnTo>
                <a:lnTo>
                  <a:pt x="772" y="710"/>
                </a:lnTo>
                <a:lnTo>
                  <a:pt x="778" y="704"/>
                </a:lnTo>
                <a:lnTo>
                  <a:pt x="784" y="704"/>
                </a:lnTo>
                <a:lnTo>
                  <a:pt x="790" y="698"/>
                </a:lnTo>
                <a:lnTo>
                  <a:pt x="790" y="692"/>
                </a:lnTo>
                <a:lnTo>
                  <a:pt x="800" y="692"/>
                </a:lnTo>
                <a:lnTo>
                  <a:pt x="800" y="698"/>
                </a:lnTo>
                <a:lnTo>
                  <a:pt x="806" y="704"/>
                </a:lnTo>
                <a:lnTo>
                  <a:pt x="812" y="704"/>
                </a:lnTo>
                <a:lnTo>
                  <a:pt x="818" y="710"/>
                </a:lnTo>
                <a:lnTo>
                  <a:pt x="822" y="716"/>
                </a:lnTo>
                <a:lnTo>
                  <a:pt x="826" y="726"/>
                </a:lnTo>
                <a:lnTo>
                  <a:pt x="832" y="726"/>
                </a:lnTo>
                <a:lnTo>
                  <a:pt x="832" y="730"/>
                </a:lnTo>
                <a:lnTo>
                  <a:pt x="838" y="730"/>
                </a:lnTo>
                <a:lnTo>
                  <a:pt x="838" y="736"/>
                </a:lnTo>
                <a:lnTo>
                  <a:pt x="844" y="746"/>
                </a:lnTo>
                <a:lnTo>
                  <a:pt x="850" y="752"/>
                </a:lnTo>
                <a:lnTo>
                  <a:pt x="850" y="764"/>
                </a:lnTo>
                <a:lnTo>
                  <a:pt x="860" y="764"/>
                </a:lnTo>
                <a:lnTo>
                  <a:pt x="860" y="752"/>
                </a:lnTo>
                <a:lnTo>
                  <a:pt x="866" y="758"/>
                </a:lnTo>
                <a:lnTo>
                  <a:pt x="872" y="758"/>
                </a:lnTo>
                <a:lnTo>
                  <a:pt x="872" y="770"/>
                </a:lnTo>
                <a:lnTo>
                  <a:pt x="876" y="770"/>
                </a:lnTo>
                <a:lnTo>
                  <a:pt x="876" y="764"/>
                </a:lnTo>
                <a:lnTo>
                  <a:pt x="880" y="764"/>
                </a:lnTo>
                <a:lnTo>
                  <a:pt x="880" y="770"/>
                </a:lnTo>
                <a:lnTo>
                  <a:pt x="886" y="764"/>
                </a:lnTo>
                <a:lnTo>
                  <a:pt x="886" y="770"/>
                </a:lnTo>
                <a:lnTo>
                  <a:pt x="892" y="764"/>
                </a:lnTo>
                <a:lnTo>
                  <a:pt x="908" y="764"/>
                </a:lnTo>
                <a:lnTo>
                  <a:pt x="908" y="770"/>
                </a:lnTo>
                <a:lnTo>
                  <a:pt x="914" y="774"/>
                </a:lnTo>
                <a:lnTo>
                  <a:pt x="914" y="780"/>
                </a:lnTo>
                <a:lnTo>
                  <a:pt x="926" y="780"/>
                </a:lnTo>
                <a:lnTo>
                  <a:pt x="926" y="790"/>
                </a:lnTo>
                <a:lnTo>
                  <a:pt x="936" y="790"/>
                </a:lnTo>
                <a:lnTo>
                  <a:pt x="940" y="796"/>
                </a:lnTo>
                <a:lnTo>
                  <a:pt x="940" y="790"/>
                </a:lnTo>
                <a:lnTo>
                  <a:pt x="952" y="790"/>
                </a:lnTo>
                <a:lnTo>
                  <a:pt x="952" y="802"/>
                </a:lnTo>
                <a:lnTo>
                  <a:pt x="968" y="802"/>
                </a:lnTo>
                <a:lnTo>
                  <a:pt x="968" y="796"/>
                </a:lnTo>
                <a:lnTo>
                  <a:pt x="980" y="796"/>
                </a:lnTo>
                <a:lnTo>
                  <a:pt x="980" y="790"/>
                </a:lnTo>
                <a:lnTo>
                  <a:pt x="990" y="790"/>
                </a:lnTo>
                <a:lnTo>
                  <a:pt x="990" y="784"/>
                </a:lnTo>
                <a:lnTo>
                  <a:pt x="994" y="784"/>
                </a:lnTo>
                <a:lnTo>
                  <a:pt x="994" y="780"/>
                </a:lnTo>
                <a:lnTo>
                  <a:pt x="1000" y="780"/>
                </a:lnTo>
                <a:lnTo>
                  <a:pt x="1000" y="774"/>
                </a:lnTo>
                <a:lnTo>
                  <a:pt x="1018" y="774"/>
                </a:lnTo>
                <a:lnTo>
                  <a:pt x="1018" y="770"/>
                </a:lnTo>
                <a:lnTo>
                  <a:pt x="1028" y="770"/>
                </a:lnTo>
                <a:lnTo>
                  <a:pt x="1028" y="764"/>
                </a:lnTo>
                <a:lnTo>
                  <a:pt x="1034" y="770"/>
                </a:lnTo>
                <a:lnTo>
                  <a:pt x="1034" y="764"/>
                </a:lnTo>
                <a:lnTo>
                  <a:pt x="1038" y="764"/>
                </a:lnTo>
                <a:lnTo>
                  <a:pt x="1038" y="770"/>
                </a:lnTo>
                <a:lnTo>
                  <a:pt x="1054" y="770"/>
                </a:lnTo>
                <a:lnTo>
                  <a:pt x="1054" y="780"/>
                </a:lnTo>
                <a:lnTo>
                  <a:pt x="1060" y="780"/>
                </a:lnTo>
                <a:lnTo>
                  <a:pt x="1060" y="784"/>
                </a:lnTo>
                <a:lnTo>
                  <a:pt x="1066" y="780"/>
                </a:lnTo>
                <a:lnTo>
                  <a:pt x="1066" y="784"/>
                </a:lnTo>
                <a:lnTo>
                  <a:pt x="1092" y="784"/>
                </a:lnTo>
                <a:lnTo>
                  <a:pt x="1098" y="790"/>
                </a:lnTo>
                <a:lnTo>
                  <a:pt x="1104" y="790"/>
                </a:lnTo>
                <a:lnTo>
                  <a:pt x="1104" y="784"/>
                </a:lnTo>
                <a:lnTo>
                  <a:pt x="1108" y="784"/>
                </a:lnTo>
                <a:lnTo>
                  <a:pt x="1108" y="764"/>
                </a:lnTo>
                <a:lnTo>
                  <a:pt x="1104" y="764"/>
                </a:lnTo>
                <a:lnTo>
                  <a:pt x="1108" y="758"/>
                </a:lnTo>
                <a:lnTo>
                  <a:pt x="1108" y="746"/>
                </a:lnTo>
                <a:lnTo>
                  <a:pt x="1120" y="746"/>
                </a:lnTo>
                <a:lnTo>
                  <a:pt x="1120" y="742"/>
                </a:lnTo>
                <a:lnTo>
                  <a:pt x="1136" y="742"/>
                </a:lnTo>
                <a:lnTo>
                  <a:pt x="1136" y="746"/>
                </a:lnTo>
                <a:lnTo>
                  <a:pt x="1146" y="746"/>
                </a:lnTo>
                <a:lnTo>
                  <a:pt x="1146" y="752"/>
                </a:lnTo>
                <a:lnTo>
                  <a:pt x="1168" y="752"/>
                </a:lnTo>
                <a:lnTo>
                  <a:pt x="1168" y="774"/>
                </a:lnTo>
                <a:lnTo>
                  <a:pt x="1186" y="774"/>
                </a:lnTo>
                <a:lnTo>
                  <a:pt x="1186" y="780"/>
                </a:lnTo>
                <a:lnTo>
                  <a:pt x="1196" y="780"/>
                </a:lnTo>
                <a:lnTo>
                  <a:pt x="1196" y="774"/>
                </a:lnTo>
                <a:lnTo>
                  <a:pt x="1234" y="774"/>
                </a:lnTo>
                <a:lnTo>
                  <a:pt x="1234" y="780"/>
                </a:lnTo>
                <a:lnTo>
                  <a:pt x="1240" y="784"/>
                </a:lnTo>
                <a:lnTo>
                  <a:pt x="1250" y="784"/>
                </a:lnTo>
                <a:lnTo>
                  <a:pt x="1250" y="790"/>
                </a:lnTo>
                <a:lnTo>
                  <a:pt x="1254" y="796"/>
                </a:lnTo>
                <a:lnTo>
                  <a:pt x="1266" y="796"/>
                </a:lnTo>
                <a:lnTo>
                  <a:pt x="1272" y="802"/>
                </a:lnTo>
                <a:lnTo>
                  <a:pt x="1294" y="802"/>
                </a:lnTo>
                <a:lnTo>
                  <a:pt x="1294" y="796"/>
                </a:lnTo>
                <a:lnTo>
                  <a:pt x="1308" y="796"/>
                </a:lnTo>
                <a:lnTo>
                  <a:pt x="1314" y="790"/>
                </a:lnTo>
                <a:lnTo>
                  <a:pt x="1326" y="790"/>
                </a:lnTo>
                <a:lnTo>
                  <a:pt x="1326" y="784"/>
                </a:lnTo>
                <a:lnTo>
                  <a:pt x="1332" y="780"/>
                </a:lnTo>
                <a:lnTo>
                  <a:pt x="1336" y="780"/>
                </a:lnTo>
                <a:lnTo>
                  <a:pt x="1336" y="774"/>
                </a:lnTo>
                <a:lnTo>
                  <a:pt x="1348" y="774"/>
                </a:lnTo>
                <a:lnTo>
                  <a:pt x="1348" y="780"/>
                </a:lnTo>
                <a:lnTo>
                  <a:pt x="1354" y="780"/>
                </a:lnTo>
                <a:lnTo>
                  <a:pt x="1354" y="784"/>
                </a:lnTo>
                <a:lnTo>
                  <a:pt x="1374" y="784"/>
                </a:lnTo>
                <a:lnTo>
                  <a:pt x="1374" y="790"/>
                </a:lnTo>
                <a:lnTo>
                  <a:pt x="1402" y="790"/>
                </a:lnTo>
                <a:lnTo>
                  <a:pt x="1402" y="784"/>
                </a:lnTo>
                <a:lnTo>
                  <a:pt x="1408" y="784"/>
                </a:lnTo>
                <a:lnTo>
                  <a:pt x="1412" y="780"/>
                </a:lnTo>
                <a:lnTo>
                  <a:pt x="1412" y="764"/>
                </a:lnTo>
                <a:lnTo>
                  <a:pt x="1418" y="758"/>
                </a:lnTo>
                <a:lnTo>
                  <a:pt x="1418" y="752"/>
                </a:lnTo>
                <a:lnTo>
                  <a:pt x="1422" y="752"/>
                </a:lnTo>
                <a:lnTo>
                  <a:pt x="1422" y="742"/>
                </a:lnTo>
                <a:lnTo>
                  <a:pt x="1428" y="742"/>
                </a:lnTo>
                <a:lnTo>
                  <a:pt x="1428" y="726"/>
                </a:lnTo>
                <a:lnTo>
                  <a:pt x="1422" y="726"/>
                </a:lnTo>
                <a:lnTo>
                  <a:pt x="1422" y="720"/>
                </a:lnTo>
                <a:lnTo>
                  <a:pt x="1428" y="716"/>
                </a:lnTo>
                <a:lnTo>
                  <a:pt x="1446" y="716"/>
                </a:lnTo>
                <a:lnTo>
                  <a:pt x="1446" y="710"/>
                </a:lnTo>
                <a:lnTo>
                  <a:pt x="1476" y="710"/>
                </a:lnTo>
                <a:lnTo>
                  <a:pt x="1476" y="716"/>
                </a:lnTo>
                <a:lnTo>
                  <a:pt x="1500" y="716"/>
                </a:lnTo>
                <a:lnTo>
                  <a:pt x="1500" y="720"/>
                </a:lnTo>
                <a:lnTo>
                  <a:pt x="1504" y="726"/>
                </a:lnTo>
                <a:lnTo>
                  <a:pt x="1504" y="736"/>
                </a:lnTo>
                <a:lnTo>
                  <a:pt x="1510" y="736"/>
                </a:lnTo>
                <a:lnTo>
                  <a:pt x="1510" y="746"/>
                </a:lnTo>
                <a:lnTo>
                  <a:pt x="1516" y="746"/>
                </a:lnTo>
                <a:lnTo>
                  <a:pt x="1516" y="764"/>
                </a:lnTo>
                <a:lnTo>
                  <a:pt x="1520" y="764"/>
                </a:lnTo>
                <a:lnTo>
                  <a:pt x="1520" y="774"/>
                </a:lnTo>
                <a:lnTo>
                  <a:pt x="1526" y="774"/>
                </a:lnTo>
                <a:lnTo>
                  <a:pt x="1526" y="790"/>
                </a:lnTo>
                <a:lnTo>
                  <a:pt x="1542" y="790"/>
                </a:lnTo>
                <a:lnTo>
                  <a:pt x="1542" y="796"/>
                </a:lnTo>
                <a:lnTo>
                  <a:pt x="1554" y="796"/>
                </a:lnTo>
                <a:lnTo>
                  <a:pt x="1554" y="802"/>
                </a:lnTo>
                <a:lnTo>
                  <a:pt x="1560" y="802"/>
                </a:lnTo>
                <a:lnTo>
                  <a:pt x="1564" y="806"/>
                </a:lnTo>
                <a:lnTo>
                  <a:pt x="1570" y="806"/>
                </a:lnTo>
                <a:lnTo>
                  <a:pt x="1570" y="824"/>
                </a:lnTo>
                <a:lnTo>
                  <a:pt x="1574" y="824"/>
                </a:lnTo>
                <a:lnTo>
                  <a:pt x="1574" y="830"/>
                </a:lnTo>
                <a:lnTo>
                  <a:pt x="1580" y="830"/>
                </a:lnTo>
                <a:lnTo>
                  <a:pt x="1580" y="834"/>
                </a:lnTo>
                <a:lnTo>
                  <a:pt x="1590" y="834"/>
                </a:lnTo>
                <a:lnTo>
                  <a:pt x="1590" y="830"/>
                </a:lnTo>
                <a:lnTo>
                  <a:pt x="1596" y="830"/>
                </a:lnTo>
                <a:lnTo>
                  <a:pt x="1596" y="824"/>
                </a:lnTo>
                <a:lnTo>
                  <a:pt x="1614" y="824"/>
                </a:lnTo>
                <a:lnTo>
                  <a:pt x="1614" y="818"/>
                </a:lnTo>
                <a:lnTo>
                  <a:pt x="1624" y="818"/>
                </a:lnTo>
                <a:lnTo>
                  <a:pt x="1624" y="838"/>
                </a:lnTo>
                <a:lnTo>
                  <a:pt x="1618" y="838"/>
                </a:lnTo>
                <a:lnTo>
                  <a:pt x="1618" y="850"/>
                </a:lnTo>
                <a:lnTo>
                  <a:pt x="1614" y="850"/>
                </a:lnTo>
                <a:lnTo>
                  <a:pt x="1614" y="872"/>
                </a:lnTo>
                <a:lnTo>
                  <a:pt x="1602" y="872"/>
                </a:lnTo>
                <a:lnTo>
                  <a:pt x="1602" y="884"/>
                </a:lnTo>
                <a:lnTo>
                  <a:pt x="1590" y="884"/>
                </a:lnTo>
                <a:lnTo>
                  <a:pt x="1590" y="878"/>
                </a:lnTo>
                <a:lnTo>
                  <a:pt x="1586" y="878"/>
                </a:lnTo>
                <a:lnTo>
                  <a:pt x="1586" y="884"/>
                </a:lnTo>
                <a:lnTo>
                  <a:pt x="1574" y="884"/>
                </a:lnTo>
                <a:lnTo>
                  <a:pt x="1574" y="926"/>
                </a:lnTo>
                <a:lnTo>
                  <a:pt x="1570" y="926"/>
                </a:lnTo>
                <a:lnTo>
                  <a:pt x="1570" y="938"/>
                </a:lnTo>
                <a:lnTo>
                  <a:pt x="1574" y="932"/>
                </a:lnTo>
                <a:lnTo>
                  <a:pt x="1580" y="926"/>
                </a:lnTo>
                <a:lnTo>
                  <a:pt x="1580" y="920"/>
                </a:lnTo>
                <a:lnTo>
                  <a:pt x="1590" y="920"/>
                </a:lnTo>
                <a:lnTo>
                  <a:pt x="1590" y="926"/>
                </a:lnTo>
                <a:lnTo>
                  <a:pt x="1596" y="926"/>
                </a:lnTo>
                <a:lnTo>
                  <a:pt x="1596" y="932"/>
                </a:lnTo>
                <a:lnTo>
                  <a:pt x="1602" y="926"/>
                </a:lnTo>
                <a:lnTo>
                  <a:pt x="1602" y="932"/>
                </a:lnTo>
                <a:lnTo>
                  <a:pt x="1614" y="932"/>
                </a:lnTo>
                <a:lnTo>
                  <a:pt x="1614" y="926"/>
                </a:lnTo>
                <a:lnTo>
                  <a:pt x="1618" y="926"/>
                </a:lnTo>
                <a:lnTo>
                  <a:pt x="1618" y="920"/>
                </a:lnTo>
                <a:lnTo>
                  <a:pt x="1628" y="920"/>
                </a:lnTo>
                <a:lnTo>
                  <a:pt x="1628" y="914"/>
                </a:lnTo>
                <a:lnTo>
                  <a:pt x="1634" y="914"/>
                </a:lnTo>
                <a:lnTo>
                  <a:pt x="1634" y="910"/>
                </a:lnTo>
                <a:lnTo>
                  <a:pt x="1640" y="910"/>
                </a:lnTo>
                <a:lnTo>
                  <a:pt x="1640" y="898"/>
                </a:lnTo>
                <a:lnTo>
                  <a:pt x="1650" y="898"/>
                </a:lnTo>
                <a:lnTo>
                  <a:pt x="1650" y="884"/>
                </a:lnTo>
                <a:lnTo>
                  <a:pt x="1656" y="884"/>
                </a:lnTo>
                <a:lnTo>
                  <a:pt x="1662" y="878"/>
                </a:lnTo>
                <a:lnTo>
                  <a:pt x="1662" y="872"/>
                </a:lnTo>
                <a:lnTo>
                  <a:pt x="1672" y="872"/>
                </a:lnTo>
                <a:lnTo>
                  <a:pt x="1672" y="856"/>
                </a:lnTo>
                <a:lnTo>
                  <a:pt x="1678" y="856"/>
                </a:lnTo>
                <a:lnTo>
                  <a:pt x="1678" y="850"/>
                </a:lnTo>
                <a:lnTo>
                  <a:pt x="1682" y="844"/>
                </a:lnTo>
                <a:lnTo>
                  <a:pt x="1682" y="838"/>
                </a:lnTo>
                <a:lnTo>
                  <a:pt x="1688" y="838"/>
                </a:lnTo>
                <a:lnTo>
                  <a:pt x="1688" y="830"/>
                </a:lnTo>
                <a:lnTo>
                  <a:pt x="1694" y="830"/>
                </a:lnTo>
                <a:lnTo>
                  <a:pt x="1694" y="824"/>
                </a:lnTo>
                <a:lnTo>
                  <a:pt x="1700" y="824"/>
                </a:lnTo>
                <a:lnTo>
                  <a:pt x="1700" y="818"/>
                </a:lnTo>
                <a:lnTo>
                  <a:pt x="1704" y="812"/>
                </a:lnTo>
                <a:lnTo>
                  <a:pt x="1704" y="806"/>
                </a:lnTo>
                <a:lnTo>
                  <a:pt x="1710" y="806"/>
                </a:lnTo>
                <a:lnTo>
                  <a:pt x="1710" y="752"/>
                </a:lnTo>
                <a:lnTo>
                  <a:pt x="1716" y="752"/>
                </a:lnTo>
                <a:lnTo>
                  <a:pt x="1716" y="746"/>
                </a:lnTo>
                <a:lnTo>
                  <a:pt x="1722" y="746"/>
                </a:lnTo>
                <a:lnTo>
                  <a:pt x="1722" y="726"/>
                </a:lnTo>
                <a:lnTo>
                  <a:pt x="1716" y="720"/>
                </a:lnTo>
                <a:lnTo>
                  <a:pt x="1710" y="716"/>
                </a:lnTo>
                <a:lnTo>
                  <a:pt x="1716" y="716"/>
                </a:lnTo>
                <a:lnTo>
                  <a:pt x="1722" y="720"/>
                </a:lnTo>
                <a:lnTo>
                  <a:pt x="1722" y="716"/>
                </a:lnTo>
                <a:lnTo>
                  <a:pt x="1716" y="710"/>
                </a:lnTo>
                <a:lnTo>
                  <a:pt x="1710" y="710"/>
                </a:lnTo>
                <a:lnTo>
                  <a:pt x="1710" y="704"/>
                </a:lnTo>
                <a:lnTo>
                  <a:pt x="1704" y="704"/>
                </a:lnTo>
                <a:lnTo>
                  <a:pt x="1704" y="692"/>
                </a:lnTo>
                <a:lnTo>
                  <a:pt x="1688" y="692"/>
                </a:lnTo>
                <a:lnTo>
                  <a:pt x="1688" y="698"/>
                </a:lnTo>
                <a:lnTo>
                  <a:pt x="1682" y="704"/>
                </a:lnTo>
                <a:lnTo>
                  <a:pt x="1682" y="710"/>
                </a:lnTo>
                <a:lnTo>
                  <a:pt x="1678" y="710"/>
                </a:lnTo>
                <a:lnTo>
                  <a:pt x="1678" y="704"/>
                </a:lnTo>
                <a:lnTo>
                  <a:pt x="1672" y="704"/>
                </a:lnTo>
                <a:lnTo>
                  <a:pt x="1672" y="710"/>
                </a:lnTo>
                <a:lnTo>
                  <a:pt x="1662" y="710"/>
                </a:lnTo>
                <a:lnTo>
                  <a:pt x="1662" y="704"/>
                </a:lnTo>
                <a:lnTo>
                  <a:pt x="1656" y="704"/>
                </a:lnTo>
                <a:lnTo>
                  <a:pt x="1656" y="682"/>
                </a:lnTo>
                <a:lnTo>
                  <a:pt x="1650" y="688"/>
                </a:lnTo>
                <a:lnTo>
                  <a:pt x="1650" y="682"/>
                </a:lnTo>
                <a:lnTo>
                  <a:pt x="1644" y="688"/>
                </a:lnTo>
                <a:lnTo>
                  <a:pt x="1640" y="688"/>
                </a:lnTo>
                <a:lnTo>
                  <a:pt x="1640" y="682"/>
                </a:lnTo>
                <a:lnTo>
                  <a:pt x="1634" y="682"/>
                </a:lnTo>
                <a:lnTo>
                  <a:pt x="1634" y="676"/>
                </a:lnTo>
                <a:lnTo>
                  <a:pt x="1640" y="676"/>
                </a:lnTo>
                <a:lnTo>
                  <a:pt x="1640" y="672"/>
                </a:lnTo>
                <a:lnTo>
                  <a:pt x="1644" y="672"/>
                </a:lnTo>
                <a:lnTo>
                  <a:pt x="1644" y="666"/>
                </a:lnTo>
                <a:lnTo>
                  <a:pt x="1650" y="666"/>
                </a:lnTo>
                <a:lnTo>
                  <a:pt x="1656" y="660"/>
                </a:lnTo>
                <a:lnTo>
                  <a:pt x="1662" y="660"/>
                </a:lnTo>
                <a:lnTo>
                  <a:pt x="1662" y="656"/>
                </a:lnTo>
                <a:lnTo>
                  <a:pt x="1668" y="656"/>
                </a:lnTo>
                <a:lnTo>
                  <a:pt x="1672" y="650"/>
                </a:lnTo>
                <a:lnTo>
                  <a:pt x="1672" y="644"/>
                </a:lnTo>
                <a:lnTo>
                  <a:pt x="1678" y="644"/>
                </a:lnTo>
                <a:lnTo>
                  <a:pt x="1678" y="638"/>
                </a:lnTo>
                <a:lnTo>
                  <a:pt x="1682" y="632"/>
                </a:lnTo>
                <a:lnTo>
                  <a:pt x="1688" y="632"/>
                </a:lnTo>
                <a:lnTo>
                  <a:pt x="1688" y="628"/>
                </a:lnTo>
                <a:lnTo>
                  <a:pt x="1694" y="628"/>
                </a:lnTo>
                <a:lnTo>
                  <a:pt x="1694" y="622"/>
                </a:lnTo>
                <a:lnTo>
                  <a:pt x="1700" y="622"/>
                </a:lnTo>
                <a:lnTo>
                  <a:pt x="1700" y="618"/>
                </a:lnTo>
                <a:lnTo>
                  <a:pt x="1710" y="618"/>
                </a:lnTo>
                <a:lnTo>
                  <a:pt x="1710" y="606"/>
                </a:lnTo>
                <a:lnTo>
                  <a:pt x="1716" y="602"/>
                </a:lnTo>
                <a:lnTo>
                  <a:pt x="1722" y="602"/>
                </a:lnTo>
                <a:lnTo>
                  <a:pt x="1722" y="596"/>
                </a:lnTo>
                <a:lnTo>
                  <a:pt x="1728" y="596"/>
                </a:lnTo>
                <a:lnTo>
                  <a:pt x="1728" y="590"/>
                </a:lnTo>
                <a:lnTo>
                  <a:pt x="1732" y="590"/>
                </a:lnTo>
                <a:lnTo>
                  <a:pt x="1732" y="584"/>
                </a:lnTo>
                <a:lnTo>
                  <a:pt x="1748" y="584"/>
                </a:lnTo>
                <a:lnTo>
                  <a:pt x="1748" y="578"/>
                </a:lnTo>
                <a:lnTo>
                  <a:pt x="1786" y="578"/>
                </a:lnTo>
                <a:lnTo>
                  <a:pt x="1782" y="584"/>
                </a:lnTo>
                <a:lnTo>
                  <a:pt x="1790" y="584"/>
                </a:lnTo>
                <a:lnTo>
                  <a:pt x="1790" y="578"/>
                </a:lnTo>
                <a:lnTo>
                  <a:pt x="1802" y="578"/>
                </a:lnTo>
                <a:lnTo>
                  <a:pt x="1802" y="584"/>
                </a:lnTo>
                <a:lnTo>
                  <a:pt x="1814" y="584"/>
                </a:lnTo>
                <a:lnTo>
                  <a:pt x="1814" y="578"/>
                </a:lnTo>
                <a:lnTo>
                  <a:pt x="1818" y="578"/>
                </a:lnTo>
                <a:lnTo>
                  <a:pt x="1818" y="584"/>
                </a:lnTo>
                <a:lnTo>
                  <a:pt x="1830" y="584"/>
                </a:lnTo>
                <a:lnTo>
                  <a:pt x="1830" y="578"/>
                </a:lnTo>
                <a:lnTo>
                  <a:pt x="1824" y="578"/>
                </a:lnTo>
                <a:lnTo>
                  <a:pt x="1830" y="574"/>
                </a:lnTo>
                <a:lnTo>
                  <a:pt x="1850" y="574"/>
                </a:lnTo>
                <a:lnTo>
                  <a:pt x="1850" y="578"/>
                </a:lnTo>
                <a:lnTo>
                  <a:pt x="1856" y="578"/>
                </a:lnTo>
                <a:lnTo>
                  <a:pt x="1856" y="574"/>
                </a:lnTo>
                <a:lnTo>
                  <a:pt x="1862" y="574"/>
                </a:lnTo>
                <a:lnTo>
                  <a:pt x="1862" y="578"/>
                </a:lnTo>
                <a:lnTo>
                  <a:pt x="1868" y="578"/>
                </a:lnTo>
                <a:lnTo>
                  <a:pt x="1868" y="584"/>
                </a:lnTo>
                <a:lnTo>
                  <a:pt x="1862" y="584"/>
                </a:lnTo>
                <a:lnTo>
                  <a:pt x="1862" y="590"/>
                </a:lnTo>
                <a:lnTo>
                  <a:pt x="1872" y="590"/>
                </a:lnTo>
                <a:lnTo>
                  <a:pt x="1878" y="584"/>
                </a:lnTo>
                <a:lnTo>
                  <a:pt x="1878" y="590"/>
                </a:lnTo>
                <a:lnTo>
                  <a:pt x="1884" y="590"/>
                </a:lnTo>
                <a:lnTo>
                  <a:pt x="1890" y="584"/>
                </a:lnTo>
                <a:lnTo>
                  <a:pt x="1916" y="584"/>
                </a:lnTo>
                <a:lnTo>
                  <a:pt x="1916" y="578"/>
                </a:lnTo>
                <a:lnTo>
                  <a:pt x="1910" y="578"/>
                </a:lnTo>
                <a:lnTo>
                  <a:pt x="1910" y="574"/>
                </a:lnTo>
                <a:lnTo>
                  <a:pt x="1904" y="574"/>
                </a:lnTo>
                <a:lnTo>
                  <a:pt x="1904" y="578"/>
                </a:lnTo>
                <a:lnTo>
                  <a:pt x="1898" y="578"/>
                </a:lnTo>
                <a:lnTo>
                  <a:pt x="1898" y="568"/>
                </a:lnTo>
                <a:lnTo>
                  <a:pt x="1904" y="568"/>
                </a:lnTo>
                <a:lnTo>
                  <a:pt x="1904" y="564"/>
                </a:lnTo>
                <a:lnTo>
                  <a:pt x="1910" y="564"/>
                </a:lnTo>
                <a:lnTo>
                  <a:pt x="1910" y="558"/>
                </a:lnTo>
                <a:lnTo>
                  <a:pt x="1916" y="558"/>
                </a:lnTo>
                <a:lnTo>
                  <a:pt x="1922" y="552"/>
                </a:lnTo>
                <a:lnTo>
                  <a:pt x="1922" y="548"/>
                </a:lnTo>
                <a:lnTo>
                  <a:pt x="1928" y="548"/>
                </a:lnTo>
                <a:lnTo>
                  <a:pt x="1928" y="542"/>
                </a:lnTo>
                <a:lnTo>
                  <a:pt x="1932" y="536"/>
                </a:lnTo>
                <a:lnTo>
                  <a:pt x="1938" y="536"/>
                </a:lnTo>
                <a:lnTo>
                  <a:pt x="1938" y="530"/>
                </a:lnTo>
                <a:lnTo>
                  <a:pt x="1944" y="530"/>
                </a:lnTo>
                <a:lnTo>
                  <a:pt x="1944" y="524"/>
                </a:lnTo>
                <a:lnTo>
                  <a:pt x="1986" y="524"/>
                </a:lnTo>
                <a:lnTo>
                  <a:pt x="1986" y="520"/>
                </a:lnTo>
                <a:lnTo>
                  <a:pt x="1992" y="520"/>
                </a:lnTo>
                <a:lnTo>
                  <a:pt x="1992" y="524"/>
                </a:lnTo>
                <a:lnTo>
                  <a:pt x="1986" y="530"/>
                </a:lnTo>
                <a:lnTo>
                  <a:pt x="1986" y="542"/>
                </a:lnTo>
                <a:lnTo>
                  <a:pt x="1992" y="542"/>
                </a:lnTo>
                <a:lnTo>
                  <a:pt x="1986" y="548"/>
                </a:lnTo>
                <a:lnTo>
                  <a:pt x="1998" y="548"/>
                </a:lnTo>
                <a:lnTo>
                  <a:pt x="1998" y="542"/>
                </a:lnTo>
                <a:lnTo>
                  <a:pt x="2004" y="542"/>
                </a:lnTo>
                <a:lnTo>
                  <a:pt x="2008" y="536"/>
                </a:lnTo>
                <a:lnTo>
                  <a:pt x="2012" y="536"/>
                </a:lnTo>
                <a:lnTo>
                  <a:pt x="2018" y="530"/>
                </a:lnTo>
                <a:lnTo>
                  <a:pt x="2030" y="530"/>
                </a:lnTo>
                <a:lnTo>
                  <a:pt x="2030" y="524"/>
                </a:lnTo>
                <a:lnTo>
                  <a:pt x="2024" y="524"/>
                </a:lnTo>
                <a:lnTo>
                  <a:pt x="2030" y="520"/>
                </a:lnTo>
                <a:lnTo>
                  <a:pt x="2030" y="510"/>
                </a:lnTo>
                <a:lnTo>
                  <a:pt x="2036" y="510"/>
                </a:lnTo>
                <a:lnTo>
                  <a:pt x="2036" y="504"/>
                </a:lnTo>
                <a:lnTo>
                  <a:pt x="2052" y="504"/>
                </a:lnTo>
                <a:lnTo>
                  <a:pt x="2052" y="510"/>
                </a:lnTo>
                <a:lnTo>
                  <a:pt x="2046" y="510"/>
                </a:lnTo>
                <a:lnTo>
                  <a:pt x="2046" y="524"/>
                </a:lnTo>
                <a:lnTo>
                  <a:pt x="2040" y="524"/>
                </a:lnTo>
                <a:lnTo>
                  <a:pt x="2036" y="536"/>
                </a:lnTo>
                <a:lnTo>
                  <a:pt x="2036" y="548"/>
                </a:lnTo>
                <a:lnTo>
                  <a:pt x="2024" y="548"/>
                </a:lnTo>
                <a:lnTo>
                  <a:pt x="2018" y="552"/>
                </a:lnTo>
                <a:lnTo>
                  <a:pt x="2012" y="552"/>
                </a:lnTo>
                <a:lnTo>
                  <a:pt x="2012" y="558"/>
                </a:lnTo>
                <a:lnTo>
                  <a:pt x="2008" y="558"/>
                </a:lnTo>
                <a:lnTo>
                  <a:pt x="2008" y="564"/>
                </a:lnTo>
                <a:lnTo>
                  <a:pt x="2004" y="568"/>
                </a:lnTo>
                <a:lnTo>
                  <a:pt x="1998" y="574"/>
                </a:lnTo>
                <a:lnTo>
                  <a:pt x="1992" y="574"/>
                </a:lnTo>
                <a:lnTo>
                  <a:pt x="1992" y="578"/>
                </a:lnTo>
                <a:lnTo>
                  <a:pt x="1986" y="578"/>
                </a:lnTo>
                <a:lnTo>
                  <a:pt x="1986" y="584"/>
                </a:lnTo>
                <a:lnTo>
                  <a:pt x="1982" y="584"/>
                </a:lnTo>
                <a:lnTo>
                  <a:pt x="1982" y="590"/>
                </a:lnTo>
                <a:lnTo>
                  <a:pt x="1976" y="596"/>
                </a:lnTo>
                <a:lnTo>
                  <a:pt x="1970" y="596"/>
                </a:lnTo>
                <a:lnTo>
                  <a:pt x="1970" y="602"/>
                </a:lnTo>
                <a:lnTo>
                  <a:pt x="1964" y="606"/>
                </a:lnTo>
                <a:lnTo>
                  <a:pt x="1958" y="606"/>
                </a:lnTo>
                <a:lnTo>
                  <a:pt x="1958" y="612"/>
                </a:lnTo>
                <a:lnTo>
                  <a:pt x="1950" y="612"/>
                </a:lnTo>
                <a:lnTo>
                  <a:pt x="1950" y="618"/>
                </a:lnTo>
                <a:lnTo>
                  <a:pt x="1944" y="618"/>
                </a:lnTo>
                <a:lnTo>
                  <a:pt x="1944" y="612"/>
                </a:lnTo>
                <a:lnTo>
                  <a:pt x="1938" y="618"/>
                </a:lnTo>
                <a:lnTo>
                  <a:pt x="1938" y="622"/>
                </a:lnTo>
                <a:lnTo>
                  <a:pt x="1944" y="622"/>
                </a:lnTo>
                <a:lnTo>
                  <a:pt x="1938" y="628"/>
                </a:lnTo>
                <a:lnTo>
                  <a:pt x="1938" y="632"/>
                </a:lnTo>
                <a:lnTo>
                  <a:pt x="1932" y="632"/>
                </a:lnTo>
                <a:lnTo>
                  <a:pt x="1932" y="638"/>
                </a:lnTo>
                <a:lnTo>
                  <a:pt x="1928" y="638"/>
                </a:lnTo>
                <a:lnTo>
                  <a:pt x="1928" y="644"/>
                </a:lnTo>
                <a:lnTo>
                  <a:pt x="1922" y="644"/>
                </a:lnTo>
                <a:lnTo>
                  <a:pt x="1922" y="698"/>
                </a:lnTo>
                <a:lnTo>
                  <a:pt x="1928" y="698"/>
                </a:lnTo>
                <a:lnTo>
                  <a:pt x="1928" y="726"/>
                </a:lnTo>
                <a:lnTo>
                  <a:pt x="1932" y="726"/>
                </a:lnTo>
                <a:lnTo>
                  <a:pt x="1932" y="730"/>
                </a:lnTo>
                <a:lnTo>
                  <a:pt x="1938" y="726"/>
                </a:lnTo>
                <a:lnTo>
                  <a:pt x="1938" y="730"/>
                </a:lnTo>
                <a:lnTo>
                  <a:pt x="1932" y="730"/>
                </a:lnTo>
                <a:lnTo>
                  <a:pt x="1938" y="736"/>
                </a:lnTo>
                <a:lnTo>
                  <a:pt x="1938" y="764"/>
                </a:lnTo>
                <a:lnTo>
                  <a:pt x="1944" y="758"/>
                </a:lnTo>
                <a:lnTo>
                  <a:pt x="1950" y="758"/>
                </a:lnTo>
                <a:lnTo>
                  <a:pt x="1950" y="752"/>
                </a:lnTo>
                <a:lnTo>
                  <a:pt x="1954" y="752"/>
                </a:lnTo>
                <a:lnTo>
                  <a:pt x="1954" y="746"/>
                </a:lnTo>
                <a:lnTo>
                  <a:pt x="1958" y="742"/>
                </a:lnTo>
                <a:lnTo>
                  <a:pt x="1958" y="736"/>
                </a:lnTo>
                <a:lnTo>
                  <a:pt x="1964" y="736"/>
                </a:lnTo>
                <a:lnTo>
                  <a:pt x="1964" y="720"/>
                </a:lnTo>
                <a:lnTo>
                  <a:pt x="1958" y="720"/>
                </a:lnTo>
                <a:lnTo>
                  <a:pt x="1964" y="716"/>
                </a:lnTo>
                <a:lnTo>
                  <a:pt x="1964" y="720"/>
                </a:lnTo>
                <a:lnTo>
                  <a:pt x="1970" y="720"/>
                </a:lnTo>
                <a:lnTo>
                  <a:pt x="1970" y="716"/>
                </a:lnTo>
                <a:lnTo>
                  <a:pt x="1986" y="716"/>
                </a:lnTo>
                <a:lnTo>
                  <a:pt x="1986" y="692"/>
                </a:lnTo>
                <a:lnTo>
                  <a:pt x="1992" y="692"/>
                </a:lnTo>
                <a:lnTo>
                  <a:pt x="1992" y="688"/>
                </a:lnTo>
                <a:lnTo>
                  <a:pt x="2008" y="688"/>
                </a:lnTo>
                <a:lnTo>
                  <a:pt x="2008" y="682"/>
                </a:lnTo>
                <a:lnTo>
                  <a:pt x="2012" y="682"/>
                </a:lnTo>
                <a:lnTo>
                  <a:pt x="2012" y="676"/>
                </a:lnTo>
                <a:lnTo>
                  <a:pt x="2008" y="676"/>
                </a:lnTo>
                <a:lnTo>
                  <a:pt x="2008" y="656"/>
                </a:lnTo>
                <a:lnTo>
                  <a:pt x="2012" y="656"/>
                </a:lnTo>
                <a:lnTo>
                  <a:pt x="2018" y="650"/>
                </a:lnTo>
                <a:lnTo>
                  <a:pt x="2024" y="656"/>
                </a:lnTo>
                <a:lnTo>
                  <a:pt x="2030" y="656"/>
                </a:lnTo>
                <a:lnTo>
                  <a:pt x="2036" y="650"/>
                </a:lnTo>
                <a:lnTo>
                  <a:pt x="2036" y="644"/>
                </a:lnTo>
                <a:lnTo>
                  <a:pt x="2030" y="644"/>
                </a:lnTo>
                <a:lnTo>
                  <a:pt x="2036" y="638"/>
                </a:lnTo>
                <a:lnTo>
                  <a:pt x="2024" y="638"/>
                </a:lnTo>
                <a:lnTo>
                  <a:pt x="2024" y="622"/>
                </a:lnTo>
                <a:lnTo>
                  <a:pt x="2030" y="622"/>
                </a:lnTo>
                <a:lnTo>
                  <a:pt x="2036" y="618"/>
                </a:lnTo>
                <a:lnTo>
                  <a:pt x="2030" y="612"/>
                </a:lnTo>
                <a:lnTo>
                  <a:pt x="2018" y="612"/>
                </a:lnTo>
                <a:lnTo>
                  <a:pt x="2018" y="618"/>
                </a:lnTo>
                <a:lnTo>
                  <a:pt x="2012" y="612"/>
                </a:lnTo>
                <a:lnTo>
                  <a:pt x="2012" y="602"/>
                </a:lnTo>
                <a:lnTo>
                  <a:pt x="2018" y="596"/>
                </a:lnTo>
                <a:lnTo>
                  <a:pt x="2024" y="596"/>
                </a:lnTo>
                <a:lnTo>
                  <a:pt x="2024" y="590"/>
                </a:lnTo>
                <a:lnTo>
                  <a:pt x="2030" y="590"/>
                </a:lnTo>
                <a:lnTo>
                  <a:pt x="2030" y="584"/>
                </a:lnTo>
                <a:lnTo>
                  <a:pt x="2036" y="584"/>
                </a:lnTo>
                <a:lnTo>
                  <a:pt x="2036" y="578"/>
                </a:lnTo>
                <a:lnTo>
                  <a:pt x="2030" y="578"/>
                </a:lnTo>
                <a:lnTo>
                  <a:pt x="2030" y="574"/>
                </a:lnTo>
                <a:lnTo>
                  <a:pt x="2036" y="574"/>
                </a:lnTo>
                <a:lnTo>
                  <a:pt x="2036" y="564"/>
                </a:lnTo>
                <a:lnTo>
                  <a:pt x="2052" y="564"/>
                </a:lnTo>
                <a:lnTo>
                  <a:pt x="2052" y="574"/>
                </a:lnTo>
                <a:lnTo>
                  <a:pt x="2058" y="568"/>
                </a:lnTo>
                <a:lnTo>
                  <a:pt x="2058" y="564"/>
                </a:lnTo>
                <a:lnTo>
                  <a:pt x="2062" y="558"/>
                </a:lnTo>
                <a:lnTo>
                  <a:pt x="2068" y="558"/>
                </a:lnTo>
                <a:lnTo>
                  <a:pt x="2072" y="552"/>
                </a:lnTo>
                <a:lnTo>
                  <a:pt x="2072" y="564"/>
                </a:lnTo>
                <a:lnTo>
                  <a:pt x="2068" y="564"/>
                </a:lnTo>
                <a:lnTo>
                  <a:pt x="2068" y="574"/>
                </a:lnTo>
                <a:lnTo>
                  <a:pt x="2072" y="574"/>
                </a:lnTo>
                <a:lnTo>
                  <a:pt x="2072" y="568"/>
                </a:lnTo>
                <a:lnTo>
                  <a:pt x="2078" y="568"/>
                </a:lnTo>
                <a:lnTo>
                  <a:pt x="2078" y="558"/>
                </a:lnTo>
                <a:lnTo>
                  <a:pt x="2096" y="558"/>
                </a:lnTo>
                <a:lnTo>
                  <a:pt x="2096" y="552"/>
                </a:lnTo>
                <a:lnTo>
                  <a:pt x="2116" y="552"/>
                </a:lnTo>
                <a:lnTo>
                  <a:pt x="2116" y="558"/>
                </a:lnTo>
                <a:lnTo>
                  <a:pt x="2122" y="558"/>
                </a:lnTo>
                <a:lnTo>
                  <a:pt x="2126" y="564"/>
                </a:lnTo>
                <a:lnTo>
                  <a:pt x="2126" y="568"/>
                </a:lnTo>
                <a:lnTo>
                  <a:pt x="2132" y="568"/>
                </a:lnTo>
                <a:lnTo>
                  <a:pt x="2132" y="558"/>
                </a:lnTo>
                <a:lnTo>
                  <a:pt x="2138" y="558"/>
                </a:lnTo>
                <a:lnTo>
                  <a:pt x="2138" y="552"/>
                </a:lnTo>
                <a:lnTo>
                  <a:pt x="2144" y="552"/>
                </a:lnTo>
                <a:lnTo>
                  <a:pt x="2144" y="548"/>
                </a:lnTo>
                <a:lnTo>
                  <a:pt x="2154" y="548"/>
                </a:lnTo>
                <a:lnTo>
                  <a:pt x="2154" y="542"/>
                </a:lnTo>
                <a:lnTo>
                  <a:pt x="2160" y="542"/>
                </a:lnTo>
                <a:lnTo>
                  <a:pt x="2160" y="536"/>
                </a:lnTo>
                <a:lnTo>
                  <a:pt x="2164" y="530"/>
                </a:lnTo>
                <a:lnTo>
                  <a:pt x="2164" y="536"/>
                </a:lnTo>
                <a:lnTo>
                  <a:pt x="2170" y="536"/>
                </a:lnTo>
                <a:lnTo>
                  <a:pt x="2176" y="530"/>
                </a:lnTo>
                <a:lnTo>
                  <a:pt x="2176" y="524"/>
                </a:lnTo>
                <a:lnTo>
                  <a:pt x="2192" y="524"/>
                </a:lnTo>
                <a:lnTo>
                  <a:pt x="2192" y="520"/>
                </a:lnTo>
                <a:lnTo>
                  <a:pt x="2198" y="520"/>
                </a:lnTo>
                <a:lnTo>
                  <a:pt x="2198" y="514"/>
                </a:lnTo>
                <a:lnTo>
                  <a:pt x="2214" y="514"/>
                </a:lnTo>
                <a:lnTo>
                  <a:pt x="2218" y="510"/>
                </a:lnTo>
                <a:lnTo>
                  <a:pt x="2246" y="510"/>
                </a:lnTo>
                <a:lnTo>
                  <a:pt x="2246" y="514"/>
                </a:lnTo>
                <a:lnTo>
                  <a:pt x="2258" y="514"/>
                </a:lnTo>
                <a:lnTo>
                  <a:pt x="2258" y="492"/>
                </a:lnTo>
                <a:lnTo>
                  <a:pt x="2252" y="492"/>
                </a:lnTo>
                <a:lnTo>
                  <a:pt x="2252" y="488"/>
                </a:lnTo>
                <a:lnTo>
                  <a:pt x="2246" y="482"/>
                </a:lnTo>
                <a:lnTo>
                  <a:pt x="2246" y="488"/>
                </a:lnTo>
                <a:lnTo>
                  <a:pt x="2240" y="482"/>
                </a:lnTo>
                <a:lnTo>
                  <a:pt x="2246" y="482"/>
                </a:lnTo>
                <a:lnTo>
                  <a:pt x="2246" y="464"/>
                </a:lnTo>
                <a:lnTo>
                  <a:pt x="2230" y="464"/>
                </a:lnTo>
                <a:lnTo>
                  <a:pt x="2230" y="456"/>
                </a:lnTo>
                <a:lnTo>
                  <a:pt x="2224" y="450"/>
                </a:lnTo>
                <a:lnTo>
                  <a:pt x="2230" y="450"/>
                </a:lnTo>
                <a:lnTo>
                  <a:pt x="2230" y="456"/>
                </a:lnTo>
                <a:lnTo>
                  <a:pt x="2246" y="456"/>
                </a:lnTo>
                <a:lnTo>
                  <a:pt x="2246" y="460"/>
                </a:lnTo>
                <a:lnTo>
                  <a:pt x="2252" y="456"/>
                </a:lnTo>
                <a:lnTo>
                  <a:pt x="2264" y="456"/>
                </a:lnTo>
                <a:lnTo>
                  <a:pt x="2264" y="450"/>
                </a:lnTo>
                <a:lnTo>
                  <a:pt x="2268" y="450"/>
                </a:lnTo>
                <a:lnTo>
                  <a:pt x="2268" y="444"/>
                </a:lnTo>
                <a:lnTo>
                  <a:pt x="2272" y="444"/>
                </a:lnTo>
                <a:lnTo>
                  <a:pt x="2272" y="438"/>
                </a:lnTo>
                <a:lnTo>
                  <a:pt x="2278" y="438"/>
                </a:lnTo>
                <a:lnTo>
                  <a:pt x="2272" y="434"/>
                </a:lnTo>
                <a:lnTo>
                  <a:pt x="2268" y="434"/>
                </a:lnTo>
                <a:lnTo>
                  <a:pt x="2268" y="416"/>
                </a:lnTo>
                <a:lnTo>
                  <a:pt x="2272" y="422"/>
                </a:lnTo>
                <a:lnTo>
                  <a:pt x="2278" y="422"/>
                </a:lnTo>
                <a:lnTo>
                  <a:pt x="2278" y="416"/>
                </a:lnTo>
                <a:lnTo>
                  <a:pt x="2290" y="416"/>
                </a:lnTo>
                <a:lnTo>
                  <a:pt x="2284" y="422"/>
                </a:lnTo>
                <a:lnTo>
                  <a:pt x="2284" y="434"/>
                </a:lnTo>
                <a:lnTo>
                  <a:pt x="2290" y="434"/>
                </a:lnTo>
                <a:lnTo>
                  <a:pt x="2284" y="438"/>
                </a:lnTo>
                <a:lnTo>
                  <a:pt x="2306" y="438"/>
                </a:lnTo>
                <a:lnTo>
                  <a:pt x="2306" y="434"/>
                </a:lnTo>
                <a:lnTo>
                  <a:pt x="2318" y="434"/>
                </a:lnTo>
                <a:lnTo>
                  <a:pt x="2318" y="438"/>
                </a:lnTo>
                <a:lnTo>
                  <a:pt x="2324" y="438"/>
                </a:lnTo>
                <a:lnTo>
                  <a:pt x="2324" y="444"/>
                </a:lnTo>
                <a:lnTo>
                  <a:pt x="2326" y="444"/>
                </a:lnTo>
                <a:lnTo>
                  <a:pt x="2326" y="456"/>
                </a:lnTo>
                <a:lnTo>
                  <a:pt x="2344" y="456"/>
                </a:lnTo>
                <a:lnTo>
                  <a:pt x="2350" y="460"/>
                </a:lnTo>
                <a:lnTo>
                  <a:pt x="2350" y="464"/>
                </a:lnTo>
                <a:lnTo>
                  <a:pt x="2378" y="464"/>
                </a:lnTo>
                <a:lnTo>
                  <a:pt x="2378" y="460"/>
                </a:lnTo>
                <a:lnTo>
                  <a:pt x="2366" y="460"/>
                </a:lnTo>
                <a:lnTo>
                  <a:pt x="2366" y="456"/>
                </a:lnTo>
                <a:lnTo>
                  <a:pt x="2378" y="456"/>
                </a:lnTo>
                <a:lnTo>
                  <a:pt x="2378" y="438"/>
                </a:lnTo>
                <a:lnTo>
                  <a:pt x="2392" y="438"/>
                </a:lnTo>
                <a:lnTo>
                  <a:pt x="2392" y="434"/>
                </a:lnTo>
                <a:lnTo>
                  <a:pt x="2404" y="434"/>
                </a:lnTo>
                <a:lnTo>
                  <a:pt x="2404" y="416"/>
                </a:lnTo>
                <a:lnTo>
                  <a:pt x="2398" y="416"/>
                </a:lnTo>
                <a:lnTo>
                  <a:pt x="2398" y="410"/>
                </a:lnTo>
                <a:lnTo>
                  <a:pt x="2398" y="410"/>
                </a:lnTo>
                <a:lnTo>
                  <a:pt x="2398" y="410"/>
                </a:lnTo>
                <a:close/>
                <a:moveTo>
                  <a:pt x="806" y="692"/>
                </a:moveTo>
                <a:lnTo>
                  <a:pt x="806" y="688"/>
                </a:lnTo>
                <a:lnTo>
                  <a:pt x="812" y="692"/>
                </a:lnTo>
                <a:lnTo>
                  <a:pt x="806" y="692"/>
                </a:lnTo>
                <a:lnTo>
                  <a:pt x="806" y="692"/>
                </a:lnTo>
                <a:lnTo>
                  <a:pt x="806" y="692"/>
                </a:lnTo>
                <a:close/>
                <a:moveTo>
                  <a:pt x="936" y="238"/>
                </a:moveTo>
                <a:lnTo>
                  <a:pt x="936" y="234"/>
                </a:lnTo>
                <a:lnTo>
                  <a:pt x="940" y="234"/>
                </a:lnTo>
                <a:lnTo>
                  <a:pt x="936" y="238"/>
                </a:lnTo>
                <a:lnTo>
                  <a:pt x="936" y="238"/>
                </a:lnTo>
                <a:lnTo>
                  <a:pt x="936" y="238"/>
                </a:lnTo>
                <a:close/>
                <a:moveTo>
                  <a:pt x="946" y="242"/>
                </a:moveTo>
                <a:lnTo>
                  <a:pt x="940" y="242"/>
                </a:lnTo>
                <a:lnTo>
                  <a:pt x="940" y="238"/>
                </a:lnTo>
                <a:lnTo>
                  <a:pt x="946" y="238"/>
                </a:lnTo>
                <a:lnTo>
                  <a:pt x="946" y="242"/>
                </a:lnTo>
                <a:lnTo>
                  <a:pt x="946" y="242"/>
                </a:lnTo>
                <a:lnTo>
                  <a:pt x="946" y="242"/>
                </a:lnTo>
                <a:close/>
                <a:moveTo>
                  <a:pt x="1126" y="180"/>
                </a:moveTo>
                <a:lnTo>
                  <a:pt x="1120" y="180"/>
                </a:lnTo>
                <a:lnTo>
                  <a:pt x="1126" y="174"/>
                </a:lnTo>
                <a:lnTo>
                  <a:pt x="1126" y="180"/>
                </a:lnTo>
                <a:lnTo>
                  <a:pt x="1126" y="180"/>
                </a:lnTo>
                <a:lnTo>
                  <a:pt x="1126" y="180"/>
                </a:lnTo>
                <a:close/>
                <a:moveTo>
                  <a:pt x="1136" y="182"/>
                </a:moveTo>
                <a:lnTo>
                  <a:pt x="1132" y="182"/>
                </a:lnTo>
                <a:lnTo>
                  <a:pt x="1132" y="180"/>
                </a:lnTo>
                <a:lnTo>
                  <a:pt x="1136" y="180"/>
                </a:lnTo>
                <a:lnTo>
                  <a:pt x="1136" y="182"/>
                </a:lnTo>
                <a:lnTo>
                  <a:pt x="1136" y="182"/>
                </a:lnTo>
                <a:lnTo>
                  <a:pt x="1136" y="182"/>
                </a:lnTo>
                <a:close/>
                <a:moveTo>
                  <a:pt x="1168" y="156"/>
                </a:moveTo>
                <a:lnTo>
                  <a:pt x="1162" y="152"/>
                </a:lnTo>
                <a:lnTo>
                  <a:pt x="1168" y="152"/>
                </a:lnTo>
                <a:lnTo>
                  <a:pt x="1168" y="156"/>
                </a:lnTo>
                <a:lnTo>
                  <a:pt x="1168" y="156"/>
                </a:lnTo>
                <a:lnTo>
                  <a:pt x="1168" y="156"/>
                </a:lnTo>
                <a:close/>
                <a:moveTo>
                  <a:pt x="1520" y="288"/>
                </a:moveTo>
                <a:lnTo>
                  <a:pt x="1516" y="282"/>
                </a:lnTo>
                <a:lnTo>
                  <a:pt x="1516" y="276"/>
                </a:lnTo>
                <a:lnTo>
                  <a:pt x="1520" y="276"/>
                </a:lnTo>
                <a:lnTo>
                  <a:pt x="1520" y="288"/>
                </a:lnTo>
                <a:lnTo>
                  <a:pt x="1520" y="288"/>
                </a:lnTo>
                <a:lnTo>
                  <a:pt x="1520" y="288"/>
                </a:lnTo>
                <a:close/>
                <a:moveTo>
                  <a:pt x="1844" y="296"/>
                </a:moveTo>
                <a:lnTo>
                  <a:pt x="1842" y="296"/>
                </a:lnTo>
                <a:lnTo>
                  <a:pt x="1844" y="292"/>
                </a:lnTo>
                <a:lnTo>
                  <a:pt x="1844" y="296"/>
                </a:lnTo>
                <a:lnTo>
                  <a:pt x="1844" y="296"/>
                </a:lnTo>
                <a:lnTo>
                  <a:pt x="1844" y="296"/>
                </a:lnTo>
                <a:close/>
                <a:moveTo>
                  <a:pt x="2214" y="460"/>
                </a:moveTo>
                <a:lnTo>
                  <a:pt x="2210" y="460"/>
                </a:lnTo>
                <a:lnTo>
                  <a:pt x="2210" y="450"/>
                </a:lnTo>
                <a:lnTo>
                  <a:pt x="2214" y="456"/>
                </a:lnTo>
                <a:lnTo>
                  <a:pt x="2214" y="460"/>
                </a:lnTo>
                <a:lnTo>
                  <a:pt x="2214" y="460"/>
                </a:lnTo>
                <a:lnTo>
                  <a:pt x="2214" y="460"/>
                </a:lnTo>
                <a:close/>
                <a:moveTo>
                  <a:pt x="2408" y="416"/>
                </a:moveTo>
                <a:lnTo>
                  <a:pt x="2408" y="428"/>
                </a:lnTo>
                <a:lnTo>
                  <a:pt x="2414" y="428"/>
                </a:lnTo>
                <a:lnTo>
                  <a:pt x="2414" y="422"/>
                </a:lnTo>
                <a:lnTo>
                  <a:pt x="2408" y="416"/>
                </a:lnTo>
                <a:lnTo>
                  <a:pt x="2408" y="416"/>
                </a:lnTo>
                <a:lnTo>
                  <a:pt x="2408" y="416"/>
                </a:lnTo>
                <a:close/>
                <a:moveTo>
                  <a:pt x="2306" y="292"/>
                </a:moveTo>
                <a:lnTo>
                  <a:pt x="2300" y="296"/>
                </a:lnTo>
                <a:lnTo>
                  <a:pt x="2284" y="296"/>
                </a:lnTo>
                <a:lnTo>
                  <a:pt x="2278" y="302"/>
                </a:lnTo>
                <a:lnTo>
                  <a:pt x="2272" y="302"/>
                </a:lnTo>
                <a:lnTo>
                  <a:pt x="2268" y="296"/>
                </a:lnTo>
                <a:lnTo>
                  <a:pt x="2264" y="296"/>
                </a:lnTo>
                <a:lnTo>
                  <a:pt x="2264" y="302"/>
                </a:lnTo>
                <a:lnTo>
                  <a:pt x="2246" y="302"/>
                </a:lnTo>
                <a:lnTo>
                  <a:pt x="2246" y="296"/>
                </a:lnTo>
                <a:lnTo>
                  <a:pt x="2252" y="296"/>
                </a:lnTo>
                <a:lnTo>
                  <a:pt x="2252" y="292"/>
                </a:lnTo>
                <a:lnTo>
                  <a:pt x="2258" y="292"/>
                </a:lnTo>
                <a:lnTo>
                  <a:pt x="2258" y="288"/>
                </a:lnTo>
                <a:lnTo>
                  <a:pt x="2296" y="288"/>
                </a:lnTo>
                <a:lnTo>
                  <a:pt x="2296" y="292"/>
                </a:lnTo>
                <a:lnTo>
                  <a:pt x="2306" y="292"/>
                </a:lnTo>
                <a:lnTo>
                  <a:pt x="2306" y="292"/>
                </a:lnTo>
                <a:lnTo>
                  <a:pt x="2306" y="292"/>
                </a:lnTo>
                <a:close/>
                <a:moveTo>
                  <a:pt x="1314" y="152"/>
                </a:moveTo>
                <a:lnTo>
                  <a:pt x="1308" y="152"/>
                </a:lnTo>
                <a:lnTo>
                  <a:pt x="1308" y="152"/>
                </a:lnTo>
                <a:lnTo>
                  <a:pt x="1304" y="152"/>
                </a:lnTo>
                <a:lnTo>
                  <a:pt x="1308" y="152"/>
                </a:lnTo>
                <a:lnTo>
                  <a:pt x="1314" y="152"/>
                </a:lnTo>
                <a:lnTo>
                  <a:pt x="1314" y="152"/>
                </a:lnTo>
                <a:lnTo>
                  <a:pt x="1314" y="152"/>
                </a:lnTo>
                <a:lnTo>
                  <a:pt x="1314" y="152"/>
                </a:lnTo>
                <a:lnTo>
                  <a:pt x="1314" y="152"/>
                </a:lnTo>
                <a:lnTo>
                  <a:pt x="1314" y="152"/>
                </a:lnTo>
                <a:lnTo>
                  <a:pt x="1314" y="152"/>
                </a:lnTo>
                <a:close/>
                <a:moveTo>
                  <a:pt x="1466" y="242"/>
                </a:moveTo>
                <a:lnTo>
                  <a:pt x="1466" y="238"/>
                </a:lnTo>
                <a:lnTo>
                  <a:pt x="1466" y="238"/>
                </a:lnTo>
                <a:lnTo>
                  <a:pt x="1466" y="234"/>
                </a:lnTo>
                <a:lnTo>
                  <a:pt x="1466" y="228"/>
                </a:lnTo>
                <a:lnTo>
                  <a:pt x="1466" y="228"/>
                </a:lnTo>
                <a:lnTo>
                  <a:pt x="1466" y="234"/>
                </a:lnTo>
                <a:lnTo>
                  <a:pt x="1472" y="234"/>
                </a:lnTo>
                <a:lnTo>
                  <a:pt x="1476" y="234"/>
                </a:lnTo>
                <a:lnTo>
                  <a:pt x="1472" y="228"/>
                </a:lnTo>
                <a:lnTo>
                  <a:pt x="1476" y="228"/>
                </a:lnTo>
                <a:lnTo>
                  <a:pt x="1482" y="228"/>
                </a:lnTo>
                <a:lnTo>
                  <a:pt x="1482" y="228"/>
                </a:lnTo>
                <a:lnTo>
                  <a:pt x="1482" y="228"/>
                </a:lnTo>
                <a:lnTo>
                  <a:pt x="1488" y="228"/>
                </a:lnTo>
                <a:lnTo>
                  <a:pt x="1488" y="234"/>
                </a:lnTo>
                <a:lnTo>
                  <a:pt x="1494" y="228"/>
                </a:lnTo>
                <a:lnTo>
                  <a:pt x="1494" y="234"/>
                </a:lnTo>
                <a:lnTo>
                  <a:pt x="1494" y="234"/>
                </a:lnTo>
                <a:lnTo>
                  <a:pt x="1500" y="234"/>
                </a:lnTo>
                <a:lnTo>
                  <a:pt x="1500" y="238"/>
                </a:lnTo>
                <a:lnTo>
                  <a:pt x="1494" y="238"/>
                </a:lnTo>
                <a:lnTo>
                  <a:pt x="1500" y="238"/>
                </a:lnTo>
                <a:lnTo>
                  <a:pt x="1504" y="238"/>
                </a:lnTo>
                <a:lnTo>
                  <a:pt x="1504" y="234"/>
                </a:lnTo>
                <a:lnTo>
                  <a:pt x="1504" y="234"/>
                </a:lnTo>
                <a:lnTo>
                  <a:pt x="1510" y="234"/>
                </a:lnTo>
                <a:lnTo>
                  <a:pt x="1504" y="238"/>
                </a:lnTo>
                <a:lnTo>
                  <a:pt x="1510" y="238"/>
                </a:lnTo>
                <a:lnTo>
                  <a:pt x="1510" y="238"/>
                </a:lnTo>
                <a:lnTo>
                  <a:pt x="1510" y="242"/>
                </a:lnTo>
                <a:lnTo>
                  <a:pt x="1516" y="242"/>
                </a:lnTo>
                <a:lnTo>
                  <a:pt x="1516" y="248"/>
                </a:lnTo>
                <a:lnTo>
                  <a:pt x="1510" y="248"/>
                </a:lnTo>
                <a:lnTo>
                  <a:pt x="1510" y="248"/>
                </a:lnTo>
                <a:lnTo>
                  <a:pt x="1504" y="248"/>
                </a:lnTo>
                <a:lnTo>
                  <a:pt x="1510" y="248"/>
                </a:lnTo>
                <a:lnTo>
                  <a:pt x="1510" y="254"/>
                </a:lnTo>
                <a:lnTo>
                  <a:pt x="1504" y="254"/>
                </a:lnTo>
                <a:lnTo>
                  <a:pt x="1504" y="260"/>
                </a:lnTo>
                <a:lnTo>
                  <a:pt x="1504" y="260"/>
                </a:lnTo>
                <a:lnTo>
                  <a:pt x="1504" y="266"/>
                </a:lnTo>
                <a:lnTo>
                  <a:pt x="1504" y="266"/>
                </a:lnTo>
                <a:lnTo>
                  <a:pt x="1500" y="266"/>
                </a:lnTo>
                <a:lnTo>
                  <a:pt x="1500" y="260"/>
                </a:lnTo>
                <a:lnTo>
                  <a:pt x="1494" y="260"/>
                </a:lnTo>
                <a:lnTo>
                  <a:pt x="1494" y="260"/>
                </a:lnTo>
                <a:lnTo>
                  <a:pt x="1494" y="260"/>
                </a:lnTo>
                <a:lnTo>
                  <a:pt x="1488" y="260"/>
                </a:lnTo>
                <a:lnTo>
                  <a:pt x="1488" y="254"/>
                </a:lnTo>
                <a:lnTo>
                  <a:pt x="1482" y="254"/>
                </a:lnTo>
                <a:lnTo>
                  <a:pt x="1482" y="254"/>
                </a:lnTo>
                <a:lnTo>
                  <a:pt x="1476" y="254"/>
                </a:lnTo>
                <a:lnTo>
                  <a:pt x="1472" y="254"/>
                </a:lnTo>
                <a:lnTo>
                  <a:pt x="1466" y="254"/>
                </a:lnTo>
                <a:lnTo>
                  <a:pt x="1466" y="248"/>
                </a:lnTo>
                <a:lnTo>
                  <a:pt x="1466" y="248"/>
                </a:lnTo>
                <a:lnTo>
                  <a:pt x="1462" y="248"/>
                </a:lnTo>
                <a:lnTo>
                  <a:pt x="1456" y="248"/>
                </a:lnTo>
                <a:lnTo>
                  <a:pt x="1456" y="248"/>
                </a:lnTo>
                <a:lnTo>
                  <a:pt x="1456" y="248"/>
                </a:lnTo>
                <a:lnTo>
                  <a:pt x="1456" y="248"/>
                </a:lnTo>
                <a:lnTo>
                  <a:pt x="1462" y="248"/>
                </a:lnTo>
                <a:lnTo>
                  <a:pt x="1466" y="248"/>
                </a:lnTo>
                <a:lnTo>
                  <a:pt x="1466" y="248"/>
                </a:lnTo>
                <a:lnTo>
                  <a:pt x="1466" y="242"/>
                </a:lnTo>
                <a:lnTo>
                  <a:pt x="1466" y="242"/>
                </a:lnTo>
                <a:lnTo>
                  <a:pt x="1466" y="242"/>
                </a:lnTo>
                <a:lnTo>
                  <a:pt x="1466" y="242"/>
                </a:lnTo>
                <a:lnTo>
                  <a:pt x="1466" y="242"/>
                </a:lnTo>
                <a:close/>
                <a:moveTo>
                  <a:pt x="1516" y="248"/>
                </a:moveTo>
                <a:lnTo>
                  <a:pt x="1516" y="242"/>
                </a:lnTo>
                <a:lnTo>
                  <a:pt x="1510" y="238"/>
                </a:lnTo>
                <a:lnTo>
                  <a:pt x="1516" y="238"/>
                </a:lnTo>
                <a:lnTo>
                  <a:pt x="1516" y="238"/>
                </a:lnTo>
                <a:lnTo>
                  <a:pt x="1516" y="234"/>
                </a:lnTo>
                <a:lnTo>
                  <a:pt x="1516" y="234"/>
                </a:lnTo>
                <a:lnTo>
                  <a:pt x="1516" y="234"/>
                </a:lnTo>
                <a:lnTo>
                  <a:pt x="1520" y="234"/>
                </a:lnTo>
                <a:lnTo>
                  <a:pt x="1526" y="238"/>
                </a:lnTo>
                <a:lnTo>
                  <a:pt x="1530" y="238"/>
                </a:lnTo>
                <a:lnTo>
                  <a:pt x="1530" y="238"/>
                </a:lnTo>
                <a:lnTo>
                  <a:pt x="1530" y="238"/>
                </a:lnTo>
                <a:lnTo>
                  <a:pt x="1536" y="238"/>
                </a:lnTo>
                <a:lnTo>
                  <a:pt x="1542" y="238"/>
                </a:lnTo>
                <a:lnTo>
                  <a:pt x="1542" y="238"/>
                </a:lnTo>
                <a:lnTo>
                  <a:pt x="1542" y="242"/>
                </a:lnTo>
                <a:lnTo>
                  <a:pt x="1542" y="248"/>
                </a:lnTo>
                <a:lnTo>
                  <a:pt x="1542" y="242"/>
                </a:lnTo>
                <a:lnTo>
                  <a:pt x="1548" y="242"/>
                </a:lnTo>
                <a:lnTo>
                  <a:pt x="1548" y="248"/>
                </a:lnTo>
                <a:lnTo>
                  <a:pt x="1542" y="248"/>
                </a:lnTo>
                <a:lnTo>
                  <a:pt x="1542" y="248"/>
                </a:lnTo>
                <a:lnTo>
                  <a:pt x="1536" y="248"/>
                </a:lnTo>
                <a:lnTo>
                  <a:pt x="1530" y="248"/>
                </a:lnTo>
                <a:lnTo>
                  <a:pt x="1530" y="254"/>
                </a:lnTo>
                <a:lnTo>
                  <a:pt x="1530" y="254"/>
                </a:lnTo>
                <a:lnTo>
                  <a:pt x="1526" y="254"/>
                </a:lnTo>
                <a:lnTo>
                  <a:pt x="1520" y="254"/>
                </a:lnTo>
                <a:lnTo>
                  <a:pt x="1516" y="260"/>
                </a:lnTo>
                <a:lnTo>
                  <a:pt x="1516" y="260"/>
                </a:lnTo>
                <a:lnTo>
                  <a:pt x="1510" y="260"/>
                </a:lnTo>
                <a:lnTo>
                  <a:pt x="1510" y="260"/>
                </a:lnTo>
                <a:lnTo>
                  <a:pt x="1504" y="260"/>
                </a:lnTo>
                <a:lnTo>
                  <a:pt x="1504" y="254"/>
                </a:lnTo>
                <a:lnTo>
                  <a:pt x="1510" y="254"/>
                </a:lnTo>
                <a:lnTo>
                  <a:pt x="1510" y="248"/>
                </a:lnTo>
                <a:lnTo>
                  <a:pt x="1504" y="248"/>
                </a:lnTo>
                <a:lnTo>
                  <a:pt x="1510" y="248"/>
                </a:lnTo>
                <a:lnTo>
                  <a:pt x="1510" y="248"/>
                </a:lnTo>
                <a:lnTo>
                  <a:pt x="1516" y="248"/>
                </a:lnTo>
                <a:lnTo>
                  <a:pt x="1516" y="248"/>
                </a:lnTo>
                <a:lnTo>
                  <a:pt x="1516" y="248"/>
                </a:lnTo>
                <a:lnTo>
                  <a:pt x="1516" y="248"/>
                </a:lnTo>
                <a:close/>
                <a:moveTo>
                  <a:pt x="1520" y="260"/>
                </a:moveTo>
                <a:lnTo>
                  <a:pt x="1520" y="254"/>
                </a:lnTo>
                <a:lnTo>
                  <a:pt x="1526" y="254"/>
                </a:lnTo>
                <a:lnTo>
                  <a:pt x="1530" y="254"/>
                </a:lnTo>
                <a:lnTo>
                  <a:pt x="1530" y="254"/>
                </a:lnTo>
                <a:lnTo>
                  <a:pt x="1536" y="254"/>
                </a:lnTo>
                <a:lnTo>
                  <a:pt x="1542" y="254"/>
                </a:lnTo>
                <a:lnTo>
                  <a:pt x="1542" y="254"/>
                </a:lnTo>
                <a:lnTo>
                  <a:pt x="1548" y="254"/>
                </a:lnTo>
                <a:lnTo>
                  <a:pt x="1554" y="254"/>
                </a:lnTo>
                <a:lnTo>
                  <a:pt x="1548" y="260"/>
                </a:lnTo>
                <a:lnTo>
                  <a:pt x="1542" y="254"/>
                </a:lnTo>
                <a:lnTo>
                  <a:pt x="1542" y="254"/>
                </a:lnTo>
                <a:lnTo>
                  <a:pt x="1536" y="254"/>
                </a:lnTo>
                <a:lnTo>
                  <a:pt x="1530" y="260"/>
                </a:lnTo>
                <a:lnTo>
                  <a:pt x="1530" y="254"/>
                </a:lnTo>
                <a:lnTo>
                  <a:pt x="1526" y="260"/>
                </a:lnTo>
                <a:lnTo>
                  <a:pt x="1520" y="260"/>
                </a:lnTo>
                <a:lnTo>
                  <a:pt x="1520" y="260"/>
                </a:lnTo>
                <a:lnTo>
                  <a:pt x="1520" y="260"/>
                </a:lnTo>
                <a:lnTo>
                  <a:pt x="1520" y="260"/>
                </a:lnTo>
                <a:close/>
                <a:moveTo>
                  <a:pt x="1516" y="260"/>
                </a:moveTo>
                <a:lnTo>
                  <a:pt x="1516" y="260"/>
                </a:lnTo>
                <a:lnTo>
                  <a:pt x="1516" y="260"/>
                </a:lnTo>
                <a:lnTo>
                  <a:pt x="1520" y="260"/>
                </a:lnTo>
                <a:lnTo>
                  <a:pt x="1526" y="260"/>
                </a:lnTo>
                <a:lnTo>
                  <a:pt x="1530" y="260"/>
                </a:lnTo>
                <a:lnTo>
                  <a:pt x="1530" y="260"/>
                </a:lnTo>
                <a:lnTo>
                  <a:pt x="1542" y="260"/>
                </a:lnTo>
                <a:lnTo>
                  <a:pt x="1542" y="260"/>
                </a:lnTo>
                <a:lnTo>
                  <a:pt x="1548" y="260"/>
                </a:lnTo>
                <a:lnTo>
                  <a:pt x="1554" y="260"/>
                </a:lnTo>
                <a:lnTo>
                  <a:pt x="1554" y="266"/>
                </a:lnTo>
                <a:lnTo>
                  <a:pt x="1554" y="266"/>
                </a:lnTo>
                <a:lnTo>
                  <a:pt x="1554" y="270"/>
                </a:lnTo>
                <a:lnTo>
                  <a:pt x="1554" y="270"/>
                </a:lnTo>
                <a:lnTo>
                  <a:pt x="1548" y="270"/>
                </a:lnTo>
                <a:lnTo>
                  <a:pt x="1554" y="270"/>
                </a:lnTo>
                <a:lnTo>
                  <a:pt x="1548" y="276"/>
                </a:lnTo>
                <a:lnTo>
                  <a:pt x="1542" y="276"/>
                </a:lnTo>
                <a:lnTo>
                  <a:pt x="1542" y="276"/>
                </a:lnTo>
                <a:lnTo>
                  <a:pt x="1542" y="270"/>
                </a:lnTo>
                <a:lnTo>
                  <a:pt x="1536" y="270"/>
                </a:lnTo>
                <a:lnTo>
                  <a:pt x="1536" y="266"/>
                </a:lnTo>
                <a:lnTo>
                  <a:pt x="1530" y="266"/>
                </a:lnTo>
                <a:lnTo>
                  <a:pt x="1530" y="266"/>
                </a:lnTo>
                <a:lnTo>
                  <a:pt x="1530" y="260"/>
                </a:lnTo>
                <a:lnTo>
                  <a:pt x="1526" y="260"/>
                </a:lnTo>
                <a:lnTo>
                  <a:pt x="1520" y="260"/>
                </a:lnTo>
                <a:lnTo>
                  <a:pt x="1516" y="260"/>
                </a:lnTo>
                <a:lnTo>
                  <a:pt x="1516" y="260"/>
                </a:lnTo>
                <a:lnTo>
                  <a:pt x="1516" y="260"/>
                </a:lnTo>
                <a:lnTo>
                  <a:pt x="1516" y="260"/>
                </a:lnTo>
                <a:lnTo>
                  <a:pt x="1516" y="260"/>
                </a:lnTo>
                <a:close/>
                <a:moveTo>
                  <a:pt x="1998" y="302"/>
                </a:moveTo>
                <a:lnTo>
                  <a:pt x="1992" y="302"/>
                </a:lnTo>
                <a:lnTo>
                  <a:pt x="1998" y="302"/>
                </a:lnTo>
                <a:lnTo>
                  <a:pt x="1998" y="302"/>
                </a:lnTo>
                <a:lnTo>
                  <a:pt x="1998" y="302"/>
                </a:lnTo>
                <a:lnTo>
                  <a:pt x="1998" y="302"/>
                </a:lnTo>
                <a:close/>
                <a:moveTo>
                  <a:pt x="562" y="348"/>
                </a:moveTo>
                <a:lnTo>
                  <a:pt x="556" y="348"/>
                </a:lnTo>
                <a:lnTo>
                  <a:pt x="550" y="348"/>
                </a:lnTo>
                <a:lnTo>
                  <a:pt x="550" y="342"/>
                </a:lnTo>
                <a:lnTo>
                  <a:pt x="550" y="348"/>
                </a:lnTo>
                <a:lnTo>
                  <a:pt x="556" y="348"/>
                </a:lnTo>
                <a:lnTo>
                  <a:pt x="562" y="348"/>
                </a:lnTo>
                <a:lnTo>
                  <a:pt x="562" y="348"/>
                </a:lnTo>
                <a:lnTo>
                  <a:pt x="562" y="348"/>
                </a:lnTo>
                <a:lnTo>
                  <a:pt x="562" y="348"/>
                </a:lnTo>
                <a:lnTo>
                  <a:pt x="562" y="348"/>
                </a:lnTo>
                <a:close/>
                <a:moveTo>
                  <a:pt x="14" y="672"/>
                </a:moveTo>
                <a:lnTo>
                  <a:pt x="20" y="672"/>
                </a:lnTo>
                <a:lnTo>
                  <a:pt x="14" y="672"/>
                </a:lnTo>
                <a:lnTo>
                  <a:pt x="14" y="676"/>
                </a:lnTo>
                <a:lnTo>
                  <a:pt x="14" y="676"/>
                </a:lnTo>
                <a:lnTo>
                  <a:pt x="14" y="682"/>
                </a:lnTo>
                <a:lnTo>
                  <a:pt x="14" y="682"/>
                </a:lnTo>
                <a:lnTo>
                  <a:pt x="20" y="682"/>
                </a:lnTo>
                <a:lnTo>
                  <a:pt x="26" y="682"/>
                </a:lnTo>
                <a:lnTo>
                  <a:pt x="26" y="676"/>
                </a:lnTo>
                <a:lnTo>
                  <a:pt x="20" y="672"/>
                </a:lnTo>
                <a:lnTo>
                  <a:pt x="26" y="672"/>
                </a:lnTo>
                <a:lnTo>
                  <a:pt x="26" y="672"/>
                </a:lnTo>
                <a:lnTo>
                  <a:pt x="36" y="676"/>
                </a:lnTo>
                <a:lnTo>
                  <a:pt x="36" y="676"/>
                </a:lnTo>
                <a:lnTo>
                  <a:pt x="42" y="676"/>
                </a:lnTo>
                <a:lnTo>
                  <a:pt x="48" y="682"/>
                </a:lnTo>
                <a:lnTo>
                  <a:pt x="48" y="682"/>
                </a:lnTo>
                <a:lnTo>
                  <a:pt x="42" y="682"/>
                </a:lnTo>
                <a:lnTo>
                  <a:pt x="42" y="688"/>
                </a:lnTo>
                <a:lnTo>
                  <a:pt x="42" y="692"/>
                </a:lnTo>
                <a:lnTo>
                  <a:pt x="36" y="692"/>
                </a:lnTo>
                <a:lnTo>
                  <a:pt x="36" y="692"/>
                </a:lnTo>
                <a:lnTo>
                  <a:pt x="30" y="692"/>
                </a:lnTo>
                <a:lnTo>
                  <a:pt x="26" y="692"/>
                </a:lnTo>
                <a:lnTo>
                  <a:pt x="26" y="692"/>
                </a:lnTo>
                <a:lnTo>
                  <a:pt x="20" y="692"/>
                </a:lnTo>
                <a:lnTo>
                  <a:pt x="14" y="692"/>
                </a:lnTo>
                <a:lnTo>
                  <a:pt x="14" y="692"/>
                </a:lnTo>
                <a:lnTo>
                  <a:pt x="10" y="692"/>
                </a:lnTo>
                <a:lnTo>
                  <a:pt x="4" y="692"/>
                </a:lnTo>
                <a:lnTo>
                  <a:pt x="0" y="692"/>
                </a:lnTo>
                <a:lnTo>
                  <a:pt x="0" y="688"/>
                </a:lnTo>
                <a:lnTo>
                  <a:pt x="4" y="688"/>
                </a:lnTo>
                <a:lnTo>
                  <a:pt x="10" y="688"/>
                </a:lnTo>
                <a:lnTo>
                  <a:pt x="10" y="682"/>
                </a:lnTo>
                <a:lnTo>
                  <a:pt x="4" y="682"/>
                </a:lnTo>
                <a:lnTo>
                  <a:pt x="0" y="682"/>
                </a:lnTo>
                <a:lnTo>
                  <a:pt x="4" y="682"/>
                </a:lnTo>
                <a:lnTo>
                  <a:pt x="4" y="682"/>
                </a:lnTo>
                <a:lnTo>
                  <a:pt x="4" y="676"/>
                </a:lnTo>
                <a:lnTo>
                  <a:pt x="4" y="682"/>
                </a:lnTo>
                <a:lnTo>
                  <a:pt x="10" y="682"/>
                </a:lnTo>
                <a:lnTo>
                  <a:pt x="14" y="682"/>
                </a:lnTo>
                <a:lnTo>
                  <a:pt x="14" y="676"/>
                </a:lnTo>
                <a:lnTo>
                  <a:pt x="14" y="676"/>
                </a:lnTo>
                <a:lnTo>
                  <a:pt x="14" y="672"/>
                </a:lnTo>
                <a:lnTo>
                  <a:pt x="14" y="672"/>
                </a:lnTo>
                <a:lnTo>
                  <a:pt x="14" y="672"/>
                </a:lnTo>
                <a:lnTo>
                  <a:pt x="14" y="672"/>
                </a:lnTo>
                <a:close/>
                <a:moveTo>
                  <a:pt x="0" y="688"/>
                </a:moveTo>
                <a:lnTo>
                  <a:pt x="0" y="688"/>
                </a:lnTo>
                <a:lnTo>
                  <a:pt x="0" y="688"/>
                </a:lnTo>
                <a:lnTo>
                  <a:pt x="0" y="688"/>
                </a:lnTo>
                <a:lnTo>
                  <a:pt x="0" y="688"/>
                </a:lnTo>
                <a:lnTo>
                  <a:pt x="0" y="688"/>
                </a:lnTo>
                <a:close/>
                <a:moveTo>
                  <a:pt x="600" y="6"/>
                </a:moveTo>
                <a:lnTo>
                  <a:pt x="604" y="6"/>
                </a:lnTo>
                <a:lnTo>
                  <a:pt x="610" y="0"/>
                </a:lnTo>
                <a:lnTo>
                  <a:pt x="610" y="6"/>
                </a:lnTo>
                <a:lnTo>
                  <a:pt x="610" y="6"/>
                </a:lnTo>
                <a:lnTo>
                  <a:pt x="610" y="0"/>
                </a:lnTo>
                <a:lnTo>
                  <a:pt x="616" y="0"/>
                </a:lnTo>
                <a:lnTo>
                  <a:pt x="622" y="0"/>
                </a:lnTo>
                <a:lnTo>
                  <a:pt x="622" y="6"/>
                </a:lnTo>
                <a:lnTo>
                  <a:pt x="622" y="6"/>
                </a:lnTo>
                <a:lnTo>
                  <a:pt x="622" y="12"/>
                </a:lnTo>
                <a:lnTo>
                  <a:pt x="616" y="6"/>
                </a:lnTo>
                <a:lnTo>
                  <a:pt x="610" y="6"/>
                </a:lnTo>
                <a:lnTo>
                  <a:pt x="610" y="6"/>
                </a:lnTo>
                <a:lnTo>
                  <a:pt x="604" y="6"/>
                </a:lnTo>
                <a:lnTo>
                  <a:pt x="600" y="6"/>
                </a:lnTo>
                <a:lnTo>
                  <a:pt x="600" y="6"/>
                </a:lnTo>
                <a:lnTo>
                  <a:pt x="600" y="6"/>
                </a:lnTo>
                <a:lnTo>
                  <a:pt x="600" y="6"/>
                </a:lnTo>
                <a:close/>
                <a:moveTo>
                  <a:pt x="546" y="6"/>
                </a:moveTo>
                <a:lnTo>
                  <a:pt x="550" y="6"/>
                </a:lnTo>
                <a:lnTo>
                  <a:pt x="550" y="6"/>
                </a:lnTo>
                <a:lnTo>
                  <a:pt x="550" y="12"/>
                </a:lnTo>
                <a:lnTo>
                  <a:pt x="550" y="12"/>
                </a:lnTo>
                <a:lnTo>
                  <a:pt x="546" y="12"/>
                </a:lnTo>
                <a:lnTo>
                  <a:pt x="546" y="6"/>
                </a:lnTo>
                <a:lnTo>
                  <a:pt x="546" y="6"/>
                </a:lnTo>
                <a:lnTo>
                  <a:pt x="546" y="6"/>
                </a:lnTo>
                <a:lnTo>
                  <a:pt x="546" y="6"/>
                </a:lnTo>
                <a:close/>
                <a:moveTo>
                  <a:pt x="596" y="6"/>
                </a:moveTo>
                <a:lnTo>
                  <a:pt x="600" y="6"/>
                </a:lnTo>
                <a:lnTo>
                  <a:pt x="600" y="12"/>
                </a:lnTo>
                <a:lnTo>
                  <a:pt x="600" y="12"/>
                </a:lnTo>
                <a:lnTo>
                  <a:pt x="596" y="6"/>
                </a:lnTo>
                <a:lnTo>
                  <a:pt x="596" y="6"/>
                </a:lnTo>
                <a:lnTo>
                  <a:pt x="596" y="6"/>
                </a:lnTo>
                <a:lnTo>
                  <a:pt x="596" y="6"/>
                </a:lnTo>
                <a:close/>
                <a:moveTo>
                  <a:pt x="550" y="12"/>
                </a:moveTo>
                <a:lnTo>
                  <a:pt x="550" y="12"/>
                </a:lnTo>
                <a:lnTo>
                  <a:pt x="556" y="12"/>
                </a:lnTo>
                <a:lnTo>
                  <a:pt x="562" y="12"/>
                </a:lnTo>
                <a:lnTo>
                  <a:pt x="562" y="16"/>
                </a:lnTo>
                <a:lnTo>
                  <a:pt x="556" y="16"/>
                </a:lnTo>
                <a:lnTo>
                  <a:pt x="550" y="16"/>
                </a:lnTo>
                <a:lnTo>
                  <a:pt x="550" y="16"/>
                </a:lnTo>
                <a:lnTo>
                  <a:pt x="550" y="12"/>
                </a:lnTo>
                <a:lnTo>
                  <a:pt x="550" y="12"/>
                </a:lnTo>
                <a:lnTo>
                  <a:pt x="550" y="12"/>
                </a:lnTo>
                <a:lnTo>
                  <a:pt x="550" y="12"/>
                </a:lnTo>
                <a:close/>
                <a:moveTo>
                  <a:pt x="492" y="16"/>
                </a:moveTo>
                <a:lnTo>
                  <a:pt x="486" y="12"/>
                </a:lnTo>
                <a:lnTo>
                  <a:pt x="492" y="12"/>
                </a:lnTo>
                <a:lnTo>
                  <a:pt x="492" y="16"/>
                </a:lnTo>
                <a:lnTo>
                  <a:pt x="492" y="16"/>
                </a:lnTo>
                <a:lnTo>
                  <a:pt x="492" y="16"/>
                </a:lnTo>
                <a:lnTo>
                  <a:pt x="492" y="16"/>
                </a:lnTo>
                <a:lnTo>
                  <a:pt x="492" y="16"/>
                </a:lnTo>
                <a:lnTo>
                  <a:pt x="492" y="16"/>
                </a:lnTo>
                <a:close/>
                <a:moveTo>
                  <a:pt x="568" y="16"/>
                </a:moveTo>
                <a:lnTo>
                  <a:pt x="572" y="16"/>
                </a:lnTo>
                <a:lnTo>
                  <a:pt x="572" y="16"/>
                </a:lnTo>
                <a:lnTo>
                  <a:pt x="578" y="16"/>
                </a:lnTo>
                <a:lnTo>
                  <a:pt x="572" y="16"/>
                </a:lnTo>
                <a:lnTo>
                  <a:pt x="572" y="16"/>
                </a:lnTo>
                <a:lnTo>
                  <a:pt x="568" y="16"/>
                </a:lnTo>
                <a:lnTo>
                  <a:pt x="568" y="16"/>
                </a:lnTo>
                <a:lnTo>
                  <a:pt x="568" y="16"/>
                </a:lnTo>
                <a:lnTo>
                  <a:pt x="568" y="16"/>
                </a:lnTo>
                <a:close/>
                <a:moveTo>
                  <a:pt x="530" y="20"/>
                </a:moveTo>
                <a:lnTo>
                  <a:pt x="536" y="16"/>
                </a:lnTo>
                <a:lnTo>
                  <a:pt x="536" y="16"/>
                </a:lnTo>
                <a:lnTo>
                  <a:pt x="540" y="16"/>
                </a:lnTo>
                <a:lnTo>
                  <a:pt x="540" y="20"/>
                </a:lnTo>
                <a:lnTo>
                  <a:pt x="536" y="20"/>
                </a:lnTo>
                <a:lnTo>
                  <a:pt x="536" y="20"/>
                </a:lnTo>
                <a:lnTo>
                  <a:pt x="530" y="20"/>
                </a:lnTo>
                <a:lnTo>
                  <a:pt x="524" y="20"/>
                </a:lnTo>
                <a:lnTo>
                  <a:pt x="530" y="20"/>
                </a:lnTo>
                <a:lnTo>
                  <a:pt x="530" y="20"/>
                </a:lnTo>
                <a:lnTo>
                  <a:pt x="530" y="20"/>
                </a:lnTo>
                <a:lnTo>
                  <a:pt x="530" y="20"/>
                </a:lnTo>
                <a:close/>
                <a:moveTo>
                  <a:pt x="1006" y="26"/>
                </a:moveTo>
                <a:lnTo>
                  <a:pt x="1006" y="26"/>
                </a:lnTo>
                <a:lnTo>
                  <a:pt x="994" y="20"/>
                </a:lnTo>
                <a:lnTo>
                  <a:pt x="990" y="20"/>
                </a:lnTo>
                <a:lnTo>
                  <a:pt x="994" y="20"/>
                </a:lnTo>
                <a:lnTo>
                  <a:pt x="994" y="16"/>
                </a:lnTo>
                <a:lnTo>
                  <a:pt x="1000" y="16"/>
                </a:lnTo>
                <a:lnTo>
                  <a:pt x="1006" y="16"/>
                </a:lnTo>
                <a:lnTo>
                  <a:pt x="1006" y="16"/>
                </a:lnTo>
                <a:lnTo>
                  <a:pt x="1012" y="16"/>
                </a:lnTo>
                <a:lnTo>
                  <a:pt x="1018" y="20"/>
                </a:lnTo>
                <a:lnTo>
                  <a:pt x="1018" y="20"/>
                </a:lnTo>
                <a:lnTo>
                  <a:pt x="1018" y="20"/>
                </a:lnTo>
                <a:lnTo>
                  <a:pt x="1018" y="26"/>
                </a:lnTo>
                <a:lnTo>
                  <a:pt x="1012" y="26"/>
                </a:lnTo>
                <a:lnTo>
                  <a:pt x="1006" y="26"/>
                </a:lnTo>
                <a:lnTo>
                  <a:pt x="1006" y="26"/>
                </a:lnTo>
                <a:lnTo>
                  <a:pt x="1006" y="26"/>
                </a:lnTo>
                <a:lnTo>
                  <a:pt x="1006" y="26"/>
                </a:lnTo>
                <a:close/>
                <a:moveTo>
                  <a:pt x="556" y="16"/>
                </a:moveTo>
                <a:lnTo>
                  <a:pt x="562" y="16"/>
                </a:lnTo>
                <a:lnTo>
                  <a:pt x="562" y="16"/>
                </a:lnTo>
                <a:lnTo>
                  <a:pt x="562" y="20"/>
                </a:lnTo>
                <a:lnTo>
                  <a:pt x="568" y="20"/>
                </a:lnTo>
                <a:lnTo>
                  <a:pt x="562" y="20"/>
                </a:lnTo>
                <a:lnTo>
                  <a:pt x="556" y="20"/>
                </a:lnTo>
                <a:lnTo>
                  <a:pt x="556" y="16"/>
                </a:lnTo>
                <a:lnTo>
                  <a:pt x="556" y="16"/>
                </a:lnTo>
                <a:lnTo>
                  <a:pt x="556" y="16"/>
                </a:lnTo>
                <a:lnTo>
                  <a:pt x="556" y="16"/>
                </a:lnTo>
                <a:close/>
                <a:moveTo>
                  <a:pt x="432" y="26"/>
                </a:moveTo>
                <a:lnTo>
                  <a:pt x="438" y="26"/>
                </a:lnTo>
                <a:lnTo>
                  <a:pt x="432" y="26"/>
                </a:lnTo>
                <a:lnTo>
                  <a:pt x="432" y="20"/>
                </a:lnTo>
                <a:lnTo>
                  <a:pt x="438" y="20"/>
                </a:lnTo>
                <a:lnTo>
                  <a:pt x="442" y="20"/>
                </a:lnTo>
                <a:lnTo>
                  <a:pt x="442" y="26"/>
                </a:lnTo>
                <a:lnTo>
                  <a:pt x="438" y="26"/>
                </a:lnTo>
                <a:lnTo>
                  <a:pt x="432" y="26"/>
                </a:lnTo>
                <a:lnTo>
                  <a:pt x="432" y="26"/>
                </a:lnTo>
                <a:lnTo>
                  <a:pt x="432" y="26"/>
                </a:lnTo>
                <a:lnTo>
                  <a:pt x="432" y="26"/>
                </a:lnTo>
                <a:close/>
                <a:moveTo>
                  <a:pt x="546" y="20"/>
                </a:moveTo>
                <a:lnTo>
                  <a:pt x="550" y="20"/>
                </a:lnTo>
                <a:lnTo>
                  <a:pt x="550" y="20"/>
                </a:lnTo>
                <a:lnTo>
                  <a:pt x="550" y="20"/>
                </a:lnTo>
                <a:lnTo>
                  <a:pt x="546" y="20"/>
                </a:lnTo>
                <a:lnTo>
                  <a:pt x="546" y="20"/>
                </a:lnTo>
                <a:lnTo>
                  <a:pt x="546" y="20"/>
                </a:lnTo>
                <a:lnTo>
                  <a:pt x="546" y="20"/>
                </a:lnTo>
                <a:close/>
                <a:moveTo>
                  <a:pt x="572" y="26"/>
                </a:moveTo>
                <a:lnTo>
                  <a:pt x="572" y="26"/>
                </a:lnTo>
                <a:lnTo>
                  <a:pt x="578" y="20"/>
                </a:lnTo>
                <a:lnTo>
                  <a:pt x="584" y="20"/>
                </a:lnTo>
                <a:lnTo>
                  <a:pt x="584" y="20"/>
                </a:lnTo>
                <a:lnTo>
                  <a:pt x="590" y="20"/>
                </a:lnTo>
                <a:lnTo>
                  <a:pt x="596" y="20"/>
                </a:lnTo>
                <a:lnTo>
                  <a:pt x="596" y="26"/>
                </a:lnTo>
                <a:lnTo>
                  <a:pt x="590" y="26"/>
                </a:lnTo>
                <a:lnTo>
                  <a:pt x="584" y="26"/>
                </a:lnTo>
                <a:lnTo>
                  <a:pt x="584" y="26"/>
                </a:lnTo>
                <a:lnTo>
                  <a:pt x="578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close/>
                <a:moveTo>
                  <a:pt x="512" y="20"/>
                </a:moveTo>
                <a:lnTo>
                  <a:pt x="518" y="20"/>
                </a:lnTo>
                <a:lnTo>
                  <a:pt x="524" y="20"/>
                </a:lnTo>
                <a:lnTo>
                  <a:pt x="524" y="20"/>
                </a:lnTo>
                <a:lnTo>
                  <a:pt x="524" y="26"/>
                </a:lnTo>
                <a:lnTo>
                  <a:pt x="530" y="26"/>
                </a:lnTo>
                <a:lnTo>
                  <a:pt x="536" y="26"/>
                </a:lnTo>
                <a:lnTo>
                  <a:pt x="536" y="26"/>
                </a:lnTo>
                <a:lnTo>
                  <a:pt x="540" y="26"/>
                </a:lnTo>
                <a:lnTo>
                  <a:pt x="546" y="26"/>
                </a:lnTo>
                <a:lnTo>
                  <a:pt x="540" y="26"/>
                </a:lnTo>
                <a:lnTo>
                  <a:pt x="536" y="26"/>
                </a:lnTo>
                <a:lnTo>
                  <a:pt x="536" y="26"/>
                </a:lnTo>
                <a:lnTo>
                  <a:pt x="530" y="26"/>
                </a:lnTo>
                <a:lnTo>
                  <a:pt x="524" y="26"/>
                </a:lnTo>
                <a:lnTo>
                  <a:pt x="524" y="26"/>
                </a:lnTo>
                <a:lnTo>
                  <a:pt x="518" y="26"/>
                </a:lnTo>
                <a:lnTo>
                  <a:pt x="512" y="26"/>
                </a:lnTo>
                <a:lnTo>
                  <a:pt x="512" y="20"/>
                </a:lnTo>
                <a:lnTo>
                  <a:pt x="512" y="20"/>
                </a:lnTo>
                <a:lnTo>
                  <a:pt x="512" y="20"/>
                </a:lnTo>
                <a:lnTo>
                  <a:pt x="512" y="20"/>
                </a:lnTo>
                <a:close/>
                <a:moveTo>
                  <a:pt x="540" y="26"/>
                </a:moveTo>
                <a:lnTo>
                  <a:pt x="536" y="26"/>
                </a:lnTo>
                <a:lnTo>
                  <a:pt x="540" y="20"/>
                </a:lnTo>
                <a:lnTo>
                  <a:pt x="546" y="20"/>
                </a:lnTo>
                <a:lnTo>
                  <a:pt x="550" y="20"/>
                </a:lnTo>
                <a:lnTo>
                  <a:pt x="550" y="26"/>
                </a:lnTo>
                <a:lnTo>
                  <a:pt x="550" y="26"/>
                </a:lnTo>
                <a:lnTo>
                  <a:pt x="550" y="26"/>
                </a:lnTo>
                <a:lnTo>
                  <a:pt x="546" y="26"/>
                </a:lnTo>
                <a:lnTo>
                  <a:pt x="546" y="26"/>
                </a:lnTo>
                <a:lnTo>
                  <a:pt x="540" y="26"/>
                </a:lnTo>
                <a:lnTo>
                  <a:pt x="540" y="26"/>
                </a:lnTo>
                <a:lnTo>
                  <a:pt x="540" y="26"/>
                </a:lnTo>
                <a:lnTo>
                  <a:pt x="540" y="26"/>
                </a:lnTo>
                <a:close/>
                <a:moveTo>
                  <a:pt x="844" y="26"/>
                </a:moveTo>
                <a:lnTo>
                  <a:pt x="850" y="26"/>
                </a:lnTo>
                <a:lnTo>
                  <a:pt x="850" y="26"/>
                </a:lnTo>
                <a:lnTo>
                  <a:pt x="850" y="26"/>
                </a:lnTo>
                <a:lnTo>
                  <a:pt x="850" y="26"/>
                </a:lnTo>
                <a:lnTo>
                  <a:pt x="854" y="26"/>
                </a:lnTo>
                <a:lnTo>
                  <a:pt x="860" y="26"/>
                </a:lnTo>
                <a:lnTo>
                  <a:pt x="854" y="32"/>
                </a:lnTo>
                <a:lnTo>
                  <a:pt x="850" y="32"/>
                </a:lnTo>
                <a:lnTo>
                  <a:pt x="844" y="32"/>
                </a:lnTo>
                <a:lnTo>
                  <a:pt x="838" y="32"/>
                </a:lnTo>
                <a:lnTo>
                  <a:pt x="838" y="26"/>
                </a:lnTo>
                <a:lnTo>
                  <a:pt x="844" y="26"/>
                </a:lnTo>
                <a:lnTo>
                  <a:pt x="844" y="26"/>
                </a:lnTo>
                <a:lnTo>
                  <a:pt x="844" y="26"/>
                </a:lnTo>
                <a:lnTo>
                  <a:pt x="844" y="26"/>
                </a:lnTo>
                <a:close/>
                <a:moveTo>
                  <a:pt x="540" y="32"/>
                </a:moveTo>
                <a:lnTo>
                  <a:pt x="540" y="26"/>
                </a:lnTo>
                <a:lnTo>
                  <a:pt x="546" y="26"/>
                </a:lnTo>
                <a:lnTo>
                  <a:pt x="550" y="26"/>
                </a:lnTo>
                <a:lnTo>
                  <a:pt x="550" y="26"/>
                </a:lnTo>
                <a:lnTo>
                  <a:pt x="556" y="26"/>
                </a:lnTo>
                <a:lnTo>
                  <a:pt x="556" y="32"/>
                </a:lnTo>
                <a:lnTo>
                  <a:pt x="550" y="32"/>
                </a:lnTo>
                <a:lnTo>
                  <a:pt x="550" y="32"/>
                </a:lnTo>
                <a:lnTo>
                  <a:pt x="546" y="32"/>
                </a:lnTo>
                <a:lnTo>
                  <a:pt x="540" y="32"/>
                </a:lnTo>
                <a:lnTo>
                  <a:pt x="536" y="32"/>
                </a:lnTo>
                <a:lnTo>
                  <a:pt x="540" y="32"/>
                </a:lnTo>
                <a:lnTo>
                  <a:pt x="540" y="32"/>
                </a:lnTo>
                <a:lnTo>
                  <a:pt x="540" y="32"/>
                </a:lnTo>
                <a:lnTo>
                  <a:pt x="540" y="32"/>
                </a:lnTo>
                <a:close/>
                <a:moveTo>
                  <a:pt x="486" y="32"/>
                </a:moveTo>
                <a:lnTo>
                  <a:pt x="486" y="26"/>
                </a:lnTo>
                <a:lnTo>
                  <a:pt x="492" y="26"/>
                </a:lnTo>
                <a:lnTo>
                  <a:pt x="492" y="26"/>
                </a:lnTo>
                <a:lnTo>
                  <a:pt x="496" y="26"/>
                </a:lnTo>
                <a:lnTo>
                  <a:pt x="502" y="26"/>
                </a:lnTo>
                <a:lnTo>
                  <a:pt x="502" y="26"/>
                </a:lnTo>
                <a:lnTo>
                  <a:pt x="508" y="32"/>
                </a:lnTo>
                <a:lnTo>
                  <a:pt x="512" y="32"/>
                </a:lnTo>
                <a:lnTo>
                  <a:pt x="508" y="32"/>
                </a:lnTo>
                <a:lnTo>
                  <a:pt x="502" y="32"/>
                </a:lnTo>
                <a:lnTo>
                  <a:pt x="502" y="32"/>
                </a:lnTo>
                <a:lnTo>
                  <a:pt x="496" y="32"/>
                </a:lnTo>
                <a:lnTo>
                  <a:pt x="492" y="32"/>
                </a:lnTo>
                <a:lnTo>
                  <a:pt x="496" y="32"/>
                </a:lnTo>
                <a:lnTo>
                  <a:pt x="492" y="32"/>
                </a:lnTo>
                <a:lnTo>
                  <a:pt x="492" y="32"/>
                </a:lnTo>
                <a:lnTo>
                  <a:pt x="486" y="32"/>
                </a:lnTo>
                <a:lnTo>
                  <a:pt x="486" y="32"/>
                </a:lnTo>
                <a:lnTo>
                  <a:pt x="486" y="32"/>
                </a:lnTo>
                <a:lnTo>
                  <a:pt x="486" y="32"/>
                </a:lnTo>
                <a:close/>
                <a:moveTo>
                  <a:pt x="508" y="32"/>
                </a:moveTo>
                <a:lnTo>
                  <a:pt x="512" y="32"/>
                </a:lnTo>
                <a:lnTo>
                  <a:pt x="518" y="32"/>
                </a:lnTo>
                <a:lnTo>
                  <a:pt x="524" y="32"/>
                </a:lnTo>
                <a:lnTo>
                  <a:pt x="524" y="38"/>
                </a:lnTo>
                <a:lnTo>
                  <a:pt x="524" y="38"/>
                </a:lnTo>
                <a:lnTo>
                  <a:pt x="518" y="38"/>
                </a:lnTo>
                <a:lnTo>
                  <a:pt x="512" y="38"/>
                </a:lnTo>
                <a:lnTo>
                  <a:pt x="512" y="38"/>
                </a:lnTo>
                <a:lnTo>
                  <a:pt x="508" y="38"/>
                </a:lnTo>
                <a:lnTo>
                  <a:pt x="502" y="38"/>
                </a:lnTo>
                <a:lnTo>
                  <a:pt x="502" y="32"/>
                </a:lnTo>
                <a:lnTo>
                  <a:pt x="508" y="32"/>
                </a:lnTo>
                <a:lnTo>
                  <a:pt x="508" y="32"/>
                </a:lnTo>
                <a:lnTo>
                  <a:pt x="508" y="32"/>
                </a:lnTo>
                <a:lnTo>
                  <a:pt x="508" y="32"/>
                </a:lnTo>
                <a:close/>
                <a:moveTo>
                  <a:pt x="476" y="38"/>
                </a:moveTo>
                <a:lnTo>
                  <a:pt x="476" y="38"/>
                </a:lnTo>
                <a:lnTo>
                  <a:pt x="476" y="38"/>
                </a:lnTo>
                <a:lnTo>
                  <a:pt x="476" y="38"/>
                </a:lnTo>
                <a:lnTo>
                  <a:pt x="476" y="38"/>
                </a:lnTo>
                <a:lnTo>
                  <a:pt x="476" y="38"/>
                </a:lnTo>
                <a:lnTo>
                  <a:pt x="476" y="38"/>
                </a:lnTo>
                <a:lnTo>
                  <a:pt x="476" y="38"/>
                </a:lnTo>
                <a:close/>
                <a:moveTo>
                  <a:pt x="550" y="38"/>
                </a:moveTo>
                <a:lnTo>
                  <a:pt x="550" y="38"/>
                </a:lnTo>
                <a:lnTo>
                  <a:pt x="550" y="38"/>
                </a:lnTo>
                <a:lnTo>
                  <a:pt x="550" y="38"/>
                </a:lnTo>
                <a:lnTo>
                  <a:pt x="550" y="38"/>
                </a:lnTo>
                <a:lnTo>
                  <a:pt x="550" y="38"/>
                </a:lnTo>
                <a:close/>
                <a:moveTo>
                  <a:pt x="530" y="38"/>
                </a:moveTo>
                <a:lnTo>
                  <a:pt x="536" y="38"/>
                </a:lnTo>
                <a:lnTo>
                  <a:pt x="536" y="38"/>
                </a:lnTo>
                <a:lnTo>
                  <a:pt x="540" y="38"/>
                </a:lnTo>
                <a:lnTo>
                  <a:pt x="540" y="38"/>
                </a:lnTo>
                <a:lnTo>
                  <a:pt x="536" y="38"/>
                </a:lnTo>
                <a:lnTo>
                  <a:pt x="536" y="38"/>
                </a:lnTo>
                <a:lnTo>
                  <a:pt x="530" y="38"/>
                </a:lnTo>
                <a:lnTo>
                  <a:pt x="530" y="38"/>
                </a:lnTo>
                <a:lnTo>
                  <a:pt x="530" y="38"/>
                </a:lnTo>
                <a:lnTo>
                  <a:pt x="530" y="38"/>
                </a:lnTo>
                <a:close/>
                <a:moveTo>
                  <a:pt x="482" y="38"/>
                </a:moveTo>
                <a:lnTo>
                  <a:pt x="486" y="38"/>
                </a:lnTo>
                <a:lnTo>
                  <a:pt x="482" y="38"/>
                </a:lnTo>
                <a:lnTo>
                  <a:pt x="482" y="38"/>
                </a:lnTo>
                <a:lnTo>
                  <a:pt x="486" y="38"/>
                </a:lnTo>
                <a:lnTo>
                  <a:pt x="492" y="38"/>
                </a:lnTo>
                <a:lnTo>
                  <a:pt x="492" y="38"/>
                </a:lnTo>
                <a:lnTo>
                  <a:pt x="486" y="38"/>
                </a:lnTo>
                <a:lnTo>
                  <a:pt x="492" y="38"/>
                </a:lnTo>
                <a:lnTo>
                  <a:pt x="492" y="38"/>
                </a:lnTo>
                <a:lnTo>
                  <a:pt x="492" y="42"/>
                </a:lnTo>
                <a:lnTo>
                  <a:pt x="486" y="42"/>
                </a:lnTo>
                <a:lnTo>
                  <a:pt x="486" y="38"/>
                </a:lnTo>
                <a:lnTo>
                  <a:pt x="482" y="38"/>
                </a:lnTo>
                <a:lnTo>
                  <a:pt x="482" y="38"/>
                </a:lnTo>
                <a:lnTo>
                  <a:pt x="482" y="38"/>
                </a:lnTo>
                <a:lnTo>
                  <a:pt x="482" y="38"/>
                </a:lnTo>
                <a:close/>
                <a:moveTo>
                  <a:pt x="492" y="38"/>
                </a:moveTo>
                <a:lnTo>
                  <a:pt x="496" y="38"/>
                </a:lnTo>
                <a:lnTo>
                  <a:pt x="502" y="38"/>
                </a:lnTo>
                <a:lnTo>
                  <a:pt x="496" y="38"/>
                </a:lnTo>
                <a:lnTo>
                  <a:pt x="492" y="38"/>
                </a:lnTo>
                <a:lnTo>
                  <a:pt x="492" y="38"/>
                </a:lnTo>
                <a:lnTo>
                  <a:pt x="492" y="38"/>
                </a:lnTo>
                <a:lnTo>
                  <a:pt x="492" y="38"/>
                </a:lnTo>
                <a:close/>
                <a:moveTo>
                  <a:pt x="492" y="42"/>
                </a:moveTo>
                <a:lnTo>
                  <a:pt x="492" y="38"/>
                </a:lnTo>
                <a:lnTo>
                  <a:pt x="496" y="38"/>
                </a:lnTo>
                <a:lnTo>
                  <a:pt x="496" y="42"/>
                </a:lnTo>
                <a:lnTo>
                  <a:pt x="492" y="42"/>
                </a:lnTo>
                <a:lnTo>
                  <a:pt x="492" y="42"/>
                </a:lnTo>
                <a:lnTo>
                  <a:pt x="492" y="42"/>
                </a:lnTo>
                <a:lnTo>
                  <a:pt x="492" y="42"/>
                </a:lnTo>
                <a:lnTo>
                  <a:pt x="492" y="42"/>
                </a:lnTo>
                <a:lnTo>
                  <a:pt x="492" y="42"/>
                </a:lnTo>
                <a:close/>
                <a:moveTo>
                  <a:pt x="502" y="42"/>
                </a:moveTo>
                <a:lnTo>
                  <a:pt x="502" y="42"/>
                </a:lnTo>
                <a:lnTo>
                  <a:pt x="502" y="42"/>
                </a:lnTo>
                <a:lnTo>
                  <a:pt x="502" y="42"/>
                </a:lnTo>
                <a:lnTo>
                  <a:pt x="502" y="42"/>
                </a:lnTo>
                <a:lnTo>
                  <a:pt x="502" y="42"/>
                </a:lnTo>
                <a:close/>
                <a:moveTo>
                  <a:pt x="512" y="42"/>
                </a:moveTo>
                <a:lnTo>
                  <a:pt x="512" y="42"/>
                </a:lnTo>
                <a:lnTo>
                  <a:pt x="518" y="42"/>
                </a:lnTo>
                <a:lnTo>
                  <a:pt x="512" y="42"/>
                </a:lnTo>
                <a:lnTo>
                  <a:pt x="512" y="42"/>
                </a:lnTo>
                <a:lnTo>
                  <a:pt x="512" y="42"/>
                </a:lnTo>
                <a:lnTo>
                  <a:pt x="512" y="42"/>
                </a:lnTo>
                <a:lnTo>
                  <a:pt x="512" y="42"/>
                </a:lnTo>
                <a:close/>
                <a:moveTo>
                  <a:pt x="464" y="48"/>
                </a:moveTo>
                <a:lnTo>
                  <a:pt x="458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2"/>
                </a:lnTo>
                <a:lnTo>
                  <a:pt x="470" y="42"/>
                </a:lnTo>
                <a:lnTo>
                  <a:pt x="476" y="42"/>
                </a:lnTo>
                <a:lnTo>
                  <a:pt x="476" y="42"/>
                </a:lnTo>
                <a:lnTo>
                  <a:pt x="476" y="48"/>
                </a:lnTo>
                <a:lnTo>
                  <a:pt x="482" y="48"/>
                </a:lnTo>
                <a:lnTo>
                  <a:pt x="476" y="48"/>
                </a:lnTo>
                <a:lnTo>
                  <a:pt x="476" y="48"/>
                </a:lnTo>
                <a:lnTo>
                  <a:pt x="476" y="48"/>
                </a:lnTo>
                <a:lnTo>
                  <a:pt x="470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8"/>
                </a:lnTo>
                <a:lnTo>
                  <a:pt x="464" y="48"/>
                </a:lnTo>
                <a:close/>
                <a:moveTo>
                  <a:pt x="496" y="48"/>
                </a:moveTo>
                <a:lnTo>
                  <a:pt x="502" y="48"/>
                </a:lnTo>
                <a:lnTo>
                  <a:pt x="502" y="42"/>
                </a:lnTo>
                <a:lnTo>
                  <a:pt x="508" y="48"/>
                </a:lnTo>
                <a:lnTo>
                  <a:pt x="502" y="48"/>
                </a:lnTo>
                <a:lnTo>
                  <a:pt x="502" y="48"/>
                </a:lnTo>
                <a:lnTo>
                  <a:pt x="496" y="48"/>
                </a:lnTo>
                <a:lnTo>
                  <a:pt x="496" y="48"/>
                </a:lnTo>
                <a:lnTo>
                  <a:pt x="496" y="48"/>
                </a:lnTo>
                <a:lnTo>
                  <a:pt x="496" y="48"/>
                </a:lnTo>
                <a:close/>
                <a:moveTo>
                  <a:pt x="492" y="48"/>
                </a:moveTo>
                <a:lnTo>
                  <a:pt x="486" y="48"/>
                </a:lnTo>
                <a:lnTo>
                  <a:pt x="492" y="48"/>
                </a:lnTo>
                <a:lnTo>
                  <a:pt x="492" y="42"/>
                </a:lnTo>
                <a:lnTo>
                  <a:pt x="492" y="48"/>
                </a:lnTo>
                <a:lnTo>
                  <a:pt x="492" y="48"/>
                </a:lnTo>
                <a:lnTo>
                  <a:pt x="492" y="48"/>
                </a:lnTo>
                <a:lnTo>
                  <a:pt x="492" y="48"/>
                </a:lnTo>
                <a:lnTo>
                  <a:pt x="492" y="48"/>
                </a:lnTo>
                <a:lnTo>
                  <a:pt x="492" y="48"/>
                </a:lnTo>
                <a:close/>
                <a:moveTo>
                  <a:pt x="426" y="54"/>
                </a:moveTo>
                <a:lnTo>
                  <a:pt x="426" y="48"/>
                </a:lnTo>
                <a:lnTo>
                  <a:pt x="422" y="48"/>
                </a:lnTo>
                <a:lnTo>
                  <a:pt x="426" y="48"/>
                </a:lnTo>
                <a:lnTo>
                  <a:pt x="432" y="48"/>
                </a:lnTo>
                <a:lnTo>
                  <a:pt x="432" y="48"/>
                </a:lnTo>
                <a:lnTo>
                  <a:pt x="432" y="48"/>
                </a:lnTo>
                <a:lnTo>
                  <a:pt x="432" y="48"/>
                </a:lnTo>
                <a:lnTo>
                  <a:pt x="432" y="54"/>
                </a:lnTo>
                <a:lnTo>
                  <a:pt x="426" y="54"/>
                </a:lnTo>
                <a:lnTo>
                  <a:pt x="426" y="54"/>
                </a:lnTo>
                <a:lnTo>
                  <a:pt x="426" y="54"/>
                </a:lnTo>
                <a:lnTo>
                  <a:pt x="426" y="54"/>
                </a:lnTo>
                <a:close/>
                <a:moveTo>
                  <a:pt x="568" y="48"/>
                </a:moveTo>
                <a:lnTo>
                  <a:pt x="568" y="48"/>
                </a:lnTo>
                <a:lnTo>
                  <a:pt x="572" y="48"/>
                </a:lnTo>
                <a:lnTo>
                  <a:pt x="572" y="48"/>
                </a:lnTo>
                <a:lnTo>
                  <a:pt x="572" y="48"/>
                </a:lnTo>
                <a:lnTo>
                  <a:pt x="572" y="48"/>
                </a:lnTo>
                <a:lnTo>
                  <a:pt x="568" y="48"/>
                </a:lnTo>
                <a:lnTo>
                  <a:pt x="568" y="48"/>
                </a:lnTo>
                <a:lnTo>
                  <a:pt x="568" y="48"/>
                </a:lnTo>
                <a:lnTo>
                  <a:pt x="568" y="48"/>
                </a:lnTo>
                <a:close/>
                <a:moveTo>
                  <a:pt x="550" y="54"/>
                </a:moveTo>
                <a:lnTo>
                  <a:pt x="556" y="54"/>
                </a:lnTo>
                <a:lnTo>
                  <a:pt x="556" y="48"/>
                </a:lnTo>
                <a:lnTo>
                  <a:pt x="562" y="48"/>
                </a:lnTo>
                <a:lnTo>
                  <a:pt x="562" y="48"/>
                </a:lnTo>
                <a:lnTo>
                  <a:pt x="568" y="48"/>
                </a:lnTo>
                <a:lnTo>
                  <a:pt x="568" y="54"/>
                </a:lnTo>
                <a:lnTo>
                  <a:pt x="562" y="54"/>
                </a:lnTo>
                <a:lnTo>
                  <a:pt x="562" y="60"/>
                </a:lnTo>
                <a:lnTo>
                  <a:pt x="562" y="60"/>
                </a:lnTo>
                <a:lnTo>
                  <a:pt x="562" y="54"/>
                </a:lnTo>
                <a:lnTo>
                  <a:pt x="556" y="54"/>
                </a:lnTo>
                <a:lnTo>
                  <a:pt x="550" y="54"/>
                </a:lnTo>
                <a:lnTo>
                  <a:pt x="550" y="54"/>
                </a:lnTo>
                <a:lnTo>
                  <a:pt x="550" y="54"/>
                </a:lnTo>
                <a:lnTo>
                  <a:pt x="550" y="54"/>
                </a:lnTo>
                <a:close/>
                <a:moveTo>
                  <a:pt x="432" y="54"/>
                </a:moveTo>
                <a:lnTo>
                  <a:pt x="432" y="54"/>
                </a:lnTo>
                <a:lnTo>
                  <a:pt x="438" y="54"/>
                </a:lnTo>
                <a:lnTo>
                  <a:pt x="442" y="54"/>
                </a:lnTo>
                <a:lnTo>
                  <a:pt x="442" y="48"/>
                </a:lnTo>
                <a:lnTo>
                  <a:pt x="442" y="48"/>
                </a:lnTo>
                <a:lnTo>
                  <a:pt x="442" y="54"/>
                </a:lnTo>
                <a:lnTo>
                  <a:pt x="448" y="54"/>
                </a:lnTo>
                <a:lnTo>
                  <a:pt x="448" y="60"/>
                </a:lnTo>
                <a:lnTo>
                  <a:pt x="442" y="60"/>
                </a:lnTo>
                <a:lnTo>
                  <a:pt x="442" y="60"/>
                </a:lnTo>
                <a:lnTo>
                  <a:pt x="442" y="54"/>
                </a:lnTo>
                <a:lnTo>
                  <a:pt x="438" y="54"/>
                </a:lnTo>
                <a:lnTo>
                  <a:pt x="438" y="60"/>
                </a:lnTo>
                <a:lnTo>
                  <a:pt x="432" y="54"/>
                </a:lnTo>
                <a:lnTo>
                  <a:pt x="432" y="54"/>
                </a:lnTo>
                <a:lnTo>
                  <a:pt x="432" y="54"/>
                </a:lnTo>
                <a:lnTo>
                  <a:pt x="432" y="54"/>
                </a:lnTo>
                <a:lnTo>
                  <a:pt x="432" y="54"/>
                </a:lnTo>
                <a:close/>
                <a:moveTo>
                  <a:pt x="422" y="54"/>
                </a:moveTo>
                <a:lnTo>
                  <a:pt x="422" y="48"/>
                </a:lnTo>
                <a:lnTo>
                  <a:pt x="426" y="54"/>
                </a:lnTo>
                <a:lnTo>
                  <a:pt x="422" y="54"/>
                </a:lnTo>
                <a:lnTo>
                  <a:pt x="422" y="54"/>
                </a:lnTo>
                <a:lnTo>
                  <a:pt x="422" y="54"/>
                </a:lnTo>
                <a:lnTo>
                  <a:pt x="422" y="54"/>
                </a:lnTo>
                <a:lnTo>
                  <a:pt x="422" y="54"/>
                </a:lnTo>
                <a:close/>
                <a:moveTo>
                  <a:pt x="1054" y="54"/>
                </a:moveTo>
                <a:lnTo>
                  <a:pt x="1054" y="54"/>
                </a:lnTo>
                <a:lnTo>
                  <a:pt x="1054" y="54"/>
                </a:lnTo>
                <a:lnTo>
                  <a:pt x="1050" y="54"/>
                </a:lnTo>
                <a:lnTo>
                  <a:pt x="1054" y="54"/>
                </a:lnTo>
                <a:lnTo>
                  <a:pt x="1054" y="54"/>
                </a:lnTo>
                <a:lnTo>
                  <a:pt x="1054" y="54"/>
                </a:lnTo>
                <a:lnTo>
                  <a:pt x="1054" y="54"/>
                </a:lnTo>
                <a:close/>
                <a:moveTo>
                  <a:pt x="546" y="60"/>
                </a:moveTo>
                <a:lnTo>
                  <a:pt x="550" y="60"/>
                </a:lnTo>
                <a:lnTo>
                  <a:pt x="550" y="54"/>
                </a:lnTo>
                <a:lnTo>
                  <a:pt x="550" y="54"/>
                </a:lnTo>
                <a:lnTo>
                  <a:pt x="550" y="60"/>
                </a:lnTo>
                <a:lnTo>
                  <a:pt x="556" y="60"/>
                </a:lnTo>
                <a:lnTo>
                  <a:pt x="550" y="60"/>
                </a:lnTo>
                <a:lnTo>
                  <a:pt x="550" y="60"/>
                </a:lnTo>
                <a:lnTo>
                  <a:pt x="546" y="60"/>
                </a:lnTo>
                <a:lnTo>
                  <a:pt x="546" y="60"/>
                </a:lnTo>
                <a:lnTo>
                  <a:pt x="546" y="60"/>
                </a:lnTo>
                <a:lnTo>
                  <a:pt x="546" y="60"/>
                </a:lnTo>
                <a:close/>
                <a:moveTo>
                  <a:pt x="1018" y="66"/>
                </a:moveTo>
                <a:lnTo>
                  <a:pt x="1018" y="66"/>
                </a:lnTo>
                <a:lnTo>
                  <a:pt x="1012" y="60"/>
                </a:lnTo>
                <a:lnTo>
                  <a:pt x="1018" y="60"/>
                </a:lnTo>
                <a:lnTo>
                  <a:pt x="1018" y="60"/>
                </a:lnTo>
                <a:lnTo>
                  <a:pt x="1022" y="66"/>
                </a:lnTo>
                <a:lnTo>
                  <a:pt x="1018" y="66"/>
                </a:lnTo>
                <a:lnTo>
                  <a:pt x="1018" y="66"/>
                </a:lnTo>
                <a:lnTo>
                  <a:pt x="1018" y="66"/>
                </a:lnTo>
                <a:lnTo>
                  <a:pt x="1018" y="66"/>
                </a:lnTo>
                <a:close/>
                <a:moveTo>
                  <a:pt x="1078" y="146"/>
                </a:moveTo>
                <a:lnTo>
                  <a:pt x="1078" y="146"/>
                </a:lnTo>
                <a:lnTo>
                  <a:pt x="1078" y="152"/>
                </a:lnTo>
                <a:lnTo>
                  <a:pt x="1072" y="152"/>
                </a:lnTo>
                <a:lnTo>
                  <a:pt x="1072" y="146"/>
                </a:lnTo>
                <a:lnTo>
                  <a:pt x="1078" y="146"/>
                </a:lnTo>
                <a:lnTo>
                  <a:pt x="1078" y="146"/>
                </a:lnTo>
                <a:lnTo>
                  <a:pt x="1078" y="146"/>
                </a:lnTo>
                <a:lnTo>
                  <a:pt x="1078" y="146"/>
                </a:lnTo>
                <a:close/>
                <a:moveTo>
                  <a:pt x="568" y="162"/>
                </a:moveTo>
                <a:lnTo>
                  <a:pt x="572" y="162"/>
                </a:lnTo>
                <a:lnTo>
                  <a:pt x="572" y="162"/>
                </a:lnTo>
                <a:lnTo>
                  <a:pt x="578" y="162"/>
                </a:lnTo>
                <a:lnTo>
                  <a:pt x="572" y="162"/>
                </a:lnTo>
                <a:lnTo>
                  <a:pt x="572" y="168"/>
                </a:lnTo>
                <a:lnTo>
                  <a:pt x="572" y="168"/>
                </a:lnTo>
                <a:lnTo>
                  <a:pt x="568" y="168"/>
                </a:lnTo>
                <a:lnTo>
                  <a:pt x="568" y="162"/>
                </a:lnTo>
                <a:lnTo>
                  <a:pt x="568" y="162"/>
                </a:lnTo>
                <a:lnTo>
                  <a:pt x="568" y="162"/>
                </a:lnTo>
                <a:lnTo>
                  <a:pt x="568" y="162"/>
                </a:lnTo>
                <a:close/>
                <a:moveTo>
                  <a:pt x="550" y="168"/>
                </a:moveTo>
                <a:lnTo>
                  <a:pt x="562" y="168"/>
                </a:lnTo>
                <a:lnTo>
                  <a:pt x="562" y="168"/>
                </a:lnTo>
                <a:lnTo>
                  <a:pt x="562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close/>
                <a:moveTo>
                  <a:pt x="1710" y="180"/>
                </a:moveTo>
                <a:lnTo>
                  <a:pt x="1710" y="180"/>
                </a:lnTo>
                <a:lnTo>
                  <a:pt x="1710" y="174"/>
                </a:lnTo>
                <a:lnTo>
                  <a:pt x="1710" y="180"/>
                </a:lnTo>
                <a:lnTo>
                  <a:pt x="1710" y="180"/>
                </a:lnTo>
                <a:lnTo>
                  <a:pt x="1710" y="180"/>
                </a:lnTo>
                <a:lnTo>
                  <a:pt x="1710" y="180"/>
                </a:lnTo>
                <a:lnTo>
                  <a:pt x="1710" y="180"/>
                </a:lnTo>
                <a:close/>
                <a:moveTo>
                  <a:pt x="946" y="200"/>
                </a:moveTo>
                <a:lnTo>
                  <a:pt x="946" y="200"/>
                </a:lnTo>
                <a:lnTo>
                  <a:pt x="946" y="200"/>
                </a:lnTo>
                <a:lnTo>
                  <a:pt x="946" y="200"/>
                </a:lnTo>
                <a:lnTo>
                  <a:pt x="946" y="200"/>
                </a:lnTo>
                <a:lnTo>
                  <a:pt x="946" y="200"/>
                </a:lnTo>
                <a:lnTo>
                  <a:pt x="946" y="200"/>
                </a:lnTo>
                <a:close/>
                <a:moveTo>
                  <a:pt x="936" y="210"/>
                </a:moveTo>
                <a:lnTo>
                  <a:pt x="930" y="210"/>
                </a:lnTo>
                <a:lnTo>
                  <a:pt x="930" y="206"/>
                </a:lnTo>
                <a:lnTo>
                  <a:pt x="936" y="206"/>
                </a:lnTo>
                <a:lnTo>
                  <a:pt x="940" y="206"/>
                </a:lnTo>
                <a:lnTo>
                  <a:pt x="936" y="206"/>
                </a:lnTo>
                <a:lnTo>
                  <a:pt x="936" y="210"/>
                </a:lnTo>
                <a:lnTo>
                  <a:pt x="936" y="210"/>
                </a:lnTo>
                <a:lnTo>
                  <a:pt x="936" y="210"/>
                </a:lnTo>
                <a:lnTo>
                  <a:pt x="936" y="210"/>
                </a:lnTo>
                <a:close/>
                <a:moveTo>
                  <a:pt x="926" y="210"/>
                </a:moveTo>
                <a:lnTo>
                  <a:pt x="930" y="210"/>
                </a:lnTo>
                <a:lnTo>
                  <a:pt x="930" y="210"/>
                </a:lnTo>
                <a:lnTo>
                  <a:pt x="930" y="210"/>
                </a:lnTo>
                <a:lnTo>
                  <a:pt x="926" y="210"/>
                </a:lnTo>
                <a:lnTo>
                  <a:pt x="926" y="210"/>
                </a:lnTo>
                <a:lnTo>
                  <a:pt x="926" y="210"/>
                </a:lnTo>
                <a:lnTo>
                  <a:pt x="926" y="210"/>
                </a:lnTo>
                <a:close/>
                <a:moveTo>
                  <a:pt x="952" y="234"/>
                </a:moveTo>
                <a:lnTo>
                  <a:pt x="952" y="228"/>
                </a:lnTo>
                <a:lnTo>
                  <a:pt x="958" y="228"/>
                </a:lnTo>
                <a:lnTo>
                  <a:pt x="958" y="228"/>
                </a:lnTo>
                <a:lnTo>
                  <a:pt x="958" y="228"/>
                </a:lnTo>
                <a:lnTo>
                  <a:pt x="952" y="228"/>
                </a:lnTo>
                <a:lnTo>
                  <a:pt x="952" y="234"/>
                </a:lnTo>
                <a:lnTo>
                  <a:pt x="952" y="234"/>
                </a:lnTo>
                <a:lnTo>
                  <a:pt x="952" y="234"/>
                </a:lnTo>
                <a:lnTo>
                  <a:pt x="952" y="234"/>
                </a:lnTo>
                <a:close/>
                <a:moveTo>
                  <a:pt x="952" y="228"/>
                </a:moveTo>
                <a:lnTo>
                  <a:pt x="946" y="234"/>
                </a:lnTo>
                <a:lnTo>
                  <a:pt x="946" y="234"/>
                </a:lnTo>
                <a:lnTo>
                  <a:pt x="946" y="228"/>
                </a:lnTo>
                <a:lnTo>
                  <a:pt x="946" y="228"/>
                </a:lnTo>
                <a:lnTo>
                  <a:pt x="952" y="228"/>
                </a:lnTo>
                <a:lnTo>
                  <a:pt x="952" y="228"/>
                </a:lnTo>
                <a:lnTo>
                  <a:pt x="952" y="228"/>
                </a:lnTo>
                <a:lnTo>
                  <a:pt x="952" y="228"/>
                </a:lnTo>
                <a:close/>
                <a:moveTo>
                  <a:pt x="790" y="238"/>
                </a:moveTo>
                <a:lnTo>
                  <a:pt x="790" y="234"/>
                </a:lnTo>
                <a:lnTo>
                  <a:pt x="794" y="234"/>
                </a:lnTo>
                <a:lnTo>
                  <a:pt x="800" y="234"/>
                </a:lnTo>
                <a:lnTo>
                  <a:pt x="794" y="238"/>
                </a:lnTo>
                <a:lnTo>
                  <a:pt x="790" y="238"/>
                </a:lnTo>
                <a:lnTo>
                  <a:pt x="790" y="238"/>
                </a:lnTo>
                <a:lnTo>
                  <a:pt x="790" y="238"/>
                </a:lnTo>
                <a:lnTo>
                  <a:pt x="790" y="238"/>
                </a:lnTo>
                <a:lnTo>
                  <a:pt x="790" y="238"/>
                </a:lnTo>
                <a:close/>
                <a:moveTo>
                  <a:pt x="800" y="234"/>
                </a:moveTo>
                <a:lnTo>
                  <a:pt x="800" y="234"/>
                </a:lnTo>
                <a:lnTo>
                  <a:pt x="800" y="238"/>
                </a:lnTo>
                <a:lnTo>
                  <a:pt x="806" y="238"/>
                </a:lnTo>
                <a:lnTo>
                  <a:pt x="800" y="238"/>
                </a:lnTo>
                <a:lnTo>
                  <a:pt x="800" y="234"/>
                </a:lnTo>
                <a:lnTo>
                  <a:pt x="800" y="234"/>
                </a:lnTo>
                <a:lnTo>
                  <a:pt x="800" y="234"/>
                </a:lnTo>
                <a:lnTo>
                  <a:pt x="800" y="234"/>
                </a:lnTo>
                <a:lnTo>
                  <a:pt x="800" y="234"/>
                </a:lnTo>
                <a:close/>
                <a:moveTo>
                  <a:pt x="1510" y="238"/>
                </a:moveTo>
                <a:lnTo>
                  <a:pt x="1516" y="238"/>
                </a:lnTo>
                <a:lnTo>
                  <a:pt x="1510" y="238"/>
                </a:lnTo>
                <a:lnTo>
                  <a:pt x="1510" y="238"/>
                </a:lnTo>
                <a:lnTo>
                  <a:pt x="1510" y="238"/>
                </a:lnTo>
                <a:lnTo>
                  <a:pt x="1510" y="238"/>
                </a:lnTo>
                <a:close/>
                <a:moveTo>
                  <a:pt x="730" y="238"/>
                </a:moveTo>
                <a:lnTo>
                  <a:pt x="730" y="238"/>
                </a:lnTo>
                <a:lnTo>
                  <a:pt x="730" y="238"/>
                </a:lnTo>
                <a:lnTo>
                  <a:pt x="730" y="238"/>
                </a:lnTo>
                <a:lnTo>
                  <a:pt x="730" y="238"/>
                </a:lnTo>
                <a:lnTo>
                  <a:pt x="730" y="238"/>
                </a:lnTo>
                <a:lnTo>
                  <a:pt x="730" y="238"/>
                </a:lnTo>
                <a:lnTo>
                  <a:pt x="730" y="238"/>
                </a:lnTo>
                <a:close/>
                <a:moveTo>
                  <a:pt x="800" y="242"/>
                </a:moveTo>
                <a:lnTo>
                  <a:pt x="800" y="242"/>
                </a:lnTo>
                <a:lnTo>
                  <a:pt x="806" y="242"/>
                </a:lnTo>
                <a:lnTo>
                  <a:pt x="800" y="242"/>
                </a:lnTo>
                <a:lnTo>
                  <a:pt x="800" y="242"/>
                </a:lnTo>
                <a:lnTo>
                  <a:pt x="800" y="242"/>
                </a:lnTo>
                <a:lnTo>
                  <a:pt x="800" y="242"/>
                </a:lnTo>
                <a:lnTo>
                  <a:pt x="800" y="242"/>
                </a:lnTo>
                <a:close/>
                <a:moveTo>
                  <a:pt x="766" y="248"/>
                </a:moveTo>
                <a:lnTo>
                  <a:pt x="766" y="242"/>
                </a:lnTo>
                <a:lnTo>
                  <a:pt x="772" y="242"/>
                </a:lnTo>
                <a:lnTo>
                  <a:pt x="778" y="242"/>
                </a:lnTo>
                <a:lnTo>
                  <a:pt x="778" y="242"/>
                </a:lnTo>
                <a:lnTo>
                  <a:pt x="778" y="248"/>
                </a:lnTo>
                <a:lnTo>
                  <a:pt x="778" y="242"/>
                </a:lnTo>
                <a:lnTo>
                  <a:pt x="778" y="248"/>
                </a:lnTo>
                <a:lnTo>
                  <a:pt x="778" y="248"/>
                </a:lnTo>
                <a:lnTo>
                  <a:pt x="778" y="248"/>
                </a:lnTo>
                <a:lnTo>
                  <a:pt x="778" y="248"/>
                </a:lnTo>
                <a:lnTo>
                  <a:pt x="778" y="248"/>
                </a:lnTo>
                <a:lnTo>
                  <a:pt x="772" y="248"/>
                </a:lnTo>
                <a:lnTo>
                  <a:pt x="772" y="248"/>
                </a:lnTo>
                <a:lnTo>
                  <a:pt x="766" y="248"/>
                </a:lnTo>
                <a:lnTo>
                  <a:pt x="766" y="248"/>
                </a:lnTo>
                <a:lnTo>
                  <a:pt x="766" y="248"/>
                </a:lnTo>
                <a:lnTo>
                  <a:pt x="766" y="248"/>
                </a:lnTo>
                <a:close/>
                <a:moveTo>
                  <a:pt x="1446" y="248"/>
                </a:moveTo>
                <a:lnTo>
                  <a:pt x="1446" y="248"/>
                </a:lnTo>
                <a:lnTo>
                  <a:pt x="1450" y="248"/>
                </a:lnTo>
                <a:lnTo>
                  <a:pt x="1450" y="248"/>
                </a:lnTo>
                <a:lnTo>
                  <a:pt x="1446" y="248"/>
                </a:lnTo>
                <a:lnTo>
                  <a:pt x="1446" y="248"/>
                </a:lnTo>
                <a:lnTo>
                  <a:pt x="1446" y="248"/>
                </a:lnTo>
                <a:lnTo>
                  <a:pt x="1446" y="248"/>
                </a:lnTo>
                <a:close/>
                <a:moveTo>
                  <a:pt x="1542" y="248"/>
                </a:moveTo>
                <a:lnTo>
                  <a:pt x="1542" y="248"/>
                </a:lnTo>
                <a:lnTo>
                  <a:pt x="1548" y="248"/>
                </a:lnTo>
                <a:lnTo>
                  <a:pt x="1548" y="248"/>
                </a:lnTo>
                <a:lnTo>
                  <a:pt x="1542" y="248"/>
                </a:lnTo>
                <a:lnTo>
                  <a:pt x="1542" y="248"/>
                </a:lnTo>
                <a:lnTo>
                  <a:pt x="1542" y="248"/>
                </a:lnTo>
                <a:lnTo>
                  <a:pt x="1542" y="248"/>
                </a:lnTo>
                <a:close/>
                <a:moveTo>
                  <a:pt x="1450" y="248"/>
                </a:moveTo>
                <a:lnTo>
                  <a:pt x="1456" y="248"/>
                </a:lnTo>
                <a:lnTo>
                  <a:pt x="1456" y="248"/>
                </a:lnTo>
                <a:lnTo>
                  <a:pt x="1462" y="248"/>
                </a:lnTo>
                <a:lnTo>
                  <a:pt x="1466" y="248"/>
                </a:lnTo>
                <a:lnTo>
                  <a:pt x="1466" y="254"/>
                </a:lnTo>
                <a:lnTo>
                  <a:pt x="1466" y="254"/>
                </a:lnTo>
                <a:lnTo>
                  <a:pt x="1462" y="248"/>
                </a:lnTo>
                <a:lnTo>
                  <a:pt x="1456" y="248"/>
                </a:lnTo>
                <a:lnTo>
                  <a:pt x="1450" y="248"/>
                </a:lnTo>
                <a:lnTo>
                  <a:pt x="1450" y="248"/>
                </a:lnTo>
                <a:lnTo>
                  <a:pt x="1450" y="248"/>
                </a:lnTo>
                <a:lnTo>
                  <a:pt x="1450" y="248"/>
                </a:lnTo>
                <a:lnTo>
                  <a:pt x="1450" y="248"/>
                </a:lnTo>
                <a:close/>
                <a:moveTo>
                  <a:pt x="1548" y="254"/>
                </a:moveTo>
                <a:lnTo>
                  <a:pt x="1542" y="254"/>
                </a:lnTo>
                <a:lnTo>
                  <a:pt x="1542" y="248"/>
                </a:lnTo>
                <a:lnTo>
                  <a:pt x="1536" y="248"/>
                </a:lnTo>
                <a:lnTo>
                  <a:pt x="1542" y="248"/>
                </a:lnTo>
                <a:lnTo>
                  <a:pt x="1542" y="248"/>
                </a:lnTo>
                <a:lnTo>
                  <a:pt x="1548" y="248"/>
                </a:lnTo>
                <a:lnTo>
                  <a:pt x="1554" y="248"/>
                </a:lnTo>
                <a:lnTo>
                  <a:pt x="1548" y="254"/>
                </a:lnTo>
                <a:lnTo>
                  <a:pt x="1548" y="254"/>
                </a:lnTo>
                <a:lnTo>
                  <a:pt x="1548" y="254"/>
                </a:lnTo>
                <a:lnTo>
                  <a:pt x="1548" y="254"/>
                </a:lnTo>
                <a:close/>
                <a:moveTo>
                  <a:pt x="1530" y="260"/>
                </a:moveTo>
                <a:lnTo>
                  <a:pt x="1536" y="260"/>
                </a:lnTo>
                <a:lnTo>
                  <a:pt x="1536" y="254"/>
                </a:lnTo>
                <a:lnTo>
                  <a:pt x="1542" y="254"/>
                </a:lnTo>
                <a:lnTo>
                  <a:pt x="1542" y="254"/>
                </a:lnTo>
                <a:lnTo>
                  <a:pt x="1542" y="260"/>
                </a:lnTo>
                <a:lnTo>
                  <a:pt x="1542" y="260"/>
                </a:lnTo>
                <a:lnTo>
                  <a:pt x="1536" y="260"/>
                </a:lnTo>
                <a:lnTo>
                  <a:pt x="1530" y="260"/>
                </a:lnTo>
                <a:lnTo>
                  <a:pt x="1530" y="260"/>
                </a:lnTo>
                <a:lnTo>
                  <a:pt x="1530" y="260"/>
                </a:lnTo>
                <a:lnTo>
                  <a:pt x="1530" y="260"/>
                </a:lnTo>
                <a:close/>
                <a:moveTo>
                  <a:pt x="1516" y="270"/>
                </a:moveTo>
                <a:lnTo>
                  <a:pt x="1516" y="266"/>
                </a:lnTo>
                <a:lnTo>
                  <a:pt x="1510" y="266"/>
                </a:lnTo>
                <a:lnTo>
                  <a:pt x="1516" y="266"/>
                </a:lnTo>
                <a:lnTo>
                  <a:pt x="1516" y="270"/>
                </a:lnTo>
                <a:lnTo>
                  <a:pt x="1516" y="270"/>
                </a:lnTo>
                <a:lnTo>
                  <a:pt x="1516" y="270"/>
                </a:lnTo>
                <a:lnTo>
                  <a:pt x="1516" y="270"/>
                </a:lnTo>
                <a:close/>
                <a:moveTo>
                  <a:pt x="1516" y="276"/>
                </a:moveTo>
                <a:lnTo>
                  <a:pt x="1520" y="276"/>
                </a:lnTo>
                <a:lnTo>
                  <a:pt x="1520" y="276"/>
                </a:lnTo>
                <a:lnTo>
                  <a:pt x="1516" y="276"/>
                </a:lnTo>
                <a:lnTo>
                  <a:pt x="1516" y="276"/>
                </a:lnTo>
                <a:lnTo>
                  <a:pt x="1516" y="276"/>
                </a:lnTo>
                <a:lnTo>
                  <a:pt x="1516" y="276"/>
                </a:lnTo>
                <a:lnTo>
                  <a:pt x="1516" y="276"/>
                </a:lnTo>
                <a:close/>
                <a:moveTo>
                  <a:pt x="886" y="302"/>
                </a:moveTo>
                <a:lnTo>
                  <a:pt x="880" y="302"/>
                </a:lnTo>
                <a:lnTo>
                  <a:pt x="880" y="296"/>
                </a:lnTo>
                <a:lnTo>
                  <a:pt x="886" y="296"/>
                </a:lnTo>
                <a:lnTo>
                  <a:pt x="886" y="302"/>
                </a:lnTo>
                <a:lnTo>
                  <a:pt x="886" y="302"/>
                </a:lnTo>
                <a:lnTo>
                  <a:pt x="886" y="302"/>
                </a:lnTo>
                <a:lnTo>
                  <a:pt x="886" y="302"/>
                </a:lnTo>
                <a:close/>
                <a:moveTo>
                  <a:pt x="898" y="302"/>
                </a:moveTo>
                <a:lnTo>
                  <a:pt x="898" y="302"/>
                </a:lnTo>
                <a:lnTo>
                  <a:pt x="898" y="296"/>
                </a:lnTo>
                <a:lnTo>
                  <a:pt x="898" y="296"/>
                </a:lnTo>
                <a:lnTo>
                  <a:pt x="898" y="302"/>
                </a:lnTo>
                <a:lnTo>
                  <a:pt x="898" y="302"/>
                </a:lnTo>
                <a:lnTo>
                  <a:pt x="898" y="302"/>
                </a:lnTo>
                <a:lnTo>
                  <a:pt x="898" y="302"/>
                </a:lnTo>
                <a:close/>
                <a:moveTo>
                  <a:pt x="898" y="314"/>
                </a:moveTo>
                <a:lnTo>
                  <a:pt x="898" y="308"/>
                </a:lnTo>
                <a:lnTo>
                  <a:pt x="898" y="308"/>
                </a:lnTo>
                <a:lnTo>
                  <a:pt x="898" y="308"/>
                </a:lnTo>
                <a:lnTo>
                  <a:pt x="898" y="302"/>
                </a:lnTo>
                <a:lnTo>
                  <a:pt x="904" y="308"/>
                </a:lnTo>
                <a:lnTo>
                  <a:pt x="898" y="308"/>
                </a:lnTo>
                <a:lnTo>
                  <a:pt x="898" y="308"/>
                </a:lnTo>
                <a:lnTo>
                  <a:pt x="898" y="314"/>
                </a:lnTo>
                <a:lnTo>
                  <a:pt x="898" y="314"/>
                </a:lnTo>
                <a:lnTo>
                  <a:pt x="898" y="314"/>
                </a:lnTo>
                <a:lnTo>
                  <a:pt x="898" y="314"/>
                </a:lnTo>
                <a:lnTo>
                  <a:pt x="898" y="314"/>
                </a:lnTo>
                <a:close/>
                <a:moveTo>
                  <a:pt x="530" y="314"/>
                </a:moveTo>
                <a:lnTo>
                  <a:pt x="524" y="308"/>
                </a:lnTo>
                <a:lnTo>
                  <a:pt x="530" y="308"/>
                </a:lnTo>
                <a:lnTo>
                  <a:pt x="530" y="314"/>
                </a:lnTo>
                <a:lnTo>
                  <a:pt x="530" y="314"/>
                </a:lnTo>
                <a:lnTo>
                  <a:pt x="530" y="314"/>
                </a:lnTo>
                <a:lnTo>
                  <a:pt x="530" y="314"/>
                </a:lnTo>
                <a:close/>
                <a:moveTo>
                  <a:pt x="904" y="308"/>
                </a:moveTo>
                <a:lnTo>
                  <a:pt x="898" y="308"/>
                </a:lnTo>
                <a:lnTo>
                  <a:pt x="904" y="308"/>
                </a:lnTo>
                <a:lnTo>
                  <a:pt x="904" y="314"/>
                </a:lnTo>
                <a:lnTo>
                  <a:pt x="904" y="308"/>
                </a:lnTo>
                <a:lnTo>
                  <a:pt x="904" y="308"/>
                </a:lnTo>
                <a:lnTo>
                  <a:pt x="904" y="308"/>
                </a:lnTo>
                <a:lnTo>
                  <a:pt x="904" y="308"/>
                </a:lnTo>
                <a:close/>
                <a:moveTo>
                  <a:pt x="904" y="314"/>
                </a:moveTo>
                <a:lnTo>
                  <a:pt x="898" y="314"/>
                </a:lnTo>
                <a:lnTo>
                  <a:pt x="904" y="314"/>
                </a:lnTo>
                <a:lnTo>
                  <a:pt x="904" y="308"/>
                </a:lnTo>
                <a:lnTo>
                  <a:pt x="904" y="314"/>
                </a:lnTo>
                <a:lnTo>
                  <a:pt x="904" y="314"/>
                </a:lnTo>
                <a:lnTo>
                  <a:pt x="904" y="314"/>
                </a:lnTo>
                <a:lnTo>
                  <a:pt x="904" y="314"/>
                </a:lnTo>
                <a:close/>
                <a:moveTo>
                  <a:pt x="892" y="320"/>
                </a:moveTo>
                <a:lnTo>
                  <a:pt x="892" y="320"/>
                </a:lnTo>
                <a:lnTo>
                  <a:pt x="898" y="320"/>
                </a:lnTo>
                <a:lnTo>
                  <a:pt x="898" y="320"/>
                </a:lnTo>
                <a:lnTo>
                  <a:pt x="892" y="320"/>
                </a:lnTo>
                <a:lnTo>
                  <a:pt x="892" y="320"/>
                </a:lnTo>
                <a:lnTo>
                  <a:pt x="892" y="320"/>
                </a:lnTo>
                <a:lnTo>
                  <a:pt x="892" y="320"/>
                </a:lnTo>
                <a:close/>
                <a:moveTo>
                  <a:pt x="670" y="342"/>
                </a:moveTo>
                <a:lnTo>
                  <a:pt x="670" y="342"/>
                </a:lnTo>
                <a:lnTo>
                  <a:pt x="670" y="342"/>
                </a:lnTo>
                <a:lnTo>
                  <a:pt x="670" y="342"/>
                </a:lnTo>
                <a:lnTo>
                  <a:pt x="670" y="342"/>
                </a:lnTo>
                <a:lnTo>
                  <a:pt x="670" y="342"/>
                </a:lnTo>
                <a:close/>
                <a:moveTo>
                  <a:pt x="710" y="410"/>
                </a:moveTo>
                <a:lnTo>
                  <a:pt x="710" y="410"/>
                </a:lnTo>
                <a:lnTo>
                  <a:pt x="710" y="406"/>
                </a:lnTo>
                <a:lnTo>
                  <a:pt x="704" y="406"/>
                </a:lnTo>
                <a:lnTo>
                  <a:pt x="698" y="406"/>
                </a:lnTo>
                <a:lnTo>
                  <a:pt x="698" y="406"/>
                </a:lnTo>
                <a:lnTo>
                  <a:pt x="704" y="406"/>
                </a:lnTo>
                <a:lnTo>
                  <a:pt x="710" y="406"/>
                </a:lnTo>
                <a:lnTo>
                  <a:pt x="710" y="406"/>
                </a:lnTo>
                <a:lnTo>
                  <a:pt x="710" y="406"/>
                </a:lnTo>
                <a:lnTo>
                  <a:pt x="712" y="406"/>
                </a:lnTo>
                <a:lnTo>
                  <a:pt x="712" y="410"/>
                </a:lnTo>
                <a:lnTo>
                  <a:pt x="710" y="416"/>
                </a:lnTo>
                <a:lnTo>
                  <a:pt x="710" y="410"/>
                </a:lnTo>
                <a:lnTo>
                  <a:pt x="710" y="410"/>
                </a:lnTo>
                <a:lnTo>
                  <a:pt x="710" y="410"/>
                </a:lnTo>
                <a:lnTo>
                  <a:pt x="710" y="410"/>
                </a:lnTo>
                <a:close/>
                <a:moveTo>
                  <a:pt x="290" y="456"/>
                </a:moveTo>
                <a:lnTo>
                  <a:pt x="296" y="460"/>
                </a:lnTo>
                <a:lnTo>
                  <a:pt x="290" y="460"/>
                </a:lnTo>
                <a:lnTo>
                  <a:pt x="284" y="460"/>
                </a:lnTo>
                <a:lnTo>
                  <a:pt x="284" y="456"/>
                </a:lnTo>
                <a:lnTo>
                  <a:pt x="290" y="456"/>
                </a:lnTo>
                <a:lnTo>
                  <a:pt x="284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close/>
                <a:moveTo>
                  <a:pt x="1850" y="584"/>
                </a:moveTo>
                <a:lnTo>
                  <a:pt x="1850" y="584"/>
                </a:lnTo>
                <a:lnTo>
                  <a:pt x="1850" y="584"/>
                </a:lnTo>
                <a:lnTo>
                  <a:pt x="1850" y="590"/>
                </a:lnTo>
                <a:lnTo>
                  <a:pt x="1850" y="584"/>
                </a:lnTo>
                <a:lnTo>
                  <a:pt x="1850" y="584"/>
                </a:lnTo>
                <a:lnTo>
                  <a:pt x="1850" y="584"/>
                </a:lnTo>
                <a:lnTo>
                  <a:pt x="1850" y="584"/>
                </a:lnTo>
                <a:close/>
                <a:moveTo>
                  <a:pt x="1656" y="682"/>
                </a:moveTo>
                <a:lnTo>
                  <a:pt x="1656" y="676"/>
                </a:lnTo>
                <a:lnTo>
                  <a:pt x="1662" y="676"/>
                </a:lnTo>
                <a:lnTo>
                  <a:pt x="1662" y="676"/>
                </a:lnTo>
                <a:lnTo>
                  <a:pt x="1662" y="682"/>
                </a:lnTo>
                <a:lnTo>
                  <a:pt x="1662" y="676"/>
                </a:lnTo>
                <a:lnTo>
                  <a:pt x="1656" y="676"/>
                </a:lnTo>
                <a:lnTo>
                  <a:pt x="1656" y="682"/>
                </a:lnTo>
                <a:lnTo>
                  <a:pt x="1656" y="682"/>
                </a:lnTo>
                <a:lnTo>
                  <a:pt x="1656" y="682"/>
                </a:lnTo>
                <a:lnTo>
                  <a:pt x="1656" y="682"/>
                </a:lnTo>
                <a:close/>
                <a:moveTo>
                  <a:pt x="1668" y="692"/>
                </a:moveTo>
                <a:lnTo>
                  <a:pt x="1668" y="688"/>
                </a:lnTo>
                <a:lnTo>
                  <a:pt x="1668" y="692"/>
                </a:lnTo>
                <a:lnTo>
                  <a:pt x="1668" y="692"/>
                </a:lnTo>
                <a:lnTo>
                  <a:pt x="1668" y="692"/>
                </a:lnTo>
                <a:lnTo>
                  <a:pt x="1668" y="692"/>
                </a:lnTo>
                <a:close/>
                <a:moveTo>
                  <a:pt x="1672" y="692"/>
                </a:moveTo>
                <a:lnTo>
                  <a:pt x="1672" y="688"/>
                </a:lnTo>
                <a:lnTo>
                  <a:pt x="1672" y="692"/>
                </a:lnTo>
                <a:lnTo>
                  <a:pt x="1672" y="692"/>
                </a:lnTo>
                <a:lnTo>
                  <a:pt x="1672" y="692"/>
                </a:lnTo>
                <a:lnTo>
                  <a:pt x="1672" y="692"/>
                </a:lnTo>
                <a:close/>
                <a:moveTo>
                  <a:pt x="1590" y="926"/>
                </a:moveTo>
                <a:lnTo>
                  <a:pt x="1586" y="926"/>
                </a:lnTo>
                <a:lnTo>
                  <a:pt x="1586" y="920"/>
                </a:lnTo>
                <a:lnTo>
                  <a:pt x="1590" y="926"/>
                </a:lnTo>
                <a:lnTo>
                  <a:pt x="1590" y="926"/>
                </a:lnTo>
                <a:lnTo>
                  <a:pt x="1590" y="926"/>
                </a:lnTo>
                <a:lnTo>
                  <a:pt x="1590" y="926"/>
                </a:lnTo>
                <a:close/>
                <a:moveTo>
                  <a:pt x="540" y="6"/>
                </a:moveTo>
                <a:lnTo>
                  <a:pt x="540" y="0"/>
                </a:lnTo>
                <a:lnTo>
                  <a:pt x="546" y="0"/>
                </a:lnTo>
                <a:lnTo>
                  <a:pt x="550" y="0"/>
                </a:lnTo>
                <a:lnTo>
                  <a:pt x="550" y="0"/>
                </a:lnTo>
                <a:lnTo>
                  <a:pt x="556" y="0"/>
                </a:lnTo>
                <a:lnTo>
                  <a:pt x="562" y="0"/>
                </a:lnTo>
                <a:lnTo>
                  <a:pt x="562" y="0"/>
                </a:lnTo>
                <a:lnTo>
                  <a:pt x="562" y="0"/>
                </a:lnTo>
                <a:lnTo>
                  <a:pt x="556" y="0"/>
                </a:lnTo>
                <a:lnTo>
                  <a:pt x="550" y="0"/>
                </a:lnTo>
                <a:lnTo>
                  <a:pt x="550" y="0"/>
                </a:lnTo>
                <a:lnTo>
                  <a:pt x="546" y="6"/>
                </a:lnTo>
                <a:lnTo>
                  <a:pt x="540" y="6"/>
                </a:lnTo>
                <a:lnTo>
                  <a:pt x="540" y="6"/>
                </a:lnTo>
                <a:lnTo>
                  <a:pt x="540" y="6"/>
                </a:lnTo>
                <a:lnTo>
                  <a:pt x="540" y="6"/>
                </a:lnTo>
                <a:close/>
                <a:moveTo>
                  <a:pt x="540" y="12"/>
                </a:moveTo>
                <a:lnTo>
                  <a:pt x="536" y="12"/>
                </a:lnTo>
                <a:lnTo>
                  <a:pt x="536" y="12"/>
                </a:lnTo>
                <a:lnTo>
                  <a:pt x="530" y="12"/>
                </a:lnTo>
                <a:lnTo>
                  <a:pt x="524" y="12"/>
                </a:lnTo>
                <a:lnTo>
                  <a:pt x="524" y="12"/>
                </a:lnTo>
                <a:lnTo>
                  <a:pt x="524" y="12"/>
                </a:lnTo>
                <a:lnTo>
                  <a:pt x="530" y="12"/>
                </a:lnTo>
                <a:lnTo>
                  <a:pt x="536" y="12"/>
                </a:lnTo>
                <a:lnTo>
                  <a:pt x="536" y="12"/>
                </a:lnTo>
                <a:lnTo>
                  <a:pt x="540" y="12"/>
                </a:lnTo>
                <a:lnTo>
                  <a:pt x="546" y="12"/>
                </a:lnTo>
                <a:lnTo>
                  <a:pt x="550" y="12"/>
                </a:lnTo>
                <a:lnTo>
                  <a:pt x="550" y="12"/>
                </a:lnTo>
                <a:lnTo>
                  <a:pt x="546" y="12"/>
                </a:lnTo>
                <a:lnTo>
                  <a:pt x="540" y="12"/>
                </a:lnTo>
                <a:lnTo>
                  <a:pt x="540" y="12"/>
                </a:lnTo>
                <a:lnTo>
                  <a:pt x="540" y="12"/>
                </a:lnTo>
                <a:lnTo>
                  <a:pt x="540" y="12"/>
                </a:lnTo>
                <a:close/>
                <a:moveTo>
                  <a:pt x="508" y="16"/>
                </a:moveTo>
                <a:lnTo>
                  <a:pt x="502" y="16"/>
                </a:lnTo>
                <a:lnTo>
                  <a:pt x="508" y="16"/>
                </a:lnTo>
                <a:lnTo>
                  <a:pt x="512" y="16"/>
                </a:lnTo>
                <a:lnTo>
                  <a:pt x="512" y="16"/>
                </a:lnTo>
                <a:lnTo>
                  <a:pt x="518" y="16"/>
                </a:lnTo>
                <a:lnTo>
                  <a:pt x="524" y="16"/>
                </a:lnTo>
                <a:lnTo>
                  <a:pt x="518" y="16"/>
                </a:lnTo>
                <a:lnTo>
                  <a:pt x="518" y="12"/>
                </a:lnTo>
                <a:lnTo>
                  <a:pt x="524" y="12"/>
                </a:lnTo>
                <a:lnTo>
                  <a:pt x="524" y="12"/>
                </a:lnTo>
                <a:lnTo>
                  <a:pt x="530" y="12"/>
                </a:lnTo>
                <a:lnTo>
                  <a:pt x="536" y="16"/>
                </a:lnTo>
                <a:lnTo>
                  <a:pt x="536" y="16"/>
                </a:lnTo>
                <a:lnTo>
                  <a:pt x="540" y="16"/>
                </a:lnTo>
                <a:lnTo>
                  <a:pt x="536" y="16"/>
                </a:lnTo>
                <a:lnTo>
                  <a:pt x="536" y="16"/>
                </a:lnTo>
                <a:lnTo>
                  <a:pt x="530" y="16"/>
                </a:lnTo>
                <a:lnTo>
                  <a:pt x="524" y="16"/>
                </a:lnTo>
                <a:lnTo>
                  <a:pt x="524" y="20"/>
                </a:lnTo>
                <a:lnTo>
                  <a:pt x="518" y="20"/>
                </a:lnTo>
                <a:lnTo>
                  <a:pt x="518" y="16"/>
                </a:lnTo>
                <a:lnTo>
                  <a:pt x="512" y="16"/>
                </a:lnTo>
                <a:lnTo>
                  <a:pt x="512" y="20"/>
                </a:lnTo>
                <a:lnTo>
                  <a:pt x="512" y="20"/>
                </a:lnTo>
                <a:lnTo>
                  <a:pt x="508" y="20"/>
                </a:lnTo>
                <a:lnTo>
                  <a:pt x="508" y="16"/>
                </a:lnTo>
                <a:lnTo>
                  <a:pt x="508" y="16"/>
                </a:lnTo>
                <a:lnTo>
                  <a:pt x="508" y="16"/>
                </a:lnTo>
                <a:lnTo>
                  <a:pt x="508" y="16"/>
                </a:lnTo>
                <a:close/>
                <a:moveTo>
                  <a:pt x="1088" y="48"/>
                </a:moveTo>
                <a:lnTo>
                  <a:pt x="1088" y="48"/>
                </a:lnTo>
                <a:lnTo>
                  <a:pt x="1082" y="48"/>
                </a:lnTo>
                <a:lnTo>
                  <a:pt x="1078" y="48"/>
                </a:lnTo>
                <a:lnTo>
                  <a:pt x="1078" y="48"/>
                </a:lnTo>
                <a:lnTo>
                  <a:pt x="1072" y="48"/>
                </a:lnTo>
                <a:lnTo>
                  <a:pt x="1066" y="48"/>
                </a:lnTo>
                <a:lnTo>
                  <a:pt x="1066" y="48"/>
                </a:lnTo>
                <a:lnTo>
                  <a:pt x="1060" y="48"/>
                </a:lnTo>
                <a:lnTo>
                  <a:pt x="1054" y="48"/>
                </a:lnTo>
                <a:lnTo>
                  <a:pt x="1054" y="54"/>
                </a:lnTo>
                <a:lnTo>
                  <a:pt x="1054" y="54"/>
                </a:lnTo>
                <a:lnTo>
                  <a:pt x="1050" y="54"/>
                </a:lnTo>
                <a:lnTo>
                  <a:pt x="1044" y="54"/>
                </a:lnTo>
                <a:lnTo>
                  <a:pt x="1038" y="54"/>
                </a:lnTo>
                <a:lnTo>
                  <a:pt x="1038" y="54"/>
                </a:lnTo>
                <a:lnTo>
                  <a:pt x="1038" y="48"/>
                </a:lnTo>
                <a:lnTo>
                  <a:pt x="1034" y="48"/>
                </a:lnTo>
                <a:lnTo>
                  <a:pt x="1028" y="48"/>
                </a:lnTo>
                <a:lnTo>
                  <a:pt x="1028" y="48"/>
                </a:lnTo>
                <a:lnTo>
                  <a:pt x="1022" y="48"/>
                </a:lnTo>
                <a:lnTo>
                  <a:pt x="1028" y="48"/>
                </a:lnTo>
                <a:lnTo>
                  <a:pt x="1028" y="48"/>
                </a:lnTo>
                <a:lnTo>
                  <a:pt x="1034" y="48"/>
                </a:lnTo>
                <a:lnTo>
                  <a:pt x="1028" y="48"/>
                </a:lnTo>
                <a:lnTo>
                  <a:pt x="1028" y="48"/>
                </a:lnTo>
                <a:lnTo>
                  <a:pt x="1028" y="48"/>
                </a:lnTo>
                <a:lnTo>
                  <a:pt x="1034" y="48"/>
                </a:lnTo>
                <a:lnTo>
                  <a:pt x="1038" y="48"/>
                </a:lnTo>
                <a:lnTo>
                  <a:pt x="1038" y="48"/>
                </a:lnTo>
                <a:lnTo>
                  <a:pt x="1038" y="48"/>
                </a:lnTo>
                <a:lnTo>
                  <a:pt x="1034" y="48"/>
                </a:lnTo>
                <a:lnTo>
                  <a:pt x="1028" y="48"/>
                </a:lnTo>
                <a:lnTo>
                  <a:pt x="1028" y="48"/>
                </a:lnTo>
                <a:lnTo>
                  <a:pt x="1022" y="48"/>
                </a:lnTo>
                <a:lnTo>
                  <a:pt x="1018" y="48"/>
                </a:lnTo>
                <a:lnTo>
                  <a:pt x="1018" y="48"/>
                </a:lnTo>
                <a:lnTo>
                  <a:pt x="1018" y="42"/>
                </a:lnTo>
                <a:lnTo>
                  <a:pt x="1018" y="42"/>
                </a:lnTo>
                <a:lnTo>
                  <a:pt x="1022" y="42"/>
                </a:lnTo>
                <a:lnTo>
                  <a:pt x="1028" y="42"/>
                </a:lnTo>
                <a:lnTo>
                  <a:pt x="1028" y="42"/>
                </a:lnTo>
                <a:lnTo>
                  <a:pt x="1028" y="42"/>
                </a:lnTo>
                <a:lnTo>
                  <a:pt x="1022" y="42"/>
                </a:lnTo>
                <a:lnTo>
                  <a:pt x="1022" y="38"/>
                </a:lnTo>
                <a:lnTo>
                  <a:pt x="1028" y="38"/>
                </a:lnTo>
                <a:lnTo>
                  <a:pt x="1028" y="38"/>
                </a:lnTo>
                <a:lnTo>
                  <a:pt x="1034" y="38"/>
                </a:lnTo>
                <a:lnTo>
                  <a:pt x="1034" y="38"/>
                </a:lnTo>
                <a:lnTo>
                  <a:pt x="1038" y="38"/>
                </a:lnTo>
                <a:lnTo>
                  <a:pt x="1038" y="32"/>
                </a:lnTo>
                <a:lnTo>
                  <a:pt x="1038" y="32"/>
                </a:lnTo>
                <a:lnTo>
                  <a:pt x="1038" y="32"/>
                </a:lnTo>
                <a:lnTo>
                  <a:pt x="1034" y="32"/>
                </a:lnTo>
                <a:lnTo>
                  <a:pt x="1028" y="32"/>
                </a:lnTo>
                <a:lnTo>
                  <a:pt x="1034" y="32"/>
                </a:lnTo>
                <a:lnTo>
                  <a:pt x="1034" y="26"/>
                </a:lnTo>
                <a:lnTo>
                  <a:pt x="1038" y="26"/>
                </a:lnTo>
                <a:lnTo>
                  <a:pt x="1038" y="26"/>
                </a:lnTo>
                <a:lnTo>
                  <a:pt x="1038" y="26"/>
                </a:lnTo>
                <a:lnTo>
                  <a:pt x="1038" y="26"/>
                </a:lnTo>
                <a:lnTo>
                  <a:pt x="1044" y="26"/>
                </a:lnTo>
                <a:lnTo>
                  <a:pt x="1050" y="26"/>
                </a:lnTo>
                <a:lnTo>
                  <a:pt x="1054" y="26"/>
                </a:lnTo>
                <a:lnTo>
                  <a:pt x="1054" y="20"/>
                </a:lnTo>
                <a:lnTo>
                  <a:pt x="1054" y="20"/>
                </a:lnTo>
                <a:lnTo>
                  <a:pt x="1060" y="20"/>
                </a:lnTo>
                <a:lnTo>
                  <a:pt x="1066" y="20"/>
                </a:lnTo>
                <a:lnTo>
                  <a:pt x="1066" y="20"/>
                </a:lnTo>
                <a:lnTo>
                  <a:pt x="1066" y="16"/>
                </a:lnTo>
                <a:lnTo>
                  <a:pt x="1072" y="16"/>
                </a:lnTo>
                <a:lnTo>
                  <a:pt x="1078" y="16"/>
                </a:lnTo>
                <a:lnTo>
                  <a:pt x="1072" y="16"/>
                </a:lnTo>
                <a:lnTo>
                  <a:pt x="1066" y="16"/>
                </a:lnTo>
                <a:lnTo>
                  <a:pt x="1072" y="16"/>
                </a:lnTo>
                <a:lnTo>
                  <a:pt x="1078" y="16"/>
                </a:lnTo>
                <a:lnTo>
                  <a:pt x="1078" y="16"/>
                </a:lnTo>
                <a:lnTo>
                  <a:pt x="1082" y="20"/>
                </a:lnTo>
                <a:lnTo>
                  <a:pt x="1088" y="26"/>
                </a:lnTo>
                <a:lnTo>
                  <a:pt x="1088" y="26"/>
                </a:lnTo>
                <a:lnTo>
                  <a:pt x="1088" y="26"/>
                </a:lnTo>
                <a:lnTo>
                  <a:pt x="1092" y="26"/>
                </a:lnTo>
                <a:lnTo>
                  <a:pt x="1104" y="26"/>
                </a:lnTo>
                <a:lnTo>
                  <a:pt x="1104" y="32"/>
                </a:lnTo>
                <a:lnTo>
                  <a:pt x="1108" y="32"/>
                </a:lnTo>
                <a:lnTo>
                  <a:pt x="1104" y="38"/>
                </a:lnTo>
                <a:lnTo>
                  <a:pt x="1104" y="38"/>
                </a:lnTo>
                <a:lnTo>
                  <a:pt x="1098" y="38"/>
                </a:lnTo>
                <a:lnTo>
                  <a:pt x="1092" y="38"/>
                </a:lnTo>
                <a:lnTo>
                  <a:pt x="1092" y="38"/>
                </a:lnTo>
                <a:lnTo>
                  <a:pt x="1098" y="38"/>
                </a:lnTo>
                <a:lnTo>
                  <a:pt x="1098" y="42"/>
                </a:lnTo>
                <a:lnTo>
                  <a:pt x="1104" y="48"/>
                </a:lnTo>
                <a:lnTo>
                  <a:pt x="1098" y="48"/>
                </a:lnTo>
                <a:lnTo>
                  <a:pt x="1092" y="48"/>
                </a:lnTo>
                <a:lnTo>
                  <a:pt x="1088" y="48"/>
                </a:lnTo>
                <a:lnTo>
                  <a:pt x="1088" y="48"/>
                </a:lnTo>
                <a:lnTo>
                  <a:pt x="1088" y="48"/>
                </a:lnTo>
                <a:lnTo>
                  <a:pt x="1088" y="48"/>
                </a:lnTo>
                <a:close/>
                <a:moveTo>
                  <a:pt x="604" y="26"/>
                </a:moveTo>
                <a:lnTo>
                  <a:pt x="610" y="26"/>
                </a:lnTo>
                <a:lnTo>
                  <a:pt x="610" y="26"/>
                </a:lnTo>
                <a:lnTo>
                  <a:pt x="616" y="26"/>
                </a:lnTo>
                <a:lnTo>
                  <a:pt x="622" y="26"/>
                </a:lnTo>
                <a:lnTo>
                  <a:pt x="622" y="26"/>
                </a:lnTo>
                <a:lnTo>
                  <a:pt x="626" y="26"/>
                </a:lnTo>
                <a:lnTo>
                  <a:pt x="632" y="26"/>
                </a:lnTo>
                <a:lnTo>
                  <a:pt x="626" y="26"/>
                </a:lnTo>
                <a:lnTo>
                  <a:pt x="626" y="20"/>
                </a:lnTo>
                <a:lnTo>
                  <a:pt x="632" y="20"/>
                </a:lnTo>
                <a:lnTo>
                  <a:pt x="632" y="20"/>
                </a:lnTo>
                <a:lnTo>
                  <a:pt x="638" y="20"/>
                </a:lnTo>
                <a:lnTo>
                  <a:pt x="644" y="20"/>
                </a:lnTo>
                <a:lnTo>
                  <a:pt x="644" y="20"/>
                </a:lnTo>
                <a:lnTo>
                  <a:pt x="644" y="26"/>
                </a:lnTo>
                <a:lnTo>
                  <a:pt x="644" y="26"/>
                </a:lnTo>
                <a:lnTo>
                  <a:pt x="644" y="32"/>
                </a:lnTo>
                <a:lnTo>
                  <a:pt x="638" y="32"/>
                </a:lnTo>
                <a:lnTo>
                  <a:pt x="632" y="32"/>
                </a:lnTo>
                <a:lnTo>
                  <a:pt x="632" y="32"/>
                </a:lnTo>
                <a:lnTo>
                  <a:pt x="626" y="32"/>
                </a:lnTo>
                <a:lnTo>
                  <a:pt x="622" y="32"/>
                </a:lnTo>
                <a:lnTo>
                  <a:pt x="622" y="32"/>
                </a:lnTo>
                <a:lnTo>
                  <a:pt x="622" y="38"/>
                </a:lnTo>
                <a:lnTo>
                  <a:pt x="616" y="38"/>
                </a:lnTo>
                <a:lnTo>
                  <a:pt x="610" y="38"/>
                </a:lnTo>
                <a:lnTo>
                  <a:pt x="610" y="32"/>
                </a:lnTo>
                <a:lnTo>
                  <a:pt x="610" y="32"/>
                </a:lnTo>
                <a:lnTo>
                  <a:pt x="604" y="32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close/>
                <a:moveTo>
                  <a:pt x="492" y="26"/>
                </a:moveTo>
                <a:lnTo>
                  <a:pt x="492" y="20"/>
                </a:lnTo>
                <a:lnTo>
                  <a:pt x="496" y="20"/>
                </a:lnTo>
                <a:lnTo>
                  <a:pt x="496" y="26"/>
                </a:lnTo>
                <a:lnTo>
                  <a:pt x="502" y="26"/>
                </a:lnTo>
                <a:lnTo>
                  <a:pt x="502" y="26"/>
                </a:lnTo>
                <a:lnTo>
                  <a:pt x="508" y="26"/>
                </a:lnTo>
                <a:lnTo>
                  <a:pt x="512" y="26"/>
                </a:lnTo>
                <a:lnTo>
                  <a:pt x="512" y="26"/>
                </a:lnTo>
                <a:lnTo>
                  <a:pt x="518" y="26"/>
                </a:lnTo>
                <a:lnTo>
                  <a:pt x="524" y="26"/>
                </a:lnTo>
                <a:lnTo>
                  <a:pt x="524" y="26"/>
                </a:lnTo>
                <a:lnTo>
                  <a:pt x="524" y="26"/>
                </a:lnTo>
                <a:lnTo>
                  <a:pt x="530" y="26"/>
                </a:lnTo>
                <a:lnTo>
                  <a:pt x="536" y="26"/>
                </a:lnTo>
                <a:lnTo>
                  <a:pt x="536" y="32"/>
                </a:lnTo>
                <a:lnTo>
                  <a:pt x="536" y="32"/>
                </a:lnTo>
                <a:lnTo>
                  <a:pt x="530" y="38"/>
                </a:lnTo>
                <a:lnTo>
                  <a:pt x="524" y="38"/>
                </a:lnTo>
                <a:lnTo>
                  <a:pt x="524" y="32"/>
                </a:lnTo>
                <a:lnTo>
                  <a:pt x="524" y="32"/>
                </a:lnTo>
                <a:lnTo>
                  <a:pt x="518" y="32"/>
                </a:lnTo>
                <a:lnTo>
                  <a:pt x="512" y="32"/>
                </a:lnTo>
                <a:lnTo>
                  <a:pt x="512" y="26"/>
                </a:lnTo>
                <a:lnTo>
                  <a:pt x="512" y="26"/>
                </a:lnTo>
                <a:lnTo>
                  <a:pt x="508" y="26"/>
                </a:lnTo>
                <a:lnTo>
                  <a:pt x="502" y="26"/>
                </a:lnTo>
                <a:lnTo>
                  <a:pt x="502" y="26"/>
                </a:lnTo>
                <a:lnTo>
                  <a:pt x="502" y="26"/>
                </a:lnTo>
                <a:lnTo>
                  <a:pt x="502" y="26"/>
                </a:lnTo>
                <a:lnTo>
                  <a:pt x="496" y="26"/>
                </a:lnTo>
                <a:lnTo>
                  <a:pt x="492" y="26"/>
                </a:lnTo>
                <a:lnTo>
                  <a:pt x="492" y="26"/>
                </a:lnTo>
                <a:lnTo>
                  <a:pt x="492" y="26"/>
                </a:lnTo>
                <a:lnTo>
                  <a:pt x="492" y="26"/>
                </a:lnTo>
                <a:close/>
                <a:moveTo>
                  <a:pt x="384" y="48"/>
                </a:moveTo>
                <a:lnTo>
                  <a:pt x="384" y="42"/>
                </a:lnTo>
                <a:lnTo>
                  <a:pt x="390" y="42"/>
                </a:lnTo>
                <a:lnTo>
                  <a:pt x="394" y="48"/>
                </a:lnTo>
                <a:lnTo>
                  <a:pt x="394" y="48"/>
                </a:lnTo>
                <a:lnTo>
                  <a:pt x="398" y="48"/>
                </a:lnTo>
                <a:lnTo>
                  <a:pt x="404" y="42"/>
                </a:lnTo>
                <a:lnTo>
                  <a:pt x="398" y="42"/>
                </a:lnTo>
                <a:lnTo>
                  <a:pt x="394" y="42"/>
                </a:lnTo>
                <a:lnTo>
                  <a:pt x="398" y="42"/>
                </a:lnTo>
                <a:lnTo>
                  <a:pt x="404" y="42"/>
                </a:lnTo>
                <a:lnTo>
                  <a:pt x="404" y="38"/>
                </a:lnTo>
                <a:lnTo>
                  <a:pt x="398" y="38"/>
                </a:lnTo>
                <a:lnTo>
                  <a:pt x="394" y="38"/>
                </a:lnTo>
                <a:lnTo>
                  <a:pt x="394" y="42"/>
                </a:lnTo>
                <a:lnTo>
                  <a:pt x="394" y="38"/>
                </a:lnTo>
                <a:lnTo>
                  <a:pt x="394" y="38"/>
                </a:lnTo>
                <a:lnTo>
                  <a:pt x="398" y="38"/>
                </a:lnTo>
                <a:lnTo>
                  <a:pt x="404" y="38"/>
                </a:lnTo>
                <a:lnTo>
                  <a:pt x="410" y="38"/>
                </a:lnTo>
                <a:lnTo>
                  <a:pt x="410" y="38"/>
                </a:lnTo>
                <a:lnTo>
                  <a:pt x="416" y="38"/>
                </a:lnTo>
                <a:lnTo>
                  <a:pt x="422" y="38"/>
                </a:lnTo>
                <a:lnTo>
                  <a:pt x="422" y="38"/>
                </a:lnTo>
                <a:lnTo>
                  <a:pt x="422" y="38"/>
                </a:lnTo>
                <a:lnTo>
                  <a:pt x="422" y="38"/>
                </a:lnTo>
                <a:lnTo>
                  <a:pt x="422" y="38"/>
                </a:lnTo>
                <a:lnTo>
                  <a:pt x="426" y="32"/>
                </a:lnTo>
                <a:lnTo>
                  <a:pt x="422" y="32"/>
                </a:lnTo>
                <a:lnTo>
                  <a:pt x="422" y="38"/>
                </a:lnTo>
                <a:lnTo>
                  <a:pt x="422" y="38"/>
                </a:lnTo>
                <a:lnTo>
                  <a:pt x="422" y="32"/>
                </a:lnTo>
                <a:lnTo>
                  <a:pt x="416" y="32"/>
                </a:lnTo>
                <a:lnTo>
                  <a:pt x="422" y="32"/>
                </a:lnTo>
                <a:lnTo>
                  <a:pt x="422" y="32"/>
                </a:lnTo>
                <a:lnTo>
                  <a:pt x="422" y="26"/>
                </a:lnTo>
                <a:lnTo>
                  <a:pt x="426" y="26"/>
                </a:lnTo>
                <a:lnTo>
                  <a:pt x="432" y="26"/>
                </a:lnTo>
                <a:lnTo>
                  <a:pt x="432" y="26"/>
                </a:lnTo>
                <a:lnTo>
                  <a:pt x="432" y="26"/>
                </a:lnTo>
                <a:lnTo>
                  <a:pt x="438" y="26"/>
                </a:lnTo>
                <a:lnTo>
                  <a:pt x="442" y="26"/>
                </a:lnTo>
                <a:lnTo>
                  <a:pt x="442" y="26"/>
                </a:lnTo>
                <a:lnTo>
                  <a:pt x="438" y="32"/>
                </a:lnTo>
                <a:lnTo>
                  <a:pt x="432" y="32"/>
                </a:lnTo>
                <a:lnTo>
                  <a:pt x="438" y="32"/>
                </a:lnTo>
                <a:lnTo>
                  <a:pt x="442" y="32"/>
                </a:lnTo>
                <a:lnTo>
                  <a:pt x="442" y="32"/>
                </a:lnTo>
                <a:lnTo>
                  <a:pt x="448" y="32"/>
                </a:lnTo>
                <a:lnTo>
                  <a:pt x="454" y="32"/>
                </a:lnTo>
                <a:lnTo>
                  <a:pt x="454" y="38"/>
                </a:lnTo>
                <a:lnTo>
                  <a:pt x="448" y="38"/>
                </a:lnTo>
                <a:lnTo>
                  <a:pt x="442" y="38"/>
                </a:lnTo>
                <a:lnTo>
                  <a:pt x="442" y="38"/>
                </a:lnTo>
                <a:lnTo>
                  <a:pt x="442" y="38"/>
                </a:lnTo>
                <a:lnTo>
                  <a:pt x="438" y="38"/>
                </a:lnTo>
                <a:lnTo>
                  <a:pt x="432" y="38"/>
                </a:lnTo>
                <a:lnTo>
                  <a:pt x="432" y="38"/>
                </a:lnTo>
                <a:lnTo>
                  <a:pt x="426" y="38"/>
                </a:lnTo>
                <a:lnTo>
                  <a:pt x="426" y="42"/>
                </a:lnTo>
                <a:lnTo>
                  <a:pt x="422" y="42"/>
                </a:lnTo>
                <a:lnTo>
                  <a:pt x="422" y="42"/>
                </a:lnTo>
                <a:lnTo>
                  <a:pt x="416" y="42"/>
                </a:lnTo>
                <a:lnTo>
                  <a:pt x="410" y="42"/>
                </a:lnTo>
                <a:lnTo>
                  <a:pt x="410" y="48"/>
                </a:lnTo>
                <a:lnTo>
                  <a:pt x="416" y="48"/>
                </a:lnTo>
                <a:lnTo>
                  <a:pt x="416" y="48"/>
                </a:lnTo>
                <a:lnTo>
                  <a:pt x="410" y="48"/>
                </a:lnTo>
                <a:lnTo>
                  <a:pt x="410" y="48"/>
                </a:lnTo>
                <a:lnTo>
                  <a:pt x="410" y="48"/>
                </a:lnTo>
                <a:lnTo>
                  <a:pt x="410" y="48"/>
                </a:lnTo>
                <a:lnTo>
                  <a:pt x="404" y="48"/>
                </a:lnTo>
                <a:lnTo>
                  <a:pt x="398" y="48"/>
                </a:lnTo>
                <a:lnTo>
                  <a:pt x="394" y="48"/>
                </a:lnTo>
                <a:lnTo>
                  <a:pt x="394" y="54"/>
                </a:lnTo>
                <a:lnTo>
                  <a:pt x="394" y="48"/>
                </a:lnTo>
                <a:lnTo>
                  <a:pt x="398" y="48"/>
                </a:lnTo>
                <a:lnTo>
                  <a:pt x="398" y="48"/>
                </a:lnTo>
                <a:lnTo>
                  <a:pt x="394" y="48"/>
                </a:lnTo>
                <a:lnTo>
                  <a:pt x="394" y="48"/>
                </a:lnTo>
                <a:lnTo>
                  <a:pt x="390" y="48"/>
                </a:lnTo>
                <a:lnTo>
                  <a:pt x="384" y="48"/>
                </a:lnTo>
                <a:lnTo>
                  <a:pt x="384" y="48"/>
                </a:lnTo>
                <a:lnTo>
                  <a:pt x="384" y="48"/>
                </a:lnTo>
                <a:lnTo>
                  <a:pt x="384" y="48"/>
                </a:lnTo>
                <a:lnTo>
                  <a:pt x="384" y="48"/>
                </a:lnTo>
                <a:lnTo>
                  <a:pt x="384" y="48"/>
                </a:lnTo>
                <a:close/>
                <a:moveTo>
                  <a:pt x="562" y="38"/>
                </a:moveTo>
                <a:lnTo>
                  <a:pt x="562" y="38"/>
                </a:lnTo>
                <a:lnTo>
                  <a:pt x="562" y="32"/>
                </a:lnTo>
                <a:lnTo>
                  <a:pt x="562" y="32"/>
                </a:lnTo>
                <a:lnTo>
                  <a:pt x="568" y="32"/>
                </a:lnTo>
                <a:lnTo>
                  <a:pt x="568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32"/>
                </a:lnTo>
                <a:lnTo>
                  <a:pt x="572" y="32"/>
                </a:lnTo>
                <a:lnTo>
                  <a:pt x="572" y="32"/>
                </a:lnTo>
                <a:lnTo>
                  <a:pt x="578" y="32"/>
                </a:lnTo>
                <a:lnTo>
                  <a:pt x="584" y="32"/>
                </a:lnTo>
                <a:lnTo>
                  <a:pt x="584" y="26"/>
                </a:lnTo>
                <a:lnTo>
                  <a:pt x="590" y="26"/>
                </a:lnTo>
                <a:lnTo>
                  <a:pt x="596" y="26"/>
                </a:lnTo>
                <a:lnTo>
                  <a:pt x="600" y="26"/>
                </a:lnTo>
                <a:lnTo>
                  <a:pt x="600" y="26"/>
                </a:lnTo>
                <a:lnTo>
                  <a:pt x="600" y="32"/>
                </a:lnTo>
                <a:lnTo>
                  <a:pt x="600" y="38"/>
                </a:lnTo>
                <a:lnTo>
                  <a:pt x="600" y="38"/>
                </a:lnTo>
                <a:lnTo>
                  <a:pt x="600" y="38"/>
                </a:lnTo>
                <a:lnTo>
                  <a:pt x="600" y="38"/>
                </a:lnTo>
                <a:lnTo>
                  <a:pt x="596" y="38"/>
                </a:lnTo>
                <a:lnTo>
                  <a:pt x="596" y="38"/>
                </a:lnTo>
                <a:lnTo>
                  <a:pt x="590" y="38"/>
                </a:lnTo>
                <a:lnTo>
                  <a:pt x="584" y="42"/>
                </a:lnTo>
                <a:lnTo>
                  <a:pt x="584" y="42"/>
                </a:lnTo>
                <a:lnTo>
                  <a:pt x="578" y="42"/>
                </a:lnTo>
                <a:lnTo>
                  <a:pt x="578" y="38"/>
                </a:lnTo>
                <a:lnTo>
                  <a:pt x="572" y="38"/>
                </a:lnTo>
                <a:lnTo>
                  <a:pt x="572" y="38"/>
                </a:lnTo>
                <a:lnTo>
                  <a:pt x="568" y="42"/>
                </a:lnTo>
                <a:lnTo>
                  <a:pt x="562" y="42"/>
                </a:lnTo>
                <a:lnTo>
                  <a:pt x="562" y="38"/>
                </a:lnTo>
                <a:lnTo>
                  <a:pt x="562" y="38"/>
                </a:lnTo>
                <a:lnTo>
                  <a:pt x="562" y="38"/>
                </a:lnTo>
                <a:lnTo>
                  <a:pt x="562" y="38"/>
                </a:lnTo>
                <a:lnTo>
                  <a:pt x="562" y="38"/>
                </a:lnTo>
                <a:close/>
                <a:moveTo>
                  <a:pt x="372" y="42"/>
                </a:moveTo>
                <a:lnTo>
                  <a:pt x="372" y="38"/>
                </a:lnTo>
                <a:lnTo>
                  <a:pt x="372" y="38"/>
                </a:lnTo>
                <a:lnTo>
                  <a:pt x="368" y="38"/>
                </a:lnTo>
                <a:lnTo>
                  <a:pt x="362" y="38"/>
                </a:lnTo>
                <a:lnTo>
                  <a:pt x="362" y="38"/>
                </a:lnTo>
                <a:lnTo>
                  <a:pt x="362" y="38"/>
                </a:lnTo>
                <a:lnTo>
                  <a:pt x="356" y="38"/>
                </a:lnTo>
                <a:lnTo>
                  <a:pt x="362" y="38"/>
                </a:lnTo>
                <a:lnTo>
                  <a:pt x="362" y="38"/>
                </a:lnTo>
                <a:lnTo>
                  <a:pt x="368" y="38"/>
                </a:lnTo>
                <a:lnTo>
                  <a:pt x="372" y="38"/>
                </a:lnTo>
                <a:lnTo>
                  <a:pt x="372" y="38"/>
                </a:lnTo>
                <a:lnTo>
                  <a:pt x="378" y="38"/>
                </a:lnTo>
                <a:lnTo>
                  <a:pt x="384" y="32"/>
                </a:lnTo>
                <a:lnTo>
                  <a:pt x="378" y="32"/>
                </a:lnTo>
                <a:lnTo>
                  <a:pt x="384" y="32"/>
                </a:lnTo>
                <a:lnTo>
                  <a:pt x="384" y="32"/>
                </a:lnTo>
                <a:lnTo>
                  <a:pt x="390" y="32"/>
                </a:lnTo>
                <a:lnTo>
                  <a:pt x="390" y="26"/>
                </a:lnTo>
                <a:lnTo>
                  <a:pt x="394" y="26"/>
                </a:lnTo>
                <a:lnTo>
                  <a:pt x="394" y="26"/>
                </a:lnTo>
                <a:lnTo>
                  <a:pt x="394" y="32"/>
                </a:lnTo>
                <a:lnTo>
                  <a:pt x="398" y="32"/>
                </a:lnTo>
                <a:lnTo>
                  <a:pt x="404" y="32"/>
                </a:lnTo>
                <a:lnTo>
                  <a:pt x="410" y="32"/>
                </a:lnTo>
                <a:lnTo>
                  <a:pt x="410" y="32"/>
                </a:lnTo>
                <a:lnTo>
                  <a:pt x="410" y="32"/>
                </a:lnTo>
                <a:lnTo>
                  <a:pt x="410" y="38"/>
                </a:lnTo>
                <a:lnTo>
                  <a:pt x="410" y="38"/>
                </a:lnTo>
                <a:lnTo>
                  <a:pt x="404" y="38"/>
                </a:lnTo>
                <a:lnTo>
                  <a:pt x="398" y="38"/>
                </a:lnTo>
                <a:lnTo>
                  <a:pt x="398" y="32"/>
                </a:lnTo>
                <a:lnTo>
                  <a:pt x="394" y="32"/>
                </a:lnTo>
                <a:lnTo>
                  <a:pt x="394" y="32"/>
                </a:lnTo>
                <a:lnTo>
                  <a:pt x="394" y="38"/>
                </a:lnTo>
                <a:lnTo>
                  <a:pt x="390" y="38"/>
                </a:lnTo>
                <a:lnTo>
                  <a:pt x="384" y="38"/>
                </a:lnTo>
                <a:lnTo>
                  <a:pt x="384" y="38"/>
                </a:lnTo>
                <a:lnTo>
                  <a:pt x="378" y="38"/>
                </a:lnTo>
                <a:lnTo>
                  <a:pt x="384" y="38"/>
                </a:lnTo>
                <a:lnTo>
                  <a:pt x="378" y="38"/>
                </a:lnTo>
                <a:lnTo>
                  <a:pt x="372" y="42"/>
                </a:lnTo>
                <a:lnTo>
                  <a:pt x="372" y="42"/>
                </a:lnTo>
                <a:lnTo>
                  <a:pt x="372" y="42"/>
                </a:lnTo>
                <a:lnTo>
                  <a:pt x="372" y="42"/>
                </a:lnTo>
                <a:close/>
                <a:moveTo>
                  <a:pt x="536" y="48"/>
                </a:moveTo>
                <a:lnTo>
                  <a:pt x="536" y="48"/>
                </a:lnTo>
                <a:lnTo>
                  <a:pt x="530" y="48"/>
                </a:lnTo>
                <a:lnTo>
                  <a:pt x="530" y="42"/>
                </a:lnTo>
                <a:lnTo>
                  <a:pt x="530" y="38"/>
                </a:lnTo>
                <a:lnTo>
                  <a:pt x="524" y="38"/>
                </a:lnTo>
                <a:lnTo>
                  <a:pt x="530" y="38"/>
                </a:lnTo>
                <a:lnTo>
                  <a:pt x="536" y="38"/>
                </a:lnTo>
                <a:lnTo>
                  <a:pt x="536" y="38"/>
                </a:lnTo>
                <a:lnTo>
                  <a:pt x="540" y="38"/>
                </a:lnTo>
                <a:lnTo>
                  <a:pt x="550" y="38"/>
                </a:lnTo>
                <a:lnTo>
                  <a:pt x="550" y="42"/>
                </a:lnTo>
                <a:lnTo>
                  <a:pt x="556" y="42"/>
                </a:lnTo>
                <a:lnTo>
                  <a:pt x="562" y="42"/>
                </a:lnTo>
                <a:lnTo>
                  <a:pt x="562" y="48"/>
                </a:lnTo>
                <a:lnTo>
                  <a:pt x="550" y="42"/>
                </a:lnTo>
                <a:lnTo>
                  <a:pt x="550" y="42"/>
                </a:lnTo>
                <a:lnTo>
                  <a:pt x="550" y="48"/>
                </a:lnTo>
                <a:lnTo>
                  <a:pt x="546" y="48"/>
                </a:lnTo>
                <a:lnTo>
                  <a:pt x="540" y="48"/>
                </a:lnTo>
                <a:lnTo>
                  <a:pt x="546" y="48"/>
                </a:lnTo>
                <a:lnTo>
                  <a:pt x="550" y="48"/>
                </a:lnTo>
                <a:lnTo>
                  <a:pt x="550" y="48"/>
                </a:lnTo>
                <a:lnTo>
                  <a:pt x="546" y="48"/>
                </a:lnTo>
                <a:lnTo>
                  <a:pt x="540" y="48"/>
                </a:lnTo>
                <a:lnTo>
                  <a:pt x="540" y="48"/>
                </a:lnTo>
                <a:lnTo>
                  <a:pt x="540" y="48"/>
                </a:lnTo>
                <a:lnTo>
                  <a:pt x="536" y="48"/>
                </a:lnTo>
                <a:lnTo>
                  <a:pt x="536" y="48"/>
                </a:lnTo>
                <a:lnTo>
                  <a:pt x="536" y="48"/>
                </a:lnTo>
                <a:lnTo>
                  <a:pt x="536" y="48"/>
                </a:lnTo>
                <a:close/>
                <a:moveTo>
                  <a:pt x="512" y="48"/>
                </a:moveTo>
                <a:lnTo>
                  <a:pt x="512" y="48"/>
                </a:lnTo>
                <a:lnTo>
                  <a:pt x="512" y="48"/>
                </a:lnTo>
                <a:lnTo>
                  <a:pt x="512" y="42"/>
                </a:lnTo>
                <a:lnTo>
                  <a:pt x="512" y="42"/>
                </a:lnTo>
                <a:lnTo>
                  <a:pt x="518" y="42"/>
                </a:lnTo>
                <a:lnTo>
                  <a:pt x="524" y="42"/>
                </a:lnTo>
                <a:lnTo>
                  <a:pt x="524" y="42"/>
                </a:lnTo>
                <a:lnTo>
                  <a:pt x="530" y="42"/>
                </a:lnTo>
                <a:lnTo>
                  <a:pt x="530" y="48"/>
                </a:lnTo>
                <a:lnTo>
                  <a:pt x="530" y="48"/>
                </a:lnTo>
                <a:lnTo>
                  <a:pt x="524" y="48"/>
                </a:lnTo>
                <a:lnTo>
                  <a:pt x="524" y="54"/>
                </a:lnTo>
                <a:lnTo>
                  <a:pt x="524" y="54"/>
                </a:lnTo>
                <a:lnTo>
                  <a:pt x="524" y="48"/>
                </a:lnTo>
                <a:lnTo>
                  <a:pt x="518" y="48"/>
                </a:lnTo>
                <a:lnTo>
                  <a:pt x="512" y="48"/>
                </a:lnTo>
                <a:lnTo>
                  <a:pt x="512" y="48"/>
                </a:lnTo>
                <a:lnTo>
                  <a:pt x="508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close/>
                <a:moveTo>
                  <a:pt x="1038" y="70"/>
                </a:moveTo>
                <a:lnTo>
                  <a:pt x="1038" y="70"/>
                </a:lnTo>
                <a:lnTo>
                  <a:pt x="1038" y="70"/>
                </a:lnTo>
                <a:lnTo>
                  <a:pt x="1038" y="70"/>
                </a:lnTo>
                <a:lnTo>
                  <a:pt x="1034" y="66"/>
                </a:lnTo>
                <a:lnTo>
                  <a:pt x="1038" y="66"/>
                </a:lnTo>
                <a:lnTo>
                  <a:pt x="1038" y="70"/>
                </a:lnTo>
                <a:lnTo>
                  <a:pt x="1038" y="70"/>
                </a:lnTo>
                <a:lnTo>
                  <a:pt x="1044" y="66"/>
                </a:lnTo>
                <a:lnTo>
                  <a:pt x="1050" y="66"/>
                </a:lnTo>
                <a:lnTo>
                  <a:pt x="1050" y="60"/>
                </a:lnTo>
                <a:lnTo>
                  <a:pt x="1054" y="60"/>
                </a:lnTo>
                <a:lnTo>
                  <a:pt x="1054" y="60"/>
                </a:lnTo>
                <a:lnTo>
                  <a:pt x="1060" y="60"/>
                </a:lnTo>
                <a:lnTo>
                  <a:pt x="1060" y="60"/>
                </a:lnTo>
                <a:lnTo>
                  <a:pt x="1054" y="60"/>
                </a:lnTo>
                <a:lnTo>
                  <a:pt x="1054" y="54"/>
                </a:lnTo>
                <a:lnTo>
                  <a:pt x="1060" y="54"/>
                </a:lnTo>
                <a:lnTo>
                  <a:pt x="1066" y="54"/>
                </a:lnTo>
                <a:lnTo>
                  <a:pt x="1066" y="48"/>
                </a:lnTo>
                <a:lnTo>
                  <a:pt x="1066" y="48"/>
                </a:lnTo>
                <a:lnTo>
                  <a:pt x="1066" y="54"/>
                </a:lnTo>
                <a:lnTo>
                  <a:pt x="1072" y="54"/>
                </a:lnTo>
                <a:lnTo>
                  <a:pt x="1072" y="48"/>
                </a:lnTo>
                <a:lnTo>
                  <a:pt x="1078" y="48"/>
                </a:lnTo>
                <a:lnTo>
                  <a:pt x="1078" y="48"/>
                </a:lnTo>
                <a:lnTo>
                  <a:pt x="1082" y="48"/>
                </a:lnTo>
                <a:lnTo>
                  <a:pt x="1088" y="48"/>
                </a:lnTo>
                <a:lnTo>
                  <a:pt x="1088" y="48"/>
                </a:lnTo>
                <a:lnTo>
                  <a:pt x="1092" y="48"/>
                </a:lnTo>
                <a:lnTo>
                  <a:pt x="1098" y="48"/>
                </a:lnTo>
                <a:lnTo>
                  <a:pt x="1104" y="48"/>
                </a:lnTo>
                <a:lnTo>
                  <a:pt x="1104" y="48"/>
                </a:lnTo>
                <a:lnTo>
                  <a:pt x="1108" y="54"/>
                </a:lnTo>
                <a:lnTo>
                  <a:pt x="1104" y="60"/>
                </a:lnTo>
                <a:lnTo>
                  <a:pt x="1104" y="60"/>
                </a:lnTo>
                <a:lnTo>
                  <a:pt x="1098" y="60"/>
                </a:lnTo>
                <a:lnTo>
                  <a:pt x="1104" y="60"/>
                </a:lnTo>
                <a:lnTo>
                  <a:pt x="1104" y="60"/>
                </a:lnTo>
                <a:lnTo>
                  <a:pt x="1104" y="60"/>
                </a:lnTo>
                <a:lnTo>
                  <a:pt x="1108" y="60"/>
                </a:lnTo>
                <a:lnTo>
                  <a:pt x="1108" y="60"/>
                </a:lnTo>
                <a:lnTo>
                  <a:pt x="1114" y="60"/>
                </a:lnTo>
                <a:lnTo>
                  <a:pt x="1114" y="54"/>
                </a:lnTo>
                <a:lnTo>
                  <a:pt x="1120" y="54"/>
                </a:lnTo>
                <a:lnTo>
                  <a:pt x="1120" y="54"/>
                </a:lnTo>
                <a:lnTo>
                  <a:pt x="1126" y="54"/>
                </a:lnTo>
                <a:lnTo>
                  <a:pt x="1132" y="54"/>
                </a:lnTo>
                <a:lnTo>
                  <a:pt x="1132" y="60"/>
                </a:lnTo>
                <a:lnTo>
                  <a:pt x="1136" y="60"/>
                </a:lnTo>
                <a:lnTo>
                  <a:pt x="1136" y="60"/>
                </a:lnTo>
                <a:lnTo>
                  <a:pt x="1136" y="60"/>
                </a:lnTo>
                <a:lnTo>
                  <a:pt x="1136" y="60"/>
                </a:lnTo>
                <a:lnTo>
                  <a:pt x="1136" y="66"/>
                </a:lnTo>
                <a:lnTo>
                  <a:pt x="1132" y="66"/>
                </a:lnTo>
                <a:lnTo>
                  <a:pt x="1132" y="70"/>
                </a:lnTo>
                <a:lnTo>
                  <a:pt x="1132" y="70"/>
                </a:lnTo>
                <a:lnTo>
                  <a:pt x="1136" y="70"/>
                </a:lnTo>
                <a:lnTo>
                  <a:pt x="1132" y="70"/>
                </a:lnTo>
                <a:lnTo>
                  <a:pt x="1132" y="74"/>
                </a:lnTo>
                <a:lnTo>
                  <a:pt x="1126" y="74"/>
                </a:lnTo>
                <a:lnTo>
                  <a:pt x="1126" y="70"/>
                </a:lnTo>
                <a:lnTo>
                  <a:pt x="1120" y="70"/>
                </a:lnTo>
                <a:lnTo>
                  <a:pt x="1120" y="74"/>
                </a:lnTo>
                <a:lnTo>
                  <a:pt x="1126" y="74"/>
                </a:lnTo>
                <a:lnTo>
                  <a:pt x="1132" y="74"/>
                </a:lnTo>
                <a:lnTo>
                  <a:pt x="1132" y="80"/>
                </a:lnTo>
                <a:lnTo>
                  <a:pt x="1136" y="80"/>
                </a:lnTo>
                <a:lnTo>
                  <a:pt x="1136" y="86"/>
                </a:lnTo>
                <a:lnTo>
                  <a:pt x="1132" y="86"/>
                </a:lnTo>
                <a:lnTo>
                  <a:pt x="1126" y="86"/>
                </a:lnTo>
                <a:lnTo>
                  <a:pt x="1120" y="86"/>
                </a:lnTo>
                <a:lnTo>
                  <a:pt x="1120" y="86"/>
                </a:lnTo>
                <a:lnTo>
                  <a:pt x="1114" y="86"/>
                </a:lnTo>
                <a:lnTo>
                  <a:pt x="1114" y="92"/>
                </a:lnTo>
                <a:lnTo>
                  <a:pt x="1108" y="86"/>
                </a:lnTo>
                <a:lnTo>
                  <a:pt x="1108" y="86"/>
                </a:lnTo>
                <a:lnTo>
                  <a:pt x="1104" y="86"/>
                </a:lnTo>
                <a:lnTo>
                  <a:pt x="1104" y="86"/>
                </a:lnTo>
                <a:lnTo>
                  <a:pt x="1098" y="86"/>
                </a:lnTo>
                <a:lnTo>
                  <a:pt x="1092" y="86"/>
                </a:lnTo>
                <a:lnTo>
                  <a:pt x="1092" y="86"/>
                </a:lnTo>
                <a:lnTo>
                  <a:pt x="1088" y="86"/>
                </a:lnTo>
                <a:lnTo>
                  <a:pt x="1088" y="86"/>
                </a:lnTo>
                <a:lnTo>
                  <a:pt x="1082" y="86"/>
                </a:lnTo>
                <a:lnTo>
                  <a:pt x="1088" y="86"/>
                </a:lnTo>
                <a:lnTo>
                  <a:pt x="1082" y="86"/>
                </a:lnTo>
                <a:lnTo>
                  <a:pt x="1078" y="86"/>
                </a:lnTo>
                <a:lnTo>
                  <a:pt x="1078" y="86"/>
                </a:lnTo>
                <a:lnTo>
                  <a:pt x="1078" y="80"/>
                </a:lnTo>
                <a:lnTo>
                  <a:pt x="1072" y="80"/>
                </a:lnTo>
                <a:lnTo>
                  <a:pt x="1066" y="80"/>
                </a:lnTo>
                <a:lnTo>
                  <a:pt x="1066" y="80"/>
                </a:lnTo>
                <a:lnTo>
                  <a:pt x="1060" y="80"/>
                </a:lnTo>
                <a:lnTo>
                  <a:pt x="1060" y="74"/>
                </a:lnTo>
                <a:lnTo>
                  <a:pt x="1054" y="74"/>
                </a:lnTo>
                <a:lnTo>
                  <a:pt x="1054" y="70"/>
                </a:lnTo>
                <a:lnTo>
                  <a:pt x="1054" y="70"/>
                </a:lnTo>
                <a:lnTo>
                  <a:pt x="1054" y="70"/>
                </a:lnTo>
                <a:lnTo>
                  <a:pt x="1050" y="70"/>
                </a:lnTo>
                <a:lnTo>
                  <a:pt x="1054" y="70"/>
                </a:lnTo>
                <a:lnTo>
                  <a:pt x="1050" y="70"/>
                </a:lnTo>
                <a:lnTo>
                  <a:pt x="1050" y="66"/>
                </a:lnTo>
                <a:lnTo>
                  <a:pt x="1044" y="70"/>
                </a:lnTo>
                <a:lnTo>
                  <a:pt x="1038" y="70"/>
                </a:lnTo>
                <a:lnTo>
                  <a:pt x="1038" y="70"/>
                </a:lnTo>
                <a:lnTo>
                  <a:pt x="1038" y="70"/>
                </a:lnTo>
                <a:lnTo>
                  <a:pt x="1038" y="70"/>
                </a:lnTo>
                <a:close/>
                <a:moveTo>
                  <a:pt x="1012" y="54"/>
                </a:moveTo>
                <a:lnTo>
                  <a:pt x="1006" y="54"/>
                </a:lnTo>
                <a:lnTo>
                  <a:pt x="1012" y="54"/>
                </a:lnTo>
                <a:lnTo>
                  <a:pt x="1018" y="54"/>
                </a:lnTo>
                <a:lnTo>
                  <a:pt x="1018" y="54"/>
                </a:lnTo>
                <a:lnTo>
                  <a:pt x="1022" y="54"/>
                </a:lnTo>
                <a:lnTo>
                  <a:pt x="1028" y="54"/>
                </a:lnTo>
                <a:lnTo>
                  <a:pt x="1028" y="54"/>
                </a:lnTo>
                <a:lnTo>
                  <a:pt x="1034" y="54"/>
                </a:lnTo>
                <a:lnTo>
                  <a:pt x="1038" y="54"/>
                </a:lnTo>
                <a:lnTo>
                  <a:pt x="1038" y="54"/>
                </a:lnTo>
                <a:lnTo>
                  <a:pt x="1044" y="54"/>
                </a:lnTo>
                <a:lnTo>
                  <a:pt x="1050" y="60"/>
                </a:lnTo>
                <a:lnTo>
                  <a:pt x="1044" y="60"/>
                </a:lnTo>
                <a:lnTo>
                  <a:pt x="1044" y="60"/>
                </a:lnTo>
                <a:lnTo>
                  <a:pt x="1038" y="60"/>
                </a:lnTo>
                <a:lnTo>
                  <a:pt x="1038" y="60"/>
                </a:lnTo>
                <a:lnTo>
                  <a:pt x="1034" y="60"/>
                </a:lnTo>
                <a:lnTo>
                  <a:pt x="1034" y="66"/>
                </a:lnTo>
                <a:lnTo>
                  <a:pt x="1028" y="66"/>
                </a:lnTo>
                <a:lnTo>
                  <a:pt x="1028" y="66"/>
                </a:lnTo>
                <a:lnTo>
                  <a:pt x="1022" y="66"/>
                </a:lnTo>
                <a:lnTo>
                  <a:pt x="1022" y="60"/>
                </a:lnTo>
                <a:lnTo>
                  <a:pt x="1028" y="60"/>
                </a:lnTo>
                <a:lnTo>
                  <a:pt x="1022" y="60"/>
                </a:lnTo>
                <a:lnTo>
                  <a:pt x="1018" y="60"/>
                </a:lnTo>
                <a:lnTo>
                  <a:pt x="1012" y="60"/>
                </a:lnTo>
                <a:lnTo>
                  <a:pt x="1012" y="54"/>
                </a:lnTo>
                <a:lnTo>
                  <a:pt x="1012" y="54"/>
                </a:lnTo>
                <a:lnTo>
                  <a:pt x="1012" y="54"/>
                </a:lnTo>
                <a:lnTo>
                  <a:pt x="1012" y="54"/>
                </a:lnTo>
                <a:close/>
                <a:moveTo>
                  <a:pt x="1136" y="66"/>
                </a:moveTo>
                <a:lnTo>
                  <a:pt x="1136" y="60"/>
                </a:lnTo>
                <a:lnTo>
                  <a:pt x="1136" y="60"/>
                </a:lnTo>
                <a:lnTo>
                  <a:pt x="1142" y="66"/>
                </a:lnTo>
                <a:lnTo>
                  <a:pt x="1136" y="66"/>
                </a:lnTo>
                <a:lnTo>
                  <a:pt x="1136" y="66"/>
                </a:lnTo>
                <a:lnTo>
                  <a:pt x="1136" y="66"/>
                </a:lnTo>
                <a:lnTo>
                  <a:pt x="1136" y="66"/>
                </a:lnTo>
                <a:lnTo>
                  <a:pt x="1136" y="66"/>
                </a:lnTo>
                <a:close/>
                <a:moveTo>
                  <a:pt x="806" y="70"/>
                </a:moveTo>
                <a:lnTo>
                  <a:pt x="800" y="70"/>
                </a:lnTo>
                <a:lnTo>
                  <a:pt x="800" y="66"/>
                </a:lnTo>
                <a:lnTo>
                  <a:pt x="800" y="66"/>
                </a:lnTo>
                <a:lnTo>
                  <a:pt x="806" y="66"/>
                </a:lnTo>
                <a:lnTo>
                  <a:pt x="812" y="66"/>
                </a:lnTo>
                <a:lnTo>
                  <a:pt x="812" y="66"/>
                </a:lnTo>
                <a:lnTo>
                  <a:pt x="812" y="70"/>
                </a:lnTo>
                <a:lnTo>
                  <a:pt x="818" y="70"/>
                </a:lnTo>
                <a:lnTo>
                  <a:pt x="822" y="70"/>
                </a:lnTo>
                <a:lnTo>
                  <a:pt x="818" y="70"/>
                </a:lnTo>
                <a:lnTo>
                  <a:pt x="812" y="70"/>
                </a:lnTo>
                <a:lnTo>
                  <a:pt x="812" y="70"/>
                </a:lnTo>
                <a:lnTo>
                  <a:pt x="806" y="70"/>
                </a:lnTo>
                <a:lnTo>
                  <a:pt x="806" y="70"/>
                </a:lnTo>
                <a:lnTo>
                  <a:pt x="806" y="70"/>
                </a:lnTo>
                <a:lnTo>
                  <a:pt x="806" y="70"/>
                </a:lnTo>
                <a:close/>
                <a:moveTo>
                  <a:pt x="1018" y="70"/>
                </a:moveTo>
                <a:lnTo>
                  <a:pt x="1022" y="70"/>
                </a:lnTo>
                <a:lnTo>
                  <a:pt x="1028" y="70"/>
                </a:lnTo>
                <a:lnTo>
                  <a:pt x="1028" y="70"/>
                </a:lnTo>
                <a:lnTo>
                  <a:pt x="1028" y="70"/>
                </a:lnTo>
                <a:lnTo>
                  <a:pt x="1028" y="70"/>
                </a:lnTo>
                <a:lnTo>
                  <a:pt x="1022" y="70"/>
                </a:lnTo>
                <a:lnTo>
                  <a:pt x="1018" y="70"/>
                </a:lnTo>
                <a:lnTo>
                  <a:pt x="1018" y="70"/>
                </a:lnTo>
                <a:lnTo>
                  <a:pt x="1018" y="70"/>
                </a:lnTo>
                <a:lnTo>
                  <a:pt x="1018" y="70"/>
                </a:lnTo>
                <a:close/>
                <a:moveTo>
                  <a:pt x="1028" y="70"/>
                </a:moveTo>
                <a:lnTo>
                  <a:pt x="1034" y="70"/>
                </a:lnTo>
                <a:lnTo>
                  <a:pt x="1038" y="70"/>
                </a:lnTo>
                <a:lnTo>
                  <a:pt x="1038" y="70"/>
                </a:lnTo>
                <a:lnTo>
                  <a:pt x="1034" y="70"/>
                </a:lnTo>
                <a:lnTo>
                  <a:pt x="1028" y="70"/>
                </a:lnTo>
                <a:lnTo>
                  <a:pt x="1028" y="70"/>
                </a:lnTo>
                <a:lnTo>
                  <a:pt x="1028" y="70"/>
                </a:lnTo>
                <a:lnTo>
                  <a:pt x="1028" y="70"/>
                </a:lnTo>
                <a:close/>
                <a:moveTo>
                  <a:pt x="1206" y="96"/>
                </a:moveTo>
                <a:lnTo>
                  <a:pt x="1206" y="96"/>
                </a:lnTo>
                <a:lnTo>
                  <a:pt x="1206" y="102"/>
                </a:lnTo>
                <a:lnTo>
                  <a:pt x="1200" y="102"/>
                </a:lnTo>
                <a:lnTo>
                  <a:pt x="1196" y="102"/>
                </a:lnTo>
                <a:lnTo>
                  <a:pt x="1196" y="102"/>
                </a:lnTo>
                <a:lnTo>
                  <a:pt x="1190" y="102"/>
                </a:lnTo>
                <a:lnTo>
                  <a:pt x="1186" y="102"/>
                </a:lnTo>
                <a:lnTo>
                  <a:pt x="1186" y="108"/>
                </a:lnTo>
                <a:lnTo>
                  <a:pt x="1180" y="108"/>
                </a:lnTo>
                <a:lnTo>
                  <a:pt x="1174" y="108"/>
                </a:lnTo>
                <a:lnTo>
                  <a:pt x="1168" y="108"/>
                </a:lnTo>
                <a:lnTo>
                  <a:pt x="1168" y="108"/>
                </a:lnTo>
                <a:lnTo>
                  <a:pt x="1162" y="108"/>
                </a:lnTo>
                <a:lnTo>
                  <a:pt x="1158" y="108"/>
                </a:lnTo>
                <a:lnTo>
                  <a:pt x="1158" y="108"/>
                </a:lnTo>
                <a:lnTo>
                  <a:pt x="1152" y="108"/>
                </a:lnTo>
                <a:lnTo>
                  <a:pt x="1146" y="108"/>
                </a:lnTo>
                <a:lnTo>
                  <a:pt x="1146" y="108"/>
                </a:lnTo>
                <a:lnTo>
                  <a:pt x="1146" y="108"/>
                </a:lnTo>
                <a:lnTo>
                  <a:pt x="1142" y="108"/>
                </a:lnTo>
                <a:lnTo>
                  <a:pt x="1136" y="114"/>
                </a:lnTo>
                <a:lnTo>
                  <a:pt x="1136" y="114"/>
                </a:lnTo>
                <a:lnTo>
                  <a:pt x="1132" y="114"/>
                </a:lnTo>
                <a:lnTo>
                  <a:pt x="1126" y="114"/>
                </a:lnTo>
                <a:lnTo>
                  <a:pt x="1126" y="108"/>
                </a:lnTo>
                <a:lnTo>
                  <a:pt x="1132" y="108"/>
                </a:lnTo>
                <a:lnTo>
                  <a:pt x="1136" y="102"/>
                </a:lnTo>
                <a:lnTo>
                  <a:pt x="1136" y="102"/>
                </a:lnTo>
                <a:lnTo>
                  <a:pt x="1136" y="96"/>
                </a:lnTo>
                <a:lnTo>
                  <a:pt x="1136" y="92"/>
                </a:lnTo>
                <a:lnTo>
                  <a:pt x="1142" y="92"/>
                </a:lnTo>
                <a:lnTo>
                  <a:pt x="1146" y="86"/>
                </a:lnTo>
                <a:lnTo>
                  <a:pt x="1146" y="92"/>
                </a:lnTo>
                <a:lnTo>
                  <a:pt x="1152" y="92"/>
                </a:lnTo>
                <a:lnTo>
                  <a:pt x="1146" y="86"/>
                </a:lnTo>
                <a:lnTo>
                  <a:pt x="1146" y="86"/>
                </a:lnTo>
                <a:lnTo>
                  <a:pt x="1146" y="86"/>
                </a:lnTo>
                <a:lnTo>
                  <a:pt x="1152" y="86"/>
                </a:lnTo>
                <a:lnTo>
                  <a:pt x="1158" y="86"/>
                </a:lnTo>
                <a:lnTo>
                  <a:pt x="1158" y="86"/>
                </a:lnTo>
                <a:lnTo>
                  <a:pt x="1158" y="86"/>
                </a:lnTo>
                <a:lnTo>
                  <a:pt x="1152" y="86"/>
                </a:lnTo>
                <a:lnTo>
                  <a:pt x="1152" y="80"/>
                </a:lnTo>
                <a:lnTo>
                  <a:pt x="1146" y="80"/>
                </a:lnTo>
                <a:lnTo>
                  <a:pt x="1152" y="74"/>
                </a:lnTo>
                <a:lnTo>
                  <a:pt x="1158" y="74"/>
                </a:lnTo>
                <a:lnTo>
                  <a:pt x="1158" y="70"/>
                </a:lnTo>
                <a:lnTo>
                  <a:pt x="1158" y="70"/>
                </a:lnTo>
                <a:lnTo>
                  <a:pt x="1162" y="70"/>
                </a:lnTo>
                <a:lnTo>
                  <a:pt x="1162" y="74"/>
                </a:lnTo>
                <a:lnTo>
                  <a:pt x="1168" y="74"/>
                </a:lnTo>
                <a:lnTo>
                  <a:pt x="1168" y="70"/>
                </a:lnTo>
                <a:lnTo>
                  <a:pt x="1168" y="70"/>
                </a:lnTo>
                <a:lnTo>
                  <a:pt x="1168" y="70"/>
                </a:lnTo>
                <a:lnTo>
                  <a:pt x="1168" y="70"/>
                </a:lnTo>
                <a:lnTo>
                  <a:pt x="1174" y="70"/>
                </a:lnTo>
                <a:lnTo>
                  <a:pt x="1180" y="70"/>
                </a:lnTo>
                <a:lnTo>
                  <a:pt x="1180" y="74"/>
                </a:lnTo>
                <a:lnTo>
                  <a:pt x="1174" y="74"/>
                </a:lnTo>
                <a:lnTo>
                  <a:pt x="1174" y="80"/>
                </a:lnTo>
                <a:lnTo>
                  <a:pt x="1168" y="86"/>
                </a:lnTo>
                <a:lnTo>
                  <a:pt x="1168" y="86"/>
                </a:lnTo>
                <a:lnTo>
                  <a:pt x="1174" y="86"/>
                </a:lnTo>
                <a:lnTo>
                  <a:pt x="1174" y="86"/>
                </a:lnTo>
                <a:lnTo>
                  <a:pt x="1180" y="80"/>
                </a:lnTo>
                <a:lnTo>
                  <a:pt x="1186" y="80"/>
                </a:lnTo>
                <a:lnTo>
                  <a:pt x="1186" y="80"/>
                </a:lnTo>
                <a:lnTo>
                  <a:pt x="1190" y="80"/>
                </a:lnTo>
                <a:lnTo>
                  <a:pt x="1196" y="80"/>
                </a:lnTo>
                <a:lnTo>
                  <a:pt x="1196" y="86"/>
                </a:lnTo>
                <a:lnTo>
                  <a:pt x="1196" y="86"/>
                </a:lnTo>
                <a:lnTo>
                  <a:pt x="1200" y="86"/>
                </a:lnTo>
                <a:lnTo>
                  <a:pt x="1200" y="86"/>
                </a:lnTo>
                <a:lnTo>
                  <a:pt x="1200" y="92"/>
                </a:lnTo>
                <a:lnTo>
                  <a:pt x="1200" y="86"/>
                </a:lnTo>
                <a:lnTo>
                  <a:pt x="1206" y="86"/>
                </a:lnTo>
                <a:lnTo>
                  <a:pt x="1200" y="86"/>
                </a:lnTo>
                <a:lnTo>
                  <a:pt x="1206" y="86"/>
                </a:lnTo>
                <a:lnTo>
                  <a:pt x="1206" y="86"/>
                </a:lnTo>
                <a:lnTo>
                  <a:pt x="1206" y="92"/>
                </a:lnTo>
                <a:lnTo>
                  <a:pt x="1212" y="96"/>
                </a:lnTo>
                <a:lnTo>
                  <a:pt x="1212" y="96"/>
                </a:lnTo>
                <a:lnTo>
                  <a:pt x="1206" y="96"/>
                </a:lnTo>
                <a:lnTo>
                  <a:pt x="1206" y="96"/>
                </a:lnTo>
                <a:lnTo>
                  <a:pt x="1206" y="96"/>
                </a:lnTo>
                <a:lnTo>
                  <a:pt x="1206" y="96"/>
                </a:lnTo>
                <a:close/>
                <a:moveTo>
                  <a:pt x="1222" y="108"/>
                </a:moveTo>
                <a:lnTo>
                  <a:pt x="1218" y="108"/>
                </a:lnTo>
                <a:lnTo>
                  <a:pt x="1218" y="102"/>
                </a:lnTo>
                <a:lnTo>
                  <a:pt x="1222" y="102"/>
                </a:lnTo>
                <a:lnTo>
                  <a:pt x="1228" y="102"/>
                </a:lnTo>
                <a:lnTo>
                  <a:pt x="1234" y="102"/>
                </a:lnTo>
                <a:lnTo>
                  <a:pt x="1228" y="102"/>
                </a:lnTo>
                <a:lnTo>
                  <a:pt x="1228" y="108"/>
                </a:lnTo>
                <a:lnTo>
                  <a:pt x="1222" y="108"/>
                </a:lnTo>
                <a:lnTo>
                  <a:pt x="1222" y="108"/>
                </a:lnTo>
                <a:lnTo>
                  <a:pt x="1222" y="108"/>
                </a:lnTo>
                <a:lnTo>
                  <a:pt x="1222" y="108"/>
                </a:lnTo>
                <a:close/>
                <a:moveTo>
                  <a:pt x="1050" y="108"/>
                </a:moveTo>
                <a:lnTo>
                  <a:pt x="1044" y="108"/>
                </a:lnTo>
                <a:lnTo>
                  <a:pt x="1050" y="108"/>
                </a:lnTo>
                <a:lnTo>
                  <a:pt x="1050" y="108"/>
                </a:lnTo>
                <a:lnTo>
                  <a:pt x="1050" y="108"/>
                </a:lnTo>
                <a:lnTo>
                  <a:pt x="1050" y="108"/>
                </a:lnTo>
                <a:close/>
                <a:moveTo>
                  <a:pt x="1246" y="108"/>
                </a:moveTo>
                <a:lnTo>
                  <a:pt x="1240" y="108"/>
                </a:lnTo>
                <a:lnTo>
                  <a:pt x="1234" y="108"/>
                </a:lnTo>
                <a:lnTo>
                  <a:pt x="1234" y="108"/>
                </a:lnTo>
                <a:lnTo>
                  <a:pt x="1228" y="108"/>
                </a:lnTo>
                <a:lnTo>
                  <a:pt x="1228" y="108"/>
                </a:lnTo>
                <a:lnTo>
                  <a:pt x="1234" y="108"/>
                </a:lnTo>
                <a:lnTo>
                  <a:pt x="1234" y="108"/>
                </a:lnTo>
                <a:lnTo>
                  <a:pt x="1240" y="108"/>
                </a:lnTo>
                <a:lnTo>
                  <a:pt x="1246" y="108"/>
                </a:lnTo>
                <a:lnTo>
                  <a:pt x="1246" y="108"/>
                </a:lnTo>
                <a:lnTo>
                  <a:pt x="1246" y="108"/>
                </a:lnTo>
                <a:lnTo>
                  <a:pt x="1246" y="108"/>
                </a:lnTo>
                <a:lnTo>
                  <a:pt x="1246" y="108"/>
                </a:lnTo>
                <a:lnTo>
                  <a:pt x="1246" y="108"/>
                </a:lnTo>
                <a:lnTo>
                  <a:pt x="1246" y="108"/>
                </a:lnTo>
                <a:close/>
                <a:moveTo>
                  <a:pt x="1022" y="120"/>
                </a:moveTo>
                <a:lnTo>
                  <a:pt x="1018" y="120"/>
                </a:lnTo>
                <a:lnTo>
                  <a:pt x="1022" y="120"/>
                </a:lnTo>
                <a:lnTo>
                  <a:pt x="1022" y="120"/>
                </a:lnTo>
                <a:lnTo>
                  <a:pt x="1022" y="120"/>
                </a:lnTo>
                <a:lnTo>
                  <a:pt x="1022" y="120"/>
                </a:lnTo>
                <a:close/>
                <a:moveTo>
                  <a:pt x="880" y="124"/>
                </a:moveTo>
                <a:lnTo>
                  <a:pt x="886" y="124"/>
                </a:lnTo>
                <a:lnTo>
                  <a:pt x="886" y="128"/>
                </a:lnTo>
                <a:lnTo>
                  <a:pt x="880" y="124"/>
                </a:lnTo>
                <a:lnTo>
                  <a:pt x="880" y="124"/>
                </a:lnTo>
                <a:lnTo>
                  <a:pt x="880" y="124"/>
                </a:lnTo>
                <a:lnTo>
                  <a:pt x="880" y="124"/>
                </a:lnTo>
                <a:close/>
                <a:moveTo>
                  <a:pt x="1228" y="128"/>
                </a:moveTo>
                <a:lnTo>
                  <a:pt x="1234" y="124"/>
                </a:lnTo>
                <a:lnTo>
                  <a:pt x="1234" y="128"/>
                </a:lnTo>
                <a:lnTo>
                  <a:pt x="1234" y="128"/>
                </a:lnTo>
                <a:lnTo>
                  <a:pt x="1228" y="128"/>
                </a:lnTo>
                <a:lnTo>
                  <a:pt x="1228" y="128"/>
                </a:lnTo>
                <a:lnTo>
                  <a:pt x="1228" y="128"/>
                </a:lnTo>
                <a:lnTo>
                  <a:pt x="1228" y="128"/>
                </a:lnTo>
                <a:close/>
                <a:moveTo>
                  <a:pt x="1240" y="128"/>
                </a:moveTo>
                <a:lnTo>
                  <a:pt x="1240" y="128"/>
                </a:lnTo>
                <a:lnTo>
                  <a:pt x="1246" y="128"/>
                </a:lnTo>
                <a:lnTo>
                  <a:pt x="1246" y="128"/>
                </a:lnTo>
                <a:lnTo>
                  <a:pt x="1246" y="128"/>
                </a:lnTo>
                <a:lnTo>
                  <a:pt x="1246" y="128"/>
                </a:lnTo>
                <a:lnTo>
                  <a:pt x="1240" y="128"/>
                </a:lnTo>
                <a:lnTo>
                  <a:pt x="1240" y="128"/>
                </a:lnTo>
                <a:lnTo>
                  <a:pt x="1240" y="128"/>
                </a:lnTo>
                <a:lnTo>
                  <a:pt x="1240" y="128"/>
                </a:lnTo>
                <a:close/>
                <a:moveTo>
                  <a:pt x="980" y="134"/>
                </a:moveTo>
                <a:lnTo>
                  <a:pt x="980" y="128"/>
                </a:lnTo>
                <a:lnTo>
                  <a:pt x="984" y="128"/>
                </a:lnTo>
                <a:lnTo>
                  <a:pt x="990" y="128"/>
                </a:lnTo>
                <a:lnTo>
                  <a:pt x="990" y="134"/>
                </a:lnTo>
                <a:lnTo>
                  <a:pt x="984" y="134"/>
                </a:lnTo>
                <a:lnTo>
                  <a:pt x="980" y="128"/>
                </a:lnTo>
                <a:lnTo>
                  <a:pt x="980" y="134"/>
                </a:lnTo>
                <a:lnTo>
                  <a:pt x="980" y="134"/>
                </a:lnTo>
                <a:lnTo>
                  <a:pt x="980" y="134"/>
                </a:lnTo>
                <a:lnTo>
                  <a:pt x="980" y="134"/>
                </a:lnTo>
                <a:close/>
                <a:moveTo>
                  <a:pt x="1088" y="128"/>
                </a:moveTo>
                <a:lnTo>
                  <a:pt x="1088" y="134"/>
                </a:lnTo>
                <a:lnTo>
                  <a:pt x="1088" y="134"/>
                </a:lnTo>
                <a:lnTo>
                  <a:pt x="1088" y="134"/>
                </a:lnTo>
                <a:lnTo>
                  <a:pt x="1082" y="140"/>
                </a:lnTo>
                <a:lnTo>
                  <a:pt x="1078" y="140"/>
                </a:lnTo>
                <a:lnTo>
                  <a:pt x="1078" y="140"/>
                </a:lnTo>
                <a:lnTo>
                  <a:pt x="1078" y="140"/>
                </a:lnTo>
                <a:lnTo>
                  <a:pt x="1078" y="140"/>
                </a:lnTo>
                <a:lnTo>
                  <a:pt x="1072" y="140"/>
                </a:lnTo>
                <a:lnTo>
                  <a:pt x="1066" y="140"/>
                </a:lnTo>
                <a:lnTo>
                  <a:pt x="1072" y="140"/>
                </a:lnTo>
                <a:lnTo>
                  <a:pt x="1078" y="134"/>
                </a:lnTo>
                <a:lnTo>
                  <a:pt x="1082" y="134"/>
                </a:lnTo>
                <a:lnTo>
                  <a:pt x="1088" y="134"/>
                </a:lnTo>
                <a:lnTo>
                  <a:pt x="1088" y="128"/>
                </a:lnTo>
                <a:lnTo>
                  <a:pt x="1088" y="128"/>
                </a:lnTo>
                <a:lnTo>
                  <a:pt x="1088" y="128"/>
                </a:lnTo>
                <a:lnTo>
                  <a:pt x="1088" y="128"/>
                </a:lnTo>
                <a:close/>
                <a:moveTo>
                  <a:pt x="980" y="134"/>
                </a:moveTo>
                <a:lnTo>
                  <a:pt x="980" y="134"/>
                </a:lnTo>
                <a:lnTo>
                  <a:pt x="980" y="134"/>
                </a:lnTo>
                <a:lnTo>
                  <a:pt x="974" y="134"/>
                </a:lnTo>
                <a:lnTo>
                  <a:pt x="980" y="134"/>
                </a:lnTo>
                <a:lnTo>
                  <a:pt x="980" y="140"/>
                </a:lnTo>
                <a:lnTo>
                  <a:pt x="974" y="140"/>
                </a:lnTo>
                <a:lnTo>
                  <a:pt x="974" y="134"/>
                </a:lnTo>
                <a:lnTo>
                  <a:pt x="980" y="134"/>
                </a:lnTo>
                <a:lnTo>
                  <a:pt x="980" y="134"/>
                </a:lnTo>
                <a:lnTo>
                  <a:pt x="980" y="134"/>
                </a:lnTo>
                <a:lnTo>
                  <a:pt x="980" y="134"/>
                </a:lnTo>
                <a:close/>
                <a:moveTo>
                  <a:pt x="1938" y="134"/>
                </a:moveTo>
                <a:lnTo>
                  <a:pt x="1938" y="134"/>
                </a:lnTo>
                <a:lnTo>
                  <a:pt x="1938" y="134"/>
                </a:lnTo>
                <a:lnTo>
                  <a:pt x="1938" y="134"/>
                </a:lnTo>
                <a:lnTo>
                  <a:pt x="1938" y="134"/>
                </a:lnTo>
                <a:lnTo>
                  <a:pt x="1938" y="134"/>
                </a:lnTo>
                <a:close/>
                <a:moveTo>
                  <a:pt x="584" y="168"/>
                </a:moveTo>
                <a:lnTo>
                  <a:pt x="584" y="168"/>
                </a:lnTo>
                <a:lnTo>
                  <a:pt x="584" y="162"/>
                </a:lnTo>
                <a:lnTo>
                  <a:pt x="584" y="162"/>
                </a:lnTo>
                <a:lnTo>
                  <a:pt x="584" y="156"/>
                </a:lnTo>
                <a:lnTo>
                  <a:pt x="590" y="156"/>
                </a:lnTo>
                <a:lnTo>
                  <a:pt x="596" y="156"/>
                </a:lnTo>
                <a:lnTo>
                  <a:pt x="600" y="156"/>
                </a:lnTo>
                <a:lnTo>
                  <a:pt x="600" y="162"/>
                </a:lnTo>
                <a:lnTo>
                  <a:pt x="600" y="162"/>
                </a:lnTo>
                <a:lnTo>
                  <a:pt x="600" y="156"/>
                </a:lnTo>
                <a:lnTo>
                  <a:pt x="604" y="162"/>
                </a:lnTo>
                <a:lnTo>
                  <a:pt x="610" y="162"/>
                </a:lnTo>
                <a:lnTo>
                  <a:pt x="610" y="156"/>
                </a:lnTo>
                <a:lnTo>
                  <a:pt x="610" y="162"/>
                </a:lnTo>
                <a:lnTo>
                  <a:pt x="616" y="162"/>
                </a:lnTo>
                <a:lnTo>
                  <a:pt x="616" y="156"/>
                </a:lnTo>
                <a:lnTo>
                  <a:pt x="622" y="156"/>
                </a:lnTo>
                <a:lnTo>
                  <a:pt x="622" y="156"/>
                </a:lnTo>
                <a:lnTo>
                  <a:pt x="626" y="156"/>
                </a:lnTo>
                <a:lnTo>
                  <a:pt x="632" y="156"/>
                </a:lnTo>
                <a:lnTo>
                  <a:pt x="632" y="152"/>
                </a:lnTo>
                <a:lnTo>
                  <a:pt x="638" y="152"/>
                </a:lnTo>
                <a:lnTo>
                  <a:pt x="644" y="152"/>
                </a:lnTo>
                <a:lnTo>
                  <a:pt x="644" y="152"/>
                </a:lnTo>
                <a:lnTo>
                  <a:pt x="644" y="152"/>
                </a:lnTo>
                <a:lnTo>
                  <a:pt x="650" y="152"/>
                </a:lnTo>
                <a:lnTo>
                  <a:pt x="654" y="152"/>
                </a:lnTo>
                <a:lnTo>
                  <a:pt x="658" y="152"/>
                </a:lnTo>
                <a:lnTo>
                  <a:pt x="654" y="152"/>
                </a:lnTo>
                <a:lnTo>
                  <a:pt x="654" y="146"/>
                </a:lnTo>
                <a:lnTo>
                  <a:pt x="658" y="146"/>
                </a:lnTo>
                <a:lnTo>
                  <a:pt x="658" y="140"/>
                </a:lnTo>
                <a:lnTo>
                  <a:pt x="664" y="140"/>
                </a:lnTo>
                <a:lnTo>
                  <a:pt x="670" y="140"/>
                </a:lnTo>
                <a:lnTo>
                  <a:pt x="670" y="140"/>
                </a:lnTo>
                <a:lnTo>
                  <a:pt x="676" y="140"/>
                </a:lnTo>
                <a:lnTo>
                  <a:pt x="680" y="140"/>
                </a:lnTo>
                <a:lnTo>
                  <a:pt x="680" y="140"/>
                </a:lnTo>
                <a:lnTo>
                  <a:pt x="686" y="140"/>
                </a:lnTo>
                <a:lnTo>
                  <a:pt x="692" y="140"/>
                </a:lnTo>
                <a:lnTo>
                  <a:pt x="692" y="140"/>
                </a:lnTo>
                <a:lnTo>
                  <a:pt x="698" y="146"/>
                </a:lnTo>
                <a:lnTo>
                  <a:pt x="692" y="146"/>
                </a:lnTo>
                <a:lnTo>
                  <a:pt x="692" y="152"/>
                </a:lnTo>
                <a:lnTo>
                  <a:pt x="692" y="156"/>
                </a:lnTo>
                <a:lnTo>
                  <a:pt x="686" y="156"/>
                </a:lnTo>
                <a:lnTo>
                  <a:pt x="680" y="156"/>
                </a:lnTo>
                <a:lnTo>
                  <a:pt x="680" y="162"/>
                </a:lnTo>
                <a:lnTo>
                  <a:pt x="676" y="162"/>
                </a:lnTo>
                <a:lnTo>
                  <a:pt x="670" y="162"/>
                </a:lnTo>
                <a:lnTo>
                  <a:pt x="670" y="168"/>
                </a:lnTo>
                <a:lnTo>
                  <a:pt x="670" y="168"/>
                </a:lnTo>
                <a:lnTo>
                  <a:pt x="664" y="168"/>
                </a:lnTo>
                <a:lnTo>
                  <a:pt x="658" y="168"/>
                </a:lnTo>
                <a:lnTo>
                  <a:pt x="658" y="168"/>
                </a:lnTo>
                <a:lnTo>
                  <a:pt x="654" y="168"/>
                </a:lnTo>
                <a:lnTo>
                  <a:pt x="650" y="168"/>
                </a:lnTo>
                <a:lnTo>
                  <a:pt x="644" y="168"/>
                </a:lnTo>
                <a:lnTo>
                  <a:pt x="644" y="174"/>
                </a:lnTo>
                <a:lnTo>
                  <a:pt x="638" y="174"/>
                </a:lnTo>
                <a:lnTo>
                  <a:pt x="632" y="174"/>
                </a:lnTo>
                <a:lnTo>
                  <a:pt x="632" y="174"/>
                </a:lnTo>
                <a:lnTo>
                  <a:pt x="626" y="174"/>
                </a:lnTo>
                <a:lnTo>
                  <a:pt x="622" y="180"/>
                </a:lnTo>
                <a:lnTo>
                  <a:pt x="622" y="180"/>
                </a:lnTo>
                <a:lnTo>
                  <a:pt x="616" y="180"/>
                </a:lnTo>
                <a:lnTo>
                  <a:pt x="610" y="180"/>
                </a:lnTo>
                <a:lnTo>
                  <a:pt x="610" y="180"/>
                </a:lnTo>
                <a:lnTo>
                  <a:pt x="610" y="180"/>
                </a:lnTo>
                <a:lnTo>
                  <a:pt x="604" y="180"/>
                </a:lnTo>
                <a:lnTo>
                  <a:pt x="600" y="180"/>
                </a:lnTo>
                <a:lnTo>
                  <a:pt x="600" y="182"/>
                </a:lnTo>
                <a:lnTo>
                  <a:pt x="600" y="180"/>
                </a:lnTo>
                <a:lnTo>
                  <a:pt x="600" y="180"/>
                </a:lnTo>
                <a:lnTo>
                  <a:pt x="600" y="182"/>
                </a:lnTo>
                <a:lnTo>
                  <a:pt x="596" y="182"/>
                </a:lnTo>
                <a:lnTo>
                  <a:pt x="596" y="188"/>
                </a:lnTo>
                <a:lnTo>
                  <a:pt x="590" y="188"/>
                </a:lnTo>
                <a:lnTo>
                  <a:pt x="590" y="182"/>
                </a:lnTo>
                <a:lnTo>
                  <a:pt x="590" y="188"/>
                </a:lnTo>
                <a:lnTo>
                  <a:pt x="584" y="188"/>
                </a:lnTo>
                <a:lnTo>
                  <a:pt x="584" y="188"/>
                </a:lnTo>
                <a:lnTo>
                  <a:pt x="584" y="188"/>
                </a:lnTo>
                <a:lnTo>
                  <a:pt x="578" y="194"/>
                </a:lnTo>
                <a:lnTo>
                  <a:pt x="578" y="188"/>
                </a:lnTo>
                <a:lnTo>
                  <a:pt x="572" y="188"/>
                </a:lnTo>
                <a:lnTo>
                  <a:pt x="572" y="194"/>
                </a:lnTo>
                <a:lnTo>
                  <a:pt x="572" y="194"/>
                </a:lnTo>
                <a:lnTo>
                  <a:pt x="568" y="194"/>
                </a:lnTo>
                <a:lnTo>
                  <a:pt x="572" y="194"/>
                </a:lnTo>
                <a:lnTo>
                  <a:pt x="572" y="194"/>
                </a:lnTo>
                <a:lnTo>
                  <a:pt x="578" y="194"/>
                </a:lnTo>
                <a:lnTo>
                  <a:pt x="578" y="200"/>
                </a:lnTo>
                <a:lnTo>
                  <a:pt x="572" y="200"/>
                </a:lnTo>
                <a:lnTo>
                  <a:pt x="572" y="200"/>
                </a:lnTo>
                <a:lnTo>
                  <a:pt x="572" y="200"/>
                </a:lnTo>
                <a:lnTo>
                  <a:pt x="572" y="200"/>
                </a:lnTo>
                <a:lnTo>
                  <a:pt x="572" y="200"/>
                </a:lnTo>
                <a:lnTo>
                  <a:pt x="568" y="200"/>
                </a:lnTo>
                <a:lnTo>
                  <a:pt x="562" y="200"/>
                </a:lnTo>
                <a:lnTo>
                  <a:pt x="562" y="200"/>
                </a:lnTo>
                <a:lnTo>
                  <a:pt x="568" y="200"/>
                </a:lnTo>
                <a:lnTo>
                  <a:pt x="568" y="206"/>
                </a:lnTo>
                <a:lnTo>
                  <a:pt x="562" y="206"/>
                </a:lnTo>
                <a:lnTo>
                  <a:pt x="562" y="200"/>
                </a:lnTo>
                <a:lnTo>
                  <a:pt x="562" y="200"/>
                </a:lnTo>
                <a:lnTo>
                  <a:pt x="562" y="206"/>
                </a:lnTo>
                <a:lnTo>
                  <a:pt x="556" y="206"/>
                </a:lnTo>
                <a:lnTo>
                  <a:pt x="556" y="210"/>
                </a:lnTo>
                <a:lnTo>
                  <a:pt x="550" y="210"/>
                </a:lnTo>
                <a:lnTo>
                  <a:pt x="550" y="206"/>
                </a:lnTo>
                <a:lnTo>
                  <a:pt x="550" y="206"/>
                </a:lnTo>
                <a:lnTo>
                  <a:pt x="546" y="206"/>
                </a:lnTo>
                <a:lnTo>
                  <a:pt x="550" y="206"/>
                </a:lnTo>
                <a:lnTo>
                  <a:pt x="550" y="210"/>
                </a:lnTo>
                <a:lnTo>
                  <a:pt x="550" y="216"/>
                </a:lnTo>
                <a:lnTo>
                  <a:pt x="550" y="216"/>
                </a:lnTo>
                <a:lnTo>
                  <a:pt x="546" y="216"/>
                </a:lnTo>
                <a:lnTo>
                  <a:pt x="546" y="216"/>
                </a:lnTo>
                <a:lnTo>
                  <a:pt x="550" y="216"/>
                </a:lnTo>
                <a:lnTo>
                  <a:pt x="546" y="216"/>
                </a:lnTo>
                <a:lnTo>
                  <a:pt x="546" y="222"/>
                </a:lnTo>
                <a:lnTo>
                  <a:pt x="540" y="222"/>
                </a:lnTo>
                <a:lnTo>
                  <a:pt x="536" y="222"/>
                </a:lnTo>
                <a:lnTo>
                  <a:pt x="536" y="216"/>
                </a:lnTo>
                <a:lnTo>
                  <a:pt x="536" y="216"/>
                </a:lnTo>
                <a:lnTo>
                  <a:pt x="530" y="216"/>
                </a:lnTo>
                <a:lnTo>
                  <a:pt x="536" y="216"/>
                </a:lnTo>
                <a:lnTo>
                  <a:pt x="536" y="222"/>
                </a:lnTo>
                <a:lnTo>
                  <a:pt x="536" y="222"/>
                </a:lnTo>
                <a:lnTo>
                  <a:pt x="540" y="222"/>
                </a:lnTo>
                <a:lnTo>
                  <a:pt x="540" y="228"/>
                </a:lnTo>
                <a:lnTo>
                  <a:pt x="536" y="228"/>
                </a:lnTo>
                <a:lnTo>
                  <a:pt x="536" y="228"/>
                </a:lnTo>
                <a:lnTo>
                  <a:pt x="530" y="228"/>
                </a:lnTo>
                <a:lnTo>
                  <a:pt x="524" y="228"/>
                </a:lnTo>
                <a:lnTo>
                  <a:pt x="524" y="228"/>
                </a:lnTo>
                <a:lnTo>
                  <a:pt x="524" y="228"/>
                </a:lnTo>
                <a:lnTo>
                  <a:pt x="530" y="228"/>
                </a:lnTo>
                <a:lnTo>
                  <a:pt x="536" y="228"/>
                </a:lnTo>
                <a:lnTo>
                  <a:pt x="536" y="228"/>
                </a:lnTo>
                <a:lnTo>
                  <a:pt x="536" y="228"/>
                </a:lnTo>
                <a:lnTo>
                  <a:pt x="536" y="234"/>
                </a:lnTo>
                <a:lnTo>
                  <a:pt x="536" y="234"/>
                </a:lnTo>
                <a:lnTo>
                  <a:pt x="530" y="234"/>
                </a:lnTo>
                <a:lnTo>
                  <a:pt x="524" y="234"/>
                </a:lnTo>
                <a:lnTo>
                  <a:pt x="524" y="228"/>
                </a:lnTo>
                <a:lnTo>
                  <a:pt x="524" y="228"/>
                </a:lnTo>
                <a:lnTo>
                  <a:pt x="524" y="234"/>
                </a:lnTo>
                <a:lnTo>
                  <a:pt x="524" y="234"/>
                </a:lnTo>
                <a:lnTo>
                  <a:pt x="530" y="234"/>
                </a:lnTo>
                <a:lnTo>
                  <a:pt x="530" y="238"/>
                </a:lnTo>
                <a:lnTo>
                  <a:pt x="524" y="238"/>
                </a:lnTo>
                <a:lnTo>
                  <a:pt x="524" y="238"/>
                </a:lnTo>
                <a:lnTo>
                  <a:pt x="524" y="238"/>
                </a:lnTo>
                <a:lnTo>
                  <a:pt x="524" y="238"/>
                </a:lnTo>
                <a:lnTo>
                  <a:pt x="518" y="238"/>
                </a:lnTo>
                <a:lnTo>
                  <a:pt x="512" y="238"/>
                </a:lnTo>
                <a:lnTo>
                  <a:pt x="512" y="238"/>
                </a:lnTo>
                <a:lnTo>
                  <a:pt x="512" y="238"/>
                </a:lnTo>
                <a:lnTo>
                  <a:pt x="512" y="238"/>
                </a:lnTo>
                <a:lnTo>
                  <a:pt x="508" y="238"/>
                </a:lnTo>
                <a:lnTo>
                  <a:pt x="502" y="238"/>
                </a:lnTo>
                <a:lnTo>
                  <a:pt x="502" y="238"/>
                </a:lnTo>
                <a:lnTo>
                  <a:pt x="502" y="238"/>
                </a:lnTo>
                <a:lnTo>
                  <a:pt x="496" y="238"/>
                </a:lnTo>
                <a:lnTo>
                  <a:pt x="492" y="238"/>
                </a:lnTo>
                <a:lnTo>
                  <a:pt x="492" y="238"/>
                </a:lnTo>
                <a:lnTo>
                  <a:pt x="486" y="238"/>
                </a:lnTo>
                <a:lnTo>
                  <a:pt x="492" y="238"/>
                </a:lnTo>
                <a:lnTo>
                  <a:pt x="492" y="234"/>
                </a:lnTo>
                <a:lnTo>
                  <a:pt x="492" y="234"/>
                </a:lnTo>
                <a:lnTo>
                  <a:pt x="496" y="234"/>
                </a:lnTo>
                <a:lnTo>
                  <a:pt x="496" y="228"/>
                </a:lnTo>
                <a:lnTo>
                  <a:pt x="502" y="228"/>
                </a:lnTo>
                <a:lnTo>
                  <a:pt x="496" y="228"/>
                </a:lnTo>
                <a:lnTo>
                  <a:pt x="492" y="228"/>
                </a:lnTo>
                <a:lnTo>
                  <a:pt x="492" y="234"/>
                </a:lnTo>
                <a:lnTo>
                  <a:pt x="486" y="234"/>
                </a:lnTo>
                <a:lnTo>
                  <a:pt x="486" y="228"/>
                </a:lnTo>
                <a:lnTo>
                  <a:pt x="482" y="228"/>
                </a:lnTo>
                <a:lnTo>
                  <a:pt x="482" y="228"/>
                </a:lnTo>
                <a:lnTo>
                  <a:pt x="482" y="228"/>
                </a:lnTo>
                <a:lnTo>
                  <a:pt x="486" y="228"/>
                </a:lnTo>
                <a:lnTo>
                  <a:pt x="486" y="228"/>
                </a:lnTo>
                <a:lnTo>
                  <a:pt x="492" y="228"/>
                </a:lnTo>
                <a:lnTo>
                  <a:pt x="492" y="222"/>
                </a:lnTo>
                <a:lnTo>
                  <a:pt x="492" y="222"/>
                </a:lnTo>
                <a:lnTo>
                  <a:pt x="496" y="222"/>
                </a:lnTo>
                <a:lnTo>
                  <a:pt x="492" y="222"/>
                </a:lnTo>
                <a:lnTo>
                  <a:pt x="496" y="216"/>
                </a:lnTo>
                <a:lnTo>
                  <a:pt x="502" y="216"/>
                </a:lnTo>
                <a:lnTo>
                  <a:pt x="502" y="216"/>
                </a:lnTo>
                <a:lnTo>
                  <a:pt x="508" y="216"/>
                </a:lnTo>
                <a:lnTo>
                  <a:pt x="512" y="216"/>
                </a:lnTo>
                <a:lnTo>
                  <a:pt x="508" y="216"/>
                </a:lnTo>
                <a:lnTo>
                  <a:pt x="508" y="216"/>
                </a:lnTo>
                <a:lnTo>
                  <a:pt x="502" y="216"/>
                </a:lnTo>
                <a:lnTo>
                  <a:pt x="502" y="216"/>
                </a:lnTo>
                <a:lnTo>
                  <a:pt x="502" y="216"/>
                </a:lnTo>
                <a:lnTo>
                  <a:pt x="508" y="216"/>
                </a:lnTo>
                <a:lnTo>
                  <a:pt x="512" y="216"/>
                </a:lnTo>
                <a:lnTo>
                  <a:pt x="508" y="216"/>
                </a:lnTo>
                <a:lnTo>
                  <a:pt x="502" y="210"/>
                </a:lnTo>
                <a:lnTo>
                  <a:pt x="512" y="210"/>
                </a:lnTo>
                <a:lnTo>
                  <a:pt x="512" y="210"/>
                </a:lnTo>
                <a:lnTo>
                  <a:pt x="518" y="206"/>
                </a:lnTo>
                <a:lnTo>
                  <a:pt x="512" y="206"/>
                </a:lnTo>
                <a:lnTo>
                  <a:pt x="512" y="206"/>
                </a:lnTo>
                <a:lnTo>
                  <a:pt x="508" y="206"/>
                </a:lnTo>
                <a:lnTo>
                  <a:pt x="508" y="200"/>
                </a:lnTo>
                <a:lnTo>
                  <a:pt x="512" y="200"/>
                </a:lnTo>
                <a:lnTo>
                  <a:pt x="512" y="200"/>
                </a:lnTo>
                <a:lnTo>
                  <a:pt x="518" y="200"/>
                </a:lnTo>
                <a:lnTo>
                  <a:pt x="524" y="200"/>
                </a:lnTo>
                <a:lnTo>
                  <a:pt x="524" y="200"/>
                </a:lnTo>
                <a:lnTo>
                  <a:pt x="524" y="200"/>
                </a:lnTo>
                <a:lnTo>
                  <a:pt x="518" y="200"/>
                </a:lnTo>
                <a:lnTo>
                  <a:pt x="512" y="200"/>
                </a:lnTo>
                <a:lnTo>
                  <a:pt x="512" y="200"/>
                </a:lnTo>
                <a:lnTo>
                  <a:pt x="518" y="194"/>
                </a:lnTo>
                <a:lnTo>
                  <a:pt x="524" y="194"/>
                </a:lnTo>
                <a:lnTo>
                  <a:pt x="518" y="194"/>
                </a:lnTo>
                <a:lnTo>
                  <a:pt x="518" y="188"/>
                </a:lnTo>
                <a:lnTo>
                  <a:pt x="512" y="194"/>
                </a:lnTo>
                <a:lnTo>
                  <a:pt x="512" y="194"/>
                </a:lnTo>
                <a:lnTo>
                  <a:pt x="512" y="188"/>
                </a:lnTo>
                <a:lnTo>
                  <a:pt x="508" y="188"/>
                </a:lnTo>
                <a:lnTo>
                  <a:pt x="512" y="188"/>
                </a:lnTo>
                <a:lnTo>
                  <a:pt x="512" y="188"/>
                </a:lnTo>
                <a:lnTo>
                  <a:pt x="512" y="188"/>
                </a:lnTo>
                <a:lnTo>
                  <a:pt x="512" y="188"/>
                </a:lnTo>
                <a:lnTo>
                  <a:pt x="518" y="188"/>
                </a:lnTo>
                <a:lnTo>
                  <a:pt x="518" y="188"/>
                </a:lnTo>
                <a:lnTo>
                  <a:pt x="524" y="188"/>
                </a:lnTo>
                <a:lnTo>
                  <a:pt x="524" y="188"/>
                </a:lnTo>
                <a:lnTo>
                  <a:pt x="524" y="188"/>
                </a:lnTo>
                <a:lnTo>
                  <a:pt x="524" y="188"/>
                </a:lnTo>
                <a:lnTo>
                  <a:pt x="524" y="182"/>
                </a:lnTo>
                <a:lnTo>
                  <a:pt x="524" y="182"/>
                </a:lnTo>
                <a:lnTo>
                  <a:pt x="530" y="182"/>
                </a:lnTo>
                <a:lnTo>
                  <a:pt x="536" y="182"/>
                </a:lnTo>
                <a:lnTo>
                  <a:pt x="536" y="182"/>
                </a:lnTo>
                <a:lnTo>
                  <a:pt x="536" y="180"/>
                </a:lnTo>
                <a:lnTo>
                  <a:pt x="536" y="180"/>
                </a:lnTo>
                <a:lnTo>
                  <a:pt x="536" y="180"/>
                </a:lnTo>
                <a:lnTo>
                  <a:pt x="540" y="180"/>
                </a:lnTo>
                <a:lnTo>
                  <a:pt x="546" y="180"/>
                </a:lnTo>
                <a:lnTo>
                  <a:pt x="546" y="180"/>
                </a:lnTo>
                <a:lnTo>
                  <a:pt x="540" y="180"/>
                </a:lnTo>
                <a:lnTo>
                  <a:pt x="546" y="180"/>
                </a:lnTo>
                <a:lnTo>
                  <a:pt x="550" y="174"/>
                </a:lnTo>
                <a:lnTo>
                  <a:pt x="550" y="174"/>
                </a:lnTo>
                <a:lnTo>
                  <a:pt x="550" y="168"/>
                </a:lnTo>
                <a:lnTo>
                  <a:pt x="556" y="168"/>
                </a:lnTo>
                <a:lnTo>
                  <a:pt x="562" y="168"/>
                </a:lnTo>
                <a:lnTo>
                  <a:pt x="562" y="168"/>
                </a:lnTo>
                <a:lnTo>
                  <a:pt x="568" y="168"/>
                </a:lnTo>
                <a:lnTo>
                  <a:pt x="572" y="168"/>
                </a:lnTo>
                <a:lnTo>
                  <a:pt x="572" y="168"/>
                </a:lnTo>
                <a:lnTo>
                  <a:pt x="572" y="168"/>
                </a:lnTo>
                <a:lnTo>
                  <a:pt x="572" y="168"/>
                </a:lnTo>
                <a:lnTo>
                  <a:pt x="572" y="168"/>
                </a:lnTo>
                <a:lnTo>
                  <a:pt x="572" y="162"/>
                </a:lnTo>
                <a:lnTo>
                  <a:pt x="578" y="162"/>
                </a:lnTo>
                <a:lnTo>
                  <a:pt x="584" y="162"/>
                </a:lnTo>
                <a:lnTo>
                  <a:pt x="584" y="168"/>
                </a:lnTo>
                <a:lnTo>
                  <a:pt x="578" y="168"/>
                </a:lnTo>
                <a:lnTo>
                  <a:pt x="572" y="168"/>
                </a:lnTo>
                <a:lnTo>
                  <a:pt x="578" y="168"/>
                </a:lnTo>
                <a:lnTo>
                  <a:pt x="584" y="168"/>
                </a:lnTo>
                <a:lnTo>
                  <a:pt x="584" y="168"/>
                </a:lnTo>
                <a:lnTo>
                  <a:pt x="584" y="168"/>
                </a:lnTo>
                <a:lnTo>
                  <a:pt x="584" y="168"/>
                </a:lnTo>
                <a:close/>
                <a:moveTo>
                  <a:pt x="1088" y="140"/>
                </a:moveTo>
                <a:lnTo>
                  <a:pt x="1082" y="140"/>
                </a:lnTo>
                <a:lnTo>
                  <a:pt x="1078" y="140"/>
                </a:lnTo>
                <a:lnTo>
                  <a:pt x="1078" y="140"/>
                </a:lnTo>
                <a:lnTo>
                  <a:pt x="1082" y="140"/>
                </a:lnTo>
                <a:lnTo>
                  <a:pt x="1088" y="140"/>
                </a:lnTo>
                <a:lnTo>
                  <a:pt x="1088" y="140"/>
                </a:lnTo>
                <a:lnTo>
                  <a:pt x="1088" y="140"/>
                </a:lnTo>
                <a:lnTo>
                  <a:pt x="1088" y="140"/>
                </a:lnTo>
                <a:close/>
                <a:moveTo>
                  <a:pt x="1104" y="146"/>
                </a:moveTo>
                <a:lnTo>
                  <a:pt x="1104" y="140"/>
                </a:lnTo>
                <a:lnTo>
                  <a:pt x="1108" y="140"/>
                </a:lnTo>
                <a:lnTo>
                  <a:pt x="1108" y="146"/>
                </a:lnTo>
                <a:lnTo>
                  <a:pt x="1104" y="146"/>
                </a:lnTo>
                <a:lnTo>
                  <a:pt x="1104" y="146"/>
                </a:lnTo>
                <a:lnTo>
                  <a:pt x="1104" y="146"/>
                </a:lnTo>
                <a:lnTo>
                  <a:pt x="1104" y="146"/>
                </a:lnTo>
                <a:close/>
                <a:moveTo>
                  <a:pt x="1104" y="146"/>
                </a:moveTo>
                <a:lnTo>
                  <a:pt x="1098" y="146"/>
                </a:lnTo>
                <a:lnTo>
                  <a:pt x="1104" y="146"/>
                </a:lnTo>
                <a:lnTo>
                  <a:pt x="1104" y="146"/>
                </a:lnTo>
                <a:lnTo>
                  <a:pt x="1104" y="146"/>
                </a:lnTo>
                <a:lnTo>
                  <a:pt x="1104" y="146"/>
                </a:lnTo>
                <a:close/>
                <a:moveTo>
                  <a:pt x="1818" y="152"/>
                </a:moveTo>
                <a:lnTo>
                  <a:pt x="1818" y="146"/>
                </a:lnTo>
                <a:lnTo>
                  <a:pt x="1824" y="146"/>
                </a:lnTo>
                <a:lnTo>
                  <a:pt x="1830" y="146"/>
                </a:lnTo>
                <a:lnTo>
                  <a:pt x="1830" y="146"/>
                </a:lnTo>
                <a:lnTo>
                  <a:pt x="1836" y="146"/>
                </a:lnTo>
                <a:lnTo>
                  <a:pt x="1830" y="146"/>
                </a:lnTo>
                <a:lnTo>
                  <a:pt x="1830" y="152"/>
                </a:lnTo>
                <a:lnTo>
                  <a:pt x="1830" y="146"/>
                </a:lnTo>
                <a:lnTo>
                  <a:pt x="1830" y="146"/>
                </a:lnTo>
                <a:lnTo>
                  <a:pt x="1824" y="146"/>
                </a:lnTo>
                <a:lnTo>
                  <a:pt x="1824" y="152"/>
                </a:lnTo>
                <a:lnTo>
                  <a:pt x="1818" y="152"/>
                </a:lnTo>
                <a:lnTo>
                  <a:pt x="1818" y="152"/>
                </a:lnTo>
                <a:lnTo>
                  <a:pt x="1818" y="152"/>
                </a:lnTo>
                <a:lnTo>
                  <a:pt x="1818" y="152"/>
                </a:lnTo>
                <a:close/>
                <a:moveTo>
                  <a:pt x="1104" y="152"/>
                </a:moveTo>
                <a:lnTo>
                  <a:pt x="1098" y="152"/>
                </a:lnTo>
                <a:lnTo>
                  <a:pt x="1098" y="146"/>
                </a:lnTo>
                <a:lnTo>
                  <a:pt x="1104" y="146"/>
                </a:lnTo>
                <a:lnTo>
                  <a:pt x="1104" y="152"/>
                </a:lnTo>
                <a:lnTo>
                  <a:pt x="1104" y="152"/>
                </a:lnTo>
                <a:lnTo>
                  <a:pt x="1104" y="152"/>
                </a:lnTo>
                <a:lnTo>
                  <a:pt x="1104" y="152"/>
                </a:lnTo>
                <a:close/>
                <a:moveTo>
                  <a:pt x="1066" y="146"/>
                </a:moveTo>
                <a:lnTo>
                  <a:pt x="1072" y="152"/>
                </a:lnTo>
                <a:lnTo>
                  <a:pt x="1066" y="152"/>
                </a:lnTo>
                <a:lnTo>
                  <a:pt x="1066" y="152"/>
                </a:lnTo>
                <a:lnTo>
                  <a:pt x="1066" y="146"/>
                </a:lnTo>
                <a:lnTo>
                  <a:pt x="1066" y="146"/>
                </a:lnTo>
                <a:lnTo>
                  <a:pt x="1066" y="146"/>
                </a:lnTo>
                <a:lnTo>
                  <a:pt x="1066" y="146"/>
                </a:lnTo>
                <a:lnTo>
                  <a:pt x="1066" y="146"/>
                </a:lnTo>
                <a:close/>
                <a:moveTo>
                  <a:pt x="1088" y="146"/>
                </a:moveTo>
                <a:lnTo>
                  <a:pt x="1088" y="152"/>
                </a:lnTo>
                <a:lnTo>
                  <a:pt x="1082" y="152"/>
                </a:lnTo>
                <a:lnTo>
                  <a:pt x="1078" y="152"/>
                </a:lnTo>
                <a:lnTo>
                  <a:pt x="1078" y="146"/>
                </a:lnTo>
                <a:lnTo>
                  <a:pt x="1082" y="146"/>
                </a:lnTo>
                <a:lnTo>
                  <a:pt x="1088" y="146"/>
                </a:lnTo>
                <a:lnTo>
                  <a:pt x="1088" y="146"/>
                </a:lnTo>
                <a:lnTo>
                  <a:pt x="1088" y="146"/>
                </a:lnTo>
                <a:lnTo>
                  <a:pt x="1088" y="146"/>
                </a:lnTo>
                <a:close/>
                <a:moveTo>
                  <a:pt x="1054" y="152"/>
                </a:moveTo>
                <a:lnTo>
                  <a:pt x="1054" y="152"/>
                </a:lnTo>
                <a:lnTo>
                  <a:pt x="1054" y="152"/>
                </a:lnTo>
                <a:lnTo>
                  <a:pt x="1050" y="152"/>
                </a:lnTo>
                <a:lnTo>
                  <a:pt x="1054" y="152"/>
                </a:lnTo>
                <a:lnTo>
                  <a:pt x="1054" y="152"/>
                </a:lnTo>
                <a:lnTo>
                  <a:pt x="1054" y="152"/>
                </a:lnTo>
                <a:lnTo>
                  <a:pt x="1054" y="152"/>
                </a:lnTo>
                <a:close/>
                <a:moveTo>
                  <a:pt x="1320" y="156"/>
                </a:moveTo>
                <a:lnTo>
                  <a:pt x="1320" y="152"/>
                </a:lnTo>
                <a:lnTo>
                  <a:pt x="1326" y="152"/>
                </a:lnTo>
                <a:lnTo>
                  <a:pt x="1326" y="156"/>
                </a:lnTo>
                <a:lnTo>
                  <a:pt x="1326" y="156"/>
                </a:lnTo>
                <a:lnTo>
                  <a:pt x="1326" y="156"/>
                </a:lnTo>
                <a:lnTo>
                  <a:pt x="1320" y="156"/>
                </a:lnTo>
                <a:lnTo>
                  <a:pt x="1320" y="156"/>
                </a:lnTo>
                <a:lnTo>
                  <a:pt x="1320" y="156"/>
                </a:lnTo>
                <a:lnTo>
                  <a:pt x="1320" y="156"/>
                </a:lnTo>
                <a:close/>
                <a:moveTo>
                  <a:pt x="1088" y="162"/>
                </a:moveTo>
                <a:lnTo>
                  <a:pt x="1088" y="156"/>
                </a:lnTo>
                <a:lnTo>
                  <a:pt x="1092" y="156"/>
                </a:lnTo>
                <a:lnTo>
                  <a:pt x="1088" y="156"/>
                </a:lnTo>
                <a:lnTo>
                  <a:pt x="1088" y="162"/>
                </a:lnTo>
                <a:lnTo>
                  <a:pt x="1092" y="162"/>
                </a:lnTo>
                <a:lnTo>
                  <a:pt x="1092" y="156"/>
                </a:lnTo>
                <a:lnTo>
                  <a:pt x="1092" y="162"/>
                </a:lnTo>
                <a:lnTo>
                  <a:pt x="1088" y="162"/>
                </a:lnTo>
                <a:lnTo>
                  <a:pt x="1088" y="162"/>
                </a:lnTo>
                <a:lnTo>
                  <a:pt x="1088" y="162"/>
                </a:lnTo>
                <a:lnTo>
                  <a:pt x="1088" y="162"/>
                </a:lnTo>
                <a:close/>
                <a:moveTo>
                  <a:pt x="1088" y="168"/>
                </a:moveTo>
                <a:lnTo>
                  <a:pt x="1082" y="162"/>
                </a:lnTo>
                <a:lnTo>
                  <a:pt x="1078" y="162"/>
                </a:lnTo>
                <a:lnTo>
                  <a:pt x="1078" y="162"/>
                </a:lnTo>
                <a:lnTo>
                  <a:pt x="1072" y="162"/>
                </a:lnTo>
                <a:lnTo>
                  <a:pt x="1072" y="156"/>
                </a:lnTo>
                <a:lnTo>
                  <a:pt x="1078" y="162"/>
                </a:lnTo>
                <a:lnTo>
                  <a:pt x="1078" y="156"/>
                </a:lnTo>
                <a:lnTo>
                  <a:pt x="1078" y="156"/>
                </a:lnTo>
                <a:lnTo>
                  <a:pt x="1082" y="156"/>
                </a:lnTo>
                <a:lnTo>
                  <a:pt x="1088" y="156"/>
                </a:lnTo>
                <a:lnTo>
                  <a:pt x="1088" y="156"/>
                </a:lnTo>
                <a:lnTo>
                  <a:pt x="1088" y="162"/>
                </a:lnTo>
                <a:lnTo>
                  <a:pt x="1088" y="162"/>
                </a:lnTo>
                <a:lnTo>
                  <a:pt x="1088" y="156"/>
                </a:lnTo>
                <a:lnTo>
                  <a:pt x="1082" y="162"/>
                </a:lnTo>
                <a:lnTo>
                  <a:pt x="1088" y="162"/>
                </a:lnTo>
                <a:lnTo>
                  <a:pt x="1088" y="168"/>
                </a:lnTo>
                <a:lnTo>
                  <a:pt x="1088" y="168"/>
                </a:lnTo>
                <a:lnTo>
                  <a:pt x="1088" y="168"/>
                </a:lnTo>
                <a:lnTo>
                  <a:pt x="1088" y="168"/>
                </a:lnTo>
                <a:close/>
                <a:moveTo>
                  <a:pt x="1066" y="162"/>
                </a:moveTo>
                <a:lnTo>
                  <a:pt x="1066" y="156"/>
                </a:lnTo>
                <a:lnTo>
                  <a:pt x="1066" y="156"/>
                </a:lnTo>
                <a:lnTo>
                  <a:pt x="1066" y="162"/>
                </a:lnTo>
                <a:lnTo>
                  <a:pt x="1060" y="162"/>
                </a:lnTo>
                <a:lnTo>
                  <a:pt x="1054" y="162"/>
                </a:lnTo>
                <a:lnTo>
                  <a:pt x="1060" y="162"/>
                </a:lnTo>
                <a:lnTo>
                  <a:pt x="1066" y="162"/>
                </a:lnTo>
                <a:lnTo>
                  <a:pt x="1066" y="162"/>
                </a:lnTo>
                <a:lnTo>
                  <a:pt x="1066" y="162"/>
                </a:lnTo>
                <a:lnTo>
                  <a:pt x="1066" y="162"/>
                </a:lnTo>
                <a:close/>
                <a:moveTo>
                  <a:pt x="1736" y="200"/>
                </a:moveTo>
                <a:lnTo>
                  <a:pt x="1732" y="200"/>
                </a:lnTo>
                <a:lnTo>
                  <a:pt x="1732" y="200"/>
                </a:lnTo>
                <a:lnTo>
                  <a:pt x="1732" y="194"/>
                </a:lnTo>
                <a:lnTo>
                  <a:pt x="1732" y="194"/>
                </a:lnTo>
                <a:lnTo>
                  <a:pt x="1732" y="194"/>
                </a:lnTo>
                <a:lnTo>
                  <a:pt x="1728" y="194"/>
                </a:lnTo>
                <a:lnTo>
                  <a:pt x="1722" y="194"/>
                </a:lnTo>
                <a:lnTo>
                  <a:pt x="1722" y="194"/>
                </a:lnTo>
                <a:lnTo>
                  <a:pt x="1716" y="194"/>
                </a:lnTo>
                <a:lnTo>
                  <a:pt x="1710" y="200"/>
                </a:lnTo>
                <a:lnTo>
                  <a:pt x="1710" y="200"/>
                </a:lnTo>
                <a:lnTo>
                  <a:pt x="1704" y="200"/>
                </a:lnTo>
                <a:lnTo>
                  <a:pt x="1700" y="194"/>
                </a:lnTo>
                <a:lnTo>
                  <a:pt x="1700" y="194"/>
                </a:lnTo>
                <a:lnTo>
                  <a:pt x="1694" y="194"/>
                </a:lnTo>
                <a:lnTo>
                  <a:pt x="1694" y="200"/>
                </a:lnTo>
                <a:lnTo>
                  <a:pt x="1700" y="200"/>
                </a:lnTo>
                <a:lnTo>
                  <a:pt x="1694" y="200"/>
                </a:lnTo>
                <a:lnTo>
                  <a:pt x="1694" y="200"/>
                </a:lnTo>
                <a:lnTo>
                  <a:pt x="1688" y="200"/>
                </a:lnTo>
                <a:lnTo>
                  <a:pt x="1688" y="200"/>
                </a:lnTo>
                <a:lnTo>
                  <a:pt x="1682" y="200"/>
                </a:lnTo>
                <a:lnTo>
                  <a:pt x="1678" y="200"/>
                </a:lnTo>
                <a:lnTo>
                  <a:pt x="1678" y="200"/>
                </a:lnTo>
                <a:lnTo>
                  <a:pt x="1672" y="200"/>
                </a:lnTo>
                <a:lnTo>
                  <a:pt x="1672" y="200"/>
                </a:lnTo>
                <a:lnTo>
                  <a:pt x="1672" y="194"/>
                </a:lnTo>
                <a:lnTo>
                  <a:pt x="1668" y="194"/>
                </a:lnTo>
                <a:lnTo>
                  <a:pt x="1668" y="188"/>
                </a:lnTo>
                <a:lnTo>
                  <a:pt x="1662" y="188"/>
                </a:lnTo>
                <a:lnTo>
                  <a:pt x="1662" y="188"/>
                </a:lnTo>
                <a:lnTo>
                  <a:pt x="1662" y="188"/>
                </a:lnTo>
                <a:lnTo>
                  <a:pt x="1656" y="182"/>
                </a:lnTo>
                <a:lnTo>
                  <a:pt x="1662" y="182"/>
                </a:lnTo>
                <a:lnTo>
                  <a:pt x="1662" y="182"/>
                </a:lnTo>
                <a:lnTo>
                  <a:pt x="1668" y="182"/>
                </a:lnTo>
                <a:lnTo>
                  <a:pt x="1662" y="182"/>
                </a:lnTo>
                <a:lnTo>
                  <a:pt x="1662" y="182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80"/>
                </a:lnTo>
                <a:lnTo>
                  <a:pt x="1662" y="174"/>
                </a:lnTo>
                <a:lnTo>
                  <a:pt x="1662" y="174"/>
                </a:lnTo>
                <a:lnTo>
                  <a:pt x="1668" y="174"/>
                </a:lnTo>
                <a:lnTo>
                  <a:pt x="1672" y="174"/>
                </a:lnTo>
                <a:lnTo>
                  <a:pt x="1668" y="174"/>
                </a:lnTo>
                <a:lnTo>
                  <a:pt x="1668" y="168"/>
                </a:lnTo>
                <a:lnTo>
                  <a:pt x="1662" y="168"/>
                </a:lnTo>
                <a:lnTo>
                  <a:pt x="1668" y="168"/>
                </a:lnTo>
                <a:lnTo>
                  <a:pt x="1672" y="168"/>
                </a:lnTo>
                <a:lnTo>
                  <a:pt x="1672" y="168"/>
                </a:lnTo>
                <a:lnTo>
                  <a:pt x="1672" y="162"/>
                </a:lnTo>
                <a:lnTo>
                  <a:pt x="1678" y="162"/>
                </a:lnTo>
                <a:lnTo>
                  <a:pt x="1678" y="168"/>
                </a:lnTo>
                <a:lnTo>
                  <a:pt x="1678" y="162"/>
                </a:lnTo>
                <a:lnTo>
                  <a:pt x="1682" y="162"/>
                </a:lnTo>
                <a:lnTo>
                  <a:pt x="1688" y="162"/>
                </a:lnTo>
                <a:lnTo>
                  <a:pt x="1688" y="162"/>
                </a:lnTo>
                <a:lnTo>
                  <a:pt x="1688" y="168"/>
                </a:lnTo>
                <a:lnTo>
                  <a:pt x="1694" y="168"/>
                </a:lnTo>
                <a:lnTo>
                  <a:pt x="1700" y="168"/>
                </a:lnTo>
                <a:lnTo>
                  <a:pt x="1700" y="168"/>
                </a:lnTo>
                <a:lnTo>
                  <a:pt x="1700" y="168"/>
                </a:lnTo>
                <a:lnTo>
                  <a:pt x="1700" y="174"/>
                </a:lnTo>
                <a:lnTo>
                  <a:pt x="1704" y="174"/>
                </a:lnTo>
                <a:lnTo>
                  <a:pt x="1710" y="174"/>
                </a:lnTo>
                <a:lnTo>
                  <a:pt x="1710" y="180"/>
                </a:lnTo>
                <a:lnTo>
                  <a:pt x="1710" y="180"/>
                </a:lnTo>
                <a:lnTo>
                  <a:pt x="1716" y="180"/>
                </a:lnTo>
                <a:lnTo>
                  <a:pt x="1716" y="174"/>
                </a:lnTo>
                <a:lnTo>
                  <a:pt x="1716" y="168"/>
                </a:lnTo>
                <a:lnTo>
                  <a:pt x="1716" y="168"/>
                </a:lnTo>
                <a:lnTo>
                  <a:pt x="1722" y="168"/>
                </a:lnTo>
                <a:lnTo>
                  <a:pt x="1722" y="168"/>
                </a:lnTo>
                <a:lnTo>
                  <a:pt x="1722" y="162"/>
                </a:lnTo>
                <a:lnTo>
                  <a:pt x="1722" y="162"/>
                </a:lnTo>
                <a:lnTo>
                  <a:pt x="1722" y="162"/>
                </a:lnTo>
                <a:lnTo>
                  <a:pt x="1728" y="168"/>
                </a:lnTo>
                <a:lnTo>
                  <a:pt x="1732" y="168"/>
                </a:lnTo>
                <a:lnTo>
                  <a:pt x="1732" y="168"/>
                </a:lnTo>
                <a:lnTo>
                  <a:pt x="1736" y="168"/>
                </a:lnTo>
                <a:lnTo>
                  <a:pt x="1736" y="174"/>
                </a:lnTo>
                <a:lnTo>
                  <a:pt x="1742" y="174"/>
                </a:lnTo>
                <a:lnTo>
                  <a:pt x="1748" y="174"/>
                </a:lnTo>
                <a:lnTo>
                  <a:pt x="1748" y="174"/>
                </a:lnTo>
                <a:lnTo>
                  <a:pt x="1754" y="168"/>
                </a:lnTo>
                <a:lnTo>
                  <a:pt x="1758" y="174"/>
                </a:lnTo>
                <a:lnTo>
                  <a:pt x="1758" y="174"/>
                </a:lnTo>
                <a:lnTo>
                  <a:pt x="1764" y="180"/>
                </a:lnTo>
                <a:lnTo>
                  <a:pt x="1770" y="180"/>
                </a:lnTo>
                <a:lnTo>
                  <a:pt x="1770" y="180"/>
                </a:lnTo>
                <a:lnTo>
                  <a:pt x="1776" y="180"/>
                </a:lnTo>
                <a:lnTo>
                  <a:pt x="1776" y="180"/>
                </a:lnTo>
                <a:lnTo>
                  <a:pt x="1782" y="180"/>
                </a:lnTo>
                <a:lnTo>
                  <a:pt x="1776" y="180"/>
                </a:lnTo>
                <a:lnTo>
                  <a:pt x="1770" y="180"/>
                </a:lnTo>
                <a:lnTo>
                  <a:pt x="1770" y="180"/>
                </a:lnTo>
                <a:lnTo>
                  <a:pt x="1770" y="182"/>
                </a:lnTo>
                <a:lnTo>
                  <a:pt x="1770" y="188"/>
                </a:lnTo>
                <a:lnTo>
                  <a:pt x="1770" y="188"/>
                </a:lnTo>
                <a:lnTo>
                  <a:pt x="1770" y="188"/>
                </a:lnTo>
                <a:lnTo>
                  <a:pt x="1770" y="188"/>
                </a:lnTo>
                <a:lnTo>
                  <a:pt x="1764" y="188"/>
                </a:lnTo>
                <a:lnTo>
                  <a:pt x="1758" y="188"/>
                </a:lnTo>
                <a:lnTo>
                  <a:pt x="1758" y="194"/>
                </a:lnTo>
                <a:lnTo>
                  <a:pt x="1758" y="194"/>
                </a:lnTo>
                <a:lnTo>
                  <a:pt x="1758" y="188"/>
                </a:lnTo>
                <a:lnTo>
                  <a:pt x="1754" y="188"/>
                </a:lnTo>
                <a:lnTo>
                  <a:pt x="1748" y="188"/>
                </a:lnTo>
                <a:lnTo>
                  <a:pt x="1748" y="188"/>
                </a:lnTo>
                <a:lnTo>
                  <a:pt x="1742" y="188"/>
                </a:lnTo>
                <a:lnTo>
                  <a:pt x="1742" y="188"/>
                </a:lnTo>
                <a:lnTo>
                  <a:pt x="1736" y="188"/>
                </a:lnTo>
                <a:lnTo>
                  <a:pt x="1736" y="182"/>
                </a:lnTo>
                <a:lnTo>
                  <a:pt x="1736" y="180"/>
                </a:lnTo>
                <a:lnTo>
                  <a:pt x="1742" y="180"/>
                </a:lnTo>
                <a:lnTo>
                  <a:pt x="1748" y="180"/>
                </a:lnTo>
                <a:lnTo>
                  <a:pt x="1742" y="180"/>
                </a:lnTo>
                <a:lnTo>
                  <a:pt x="1742" y="174"/>
                </a:lnTo>
                <a:lnTo>
                  <a:pt x="1736" y="174"/>
                </a:lnTo>
                <a:lnTo>
                  <a:pt x="1736" y="180"/>
                </a:lnTo>
                <a:lnTo>
                  <a:pt x="1732" y="180"/>
                </a:lnTo>
                <a:lnTo>
                  <a:pt x="1732" y="180"/>
                </a:lnTo>
                <a:lnTo>
                  <a:pt x="1732" y="180"/>
                </a:lnTo>
                <a:lnTo>
                  <a:pt x="1732" y="182"/>
                </a:lnTo>
                <a:lnTo>
                  <a:pt x="1732" y="182"/>
                </a:lnTo>
                <a:lnTo>
                  <a:pt x="1732" y="188"/>
                </a:lnTo>
                <a:lnTo>
                  <a:pt x="1736" y="188"/>
                </a:lnTo>
                <a:lnTo>
                  <a:pt x="1742" y="188"/>
                </a:lnTo>
                <a:lnTo>
                  <a:pt x="1748" y="188"/>
                </a:lnTo>
                <a:lnTo>
                  <a:pt x="1748" y="194"/>
                </a:lnTo>
                <a:lnTo>
                  <a:pt x="1754" y="194"/>
                </a:lnTo>
                <a:lnTo>
                  <a:pt x="1748" y="200"/>
                </a:lnTo>
                <a:lnTo>
                  <a:pt x="1748" y="194"/>
                </a:lnTo>
                <a:lnTo>
                  <a:pt x="1748" y="194"/>
                </a:lnTo>
                <a:lnTo>
                  <a:pt x="1748" y="200"/>
                </a:lnTo>
                <a:lnTo>
                  <a:pt x="1742" y="200"/>
                </a:lnTo>
                <a:lnTo>
                  <a:pt x="1742" y="194"/>
                </a:lnTo>
                <a:lnTo>
                  <a:pt x="1736" y="194"/>
                </a:lnTo>
                <a:lnTo>
                  <a:pt x="1736" y="200"/>
                </a:lnTo>
                <a:lnTo>
                  <a:pt x="1742" y="200"/>
                </a:lnTo>
                <a:lnTo>
                  <a:pt x="1736" y="200"/>
                </a:lnTo>
                <a:lnTo>
                  <a:pt x="1736" y="200"/>
                </a:lnTo>
                <a:lnTo>
                  <a:pt x="1736" y="200"/>
                </a:lnTo>
                <a:lnTo>
                  <a:pt x="1736" y="200"/>
                </a:lnTo>
                <a:close/>
                <a:moveTo>
                  <a:pt x="1878" y="168"/>
                </a:moveTo>
                <a:lnTo>
                  <a:pt x="1878" y="162"/>
                </a:lnTo>
                <a:lnTo>
                  <a:pt x="1884" y="162"/>
                </a:lnTo>
                <a:lnTo>
                  <a:pt x="1884" y="168"/>
                </a:lnTo>
                <a:lnTo>
                  <a:pt x="1878" y="168"/>
                </a:lnTo>
                <a:lnTo>
                  <a:pt x="1878" y="168"/>
                </a:lnTo>
                <a:lnTo>
                  <a:pt x="1878" y="168"/>
                </a:lnTo>
                <a:lnTo>
                  <a:pt x="1878" y="168"/>
                </a:lnTo>
                <a:close/>
                <a:moveTo>
                  <a:pt x="1716" y="168"/>
                </a:moveTo>
                <a:lnTo>
                  <a:pt x="1716" y="162"/>
                </a:lnTo>
                <a:lnTo>
                  <a:pt x="1716" y="168"/>
                </a:lnTo>
                <a:lnTo>
                  <a:pt x="1716" y="168"/>
                </a:lnTo>
                <a:lnTo>
                  <a:pt x="1716" y="168"/>
                </a:lnTo>
                <a:lnTo>
                  <a:pt x="1716" y="168"/>
                </a:lnTo>
                <a:close/>
                <a:moveTo>
                  <a:pt x="1098" y="168"/>
                </a:moveTo>
                <a:lnTo>
                  <a:pt x="1092" y="168"/>
                </a:lnTo>
                <a:lnTo>
                  <a:pt x="1092" y="168"/>
                </a:lnTo>
                <a:lnTo>
                  <a:pt x="1088" y="168"/>
                </a:lnTo>
                <a:lnTo>
                  <a:pt x="1088" y="168"/>
                </a:lnTo>
                <a:lnTo>
                  <a:pt x="1098" y="168"/>
                </a:lnTo>
                <a:lnTo>
                  <a:pt x="1098" y="168"/>
                </a:lnTo>
                <a:lnTo>
                  <a:pt x="1098" y="168"/>
                </a:lnTo>
                <a:lnTo>
                  <a:pt x="1098" y="168"/>
                </a:lnTo>
                <a:close/>
                <a:moveTo>
                  <a:pt x="898" y="168"/>
                </a:moveTo>
                <a:lnTo>
                  <a:pt x="892" y="168"/>
                </a:lnTo>
                <a:lnTo>
                  <a:pt x="886" y="168"/>
                </a:lnTo>
                <a:lnTo>
                  <a:pt x="880" y="168"/>
                </a:lnTo>
                <a:lnTo>
                  <a:pt x="886" y="168"/>
                </a:lnTo>
                <a:lnTo>
                  <a:pt x="886" y="168"/>
                </a:lnTo>
                <a:lnTo>
                  <a:pt x="892" y="168"/>
                </a:lnTo>
                <a:lnTo>
                  <a:pt x="892" y="168"/>
                </a:lnTo>
                <a:lnTo>
                  <a:pt x="898" y="168"/>
                </a:lnTo>
                <a:lnTo>
                  <a:pt x="898" y="168"/>
                </a:lnTo>
                <a:lnTo>
                  <a:pt x="898" y="168"/>
                </a:lnTo>
                <a:lnTo>
                  <a:pt x="898" y="168"/>
                </a:lnTo>
                <a:lnTo>
                  <a:pt x="898" y="168"/>
                </a:lnTo>
                <a:lnTo>
                  <a:pt x="898" y="168"/>
                </a:lnTo>
                <a:close/>
                <a:moveTo>
                  <a:pt x="876" y="168"/>
                </a:moveTo>
                <a:lnTo>
                  <a:pt x="880" y="168"/>
                </a:lnTo>
                <a:lnTo>
                  <a:pt x="880" y="168"/>
                </a:lnTo>
                <a:lnTo>
                  <a:pt x="880" y="168"/>
                </a:lnTo>
                <a:lnTo>
                  <a:pt x="876" y="168"/>
                </a:lnTo>
                <a:lnTo>
                  <a:pt x="872" y="168"/>
                </a:lnTo>
                <a:lnTo>
                  <a:pt x="876" y="168"/>
                </a:lnTo>
                <a:lnTo>
                  <a:pt x="876" y="168"/>
                </a:lnTo>
                <a:lnTo>
                  <a:pt x="876" y="168"/>
                </a:lnTo>
                <a:lnTo>
                  <a:pt x="876" y="168"/>
                </a:lnTo>
                <a:close/>
                <a:moveTo>
                  <a:pt x="1640" y="182"/>
                </a:moveTo>
                <a:lnTo>
                  <a:pt x="1640" y="180"/>
                </a:lnTo>
                <a:lnTo>
                  <a:pt x="1640" y="180"/>
                </a:lnTo>
                <a:lnTo>
                  <a:pt x="1640" y="180"/>
                </a:lnTo>
                <a:lnTo>
                  <a:pt x="1640" y="180"/>
                </a:lnTo>
                <a:lnTo>
                  <a:pt x="1640" y="174"/>
                </a:lnTo>
                <a:lnTo>
                  <a:pt x="1640" y="168"/>
                </a:lnTo>
                <a:lnTo>
                  <a:pt x="1640" y="174"/>
                </a:lnTo>
                <a:lnTo>
                  <a:pt x="1644" y="180"/>
                </a:lnTo>
                <a:lnTo>
                  <a:pt x="1650" y="180"/>
                </a:lnTo>
                <a:lnTo>
                  <a:pt x="1644" y="180"/>
                </a:lnTo>
                <a:lnTo>
                  <a:pt x="1644" y="182"/>
                </a:lnTo>
                <a:lnTo>
                  <a:pt x="1640" y="182"/>
                </a:lnTo>
                <a:lnTo>
                  <a:pt x="1640" y="182"/>
                </a:lnTo>
                <a:lnTo>
                  <a:pt x="1640" y="182"/>
                </a:lnTo>
                <a:lnTo>
                  <a:pt x="1640" y="182"/>
                </a:lnTo>
                <a:lnTo>
                  <a:pt x="1640" y="182"/>
                </a:lnTo>
                <a:close/>
                <a:moveTo>
                  <a:pt x="1790" y="180"/>
                </a:moveTo>
                <a:lnTo>
                  <a:pt x="1790" y="180"/>
                </a:lnTo>
                <a:lnTo>
                  <a:pt x="1796" y="180"/>
                </a:lnTo>
                <a:lnTo>
                  <a:pt x="1790" y="182"/>
                </a:lnTo>
                <a:lnTo>
                  <a:pt x="1796" y="182"/>
                </a:lnTo>
                <a:lnTo>
                  <a:pt x="1802" y="182"/>
                </a:lnTo>
                <a:lnTo>
                  <a:pt x="1802" y="182"/>
                </a:lnTo>
                <a:lnTo>
                  <a:pt x="1802" y="182"/>
                </a:lnTo>
                <a:lnTo>
                  <a:pt x="1802" y="182"/>
                </a:lnTo>
                <a:lnTo>
                  <a:pt x="1808" y="182"/>
                </a:lnTo>
                <a:lnTo>
                  <a:pt x="1808" y="180"/>
                </a:lnTo>
                <a:lnTo>
                  <a:pt x="1808" y="182"/>
                </a:lnTo>
                <a:lnTo>
                  <a:pt x="1814" y="182"/>
                </a:lnTo>
                <a:lnTo>
                  <a:pt x="1814" y="182"/>
                </a:lnTo>
                <a:lnTo>
                  <a:pt x="1818" y="182"/>
                </a:lnTo>
                <a:lnTo>
                  <a:pt x="1824" y="182"/>
                </a:lnTo>
                <a:lnTo>
                  <a:pt x="1818" y="182"/>
                </a:lnTo>
                <a:lnTo>
                  <a:pt x="1818" y="188"/>
                </a:lnTo>
                <a:lnTo>
                  <a:pt x="1824" y="188"/>
                </a:lnTo>
                <a:lnTo>
                  <a:pt x="1830" y="188"/>
                </a:lnTo>
                <a:lnTo>
                  <a:pt x="1830" y="188"/>
                </a:lnTo>
                <a:lnTo>
                  <a:pt x="1836" y="188"/>
                </a:lnTo>
                <a:lnTo>
                  <a:pt x="1842" y="188"/>
                </a:lnTo>
                <a:lnTo>
                  <a:pt x="1842" y="188"/>
                </a:lnTo>
                <a:lnTo>
                  <a:pt x="1844" y="188"/>
                </a:lnTo>
                <a:lnTo>
                  <a:pt x="1850" y="188"/>
                </a:lnTo>
                <a:lnTo>
                  <a:pt x="1850" y="188"/>
                </a:lnTo>
                <a:lnTo>
                  <a:pt x="1856" y="188"/>
                </a:lnTo>
                <a:lnTo>
                  <a:pt x="1850" y="188"/>
                </a:lnTo>
                <a:lnTo>
                  <a:pt x="1850" y="194"/>
                </a:lnTo>
                <a:lnTo>
                  <a:pt x="1850" y="200"/>
                </a:lnTo>
                <a:lnTo>
                  <a:pt x="1850" y="200"/>
                </a:lnTo>
                <a:lnTo>
                  <a:pt x="1844" y="200"/>
                </a:lnTo>
                <a:lnTo>
                  <a:pt x="1842" y="200"/>
                </a:lnTo>
                <a:lnTo>
                  <a:pt x="1842" y="200"/>
                </a:lnTo>
                <a:lnTo>
                  <a:pt x="1836" y="200"/>
                </a:lnTo>
                <a:lnTo>
                  <a:pt x="1830" y="200"/>
                </a:lnTo>
                <a:lnTo>
                  <a:pt x="1830" y="200"/>
                </a:lnTo>
                <a:lnTo>
                  <a:pt x="1824" y="200"/>
                </a:lnTo>
                <a:lnTo>
                  <a:pt x="1818" y="200"/>
                </a:lnTo>
                <a:lnTo>
                  <a:pt x="1814" y="200"/>
                </a:lnTo>
                <a:lnTo>
                  <a:pt x="1814" y="200"/>
                </a:lnTo>
                <a:lnTo>
                  <a:pt x="1814" y="194"/>
                </a:lnTo>
                <a:lnTo>
                  <a:pt x="1808" y="194"/>
                </a:lnTo>
                <a:lnTo>
                  <a:pt x="1802" y="194"/>
                </a:lnTo>
                <a:lnTo>
                  <a:pt x="1802" y="194"/>
                </a:lnTo>
                <a:lnTo>
                  <a:pt x="1802" y="188"/>
                </a:lnTo>
                <a:lnTo>
                  <a:pt x="1796" y="188"/>
                </a:lnTo>
                <a:lnTo>
                  <a:pt x="1790" y="188"/>
                </a:lnTo>
                <a:lnTo>
                  <a:pt x="1790" y="188"/>
                </a:lnTo>
                <a:lnTo>
                  <a:pt x="1790" y="188"/>
                </a:lnTo>
                <a:lnTo>
                  <a:pt x="1786" y="188"/>
                </a:lnTo>
                <a:lnTo>
                  <a:pt x="1790" y="188"/>
                </a:lnTo>
                <a:lnTo>
                  <a:pt x="1790" y="182"/>
                </a:lnTo>
                <a:lnTo>
                  <a:pt x="1790" y="180"/>
                </a:lnTo>
                <a:lnTo>
                  <a:pt x="1790" y="180"/>
                </a:lnTo>
                <a:lnTo>
                  <a:pt x="1790" y="180"/>
                </a:lnTo>
                <a:lnTo>
                  <a:pt x="1790" y="180"/>
                </a:lnTo>
                <a:lnTo>
                  <a:pt x="1790" y="180"/>
                </a:lnTo>
                <a:close/>
                <a:moveTo>
                  <a:pt x="880" y="180"/>
                </a:moveTo>
                <a:lnTo>
                  <a:pt x="880" y="180"/>
                </a:lnTo>
                <a:lnTo>
                  <a:pt x="880" y="182"/>
                </a:lnTo>
                <a:lnTo>
                  <a:pt x="880" y="182"/>
                </a:lnTo>
                <a:lnTo>
                  <a:pt x="880" y="182"/>
                </a:lnTo>
                <a:lnTo>
                  <a:pt x="880" y="188"/>
                </a:lnTo>
                <a:lnTo>
                  <a:pt x="880" y="182"/>
                </a:lnTo>
                <a:lnTo>
                  <a:pt x="876" y="182"/>
                </a:lnTo>
                <a:lnTo>
                  <a:pt x="876" y="188"/>
                </a:lnTo>
                <a:lnTo>
                  <a:pt x="872" y="182"/>
                </a:lnTo>
                <a:lnTo>
                  <a:pt x="876" y="182"/>
                </a:lnTo>
                <a:lnTo>
                  <a:pt x="876" y="180"/>
                </a:lnTo>
                <a:lnTo>
                  <a:pt x="876" y="182"/>
                </a:lnTo>
                <a:lnTo>
                  <a:pt x="880" y="182"/>
                </a:lnTo>
                <a:lnTo>
                  <a:pt x="880" y="180"/>
                </a:lnTo>
                <a:lnTo>
                  <a:pt x="880" y="180"/>
                </a:lnTo>
                <a:lnTo>
                  <a:pt x="880" y="180"/>
                </a:lnTo>
                <a:lnTo>
                  <a:pt x="880" y="180"/>
                </a:lnTo>
                <a:lnTo>
                  <a:pt x="880" y="180"/>
                </a:lnTo>
                <a:close/>
                <a:moveTo>
                  <a:pt x="952" y="194"/>
                </a:moveTo>
                <a:lnTo>
                  <a:pt x="958" y="194"/>
                </a:lnTo>
                <a:lnTo>
                  <a:pt x="952" y="194"/>
                </a:lnTo>
                <a:lnTo>
                  <a:pt x="952" y="200"/>
                </a:lnTo>
                <a:lnTo>
                  <a:pt x="952" y="194"/>
                </a:lnTo>
                <a:lnTo>
                  <a:pt x="946" y="194"/>
                </a:lnTo>
                <a:lnTo>
                  <a:pt x="946" y="200"/>
                </a:lnTo>
                <a:lnTo>
                  <a:pt x="952" y="200"/>
                </a:lnTo>
                <a:lnTo>
                  <a:pt x="946" y="200"/>
                </a:lnTo>
                <a:lnTo>
                  <a:pt x="946" y="200"/>
                </a:lnTo>
                <a:lnTo>
                  <a:pt x="940" y="200"/>
                </a:lnTo>
                <a:lnTo>
                  <a:pt x="940" y="194"/>
                </a:lnTo>
                <a:lnTo>
                  <a:pt x="946" y="194"/>
                </a:lnTo>
                <a:lnTo>
                  <a:pt x="946" y="200"/>
                </a:lnTo>
                <a:lnTo>
                  <a:pt x="946" y="194"/>
                </a:lnTo>
                <a:lnTo>
                  <a:pt x="946" y="194"/>
                </a:lnTo>
                <a:lnTo>
                  <a:pt x="946" y="194"/>
                </a:lnTo>
                <a:lnTo>
                  <a:pt x="952" y="194"/>
                </a:lnTo>
                <a:lnTo>
                  <a:pt x="952" y="194"/>
                </a:lnTo>
                <a:lnTo>
                  <a:pt x="952" y="194"/>
                </a:lnTo>
                <a:lnTo>
                  <a:pt x="952" y="194"/>
                </a:lnTo>
                <a:close/>
                <a:moveTo>
                  <a:pt x="930" y="200"/>
                </a:moveTo>
                <a:lnTo>
                  <a:pt x="930" y="200"/>
                </a:lnTo>
                <a:lnTo>
                  <a:pt x="930" y="200"/>
                </a:lnTo>
                <a:lnTo>
                  <a:pt x="930" y="200"/>
                </a:lnTo>
                <a:lnTo>
                  <a:pt x="926" y="200"/>
                </a:lnTo>
                <a:lnTo>
                  <a:pt x="926" y="200"/>
                </a:lnTo>
                <a:lnTo>
                  <a:pt x="930" y="200"/>
                </a:lnTo>
                <a:lnTo>
                  <a:pt x="930" y="200"/>
                </a:lnTo>
                <a:lnTo>
                  <a:pt x="930" y="200"/>
                </a:lnTo>
                <a:lnTo>
                  <a:pt x="930" y="200"/>
                </a:lnTo>
                <a:close/>
                <a:moveTo>
                  <a:pt x="838" y="206"/>
                </a:moveTo>
                <a:lnTo>
                  <a:pt x="844" y="206"/>
                </a:lnTo>
                <a:lnTo>
                  <a:pt x="844" y="200"/>
                </a:lnTo>
                <a:lnTo>
                  <a:pt x="844" y="206"/>
                </a:lnTo>
                <a:lnTo>
                  <a:pt x="850" y="206"/>
                </a:lnTo>
                <a:lnTo>
                  <a:pt x="844" y="206"/>
                </a:lnTo>
                <a:lnTo>
                  <a:pt x="838" y="206"/>
                </a:lnTo>
                <a:lnTo>
                  <a:pt x="838" y="206"/>
                </a:lnTo>
                <a:lnTo>
                  <a:pt x="838" y="206"/>
                </a:lnTo>
                <a:lnTo>
                  <a:pt x="838" y="206"/>
                </a:lnTo>
                <a:close/>
                <a:moveTo>
                  <a:pt x="930" y="206"/>
                </a:moveTo>
                <a:lnTo>
                  <a:pt x="930" y="210"/>
                </a:lnTo>
                <a:lnTo>
                  <a:pt x="926" y="210"/>
                </a:lnTo>
                <a:lnTo>
                  <a:pt x="926" y="206"/>
                </a:lnTo>
                <a:lnTo>
                  <a:pt x="930" y="206"/>
                </a:lnTo>
                <a:lnTo>
                  <a:pt x="930" y="206"/>
                </a:lnTo>
                <a:lnTo>
                  <a:pt x="930" y="206"/>
                </a:lnTo>
                <a:lnTo>
                  <a:pt x="930" y="206"/>
                </a:lnTo>
                <a:lnTo>
                  <a:pt x="930" y="206"/>
                </a:lnTo>
                <a:close/>
                <a:moveTo>
                  <a:pt x="1314" y="216"/>
                </a:moveTo>
                <a:lnTo>
                  <a:pt x="1314" y="216"/>
                </a:lnTo>
                <a:lnTo>
                  <a:pt x="1308" y="216"/>
                </a:lnTo>
                <a:lnTo>
                  <a:pt x="1304" y="216"/>
                </a:lnTo>
                <a:lnTo>
                  <a:pt x="1304" y="216"/>
                </a:lnTo>
                <a:lnTo>
                  <a:pt x="1304" y="216"/>
                </a:lnTo>
                <a:lnTo>
                  <a:pt x="1300" y="216"/>
                </a:lnTo>
                <a:lnTo>
                  <a:pt x="1300" y="210"/>
                </a:lnTo>
                <a:lnTo>
                  <a:pt x="1304" y="210"/>
                </a:lnTo>
                <a:lnTo>
                  <a:pt x="1304" y="210"/>
                </a:lnTo>
                <a:lnTo>
                  <a:pt x="1304" y="206"/>
                </a:lnTo>
                <a:lnTo>
                  <a:pt x="1308" y="206"/>
                </a:lnTo>
                <a:lnTo>
                  <a:pt x="1314" y="206"/>
                </a:lnTo>
                <a:lnTo>
                  <a:pt x="1320" y="206"/>
                </a:lnTo>
                <a:lnTo>
                  <a:pt x="1326" y="206"/>
                </a:lnTo>
                <a:lnTo>
                  <a:pt x="1326" y="210"/>
                </a:lnTo>
                <a:lnTo>
                  <a:pt x="1326" y="216"/>
                </a:lnTo>
                <a:lnTo>
                  <a:pt x="1320" y="216"/>
                </a:lnTo>
                <a:lnTo>
                  <a:pt x="1320" y="216"/>
                </a:lnTo>
                <a:lnTo>
                  <a:pt x="1314" y="216"/>
                </a:lnTo>
                <a:lnTo>
                  <a:pt x="1314" y="216"/>
                </a:lnTo>
                <a:lnTo>
                  <a:pt x="1314" y="216"/>
                </a:lnTo>
                <a:lnTo>
                  <a:pt x="1314" y="216"/>
                </a:lnTo>
                <a:close/>
                <a:moveTo>
                  <a:pt x="920" y="206"/>
                </a:moveTo>
                <a:lnTo>
                  <a:pt x="920" y="206"/>
                </a:lnTo>
                <a:lnTo>
                  <a:pt x="920" y="210"/>
                </a:lnTo>
                <a:lnTo>
                  <a:pt x="920" y="210"/>
                </a:lnTo>
                <a:lnTo>
                  <a:pt x="920" y="210"/>
                </a:lnTo>
                <a:lnTo>
                  <a:pt x="920" y="210"/>
                </a:lnTo>
                <a:lnTo>
                  <a:pt x="914" y="210"/>
                </a:lnTo>
                <a:lnTo>
                  <a:pt x="920" y="210"/>
                </a:lnTo>
                <a:lnTo>
                  <a:pt x="920" y="206"/>
                </a:lnTo>
                <a:lnTo>
                  <a:pt x="920" y="206"/>
                </a:lnTo>
                <a:lnTo>
                  <a:pt x="920" y="206"/>
                </a:lnTo>
                <a:lnTo>
                  <a:pt x="920" y="206"/>
                </a:lnTo>
                <a:close/>
                <a:moveTo>
                  <a:pt x="1362" y="216"/>
                </a:moveTo>
                <a:lnTo>
                  <a:pt x="1362" y="210"/>
                </a:lnTo>
                <a:lnTo>
                  <a:pt x="1362" y="210"/>
                </a:lnTo>
                <a:lnTo>
                  <a:pt x="1362" y="216"/>
                </a:lnTo>
                <a:lnTo>
                  <a:pt x="1362" y="216"/>
                </a:lnTo>
                <a:lnTo>
                  <a:pt x="1362" y="216"/>
                </a:lnTo>
                <a:lnTo>
                  <a:pt x="1362" y="216"/>
                </a:lnTo>
                <a:lnTo>
                  <a:pt x="1362" y="216"/>
                </a:lnTo>
                <a:close/>
                <a:moveTo>
                  <a:pt x="1710" y="228"/>
                </a:moveTo>
                <a:lnTo>
                  <a:pt x="1710" y="222"/>
                </a:lnTo>
                <a:lnTo>
                  <a:pt x="1704" y="222"/>
                </a:lnTo>
                <a:lnTo>
                  <a:pt x="1704" y="216"/>
                </a:lnTo>
                <a:lnTo>
                  <a:pt x="1704" y="216"/>
                </a:lnTo>
                <a:lnTo>
                  <a:pt x="1710" y="216"/>
                </a:lnTo>
                <a:lnTo>
                  <a:pt x="1710" y="216"/>
                </a:lnTo>
                <a:lnTo>
                  <a:pt x="1716" y="216"/>
                </a:lnTo>
                <a:lnTo>
                  <a:pt x="1722" y="216"/>
                </a:lnTo>
                <a:lnTo>
                  <a:pt x="1716" y="216"/>
                </a:lnTo>
                <a:lnTo>
                  <a:pt x="1716" y="222"/>
                </a:lnTo>
                <a:lnTo>
                  <a:pt x="1710" y="222"/>
                </a:lnTo>
                <a:lnTo>
                  <a:pt x="1710" y="222"/>
                </a:lnTo>
                <a:lnTo>
                  <a:pt x="1710" y="228"/>
                </a:lnTo>
                <a:lnTo>
                  <a:pt x="1710" y="228"/>
                </a:lnTo>
                <a:lnTo>
                  <a:pt x="1710" y="228"/>
                </a:lnTo>
                <a:lnTo>
                  <a:pt x="1710" y="228"/>
                </a:lnTo>
                <a:close/>
                <a:moveTo>
                  <a:pt x="1640" y="216"/>
                </a:moveTo>
                <a:lnTo>
                  <a:pt x="1640" y="216"/>
                </a:lnTo>
                <a:lnTo>
                  <a:pt x="1644" y="216"/>
                </a:lnTo>
                <a:lnTo>
                  <a:pt x="1650" y="222"/>
                </a:lnTo>
                <a:lnTo>
                  <a:pt x="1650" y="228"/>
                </a:lnTo>
                <a:lnTo>
                  <a:pt x="1644" y="228"/>
                </a:lnTo>
                <a:lnTo>
                  <a:pt x="1644" y="222"/>
                </a:lnTo>
                <a:lnTo>
                  <a:pt x="1640" y="222"/>
                </a:lnTo>
                <a:lnTo>
                  <a:pt x="1640" y="216"/>
                </a:lnTo>
                <a:lnTo>
                  <a:pt x="1640" y="216"/>
                </a:lnTo>
                <a:lnTo>
                  <a:pt x="1640" y="216"/>
                </a:lnTo>
                <a:lnTo>
                  <a:pt x="1640" y="216"/>
                </a:lnTo>
                <a:lnTo>
                  <a:pt x="1640" y="216"/>
                </a:lnTo>
                <a:lnTo>
                  <a:pt x="1640" y="216"/>
                </a:lnTo>
                <a:close/>
                <a:moveTo>
                  <a:pt x="886" y="216"/>
                </a:moveTo>
                <a:lnTo>
                  <a:pt x="892" y="216"/>
                </a:lnTo>
                <a:lnTo>
                  <a:pt x="892" y="222"/>
                </a:lnTo>
                <a:lnTo>
                  <a:pt x="886" y="222"/>
                </a:lnTo>
                <a:lnTo>
                  <a:pt x="886" y="216"/>
                </a:lnTo>
                <a:lnTo>
                  <a:pt x="880" y="216"/>
                </a:lnTo>
                <a:lnTo>
                  <a:pt x="886" y="216"/>
                </a:lnTo>
                <a:lnTo>
                  <a:pt x="886" y="216"/>
                </a:lnTo>
                <a:lnTo>
                  <a:pt x="886" y="216"/>
                </a:lnTo>
                <a:lnTo>
                  <a:pt x="886" y="216"/>
                </a:lnTo>
                <a:close/>
                <a:moveTo>
                  <a:pt x="892" y="216"/>
                </a:moveTo>
                <a:lnTo>
                  <a:pt x="898" y="216"/>
                </a:lnTo>
                <a:lnTo>
                  <a:pt x="898" y="216"/>
                </a:lnTo>
                <a:lnTo>
                  <a:pt x="904" y="216"/>
                </a:lnTo>
                <a:lnTo>
                  <a:pt x="898" y="216"/>
                </a:lnTo>
                <a:lnTo>
                  <a:pt x="898" y="222"/>
                </a:lnTo>
                <a:lnTo>
                  <a:pt x="904" y="222"/>
                </a:lnTo>
                <a:lnTo>
                  <a:pt x="898" y="222"/>
                </a:lnTo>
                <a:lnTo>
                  <a:pt x="898" y="216"/>
                </a:lnTo>
                <a:lnTo>
                  <a:pt x="898" y="216"/>
                </a:lnTo>
                <a:lnTo>
                  <a:pt x="892" y="216"/>
                </a:lnTo>
                <a:lnTo>
                  <a:pt x="892" y="216"/>
                </a:lnTo>
                <a:lnTo>
                  <a:pt x="892" y="216"/>
                </a:lnTo>
                <a:lnTo>
                  <a:pt x="892" y="216"/>
                </a:lnTo>
                <a:close/>
                <a:moveTo>
                  <a:pt x="908" y="222"/>
                </a:moveTo>
                <a:lnTo>
                  <a:pt x="914" y="222"/>
                </a:lnTo>
                <a:lnTo>
                  <a:pt x="908" y="222"/>
                </a:lnTo>
                <a:lnTo>
                  <a:pt x="908" y="222"/>
                </a:lnTo>
                <a:lnTo>
                  <a:pt x="908" y="222"/>
                </a:lnTo>
                <a:lnTo>
                  <a:pt x="908" y="222"/>
                </a:lnTo>
                <a:lnTo>
                  <a:pt x="908" y="222"/>
                </a:lnTo>
                <a:lnTo>
                  <a:pt x="908" y="222"/>
                </a:lnTo>
                <a:close/>
                <a:moveTo>
                  <a:pt x="1482" y="228"/>
                </a:moveTo>
                <a:lnTo>
                  <a:pt x="1482" y="222"/>
                </a:lnTo>
                <a:lnTo>
                  <a:pt x="1482" y="222"/>
                </a:lnTo>
                <a:lnTo>
                  <a:pt x="1482" y="222"/>
                </a:lnTo>
                <a:lnTo>
                  <a:pt x="1482" y="228"/>
                </a:lnTo>
                <a:lnTo>
                  <a:pt x="1482" y="228"/>
                </a:lnTo>
                <a:lnTo>
                  <a:pt x="1482" y="228"/>
                </a:lnTo>
                <a:lnTo>
                  <a:pt x="1482" y="228"/>
                </a:lnTo>
                <a:lnTo>
                  <a:pt x="1482" y="228"/>
                </a:lnTo>
                <a:lnTo>
                  <a:pt x="1482" y="228"/>
                </a:lnTo>
                <a:close/>
                <a:moveTo>
                  <a:pt x="1722" y="228"/>
                </a:moveTo>
                <a:lnTo>
                  <a:pt x="1722" y="228"/>
                </a:lnTo>
                <a:lnTo>
                  <a:pt x="1728" y="228"/>
                </a:lnTo>
                <a:lnTo>
                  <a:pt x="1732" y="228"/>
                </a:lnTo>
                <a:lnTo>
                  <a:pt x="1732" y="228"/>
                </a:lnTo>
                <a:lnTo>
                  <a:pt x="1736" y="228"/>
                </a:lnTo>
                <a:lnTo>
                  <a:pt x="1742" y="228"/>
                </a:lnTo>
                <a:lnTo>
                  <a:pt x="1748" y="228"/>
                </a:lnTo>
                <a:lnTo>
                  <a:pt x="1748" y="234"/>
                </a:lnTo>
                <a:lnTo>
                  <a:pt x="1748" y="234"/>
                </a:lnTo>
                <a:lnTo>
                  <a:pt x="1748" y="238"/>
                </a:lnTo>
                <a:lnTo>
                  <a:pt x="1754" y="238"/>
                </a:lnTo>
                <a:lnTo>
                  <a:pt x="1748" y="238"/>
                </a:lnTo>
                <a:lnTo>
                  <a:pt x="1748" y="238"/>
                </a:lnTo>
                <a:lnTo>
                  <a:pt x="1754" y="238"/>
                </a:lnTo>
                <a:lnTo>
                  <a:pt x="1748" y="242"/>
                </a:lnTo>
                <a:lnTo>
                  <a:pt x="1748" y="242"/>
                </a:lnTo>
                <a:lnTo>
                  <a:pt x="1742" y="238"/>
                </a:lnTo>
                <a:lnTo>
                  <a:pt x="1736" y="238"/>
                </a:lnTo>
                <a:lnTo>
                  <a:pt x="1732" y="238"/>
                </a:lnTo>
                <a:lnTo>
                  <a:pt x="1732" y="238"/>
                </a:lnTo>
                <a:lnTo>
                  <a:pt x="1728" y="238"/>
                </a:lnTo>
                <a:lnTo>
                  <a:pt x="1722" y="238"/>
                </a:lnTo>
                <a:lnTo>
                  <a:pt x="1722" y="238"/>
                </a:lnTo>
                <a:lnTo>
                  <a:pt x="1716" y="238"/>
                </a:lnTo>
                <a:lnTo>
                  <a:pt x="1710" y="238"/>
                </a:lnTo>
                <a:lnTo>
                  <a:pt x="1710" y="238"/>
                </a:lnTo>
                <a:lnTo>
                  <a:pt x="1704" y="238"/>
                </a:lnTo>
                <a:lnTo>
                  <a:pt x="1700" y="238"/>
                </a:lnTo>
                <a:lnTo>
                  <a:pt x="1700" y="238"/>
                </a:lnTo>
                <a:lnTo>
                  <a:pt x="1700" y="238"/>
                </a:lnTo>
                <a:lnTo>
                  <a:pt x="1704" y="238"/>
                </a:lnTo>
                <a:lnTo>
                  <a:pt x="1710" y="238"/>
                </a:lnTo>
                <a:lnTo>
                  <a:pt x="1710" y="234"/>
                </a:lnTo>
                <a:lnTo>
                  <a:pt x="1710" y="234"/>
                </a:lnTo>
                <a:lnTo>
                  <a:pt x="1710" y="228"/>
                </a:lnTo>
                <a:lnTo>
                  <a:pt x="1716" y="228"/>
                </a:lnTo>
                <a:lnTo>
                  <a:pt x="1722" y="228"/>
                </a:lnTo>
                <a:lnTo>
                  <a:pt x="1722" y="228"/>
                </a:lnTo>
                <a:lnTo>
                  <a:pt x="1722" y="228"/>
                </a:lnTo>
                <a:lnTo>
                  <a:pt x="1722" y="228"/>
                </a:lnTo>
                <a:close/>
                <a:moveTo>
                  <a:pt x="1500" y="234"/>
                </a:moveTo>
                <a:lnTo>
                  <a:pt x="1504" y="234"/>
                </a:lnTo>
                <a:lnTo>
                  <a:pt x="1500" y="234"/>
                </a:lnTo>
                <a:lnTo>
                  <a:pt x="1500" y="234"/>
                </a:lnTo>
                <a:lnTo>
                  <a:pt x="1500" y="234"/>
                </a:lnTo>
                <a:lnTo>
                  <a:pt x="1500" y="234"/>
                </a:lnTo>
                <a:close/>
                <a:moveTo>
                  <a:pt x="860" y="238"/>
                </a:moveTo>
                <a:lnTo>
                  <a:pt x="854" y="234"/>
                </a:lnTo>
                <a:lnTo>
                  <a:pt x="860" y="234"/>
                </a:lnTo>
                <a:lnTo>
                  <a:pt x="860" y="238"/>
                </a:lnTo>
                <a:lnTo>
                  <a:pt x="860" y="238"/>
                </a:lnTo>
                <a:lnTo>
                  <a:pt x="860" y="238"/>
                </a:lnTo>
                <a:lnTo>
                  <a:pt x="860" y="238"/>
                </a:lnTo>
                <a:close/>
                <a:moveTo>
                  <a:pt x="1520" y="234"/>
                </a:moveTo>
                <a:lnTo>
                  <a:pt x="1526" y="234"/>
                </a:lnTo>
                <a:lnTo>
                  <a:pt x="1530" y="234"/>
                </a:lnTo>
                <a:lnTo>
                  <a:pt x="1530" y="238"/>
                </a:lnTo>
                <a:lnTo>
                  <a:pt x="1530" y="238"/>
                </a:lnTo>
                <a:lnTo>
                  <a:pt x="1526" y="234"/>
                </a:lnTo>
                <a:lnTo>
                  <a:pt x="1520" y="234"/>
                </a:lnTo>
                <a:lnTo>
                  <a:pt x="1520" y="234"/>
                </a:lnTo>
                <a:lnTo>
                  <a:pt x="1520" y="234"/>
                </a:lnTo>
                <a:lnTo>
                  <a:pt x="1520" y="234"/>
                </a:lnTo>
                <a:close/>
                <a:moveTo>
                  <a:pt x="710" y="248"/>
                </a:moveTo>
                <a:lnTo>
                  <a:pt x="710" y="242"/>
                </a:lnTo>
                <a:lnTo>
                  <a:pt x="712" y="242"/>
                </a:lnTo>
                <a:lnTo>
                  <a:pt x="712" y="238"/>
                </a:lnTo>
                <a:lnTo>
                  <a:pt x="712" y="238"/>
                </a:lnTo>
                <a:lnTo>
                  <a:pt x="710" y="238"/>
                </a:lnTo>
                <a:lnTo>
                  <a:pt x="712" y="238"/>
                </a:lnTo>
                <a:lnTo>
                  <a:pt x="718" y="238"/>
                </a:lnTo>
                <a:lnTo>
                  <a:pt x="718" y="238"/>
                </a:lnTo>
                <a:lnTo>
                  <a:pt x="724" y="234"/>
                </a:lnTo>
                <a:lnTo>
                  <a:pt x="730" y="238"/>
                </a:lnTo>
                <a:lnTo>
                  <a:pt x="724" y="238"/>
                </a:lnTo>
                <a:lnTo>
                  <a:pt x="730" y="238"/>
                </a:lnTo>
                <a:lnTo>
                  <a:pt x="730" y="238"/>
                </a:lnTo>
                <a:lnTo>
                  <a:pt x="736" y="238"/>
                </a:lnTo>
                <a:lnTo>
                  <a:pt x="736" y="242"/>
                </a:lnTo>
                <a:lnTo>
                  <a:pt x="730" y="242"/>
                </a:lnTo>
                <a:lnTo>
                  <a:pt x="730" y="242"/>
                </a:lnTo>
                <a:lnTo>
                  <a:pt x="724" y="242"/>
                </a:lnTo>
                <a:lnTo>
                  <a:pt x="718" y="242"/>
                </a:lnTo>
                <a:lnTo>
                  <a:pt x="718" y="248"/>
                </a:lnTo>
                <a:lnTo>
                  <a:pt x="718" y="248"/>
                </a:lnTo>
                <a:lnTo>
                  <a:pt x="712" y="248"/>
                </a:lnTo>
                <a:lnTo>
                  <a:pt x="712" y="242"/>
                </a:lnTo>
                <a:lnTo>
                  <a:pt x="712" y="248"/>
                </a:lnTo>
                <a:lnTo>
                  <a:pt x="710" y="248"/>
                </a:lnTo>
                <a:lnTo>
                  <a:pt x="710" y="248"/>
                </a:lnTo>
                <a:lnTo>
                  <a:pt x="710" y="248"/>
                </a:lnTo>
                <a:lnTo>
                  <a:pt x="710" y="248"/>
                </a:lnTo>
                <a:close/>
                <a:moveTo>
                  <a:pt x="476" y="292"/>
                </a:moveTo>
                <a:lnTo>
                  <a:pt x="482" y="288"/>
                </a:lnTo>
                <a:lnTo>
                  <a:pt x="486" y="288"/>
                </a:lnTo>
                <a:lnTo>
                  <a:pt x="482" y="288"/>
                </a:lnTo>
                <a:lnTo>
                  <a:pt x="476" y="288"/>
                </a:lnTo>
                <a:lnTo>
                  <a:pt x="476" y="292"/>
                </a:lnTo>
                <a:lnTo>
                  <a:pt x="476" y="288"/>
                </a:lnTo>
                <a:lnTo>
                  <a:pt x="476" y="288"/>
                </a:lnTo>
                <a:lnTo>
                  <a:pt x="476" y="288"/>
                </a:lnTo>
                <a:lnTo>
                  <a:pt x="476" y="288"/>
                </a:lnTo>
                <a:lnTo>
                  <a:pt x="470" y="288"/>
                </a:lnTo>
                <a:lnTo>
                  <a:pt x="464" y="288"/>
                </a:lnTo>
                <a:lnTo>
                  <a:pt x="464" y="288"/>
                </a:lnTo>
                <a:lnTo>
                  <a:pt x="464" y="288"/>
                </a:lnTo>
                <a:lnTo>
                  <a:pt x="464" y="288"/>
                </a:lnTo>
                <a:lnTo>
                  <a:pt x="458" y="288"/>
                </a:lnTo>
                <a:lnTo>
                  <a:pt x="458" y="288"/>
                </a:lnTo>
                <a:lnTo>
                  <a:pt x="458" y="288"/>
                </a:lnTo>
                <a:lnTo>
                  <a:pt x="454" y="288"/>
                </a:lnTo>
                <a:lnTo>
                  <a:pt x="454" y="288"/>
                </a:lnTo>
                <a:lnTo>
                  <a:pt x="448" y="282"/>
                </a:lnTo>
                <a:lnTo>
                  <a:pt x="448" y="276"/>
                </a:lnTo>
                <a:lnTo>
                  <a:pt x="448" y="276"/>
                </a:lnTo>
                <a:lnTo>
                  <a:pt x="454" y="276"/>
                </a:lnTo>
                <a:lnTo>
                  <a:pt x="454" y="270"/>
                </a:lnTo>
                <a:lnTo>
                  <a:pt x="454" y="270"/>
                </a:lnTo>
                <a:lnTo>
                  <a:pt x="458" y="270"/>
                </a:lnTo>
                <a:lnTo>
                  <a:pt x="458" y="276"/>
                </a:lnTo>
                <a:lnTo>
                  <a:pt x="464" y="276"/>
                </a:lnTo>
                <a:lnTo>
                  <a:pt x="464" y="270"/>
                </a:lnTo>
                <a:lnTo>
                  <a:pt x="464" y="266"/>
                </a:lnTo>
                <a:lnTo>
                  <a:pt x="464" y="266"/>
                </a:lnTo>
                <a:lnTo>
                  <a:pt x="464" y="260"/>
                </a:lnTo>
                <a:lnTo>
                  <a:pt x="470" y="260"/>
                </a:lnTo>
                <a:lnTo>
                  <a:pt x="470" y="260"/>
                </a:lnTo>
                <a:lnTo>
                  <a:pt x="464" y="260"/>
                </a:lnTo>
                <a:lnTo>
                  <a:pt x="470" y="254"/>
                </a:lnTo>
                <a:lnTo>
                  <a:pt x="470" y="260"/>
                </a:lnTo>
                <a:lnTo>
                  <a:pt x="476" y="260"/>
                </a:lnTo>
                <a:lnTo>
                  <a:pt x="470" y="254"/>
                </a:lnTo>
                <a:lnTo>
                  <a:pt x="464" y="254"/>
                </a:lnTo>
                <a:lnTo>
                  <a:pt x="464" y="254"/>
                </a:lnTo>
                <a:lnTo>
                  <a:pt x="464" y="248"/>
                </a:lnTo>
                <a:lnTo>
                  <a:pt x="470" y="248"/>
                </a:lnTo>
                <a:lnTo>
                  <a:pt x="476" y="248"/>
                </a:lnTo>
                <a:lnTo>
                  <a:pt x="476" y="248"/>
                </a:lnTo>
                <a:lnTo>
                  <a:pt x="476" y="248"/>
                </a:lnTo>
                <a:lnTo>
                  <a:pt x="476" y="248"/>
                </a:lnTo>
                <a:lnTo>
                  <a:pt x="476" y="248"/>
                </a:lnTo>
                <a:lnTo>
                  <a:pt x="476" y="248"/>
                </a:lnTo>
                <a:lnTo>
                  <a:pt x="476" y="242"/>
                </a:lnTo>
                <a:lnTo>
                  <a:pt x="476" y="238"/>
                </a:lnTo>
                <a:lnTo>
                  <a:pt x="482" y="238"/>
                </a:lnTo>
                <a:lnTo>
                  <a:pt x="486" y="238"/>
                </a:lnTo>
                <a:lnTo>
                  <a:pt x="492" y="238"/>
                </a:lnTo>
                <a:lnTo>
                  <a:pt x="492" y="238"/>
                </a:lnTo>
                <a:lnTo>
                  <a:pt x="492" y="238"/>
                </a:lnTo>
                <a:lnTo>
                  <a:pt x="496" y="238"/>
                </a:lnTo>
                <a:lnTo>
                  <a:pt x="502" y="238"/>
                </a:lnTo>
                <a:lnTo>
                  <a:pt x="502" y="238"/>
                </a:lnTo>
                <a:lnTo>
                  <a:pt x="508" y="238"/>
                </a:lnTo>
                <a:lnTo>
                  <a:pt x="512" y="238"/>
                </a:lnTo>
                <a:lnTo>
                  <a:pt x="512" y="238"/>
                </a:lnTo>
                <a:lnTo>
                  <a:pt x="518" y="238"/>
                </a:lnTo>
                <a:lnTo>
                  <a:pt x="518" y="242"/>
                </a:lnTo>
                <a:lnTo>
                  <a:pt x="524" y="242"/>
                </a:lnTo>
                <a:lnTo>
                  <a:pt x="518" y="242"/>
                </a:lnTo>
                <a:lnTo>
                  <a:pt x="512" y="242"/>
                </a:lnTo>
                <a:lnTo>
                  <a:pt x="512" y="248"/>
                </a:lnTo>
                <a:lnTo>
                  <a:pt x="512" y="248"/>
                </a:lnTo>
                <a:lnTo>
                  <a:pt x="518" y="248"/>
                </a:lnTo>
                <a:lnTo>
                  <a:pt x="512" y="248"/>
                </a:lnTo>
                <a:lnTo>
                  <a:pt x="512" y="248"/>
                </a:lnTo>
                <a:lnTo>
                  <a:pt x="508" y="248"/>
                </a:lnTo>
                <a:lnTo>
                  <a:pt x="512" y="248"/>
                </a:lnTo>
                <a:lnTo>
                  <a:pt x="512" y="248"/>
                </a:lnTo>
                <a:lnTo>
                  <a:pt x="512" y="248"/>
                </a:lnTo>
                <a:lnTo>
                  <a:pt x="512" y="254"/>
                </a:lnTo>
                <a:lnTo>
                  <a:pt x="512" y="254"/>
                </a:lnTo>
                <a:lnTo>
                  <a:pt x="512" y="248"/>
                </a:lnTo>
                <a:lnTo>
                  <a:pt x="512" y="254"/>
                </a:lnTo>
                <a:lnTo>
                  <a:pt x="508" y="254"/>
                </a:lnTo>
                <a:lnTo>
                  <a:pt x="508" y="248"/>
                </a:lnTo>
                <a:lnTo>
                  <a:pt x="502" y="254"/>
                </a:lnTo>
                <a:lnTo>
                  <a:pt x="508" y="254"/>
                </a:lnTo>
                <a:lnTo>
                  <a:pt x="512" y="254"/>
                </a:lnTo>
                <a:lnTo>
                  <a:pt x="508" y="260"/>
                </a:lnTo>
                <a:lnTo>
                  <a:pt x="502" y="260"/>
                </a:lnTo>
                <a:lnTo>
                  <a:pt x="508" y="260"/>
                </a:lnTo>
                <a:lnTo>
                  <a:pt x="508" y="260"/>
                </a:lnTo>
                <a:lnTo>
                  <a:pt x="502" y="260"/>
                </a:lnTo>
                <a:lnTo>
                  <a:pt x="502" y="260"/>
                </a:lnTo>
                <a:lnTo>
                  <a:pt x="502" y="260"/>
                </a:lnTo>
                <a:lnTo>
                  <a:pt x="508" y="260"/>
                </a:lnTo>
                <a:lnTo>
                  <a:pt x="502" y="266"/>
                </a:lnTo>
                <a:lnTo>
                  <a:pt x="508" y="266"/>
                </a:lnTo>
                <a:lnTo>
                  <a:pt x="508" y="270"/>
                </a:lnTo>
                <a:lnTo>
                  <a:pt x="502" y="270"/>
                </a:lnTo>
                <a:lnTo>
                  <a:pt x="502" y="276"/>
                </a:lnTo>
                <a:lnTo>
                  <a:pt x="502" y="276"/>
                </a:lnTo>
                <a:lnTo>
                  <a:pt x="508" y="276"/>
                </a:lnTo>
                <a:lnTo>
                  <a:pt x="508" y="282"/>
                </a:lnTo>
                <a:lnTo>
                  <a:pt x="508" y="288"/>
                </a:lnTo>
                <a:lnTo>
                  <a:pt x="512" y="288"/>
                </a:lnTo>
                <a:lnTo>
                  <a:pt x="512" y="288"/>
                </a:lnTo>
                <a:lnTo>
                  <a:pt x="512" y="292"/>
                </a:lnTo>
                <a:lnTo>
                  <a:pt x="512" y="296"/>
                </a:lnTo>
                <a:lnTo>
                  <a:pt x="518" y="296"/>
                </a:lnTo>
                <a:lnTo>
                  <a:pt x="524" y="296"/>
                </a:lnTo>
                <a:lnTo>
                  <a:pt x="524" y="302"/>
                </a:lnTo>
                <a:lnTo>
                  <a:pt x="530" y="302"/>
                </a:lnTo>
                <a:lnTo>
                  <a:pt x="536" y="302"/>
                </a:lnTo>
                <a:lnTo>
                  <a:pt x="536" y="308"/>
                </a:lnTo>
                <a:lnTo>
                  <a:pt x="536" y="308"/>
                </a:lnTo>
                <a:lnTo>
                  <a:pt x="536" y="308"/>
                </a:lnTo>
                <a:lnTo>
                  <a:pt x="530" y="308"/>
                </a:lnTo>
                <a:lnTo>
                  <a:pt x="530" y="308"/>
                </a:lnTo>
                <a:lnTo>
                  <a:pt x="524" y="308"/>
                </a:lnTo>
                <a:lnTo>
                  <a:pt x="524" y="308"/>
                </a:lnTo>
                <a:lnTo>
                  <a:pt x="524" y="308"/>
                </a:lnTo>
                <a:lnTo>
                  <a:pt x="530" y="308"/>
                </a:lnTo>
                <a:lnTo>
                  <a:pt x="536" y="308"/>
                </a:lnTo>
                <a:lnTo>
                  <a:pt x="530" y="308"/>
                </a:lnTo>
                <a:lnTo>
                  <a:pt x="524" y="308"/>
                </a:lnTo>
                <a:lnTo>
                  <a:pt x="524" y="308"/>
                </a:lnTo>
                <a:lnTo>
                  <a:pt x="518" y="308"/>
                </a:lnTo>
                <a:lnTo>
                  <a:pt x="524" y="308"/>
                </a:lnTo>
                <a:lnTo>
                  <a:pt x="518" y="308"/>
                </a:lnTo>
                <a:lnTo>
                  <a:pt x="512" y="308"/>
                </a:lnTo>
                <a:lnTo>
                  <a:pt x="518" y="308"/>
                </a:lnTo>
                <a:lnTo>
                  <a:pt x="518" y="308"/>
                </a:lnTo>
                <a:lnTo>
                  <a:pt x="524" y="308"/>
                </a:lnTo>
                <a:lnTo>
                  <a:pt x="518" y="308"/>
                </a:lnTo>
                <a:lnTo>
                  <a:pt x="524" y="308"/>
                </a:lnTo>
                <a:lnTo>
                  <a:pt x="518" y="308"/>
                </a:lnTo>
                <a:lnTo>
                  <a:pt x="512" y="308"/>
                </a:lnTo>
                <a:lnTo>
                  <a:pt x="512" y="308"/>
                </a:lnTo>
                <a:lnTo>
                  <a:pt x="512" y="308"/>
                </a:lnTo>
                <a:lnTo>
                  <a:pt x="512" y="308"/>
                </a:lnTo>
                <a:lnTo>
                  <a:pt x="512" y="308"/>
                </a:lnTo>
                <a:lnTo>
                  <a:pt x="512" y="308"/>
                </a:lnTo>
                <a:lnTo>
                  <a:pt x="512" y="308"/>
                </a:lnTo>
                <a:lnTo>
                  <a:pt x="508" y="308"/>
                </a:lnTo>
                <a:lnTo>
                  <a:pt x="512" y="308"/>
                </a:lnTo>
                <a:lnTo>
                  <a:pt x="512" y="308"/>
                </a:lnTo>
                <a:lnTo>
                  <a:pt x="508" y="308"/>
                </a:lnTo>
                <a:lnTo>
                  <a:pt x="502" y="308"/>
                </a:lnTo>
                <a:lnTo>
                  <a:pt x="502" y="308"/>
                </a:lnTo>
                <a:lnTo>
                  <a:pt x="502" y="308"/>
                </a:lnTo>
                <a:lnTo>
                  <a:pt x="496" y="308"/>
                </a:lnTo>
                <a:lnTo>
                  <a:pt x="492" y="308"/>
                </a:lnTo>
                <a:lnTo>
                  <a:pt x="496" y="308"/>
                </a:lnTo>
                <a:lnTo>
                  <a:pt x="492" y="308"/>
                </a:lnTo>
                <a:lnTo>
                  <a:pt x="492" y="308"/>
                </a:lnTo>
                <a:lnTo>
                  <a:pt x="486" y="308"/>
                </a:lnTo>
                <a:lnTo>
                  <a:pt x="482" y="302"/>
                </a:lnTo>
                <a:lnTo>
                  <a:pt x="482" y="308"/>
                </a:lnTo>
                <a:lnTo>
                  <a:pt x="482" y="302"/>
                </a:lnTo>
                <a:lnTo>
                  <a:pt x="476" y="302"/>
                </a:lnTo>
                <a:lnTo>
                  <a:pt x="482" y="302"/>
                </a:lnTo>
                <a:lnTo>
                  <a:pt x="482" y="296"/>
                </a:lnTo>
                <a:lnTo>
                  <a:pt x="476" y="296"/>
                </a:lnTo>
                <a:lnTo>
                  <a:pt x="476" y="296"/>
                </a:lnTo>
                <a:lnTo>
                  <a:pt x="482" y="296"/>
                </a:lnTo>
                <a:lnTo>
                  <a:pt x="486" y="296"/>
                </a:lnTo>
                <a:lnTo>
                  <a:pt x="492" y="296"/>
                </a:lnTo>
                <a:lnTo>
                  <a:pt x="486" y="296"/>
                </a:lnTo>
                <a:lnTo>
                  <a:pt x="482" y="296"/>
                </a:lnTo>
                <a:lnTo>
                  <a:pt x="476" y="296"/>
                </a:lnTo>
                <a:lnTo>
                  <a:pt x="476" y="292"/>
                </a:lnTo>
                <a:lnTo>
                  <a:pt x="476" y="292"/>
                </a:lnTo>
                <a:lnTo>
                  <a:pt x="476" y="292"/>
                </a:lnTo>
                <a:lnTo>
                  <a:pt x="476" y="292"/>
                </a:lnTo>
                <a:close/>
                <a:moveTo>
                  <a:pt x="1418" y="248"/>
                </a:moveTo>
                <a:lnTo>
                  <a:pt x="1412" y="242"/>
                </a:lnTo>
                <a:lnTo>
                  <a:pt x="1418" y="242"/>
                </a:lnTo>
                <a:lnTo>
                  <a:pt x="1422" y="242"/>
                </a:lnTo>
                <a:lnTo>
                  <a:pt x="1422" y="248"/>
                </a:lnTo>
                <a:lnTo>
                  <a:pt x="1418" y="248"/>
                </a:lnTo>
                <a:lnTo>
                  <a:pt x="1418" y="248"/>
                </a:lnTo>
                <a:lnTo>
                  <a:pt x="1418" y="248"/>
                </a:lnTo>
                <a:lnTo>
                  <a:pt x="1418" y="248"/>
                </a:lnTo>
                <a:close/>
                <a:moveTo>
                  <a:pt x="838" y="248"/>
                </a:moveTo>
                <a:lnTo>
                  <a:pt x="838" y="248"/>
                </a:lnTo>
                <a:lnTo>
                  <a:pt x="838" y="248"/>
                </a:lnTo>
                <a:lnTo>
                  <a:pt x="838" y="242"/>
                </a:lnTo>
                <a:lnTo>
                  <a:pt x="844" y="242"/>
                </a:lnTo>
                <a:lnTo>
                  <a:pt x="844" y="248"/>
                </a:lnTo>
                <a:lnTo>
                  <a:pt x="850" y="248"/>
                </a:lnTo>
                <a:lnTo>
                  <a:pt x="850" y="254"/>
                </a:lnTo>
                <a:lnTo>
                  <a:pt x="844" y="254"/>
                </a:lnTo>
                <a:lnTo>
                  <a:pt x="838" y="254"/>
                </a:lnTo>
                <a:lnTo>
                  <a:pt x="838" y="254"/>
                </a:lnTo>
                <a:lnTo>
                  <a:pt x="832" y="248"/>
                </a:lnTo>
                <a:lnTo>
                  <a:pt x="838" y="248"/>
                </a:lnTo>
                <a:lnTo>
                  <a:pt x="838" y="248"/>
                </a:lnTo>
                <a:lnTo>
                  <a:pt x="838" y="248"/>
                </a:lnTo>
                <a:lnTo>
                  <a:pt x="838" y="248"/>
                </a:lnTo>
                <a:close/>
                <a:moveTo>
                  <a:pt x="812" y="266"/>
                </a:moveTo>
                <a:lnTo>
                  <a:pt x="812" y="260"/>
                </a:lnTo>
                <a:lnTo>
                  <a:pt x="812" y="260"/>
                </a:lnTo>
                <a:lnTo>
                  <a:pt x="812" y="260"/>
                </a:lnTo>
                <a:lnTo>
                  <a:pt x="818" y="260"/>
                </a:lnTo>
                <a:lnTo>
                  <a:pt x="822" y="260"/>
                </a:lnTo>
                <a:lnTo>
                  <a:pt x="822" y="260"/>
                </a:lnTo>
                <a:lnTo>
                  <a:pt x="826" y="260"/>
                </a:lnTo>
                <a:lnTo>
                  <a:pt x="826" y="260"/>
                </a:lnTo>
                <a:lnTo>
                  <a:pt x="822" y="260"/>
                </a:lnTo>
                <a:lnTo>
                  <a:pt x="822" y="266"/>
                </a:lnTo>
                <a:lnTo>
                  <a:pt x="822" y="266"/>
                </a:lnTo>
                <a:lnTo>
                  <a:pt x="818" y="266"/>
                </a:lnTo>
                <a:lnTo>
                  <a:pt x="812" y="266"/>
                </a:lnTo>
                <a:lnTo>
                  <a:pt x="812" y="266"/>
                </a:lnTo>
                <a:lnTo>
                  <a:pt x="812" y="266"/>
                </a:lnTo>
                <a:lnTo>
                  <a:pt x="812" y="266"/>
                </a:lnTo>
                <a:lnTo>
                  <a:pt x="812" y="266"/>
                </a:lnTo>
                <a:close/>
                <a:moveTo>
                  <a:pt x="1678" y="288"/>
                </a:moveTo>
                <a:lnTo>
                  <a:pt x="1678" y="282"/>
                </a:lnTo>
                <a:lnTo>
                  <a:pt x="1682" y="282"/>
                </a:lnTo>
                <a:lnTo>
                  <a:pt x="1682" y="288"/>
                </a:lnTo>
                <a:lnTo>
                  <a:pt x="1678" y="288"/>
                </a:lnTo>
                <a:lnTo>
                  <a:pt x="1678" y="288"/>
                </a:lnTo>
                <a:lnTo>
                  <a:pt x="1678" y="288"/>
                </a:lnTo>
                <a:lnTo>
                  <a:pt x="1678" y="288"/>
                </a:lnTo>
                <a:close/>
                <a:moveTo>
                  <a:pt x="1672" y="288"/>
                </a:moveTo>
                <a:lnTo>
                  <a:pt x="1672" y="288"/>
                </a:lnTo>
                <a:lnTo>
                  <a:pt x="1668" y="288"/>
                </a:lnTo>
                <a:lnTo>
                  <a:pt x="1662" y="288"/>
                </a:lnTo>
                <a:lnTo>
                  <a:pt x="1662" y="288"/>
                </a:lnTo>
                <a:lnTo>
                  <a:pt x="1662" y="288"/>
                </a:lnTo>
                <a:lnTo>
                  <a:pt x="1662" y="288"/>
                </a:lnTo>
                <a:lnTo>
                  <a:pt x="1668" y="288"/>
                </a:lnTo>
                <a:lnTo>
                  <a:pt x="1672" y="288"/>
                </a:lnTo>
                <a:lnTo>
                  <a:pt x="1672" y="288"/>
                </a:lnTo>
                <a:lnTo>
                  <a:pt x="1672" y="288"/>
                </a:lnTo>
                <a:lnTo>
                  <a:pt x="1672" y="288"/>
                </a:lnTo>
                <a:lnTo>
                  <a:pt x="1672" y="288"/>
                </a:lnTo>
                <a:close/>
                <a:moveTo>
                  <a:pt x="470" y="296"/>
                </a:moveTo>
                <a:lnTo>
                  <a:pt x="464" y="296"/>
                </a:lnTo>
                <a:lnTo>
                  <a:pt x="464" y="292"/>
                </a:lnTo>
                <a:lnTo>
                  <a:pt x="464" y="292"/>
                </a:lnTo>
                <a:lnTo>
                  <a:pt x="458" y="292"/>
                </a:lnTo>
                <a:lnTo>
                  <a:pt x="464" y="292"/>
                </a:lnTo>
                <a:lnTo>
                  <a:pt x="464" y="288"/>
                </a:lnTo>
                <a:lnTo>
                  <a:pt x="464" y="288"/>
                </a:lnTo>
                <a:lnTo>
                  <a:pt x="470" y="288"/>
                </a:lnTo>
                <a:lnTo>
                  <a:pt x="470" y="292"/>
                </a:lnTo>
                <a:lnTo>
                  <a:pt x="464" y="292"/>
                </a:lnTo>
                <a:lnTo>
                  <a:pt x="464" y="288"/>
                </a:lnTo>
                <a:lnTo>
                  <a:pt x="464" y="292"/>
                </a:lnTo>
                <a:lnTo>
                  <a:pt x="470" y="292"/>
                </a:lnTo>
                <a:lnTo>
                  <a:pt x="476" y="292"/>
                </a:lnTo>
                <a:lnTo>
                  <a:pt x="470" y="292"/>
                </a:lnTo>
                <a:lnTo>
                  <a:pt x="476" y="292"/>
                </a:lnTo>
                <a:lnTo>
                  <a:pt x="476" y="296"/>
                </a:lnTo>
                <a:lnTo>
                  <a:pt x="476" y="296"/>
                </a:lnTo>
                <a:lnTo>
                  <a:pt x="470" y="296"/>
                </a:lnTo>
                <a:lnTo>
                  <a:pt x="470" y="296"/>
                </a:lnTo>
                <a:lnTo>
                  <a:pt x="476" y="296"/>
                </a:lnTo>
                <a:lnTo>
                  <a:pt x="470" y="296"/>
                </a:lnTo>
                <a:lnTo>
                  <a:pt x="470" y="296"/>
                </a:lnTo>
                <a:lnTo>
                  <a:pt x="470" y="296"/>
                </a:lnTo>
                <a:lnTo>
                  <a:pt x="470" y="296"/>
                </a:lnTo>
                <a:close/>
                <a:moveTo>
                  <a:pt x="2008" y="308"/>
                </a:moveTo>
                <a:lnTo>
                  <a:pt x="2008" y="308"/>
                </a:lnTo>
                <a:lnTo>
                  <a:pt x="2008" y="302"/>
                </a:lnTo>
                <a:lnTo>
                  <a:pt x="2008" y="302"/>
                </a:lnTo>
                <a:lnTo>
                  <a:pt x="2008" y="308"/>
                </a:lnTo>
                <a:lnTo>
                  <a:pt x="2008" y="308"/>
                </a:lnTo>
                <a:lnTo>
                  <a:pt x="2008" y="308"/>
                </a:lnTo>
                <a:lnTo>
                  <a:pt x="2008" y="308"/>
                </a:lnTo>
                <a:close/>
                <a:moveTo>
                  <a:pt x="568" y="336"/>
                </a:moveTo>
                <a:lnTo>
                  <a:pt x="562" y="336"/>
                </a:lnTo>
                <a:lnTo>
                  <a:pt x="562" y="330"/>
                </a:lnTo>
                <a:lnTo>
                  <a:pt x="562" y="330"/>
                </a:lnTo>
                <a:lnTo>
                  <a:pt x="556" y="330"/>
                </a:lnTo>
                <a:lnTo>
                  <a:pt x="556" y="324"/>
                </a:lnTo>
                <a:lnTo>
                  <a:pt x="556" y="330"/>
                </a:lnTo>
                <a:lnTo>
                  <a:pt x="550" y="324"/>
                </a:lnTo>
                <a:lnTo>
                  <a:pt x="550" y="324"/>
                </a:lnTo>
                <a:lnTo>
                  <a:pt x="550" y="320"/>
                </a:lnTo>
                <a:lnTo>
                  <a:pt x="550" y="320"/>
                </a:lnTo>
                <a:lnTo>
                  <a:pt x="550" y="320"/>
                </a:lnTo>
                <a:lnTo>
                  <a:pt x="550" y="314"/>
                </a:lnTo>
                <a:lnTo>
                  <a:pt x="556" y="314"/>
                </a:lnTo>
                <a:lnTo>
                  <a:pt x="562" y="314"/>
                </a:lnTo>
                <a:lnTo>
                  <a:pt x="562" y="320"/>
                </a:lnTo>
                <a:lnTo>
                  <a:pt x="562" y="320"/>
                </a:lnTo>
                <a:lnTo>
                  <a:pt x="562" y="320"/>
                </a:lnTo>
                <a:lnTo>
                  <a:pt x="568" y="320"/>
                </a:lnTo>
                <a:lnTo>
                  <a:pt x="572" y="324"/>
                </a:lnTo>
                <a:lnTo>
                  <a:pt x="572" y="324"/>
                </a:lnTo>
                <a:lnTo>
                  <a:pt x="578" y="330"/>
                </a:lnTo>
                <a:lnTo>
                  <a:pt x="572" y="336"/>
                </a:lnTo>
                <a:lnTo>
                  <a:pt x="572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close/>
                <a:moveTo>
                  <a:pt x="2116" y="336"/>
                </a:moveTo>
                <a:lnTo>
                  <a:pt x="2116" y="336"/>
                </a:lnTo>
                <a:lnTo>
                  <a:pt x="2116" y="336"/>
                </a:lnTo>
                <a:lnTo>
                  <a:pt x="2112" y="336"/>
                </a:lnTo>
                <a:lnTo>
                  <a:pt x="2106" y="336"/>
                </a:lnTo>
                <a:lnTo>
                  <a:pt x="2100" y="336"/>
                </a:lnTo>
                <a:lnTo>
                  <a:pt x="2100" y="336"/>
                </a:lnTo>
                <a:lnTo>
                  <a:pt x="2096" y="330"/>
                </a:lnTo>
                <a:lnTo>
                  <a:pt x="2096" y="324"/>
                </a:lnTo>
                <a:lnTo>
                  <a:pt x="2100" y="324"/>
                </a:lnTo>
                <a:lnTo>
                  <a:pt x="2100" y="324"/>
                </a:lnTo>
                <a:lnTo>
                  <a:pt x="2106" y="324"/>
                </a:lnTo>
                <a:lnTo>
                  <a:pt x="2112" y="324"/>
                </a:lnTo>
                <a:lnTo>
                  <a:pt x="2112" y="330"/>
                </a:lnTo>
                <a:lnTo>
                  <a:pt x="2116" y="330"/>
                </a:lnTo>
                <a:lnTo>
                  <a:pt x="2116" y="330"/>
                </a:lnTo>
                <a:lnTo>
                  <a:pt x="2116" y="336"/>
                </a:lnTo>
                <a:lnTo>
                  <a:pt x="2116" y="336"/>
                </a:lnTo>
                <a:lnTo>
                  <a:pt x="2116" y="336"/>
                </a:lnTo>
                <a:lnTo>
                  <a:pt x="2116" y="336"/>
                </a:lnTo>
                <a:close/>
                <a:moveTo>
                  <a:pt x="2008" y="336"/>
                </a:moveTo>
                <a:lnTo>
                  <a:pt x="2008" y="336"/>
                </a:lnTo>
                <a:lnTo>
                  <a:pt x="2008" y="336"/>
                </a:lnTo>
                <a:lnTo>
                  <a:pt x="2008" y="336"/>
                </a:lnTo>
                <a:lnTo>
                  <a:pt x="2008" y="336"/>
                </a:lnTo>
                <a:lnTo>
                  <a:pt x="2008" y="336"/>
                </a:lnTo>
                <a:lnTo>
                  <a:pt x="2008" y="336"/>
                </a:lnTo>
                <a:lnTo>
                  <a:pt x="2008" y="336"/>
                </a:lnTo>
                <a:close/>
                <a:moveTo>
                  <a:pt x="2004" y="342"/>
                </a:moveTo>
                <a:lnTo>
                  <a:pt x="2008" y="342"/>
                </a:lnTo>
                <a:lnTo>
                  <a:pt x="2008" y="336"/>
                </a:lnTo>
                <a:lnTo>
                  <a:pt x="2004" y="336"/>
                </a:lnTo>
                <a:lnTo>
                  <a:pt x="2008" y="336"/>
                </a:lnTo>
                <a:lnTo>
                  <a:pt x="2008" y="336"/>
                </a:lnTo>
                <a:lnTo>
                  <a:pt x="2008" y="342"/>
                </a:lnTo>
                <a:lnTo>
                  <a:pt x="2004" y="342"/>
                </a:lnTo>
                <a:lnTo>
                  <a:pt x="2004" y="342"/>
                </a:lnTo>
                <a:lnTo>
                  <a:pt x="2004" y="342"/>
                </a:lnTo>
                <a:lnTo>
                  <a:pt x="2004" y="342"/>
                </a:lnTo>
                <a:close/>
                <a:moveTo>
                  <a:pt x="670" y="336"/>
                </a:moveTo>
                <a:lnTo>
                  <a:pt x="670" y="336"/>
                </a:lnTo>
                <a:lnTo>
                  <a:pt x="676" y="336"/>
                </a:lnTo>
                <a:lnTo>
                  <a:pt x="670" y="342"/>
                </a:lnTo>
                <a:lnTo>
                  <a:pt x="670" y="342"/>
                </a:lnTo>
                <a:lnTo>
                  <a:pt x="670" y="336"/>
                </a:lnTo>
                <a:lnTo>
                  <a:pt x="670" y="336"/>
                </a:lnTo>
                <a:lnTo>
                  <a:pt x="670" y="336"/>
                </a:lnTo>
                <a:lnTo>
                  <a:pt x="670" y="336"/>
                </a:lnTo>
                <a:close/>
                <a:moveTo>
                  <a:pt x="2008" y="350"/>
                </a:moveTo>
                <a:lnTo>
                  <a:pt x="2004" y="350"/>
                </a:lnTo>
                <a:lnTo>
                  <a:pt x="2004" y="348"/>
                </a:lnTo>
                <a:lnTo>
                  <a:pt x="1998" y="348"/>
                </a:lnTo>
                <a:lnTo>
                  <a:pt x="1998" y="348"/>
                </a:lnTo>
                <a:lnTo>
                  <a:pt x="2004" y="348"/>
                </a:lnTo>
                <a:lnTo>
                  <a:pt x="2004" y="342"/>
                </a:lnTo>
                <a:lnTo>
                  <a:pt x="1998" y="342"/>
                </a:lnTo>
                <a:lnTo>
                  <a:pt x="2004" y="336"/>
                </a:lnTo>
                <a:lnTo>
                  <a:pt x="2004" y="342"/>
                </a:lnTo>
                <a:lnTo>
                  <a:pt x="2004" y="348"/>
                </a:lnTo>
                <a:lnTo>
                  <a:pt x="2004" y="348"/>
                </a:lnTo>
                <a:lnTo>
                  <a:pt x="2008" y="348"/>
                </a:lnTo>
                <a:lnTo>
                  <a:pt x="2008" y="350"/>
                </a:lnTo>
                <a:lnTo>
                  <a:pt x="2008" y="350"/>
                </a:lnTo>
                <a:lnTo>
                  <a:pt x="2008" y="350"/>
                </a:lnTo>
                <a:lnTo>
                  <a:pt x="2008" y="350"/>
                </a:lnTo>
                <a:close/>
                <a:moveTo>
                  <a:pt x="404" y="348"/>
                </a:moveTo>
                <a:lnTo>
                  <a:pt x="404" y="348"/>
                </a:lnTo>
                <a:lnTo>
                  <a:pt x="410" y="348"/>
                </a:lnTo>
                <a:lnTo>
                  <a:pt x="410" y="342"/>
                </a:lnTo>
                <a:lnTo>
                  <a:pt x="410" y="342"/>
                </a:lnTo>
                <a:lnTo>
                  <a:pt x="410" y="336"/>
                </a:lnTo>
                <a:lnTo>
                  <a:pt x="416" y="336"/>
                </a:lnTo>
                <a:lnTo>
                  <a:pt x="422" y="336"/>
                </a:lnTo>
                <a:lnTo>
                  <a:pt x="422" y="342"/>
                </a:lnTo>
                <a:lnTo>
                  <a:pt x="426" y="342"/>
                </a:lnTo>
                <a:lnTo>
                  <a:pt x="432" y="348"/>
                </a:lnTo>
                <a:lnTo>
                  <a:pt x="432" y="348"/>
                </a:lnTo>
                <a:lnTo>
                  <a:pt x="432" y="350"/>
                </a:lnTo>
                <a:lnTo>
                  <a:pt x="432" y="348"/>
                </a:lnTo>
                <a:lnTo>
                  <a:pt x="432" y="348"/>
                </a:lnTo>
                <a:lnTo>
                  <a:pt x="432" y="348"/>
                </a:lnTo>
                <a:lnTo>
                  <a:pt x="426" y="350"/>
                </a:lnTo>
                <a:lnTo>
                  <a:pt x="426" y="356"/>
                </a:lnTo>
                <a:lnTo>
                  <a:pt x="422" y="356"/>
                </a:lnTo>
                <a:lnTo>
                  <a:pt x="422" y="356"/>
                </a:lnTo>
                <a:lnTo>
                  <a:pt x="416" y="356"/>
                </a:lnTo>
                <a:lnTo>
                  <a:pt x="410" y="356"/>
                </a:lnTo>
                <a:lnTo>
                  <a:pt x="410" y="356"/>
                </a:lnTo>
                <a:lnTo>
                  <a:pt x="404" y="350"/>
                </a:lnTo>
                <a:lnTo>
                  <a:pt x="404" y="348"/>
                </a:lnTo>
                <a:lnTo>
                  <a:pt x="404" y="348"/>
                </a:lnTo>
                <a:lnTo>
                  <a:pt x="404" y="348"/>
                </a:lnTo>
                <a:lnTo>
                  <a:pt x="404" y="348"/>
                </a:lnTo>
                <a:close/>
                <a:moveTo>
                  <a:pt x="204" y="342"/>
                </a:moveTo>
                <a:lnTo>
                  <a:pt x="210" y="342"/>
                </a:lnTo>
                <a:lnTo>
                  <a:pt x="204" y="342"/>
                </a:lnTo>
                <a:lnTo>
                  <a:pt x="204" y="342"/>
                </a:lnTo>
                <a:lnTo>
                  <a:pt x="204" y="342"/>
                </a:lnTo>
                <a:lnTo>
                  <a:pt x="204" y="342"/>
                </a:lnTo>
                <a:lnTo>
                  <a:pt x="204" y="342"/>
                </a:lnTo>
                <a:lnTo>
                  <a:pt x="204" y="342"/>
                </a:lnTo>
                <a:close/>
                <a:moveTo>
                  <a:pt x="654" y="348"/>
                </a:moveTo>
                <a:lnTo>
                  <a:pt x="658" y="348"/>
                </a:lnTo>
                <a:lnTo>
                  <a:pt x="658" y="348"/>
                </a:lnTo>
                <a:lnTo>
                  <a:pt x="658" y="350"/>
                </a:lnTo>
                <a:lnTo>
                  <a:pt x="664" y="350"/>
                </a:lnTo>
                <a:lnTo>
                  <a:pt x="658" y="350"/>
                </a:lnTo>
                <a:lnTo>
                  <a:pt x="658" y="348"/>
                </a:lnTo>
                <a:lnTo>
                  <a:pt x="654" y="348"/>
                </a:lnTo>
                <a:lnTo>
                  <a:pt x="654" y="348"/>
                </a:lnTo>
                <a:lnTo>
                  <a:pt x="654" y="348"/>
                </a:lnTo>
                <a:lnTo>
                  <a:pt x="654" y="348"/>
                </a:lnTo>
                <a:close/>
                <a:moveTo>
                  <a:pt x="530" y="356"/>
                </a:moveTo>
                <a:lnTo>
                  <a:pt x="536" y="356"/>
                </a:lnTo>
                <a:lnTo>
                  <a:pt x="536" y="356"/>
                </a:lnTo>
                <a:lnTo>
                  <a:pt x="540" y="356"/>
                </a:lnTo>
                <a:lnTo>
                  <a:pt x="536" y="356"/>
                </a:lnTo>
                <a:lnTo>
                  <a:pt x="536" y="356"/>
                </a:lnTo>
                <a:lnTo>
                  <a:pt x="536" y="356"/>
                </a:lnTo>
                <a:lnTo>
                  <a:pt x="530" y="356"/>
                </a:lnTo>
                <a:lnTo>
                  <a:pt x="530" y="356"/>
                </a:lnTo>
                <a:lnTo>
                  <a:pt x="530" y="356"/>
                </a:lnTo>
                <a:lnTo>
                  <a:pt x="530" y="356"/>
                </a:lnTo>
                <a:lnTo>
                  <a:pt x="530" y="356"/>
                </a:lnTo>
                <a:close/>
                <a:moveTo>
                  <a:pt x="442" y="368"/>
                </a:moveTo>
                <a:lnTo>
                  <a:pt x="442" y="362"/>
                </a:lnTo>
                <a:lnTo>
                  <a:pt x="442" y="362"/>
                </a:lnTo>
                <a:lnTo>
                  <a:pt x="448" y="362"/>
                </a:lnTo>
                <a:lnTo>
                  <a:pt x="442" y="362"/>
                </a:lnTo>
                <a:lnTo>
                  <a:pt x="442" y="368"/>
                </a:lnTo>
                <a:lnTo>
                  <a:pt x="442" y="368"/>
                </a:lnTo>
                <a:lnTo>
                  <a:pt x="442" y="368"/>
                </a:lnTo>
                <a:lnTo>
                  <a:pt x="442" y="368"/>
                </a:lnTo>
                <a:lnTo>
                  <a:pt x="442" y="368"/>
                </a:lnTo>
                <a:close/>
                <a:moveTo>
                  <a:pt x="324" y="406"/>
                </a:moveTo>
                <a:lnTo>
                  <a:pt x="324" y="406"/>
                </a:lnTo>
                <a:lnTo>
                  <a:pt x="324" y="406"/>
                </a:lnTo>
                <a:lnTo>
                  <a:pt x="324" y="406"/>
                </a:lnTo>
                <a:lnTo>
                  <a:pt x="324" y="406"/>
                </a:lnTo>
                <a:lnTo>
                  <a:pt x="324" y="406"/>
                </a:lnTo>
                <a:lnTo>
                  <a:pt x="324" y="406"/>
                </a:lnTo>
                <a:lnTo>
                  <a:pt x="324" y="406"/>
                </a:lnTo>
                <a:close/>
                <a:moveTo>
                  <a:pt x="228" y="444"/>
                </a:moveTo>
                <a:lnTo>
                  <a:pt x="228" y="450"/>
                </a:lnTo>
                <a:lnTo>
                  <a:pt x="228" y="450"/>
                </a:lnTo>
                <a:lnTo>
                  <a:pt x="228" y="444"/>
                </a:lnTo>
                <a:lnTo>
                  <a:pt x="228" y="444"/>
                </a:lnTo>
                <a:lnTo>
                  <a:pt x="228" y="444"/>
                </a:lnTo>
                <a:lnTo>
                  <a:pt x="228" y="444"/>
                </a:lnTo>
                <a:lnTo>
                  <a:pt x="228" y="444"/>
                </a:lnTo>
                <a:close/>
                <a:moveTo>
                  <a:pt x="2412" y="456"/>
                </a:moveTo>
                <a:lnTo>
                  <a:pt x="2412" y="456"/>
                </a:lnTo>
                <a:lnTo>
                  <a:pt x="2418" y="456"/>
                </a:lnTo>
                <a:lnTo>
                  <a:pt x="2418" y="456"/>
                </a:lnTo>
                <a:lnTo>
                  <a:pt x="2418" y="456"/>
                </a:lnTo>
                <a:lnTo>
                  <a:pt x="2418" y="456"/>
                </a:lnTo>
                <a:lnTo>
                  <a:pt x="2412" y="456"/>
                </a:lnTo>
                <a:lnTo>
                  <a:pt x="2412" y="456"/>
                </a:lnTo>
                <a:lnTo>
                  <a:pt x="2412" y="456"/>
                </a:lnTo>
                <a:lnTo>
                  <a:pt x="2412" y="456"/>
                </a:lnTo>
                <a:close/>
                <a:moveTo>
                  <a:pt x="2408" y="456"/>
                </a:moveTo>
                <a:lnTo>
                  <a:pt x="2412" y="456"/>
                </a:lnTo>
                <a:lnTo>
                  <a:pt x="2412" y="460"/>
                </a:lnTo>
                <a:lnTo>
                  <a:pt x="2412" y="456"/>
                </a:lnTo>
                <a:lnTo>
                  <a:pt x="2408" y="456"/>
                </a:lnTo>
                <a:lnTo>
                  <a:pt x="2408" y="456"/>
                </a:lnTo>
                <a:lnTo>
                  <a:pt x="2408" y="456"/>
                </a:lnTo>
                <a:lnTo>
                  <a:pt x="2408" y="456"/>
                </a:lnTo>
                <a:close/>
                <a:moveTo>
                  <a:pt x="2036" y="596"/>
                </a:moveTo>
                <a:lnTo>
                  <a:pt x="2036" y="596"/>
                </a:lnTo>
                <a:lnTo>
                  <a:pt x="2036" y="596"/>
                </a:lnTo>
                <a:lnTo>
                  <a:pt x="2036" y="590"/>
                </a:lnTo>
                <a:lnTo>
                  <a:pt x="2040" y="590"/>
                </a:lnTo>
                <a:lnTo>
                  <a:pt x="2040" y="584"/>
                </a:lnTo>
                <a:lnTo>
                  <a:pt x="2036" y="584"/>
                </a:lnTo>
                <a:lnTo>
                  <a:pt x="2036" y="590"/>
                </a:lnTo>
                <a:lnTo>
                  <a:pt x="2036" y="584"/>
                </a:lnTo>
                <a:lnTo>
                  <a:pt x="2040" y="584"/>
                </a:lnTo>
                <a:lnTo>
                  <a:pt x="2046" y="584"/>
                </a:lnTo>
                <a:lnTo>
                  <a:pt x="2046" y="584"/>
                </a:lnTo>
                <a:lnTo>
                  <a:pt x="2046" y="584"/>
                </a:lnTo>
                <a:lnTo>
                  <a:pt x="2052" y="584"/>
                </a:lnTo>
                <a:lnTo>
                  <a:pt x="2052" y="584"/>
                </a:lnTo>
                <a:lnTo>
                  <a:pt x="2052" y="590"/>
                </a:lnTo>
                <a:lnTo>
                  <a:pt x="2046" y="590"/>
                </a:lnTo>
                <a:lnTo>
                  <a:pt x="2046" y="590"/>
                </a:lnTo>
                <a:lnTo>
                  <a:pt x="2046" y="596"/>
                </a:lnTo>
                <a:lnTo>
                  <a:pt x="2040" y="596"/>
                </a:lnTo>
                <a:lnTo>
                  <a:pt x="2036" y="596"/>
                </a:lnTo>
                <a:lnTo>
                  <a:pt x="2036" y="602"/>
                </a:lnTo>
                <a:lnTo>
                  <a:pt x="2036" y="596"/>
                </a:lnTo>
                <a:lnTo>
                  <a:pt x="2036" y="596"/>
                </a:lnTo>
                <a:lnTo>
                  <a:pt x="2036" y="596"/>
                </a:lnTo>
                <a:lnTo>
                  <a:pt x="2036" y="596"/>
                </a:lnTo>
                <a:close/>
                <a:moveTo>
                  <a:pt x="2072" y="666"/>
                </a:moveTo>
                <a:lnTo>
                  <a:pt x="2072" y="672"/>
                </a:lnTo>
                <a:lnTo>
                  <a:pt x="2072" y="676"/>
                </a:lnTo>
                <a:lnTo>
                  <a:pt x="2078" y="682"/>
                </a:lnTo>
                <a:lnTo>
                  <a:pt x="2078" y="682"/>
                </a:lnTo>
                <a:lnTo>
                  <a:pt x="2078" y="682"/>
                </a:lnTo>
                <a:lnTo>
                  <a:pt x="2072" y="682"/>
                </a:lnTo>
                <a:lnTo>
                  <a:pt x="2072" y="676"/>
                </a:lnTo>
                <a:lnTo>
                  <a:pt x="2068" y="676"/>
                </a:lnTo>
                <a:lnTo>
                  <a:pt x="2068" y="672"/>
                </a:lnTo>
                <a:lnTo>
                  <a:pt x="2068" y="672"/>
                </a:lnTo>
                <a:lnTo>
                  <a:pt x="2068" y="666"/>
                </a:lnTo>
                <a:lnTo>
                  <a:pt x="2068" y="666"/>
                </a:lnTo>
                <a:lnTo>
                  <a:pt x="2072" y="666"/>
                </a:lnTo>
                <a:lnTo>
                  <a:pt x="2072" y="666"/>
                </a:lnTo>
                <a:lnTo>
                  <a:pt x="2072" y="666"/>
                </a:lnTo>
                <a:lnTo>
                  <a:pt x="2072" y="666"/>
                </a:lnTo>
                <a:close/>
                <a:moveTo>
                  <a:pt x="1662" y="682"/>
                </a:moveTo>
                <a:lnTo>
                  <a:pt x="1662" y="682"/>
                </a:lnTo>
                <a:lnTo>
                  <a:pt x="1662" y="676"/>
                </a:lnTo>
                <a:lnTo>
                  <a:pt x="1668" y="676"/>
                </a:lnTo>
                <a:lnTo>
                  <a:pt x="1668" y="672"/>
                </a:lnTo>
                <a:lnTo>
                  <a:pt x="1672" y="672"/>
                </a:lnTo>
                <a:lnTo>
                  <a:pt x="1672" y="676"/>
                </a:lnTo>
                <a:lnTo>
                  <a:pt x="1672" y="676"/>
                </a:lnTo>
                <a:lnTo>
                  <a:pt x="1672" y="682"/>
                </a:lnTo>
                <a:lnTo>
                  <a:pt x="1672" y="682"/>
                </a:lnTo>
                <a:lnTo>
                  <a:pt x="1668" y="682"/>
                </a:lnTo>
                <a:lnTo>
                  <a:pt x="1668" y="682"/>
                </a:lnTo>
                <a:lnTo>
                  <a:pt x="1662" y="682"/>
                </a:lnTo>
                <a:lnTo>
                  <a:pt x="1662" y="682"/>
                </a:lnTo>
                <a:lnTo>
                  <a:pt x="1662" y="682"/>
                </a:lnTo>
                <a:lnTo>
                  <a:pt x="1662" y="682"/>
                </a:lnTo>
                <a:lnTo>
                  <a:pt x="1662" y="682"/>
                </a:lnTo>
                <a:close/>
                <a:moveTo>
                  <a:pt x="2090" y="682"/>
                </a:moveTo>
                <a:lnTo>
                  <a:pt x="2096" y="682"/>
                </a:lnTo>
                <a:lnTo>
                  <a:pt x="2096" y="682"/>
                </a:lnTo>
                <a:lnTo>
                  <a:pt x="2100" y="688"/>
                </a:lnTo>
                <a:lnTo>
                  <a:pt x="2096" y="688"/>
                </a:lnTo>
                <a:lnTo>
                  <a:pt x="2096" y="682"/>
                </a:lnTo>
                <a:lnTo>
                  <a:pt x="2096" y="682"/>
                </a:lnTo>
                <a:lnTo>
                  <a:pt x="2090" y="682"/>
                </a:lnTo>
                <a:lnTo>
                  <a:pt x="2090" y="682"/>
                </a:lnTo>
                <a:lnTo>
                  <a:pt x="2090" y="682"/>
                </a:lnTo>
                <a:lnTo>
                  <a:pt x="2090" y="682"/>
                </a:lnTo>
                <a:close/>
                <a:moveTo>
                  <a:pt x="1748" y="866"/>
                </a:moveTo>
                <a:lnTo>
                  <a:pt x="1748" y="860"/>
                </a:lnTo>
                <a:lnTo>
                  <a:pt x="1748" y="860"/>
                </a:lnTo>
                <a:lnTo>
                  <a:pt x="1748" y="856"/>
                </a:lnTo>
                <a:lnTo>
                  <a:pt x="1748" y="850"/>
                </a:lnTo>
                <a:lnTo>
                  <a:pt x="1748" y="856"/>
                </a:lnTo>
                <a:lnTo>
                  <a:pt x="1748" y="850"/>
                </a:lnTo>
                <a:lnTo>
                  <a:pt x="1742" y="850"/>
                </a:lnTo>
                <a:lnTo>
                  <a:pt x="1736" y="850"/>
                </a:lnTo>
                <a:lnTo>
                  <a:pt x="1732" y="856"/>
                </a:lnTo>
                <a:lnTo>
                  <a:pt x="1732" y="860"/>
                </a:lnTo>
                <a:lnTo>
                  <a:pt x="1732" y="860"/>
                </a:lnTo>
                <a:lnTo>
                  <a:pt x="1732" y="866"/>
                </a:lnTo>
                <a:lnTo>
                  <a:pt x="1732" y="866"/>
                </a:lnTo>
                <a:lnTo>
                  <a:pt x="1732" y="860"/>
                </a:lnTo>
                <a:lnTo>
                  <a:pt x="1728" y="860"/>
                </a:lnTo>
                <a:lnTo>
                  <a:pt x="1728" y="856"/>
                </a:lnTo>
                <a:lnTo>
                  <a:pt x="1728" y="850"/>
                </a:lnTo>
                <a:lnTo>
                  <a:pt x="1732" y="850"/>
                </a:lnTo>
                <a:lnTo>
                  <a:pt x="1732" y="844"/>
                </a:lnTo>
                <a:lnTo>
                  <a:pt x="1732" y="838"/>
                </a:lnTo>
                <a:lnTo>
                  <a:pt x="1732" y="838"/>
                </a:lnTo>
                <a:lnTo>
                  <a:pt x="1732" y="834"/>
                </a:lnTo>
                <a:lnTo>
                  <a:pt x="1732" y="830"/>
                </a:lnTo>
                <a:lnTo>
                  <a:pt x="1732" y="824"/>
                </a:lnTo>
                <a:lnTo>
                  <a:pt x="1732" y="824"/>
                </a:lnTo>
                <a:lnTo>
                  <a:pt x="1732" y="824"/>
                </a:lnTo>
                <a:lnTo>
                  <a:pt x="1732" y="824"/>
                </a:lnTo>
                <a:lnTo>
                  <a:pt x="1732" y="818"/>
                </a:lnTo>
                <a:lnTo>
                  <a:pt x="1732" y="812"/>
                </a:lnTo>
                <a:lnTo>
                  <a:pt x="1732" y="812"/>
                </a:lnTo>
                <a:lnTo>
                  <a:pt x="1728" y="812"/>
                </a:lnTo>
                <a:lnTo>
                  <a:pt x="1728" y="806"/>
                </a:lnTo>
                <a:lnTo>
                  <a:pt x="1732" y="806"/>
                </a:lnTo>
                <a:lnTo>
                  <a:pt x="1732" y="802"/>
                </a:lnTo>
                <a:lnTo>
                  <a:pt x="1732" y="802"/>
                </a:lnTo>
                <a:lnTo>
                  <a:pt x="1732" y="796"/>
                </a:lnTo>
                <a:lnTo>
                  <a:pt x="1732" y="790"/>
                </a:lnTo>
                <a:lnTo>
                  <a:pt x="1732" y="790"/>
                </a:lnTo>
                <a:lnTo>
                  <a:pt x="1732" y="784"/>
                </a:lnTo>
                <a:lnTo>
                  <a:pt x="1732" y="780"/>
                </a:lnTo>
                <a:lnTo>
                  <a:pt x="1732" y="774"/>
                </a:lnTo>
                <a:lnTo>
                  <a:pt x="1732" y="774"/>
                </a:lnTo>
                <a:lnTo>
                  <a:pt x="1732" y="770"/>
                </a:lnTo>
                <a:lnTo>
                  <a:pt x="1732" y="764"/>
                </a:lnTo>
                <a:lnTo>
                  <a:pt x="1732" y="764"/>
                </a:lnTo>
                <a:lnTo>
                  <a:pt x="1732" y="764"/>
                </a:lnTo>
                <a:lnTo>
                  <a:pt x="1732" y="758"/>
                </a:lnTo>
                <a:lnTo>
                  <a:pt x="1732" y="752"/>
                </a:lnTo>
                <a:lnTo>
                  <a:pt x="1732" y="752"/>
                </a:lnTo>
                <a:lnTo>
                  <a:pt x="1728" y="746"/>
                </a:lnTo>
                <a:lnTo>
                  <a:pt x="1728" y="742"/>
                </a:lnTo>
                <a:lnTo>
                  <a:pt x="1728" y="742"/>
                </a:lnTo>
                <a:lnTo>
                  <a:pt x="1728" y="736"/>
                </a:lnTo>
                <a:lnTo>
                  <a:pt x="1728" y="730"/>
                </a:lnTo>
                <a:lnTo>
                  <a:pt x="1728" y="726"/>
                </a:lnTo>
                <a:lnTo>
                  <a:pt x="1728" y="726"/>
                </a:lnTo>
                <a:lnTo>
                  <a:pt x="1728" y="720"/>
                </a:lnTo>
                <a:lnTo>
                  <a:pt x="1732" y="720"/>
                </a:lnTo>
                <a:lnTo>
                  <a:pt x="1732" y="716"/>
                </a:lnTo>
                <a:lnTo>
                  <a:pt x="1728" y="716"/>
                </a:lnTo>
                <a:lnTo>
                  <a:pt x="1728" y="716"/>
                </a:lnTo>
                <a:lnTo>
                  <a:pt x="1732" y="710"/>
                </a:lnTo>
                <a:lnTo>
                  <a:pt x="1732" y="710"/>
                </a:lnTo>
                <a:lnTo>
                  <a:pt x="1732" y="716"/>
                </a:lnTo>
                <a:lnTo>
                  <a:pt x="1736" y="716"/>
                </a:lnTo>
                <a:lnTo>
                  <a:pt x="1736" y="710"/>
                </a:lnTo>
                <a:lnTo>
                  <a:pt x="1736" y="704"/>
                </a:lnTo>
                <a:lnTo>
                  <a:pt x="1742" y="704"/>
                </a:lnTo>
                <a:lnTo>
                  <a:pt x="1742" y="704"/>
                </a:lnTo>
                <a:lnTo>
                  <a:pt x="1736" y="704"/>
                </a:lnTo>
                <a:lnTo>
                  <a:pt x="1736" y="704"/>
                </a:lnTo>
                <a:lnTo>
                  <a:pt x="1742" y="704"/>
                </a:lnTo>
                <a:lnTo>
                  <a:pt x="1742" y="698"/>
                </a:lnTo>
                <a:lnTo>
                  <a:pt x="1736" y="698"/>
                </a:lnTo>
                <a:lnTo>
                  <a:pt x="1736" y="692"/>
                </a:lnTo>
                <a:lnTo>
                  <a:pt x="1732" y="692"/>
                </a:lnTo>
                <a:lnTo>
                  <a:pt x="1736" y="692"/>
                </a:lnTo>
                <a:lnTo>
                  <a:pt x="1736" y="692"/>
                </a:lnTo>
                <a:lnTo>
                  <a:pt x="1736" y="692"/>
                </a:lnTo>
                <a:lnTo>
                  <a:pt x="1742" y="692"/>
                </a:lnTo>
                <a:lnTo>
                  <a:pt x="1742" y="692"/>
                </a:lnTo>
                <a:lnTo>
                  <a:pt x="1748" y="692"/>
                </a:lnTo>
                <a:lnTo>
                  <a:pt x="1748" y="698"/>
                </a:lnTo>
                <a:lnTo>
                  <a:pt x="1742" y="698"/>
                </a:lnTo>
                <a:lnTo>
                  <a:pt x="1742" y="704"/>
                </a:lnTo>
                <a:lnTo>
                  <a:pt x="1742" y="704"/>
                </a:lnTo>
                <a:lnTo>
                  <a:pt x="1748" y="704"/>
                </a:lnTo>
                <a:lnTo>
                  <a:pt x="1748" y="710"/>
                </a:lnTo>
                <a:lnTo>
                  <a:pt x="1748" y="716"/>
                </a:lnTo>
                <a:lnTo>
                  <a:pt x="1748" y="710"/>
                </a:lnTo>
                <a:lnTo>
                  <a:pt x="1748" y="716"/>
                </a:lnTo>
                <a:lnTo>
                  <a:pt x="1748" y="716"/>
                </a:lnTo>
                <a:lnTo>
                  <a:pt x="1748" y="716"/>
                </a:lnTo>
                <a:lnTo>
                  <a:pt x="1748" y="720"/>
                </a:lnTo>
                <a:lnTo>
                  <a:pt x="1748" y="726"/>
                </a:lnTo>
                <a:lnTo>
                  <a:pt x="1748" y="726"/>
                </a:lnTo>
                <a:lnTo>
                  <a:pt x="1748" y="730"/>
                </a:lnTo>
                <a:lnTo>
                  <a:pt x="1748" y="736"/>
                </a:lnTo>
                <a:lnTo>
                  <a:pt x="1748" y="730"/>
                </a:lnTo>
                <a:lnTo>
                  <a:pt x="1748" y="730"/>
                </a:lnTo>
                <a:lnTo>
                  <a:pt x="1748" y="726"/>
                </a:lnTo>
                <a:lnTo>
                  <a:pt x="1748" y="730"/>
                </a:lnTo>
                <a:lnTo>
                  <a:pt x="1748" y="736"/>
                </a:lnTo>
                <a:lnTo>
                  <a:pt x="1748" y="742"/>
                </a:lnTo>
                <a:lnTo>
                  <a:pt x="1748" y="742"/>
                </a:lnTo>
                <a:lnTo>
                  <a:pt x="1748" y="742"/>
                </a:lnTo>
                <a:lnTo>
                  <a:pt x="1748" y="746"/>
                </a:lnTo>
                <a:lnTo>
                  <a:pt x="1748" y="752"/>
                </a:lnTo>
                <a:lnTo>
                  <a:pt x="1748" y="752"/>
                </a:lnTo>
                <a:lnTo>
                  <a:pt x="1748" y="758"/>
                </a:lnTo>
                <a:lnTo>
                  <a:pt x="1754" y="752"/>
                </a:lnTo>
                <a:lnTo>
                  <a:pt x="1754" y="758"/>
                </a:lnTo>
                <a:lnTo>
                  <a:pt x="1754" y="764"/>
                </a:lnTo>
                <a:lnTo>
                  <a:pt x="1754" y="764"/>
                </a:lnTo>
                <a:lnTo>
                  <a:pt x="1754" y="770"/>
                </a:lnTo>
                <a:lnTo>
                  <a:pt x="1754" y="774"/>
                </a:lnTo>
                <a:lnTo>
                  <a:pt x="1758" y="774"/>
                </a:lnTo>
                <a:lnTo>
                  <a:pt x="1758" y="780"/>
                </a:lnTo>
                <a:lnTo>
                  <a:pt x="1758" y="784"/>
                </a:lnTo>
                <a:lnTo>
                  <a:pt x="1758" y="790"/>
                </a:lnTo>
                <a:lnTo>
                  <a:pt x="1758" y="796"/>
                </a:lnTo>
                <a:lnTo>
                  <a:pt x="1764" y="802"/>
                </a:lnTo>
                <a:lnTo>
                  <a:pt x="1764" y="802"/>
                </a:lnTo>
                <a:lnTo>
                  <a:pt x="1770" y="806"/>
                </a:lnTo>
                <a:lnTo>
                  <a:pt x="1770" y="812"/>
                </a:lnTo>
                <a:lnTo>
                  <a:pt x="1770" y="806"/>
                </a:lnTo>
                <a:lnTo>
                  <a:pt x="1764" y="802"/>
                </a:lnTo>
                <a:lnTo>
                  <a:pt x="1758" y="802"/>
                </a:lnTo>
                <a:lnTo>
                  <a:pt x="1758" y="802"/>
                </a:lnTo>
                <a:lnTo>
                  <a:pt x="1758" y="802"/>
                </a:lnTo>
                <a:lnTo>
                  <a:pt x="1754" y="802"/>
                </a:lnTo>
                <a:lnTo>
                  <a:pt x="1748" y="796"/>
                </a:lnTo>
                <a:lnTo>
                  <a:pt x="1748" y="802"/>
                </a:lnTo>
                <a:lnTo>
                  <a:pt x="1754" y="796"/>
                </a:lnTo>
                <a:lnTo>
                  <a:pt x="1754" y="802"/>
                </a:lnTo>
                <a:lnTo>
                  <a:pt x="1748" y="802"/>
                </a:lnTo>
                <a:lnTo>
                  <a:pt x="1748" y="802"/>
                </a:lnTo>
                <a:lnTo>
                  <a:pt x="1748" y="802"/>
                </a:lnTo>
                <a:lnTo>
                  <a:pt x="1748" y="806"/>
                </a:lnTo>
                <a:lnTo>
                  <a:pt x="1742" y="806"/>
                </a:lnTo>
                <a:lnTo>
                  <a:pt x="1742" y="812"/>
                </a:lnTo>
                <a:lnTo>
                  <a:pt x="1742" y="812"/>
                </a:lnTo>
                <a:lnTo>
                  <a:pt x="1736" y="818"/>
                </a:lnTo>
                <a:lnTo>
                  <a:pt x="1736" y="824"/>
                </a:lnTo>
                <a:lnTo>
                  <a:pt x="1736" y="824"/>
                </a:lnTo>
                <a:lnTo>
                  <a:pt x="1736" y="830"/>
                </a:lnTo>
                <a:lnTo>
                  <a:pt x="1736" y="834"/>
                </a:lnTo>
                <a:lnTo>
                  <a:pt x="1742" y="838"/>
                </a:lnTo>
                <a:lnTo>
                  <a:pt x="1748" y="838"/>
                </a:lnTo>
                <a:lnTo>
                  <a:pt x="1748" y="850"/>
                </a:lnTo>
                <a:lnTo>
                  <a:pt x="1748" y="850"/>
                </a:lnTo>
                <a:lnTo>
                  <a:pt x="1748" y="850"/>
                </a:lnTo>
                <a:lnTo>
                  <a:pt x="1748" y="850"/>
                </a:lnTo>
                <a:lnTo>
                  <a:pt x="1754" y="850"/>
                </a:lnTo>
                <a:lnTo>
                  <a:pt x="1754" y="850"/>
                </a:lnTo>
                <a:lnTo>
                  <a:pt x="1754" y="856"/>
                </a:lnTo>
                <a:lnTo>
                  <a:pt x="1754" y="860"/>
                </a:lnTo>
                <a:lnTo>
                  <a:pt x="1754" y="860"/>
                </a:lnTo>
                <a:lnTo>
                  <a:pt x="1748" y="860"/>
                </a:lnTo>
                <a:lnTo>
                  <a:pt x="1748" y="866"/>
                </a:lnTo>
                <a:lnTo>
                  <a:pt x="1748" y="866"/>
                </a:lnTo>
                <a:lnTo>
                  <a:pt x="1748" y="866"/>
                </a:lnTo>
                <a:lnTo>
                  <a:pt x="1748" y="866"/>
                </a:lnTo>
                <a:close/>
                <a:moveTo>
                  <a:pt x="1922" y="764"/>
                </a:moveTo>
                <a:lnTo>
                  <a:pt x="1922" y="764"/>
                </a:lnTo>
                <a:lnTo>
                  <a:pt x="1922" y="764"/>
                </a:lnTo>
                <a:lnTo>
                  <a:pt x="1922" y="764"/>
                </a:lnTo>
                <a:lnTo>
                  <a:pt x="1922" y="764"/>
                </a:lnTo>
                <a:lnTo>
                  <a:pt x="1922" y="764"/>
                </a:lnTo>
                <a:lnTo>
                  <a:pt x="1922" y="764"/>
                </a:lnTo>
                <a:lnTo>
                  <a:pt x="1922" y="764"/>
                </a:lnTo>
                <a:close/>
                <a:moveTo>
                  <a:pt x="1938" y="770"/>
                </a:moveTo>
                <a:lnTo>
                  <a:pt x="1932" y="770"/>
                </a:lnTo>
                <a:lnTo>
                  <a:pt x="1932" y="764"/>
                </a:lnTo>
                <a:lnTo>
                  <a:pt x="1938" y="764"/>
                </a:lnTo>
                <a:lnTo>
                  <a:pt x="1938" y="770"/>
                </a:lnTo>
                <a:lnTo>
                  <a:pt x="1938" y="770"/>
                </a:lnTo>
                <a:lnTo>
                  <a:pt x="1938" y="770"/>
                </a:lnTo>
                <a:lnTo>
                  <a:pt x="1938" y="770"/>
                </a:lnTo>
                <a:close/>
                <a:moveTo>
                  <a:pt x="1916" y="780"/>
                </a:moveTo>
                <a:lnTo>
                  <a:pt x="1916" y="774"/>
                </a:lnTo>
                <a:lnTo>
                  <a:pt x="1922" y="774"/>
                </a:lnTo>
                <a:lnTo>
                  <a:pt x="1922" y="774"/>
                </a:lnTo>
                <a:lnTo>
                  <a:pt x="1922" y="774"/>
                </a:lnTo>
                <a:lnTo>
                  <a:pt x="1922" y="770"/>
                </a:lnTo>
                <a:lnTo>
                  <a:pt x="1928" y="770"/>
                </a:lnTo>
                <a:lnTo>
                  <a:pt x="1928" y="764"/>
                </a:lnTo>
                <a:lnTo>
                  <a:pt x="1928" y="770"/>
                </a:lnTo>
                <a:lnTo>
                  <a:pt x="1932" y="774"/>
                </a:lnTo>
                <a:lnTo>
                  <a:pt x="1928" y="774"/>
                </a:lnTo>
                <a:lnTo>
                  <a:pt x="1922" y="780"/>
                </a:lnTo>
                <a:lnTo>
                  <a:pt x="1922" y="780"/>
                </a:lnTo>
                <a:lnTo>
                  <a:pt x="1916" y="780"/>
                </a:lnTo>
                <a:lnTo>
                  <a:pt x="1916" y="780"/>
                </a:lnTo>
                <a:lnTo>
                  <a:pt x="1916" y="780"/>
                </a:lnTo>
                <a:lnTo>
                  <a:pt x="1916" y="780"/>
                </a:lnTo>
                <a:close/>
                <a:moveTo>
                  <a:pt x="1910" y="802"/>
                </a:moveTo>
                <a:lnTo>
                  <a:pt x="1910" y="796"/>
                </a:lnTo>
                <a:lnTo>
                  <a:pt x="1910" y="790"/>
                </a:lnTo>
                <a:lnTo>
                  <a:pt x="1910" y="790"/>
                </a:lnTo>
                <a:lnTo>
                  <a:pt x="1910" y="796"/>
                </a:lnTo>
                <a:lnTo>
                  <a:pt x="1910" y="796"/>
                </a:lnTo>
                <a:lnTo>
                  <a:pt x="1910" y="802"/>
                </a:lnTo>
                <a:lnTo>
                  <a:pt x="1910" y="802"/>
                </a:lnTo>
                <a:lnTo>
                  <a:pt x="1910" y="802"/>
                </a:lnTo>
                <a:lnTo>
                  <a:pt x="1910" y="802"/>
                </a:lnTo>
                <a:lnTo>
                  <a:pt x="1910" y="802"/>
                </a:lnTo>
                <a:close/>
                <a:moveTo>
                  <a:pt x="1904" y="802"/>
                </a:moveTo>
                <a:lnTo>
                  <a:pt x="1910" y="802"/>
                </a:lnTo>
                <a:lnTo>
                  <a:pt x="1910" y="802"/>
                </a:lnTo>
                <a:lnTo>
                  <a:pt x="1904" y="802"/>
                </a:lnTo>
                <a:lnTo>
                  <a:pt x="1904" y="802"/>
                </a:lnTo>
                <a:lnTo>
                  <a:pt x="1904" y="802"/>
                </a:lnTo>
                <a:lnTo>
                  <a:pt x="1904" y="802"/>
                </a:lnTo>
                <a:lnTo>
                  <a:pt x="1904" y="802"/>
                </a:lnTo>
                <a:close/>
                <a:moveTo>
                  <a:pt x="1898" y="812"/>
                </a:moveTo>
                <a:lnTo>
                  <a:pt x="1898" y="806"/>
                </a:lnTo>
                <a:lnTo>
                  <a:pt x="1898" y="806"/>
                </a:lnTo>
                <a:lnTo>
                  <a:pt x="1898" y="812"/>
                </a:lnTo>
                <a:lnTo>
                  <a:pt x="1898" y="812"/>
                </a:lnTo>
                <a:lnTo>
                  <a:pt x="1898" y="812"/>
                </a:lnTo>
                <a:lnTo>
                  <a:pt x="1898" y="812"/>
                </a:lnTo>
                <a:lnTo>
                  <a:pt x="1898" y="812"/>
                </a:lnTo>
                <a:close/>
                <a:moveTo>
                  <a:pt x="1878" y="844"/>
                </a:moveTo>
                <a:lnTo>
                  <a:pt x="1878" y="838"/>
                </a:lnTo>
                <a:lnTo>
                  <a:pt x="1878" y="844"/>
                </a:lnTo>
                <a:lnTo>
                  <a:pt x="1872" y="844"/>
                </a:lnTo>
                <a:lnTo>
                  <a:pt x="1872" y="850"/>
                </a:lnTo>
                <a:lnTo>
                  <a:pt x="1868" y="850"/>
                </a:lnTo>
                <a:lnTo>
                  <a:pt x="1868" y="850"/>
                </a:lnTo>
                <a:lnTo>
                  <a:pt x="1868" y="850"/>
                </a:lnTo>
                <a:lnTo>
                  <a:pt x="1872" y="844"/>
                </a:lnTo>
                <a:lnTo>
                  <a:pt x="1878" y="838"/>
                </a:lnTo>
                <a:lnTo>
                  <a:pt x="1878" y="844"/>
                </a:lnTo>
                <a:lnTo>
                  <a:pt x="1878" y="844"/>
                </a:lnTo>
                <a:lnTo>
                  <a:pt x="1878" y="844"/>
                </a:lnTo>
                <a:lnTo>
                  <a:pt x="1878" y="844"/>
                </a:lnTo>
                <a:close/>
                <a:moveTo>
                  <a:pt x="1836" y="872"/>
                </a:moveTo>
                <a:lnTo>
                  <a:pt x="1842" y="872"/>
                </a:lnTo>
                <a:lnTo>
                  <a:pt x="1842" y="866"/>
                </a:lnTo>
                <a:lnTo>
                  <a:pt x="1842" y="866"/>
                </a:lnTo>
                <a:lnTo>
                  <a:pt x="1842" y="860"/>
                </a:lnTo>
                <a:lnTo>
                  <a:pt x="1844" y="860"/>
                </a:lnTo>
                <a:lnTo>
                  <a:pt x="1850" y="860"/>
                </a:lnTo>
                <a:lnTo>
                  <a:pt x="1844" y="860"/>
                </a:lnTo>
                <a:lnTo>
                  <a:pt x="1844" y="866"/>
                </a:lnTo>
                <a:lnTo>
                  <a:pt x="1842" y="872"/>
                </a:lnTo>
                <a:lnTo>
                  <a:pt x="1842" y="872"/>
                </a:lnTo>
                <a:lnTo>
                  <a:pt x="1842" y="872"/>
                </a:lnTo>
                <a:lnTo>
                  <a:pt x="1836" y="872"/>
                </a:lnTo>
                <a:lnTo>
                  <a:pt x="1836" y="872"/>
                </a:lnTo>
                <a:lnTo>
                  <a:pt x="1836" y="872"/>
                </a:lnTo>
                <a:lnTo>
                  <a:pt x="1836" y="872"/>
                </a:lnTo>
                <a:close/>
                <a:moveTo>
                  <a:pt x="1796" y="898"/>
                </a:moveTo>
                <a:lnTo>
                  <a:pt x="1802" y="892"/>
                </a:lnTo>
                <a:lnTo>
                  <a:pt x="1802" y="888"/>
                </a:lnTo>
                <a:lnTo>
                  <a:pt x="1802" y="888"/>
                </a:lnTo>
                <a:lnTo>
                  <a:pt x="1802" y="884"/>
                </a:lnTo>
                <a:lnTo>
                  <a:pt x="1808" y="884"/>
                </a:lnTo>
                <a:lnTo>
                  <a:pt x="1808" y="884"/>
                </a:lnTo>
                <a:lnTo>
                  <a:pt x="1814" y="884"/>
                </a:lnTo>
                <a:lnTo>
                  <a:pt x="1814" y="878"/>
                </a:lnTo>
                <a:lnTo>
                  <a:pt x="1814" y="878"/>
                </a:lnTo>
                <a:lnTo>
                  <a:pt x="1814" y="884"/>
                </a:lnTo>
                <a:lnTo>
                  <a:pt x="1818" y="884"/>
                </a:lnTo>
                <a:lnTo>
                  <a:pt x="1818" y="878"/>
                </a:lnTo>
                <a:lnTo>
                  <a:pt x="1824" y="878"/>
                </a:lnTo>
                <a:lnTo>
                  <a:pt x="1824" y="872"/>
                </a:lnTo>
                <a:lnTo>
                  <a:pt x="1830" y="872"/>
                </a:lnTo>
                <a:lnTo>
                  <a:pt x="1830" y="878"/>
                </a:lnTo>
                <a:lnTo>
                  <a:pt x="1824" y="878"/>
                </a:lnTo>
                <a:lnTo>
                  <a:pt x="1824" y="884"/>
                </a:lnTo>
                <a:lnTo>
                  <a:pt x="1818" y="884"/>
                </a:lnTo>
                <a:lnTo>
                  <a:pt x="1814" y="884"/>
                </a:lnTo>
                <a:lnTo>
                  <a:pt x="1814" y="884"/>
                </a:lnTo>
                <a:lnTo>
                  <a:pt x="1814" y="884"/>
                </a:lnTo>
                <a:lnTo>
                  <a:pt x="1808" y="884"/>
                </a:lnTo>
                <a:lnTo>
                  <a:pt x="1808" y="888"/>
                </a:lnTo>
                <a:lnTo>
                  <a:pt x="1802" y="892"/>
                </a:lnTo>
                <a:lnTo>
                  <a:pt x="1802" y="898"/>
                </a:lnTo>
                <a:lnTo>
                  <a:pt x="1802" y="898"/>
                </a:lnTo>
                <a:lnTo>
                  <a:pt x="1796" y="898"/>
                </a:lnTo>
                <a:lnTo>
                  <a:pt x="1796" y="898"/>
                </a:lnTo>
                <a:lnTo>
                  <a:pt x="1796" y="898"/>
                </a:lnTo>
                <a:lnTo>
                  <a:pt x="1796" y="898"/>
                </a:lnTo>
                <a:close/>
                <a:moveTo>
                  <a:pt x="1790" y="898"/>
                </a:moveTo>
                <a:lnTo>
                  <a:pt x="1790" y="898"/>
                </a:lnTo>
                <a:lnTo>
                  <a:pt x="1790" y="898"/>
                </a:lnTo>
                <a:lnTo>
                  <a:pt x="1790" y="898"/>
                </a:lnTo>
                <a:lnTo>
                  <a:pt x="1786" y="898"/>
                </a:lnTo>
                <a:lnTo>
                  <a:pt x="1786" y="904"/>
                </a:lnTo>
                <a:lnTo>
                  <a:pt x="1782" y="904"/>
                </a:lnTo>
                <a:lnTo>
                  <a:pt x="1782" y="910"/>
                </a:lnTo>
                <a:lnTo>
                  <a:pt x="1782" y="910"/>
                </a:lnTo>
                <a:lnTo>
                  <a:pt x="1782" y="910"/>
                </a:lnTo>
                <a:lnTo>
                  <a:pt x="1782" y="910"/>
                </a:lnTo>
                <a:lnTo>
                  <a:pt x="1782" y="910"/>
                </a:lnTo>
                <a:lnTo>
                  <a:pt x="1782" y="904"/>
                </a:lnTo>
                <a:lnTo>
                  <a:pt x="1786" y="898"/>
                </a:lnTo>
                <a:lnTo>
                  <a:pt x="1786" y="898"/>
                </a:lnTo>
                <a:lnTo>
                  <a:pt x="1790" y="898"/>
                </a:lnTo>
                <a:lnTo>
                  <a:pt x="1790" y="898"/>
                </a:lnTo>
                <a:lnTo>
                  <a:pt x="1790" y="898"/>
                </a:lnTo>
                <a:lnTo>
                  <a:pt x="1790" y="898"/>
                </a:lnTo>
                <a:close/>
                <a:moveTo>
                  <a:pt x="1796" y="910"/>
                </a:moveTo>
                <a:lnTo>
                  <a:pt x="1796" y="910"/>
                </a:lnTo>
                <a:lnTo>
                  <a:pt x="1790" y="910"/>
                </a:lnTo>
                <a:lnTo>
                  <a:pt x="1790" y="910"/>
                </a:lnTo>
                <a:lnTo>
                  <a:pt x="1796" y="910"/>
                </a:lnTo>
                <a:lnTo>
                  <a:pt x="1796" y="910"/>
                </a:lnTo>
                <a:lnTo>
                  <a:pt x="1796" y="910"/>
                </a:lnTo>
                <a:lnTo>
                  <a:pt x="1796" y="9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56" name="Freeform 14">
            <a:extLst>
              <a:ext uri="{FF2B5EF4-FFF2-40B4-BE49-F238E27FC236}">
                <a16:creationId xmlns:a16="http://schemas.microsoft.com/office/drawing/2014/main" id="{D2A4F37B-C71B-480E-8C02-DDBD536C759F}"/>
              </a:ext>
            </a:extLst>
          </p:cNvPr>
          <p:cNvSpPr>
            <a:spLocks/>
          </p:cNvSpPr>
          <p:nvPr/>
        </p:nvSpPr>
        <p:spPr bwMode="auto">
          <a:xfrm>
            <a:off x="6486928" y="4207930"/>
            <a:ext cx="285750" cy="234950"/>
          </a:xfrm>
          <a:custGeom>
            <a:avLst/>
            <a:gdLst>
              <a:gd name="T0" fmla="*/ 126 w 180"/>
              <a:gd name="T1" fmla="*/ 30 h 148"/>
              <a:gd name="T2" fmla="*/ 112 w 180"/>
              <a:gd name="T3" fmla="*/ 44 h 148"/>
              <a:gd name="T4" fmla="*/ 106 w 180"/>
              <a:gd name="T5" fmla="*/ 38 h 148"/>
              <a:gd name="T6" fmla="*/ 100 w 180"/>
              <a:gd name="T7" fmla="*/ 36 h 148"/>
              <a:gd name="T8" fmla="*/ 96 w 180"/>
              <a:gd name="T9" fmla="*/ 34 h 148"/>
              <a:gd name="T10" fmla="*/ 80 w 180"/>
              <a:gd name="T11" fmla="*/ 52 h 148"/>
              <a:gd name="T12" fmla="*/ 74 w 180"/>
              <a:gd name="T13" fmla="*/ 50 h 148"/>
              <a:gd name="T14" fmla="*/ 56 w 180"/>
              <a:gd name="T15" fmla="*/ 46 h 148"/>
              <a:gd name="T16" fmla="*/ 40 w 180"/>
              <a:gd name="T17" fmla="*/ 40 h 148"/>
              <a:gd name="T18" fmla="*/ 34 w 180"/>
              <a:gd name="T19" fmla="*/ 28 h 148"/>
              <a:gd name="T20" fmla="*/ 34 w 180"/>
              <a:gd name="T21" fmla="*/ 30 h 148"/>
              <a:gd name="T22" fmla="*/ 28 w 180"/>
              <a:gd name="T23" fmla="*/ 30 h 148"/>
              <a:gd name="T24" fmla="*/ 26 w 180"/>
              <a:gd name="T25" fmla="*/ 32 h 148"/>
              <a:gd name="T26" fmla="*/ 16 w 180"/>
              <a:gd name="T27" fmla="*/ 42 h 148"/>
              <a:gd name="T28" fmla="*/ 10 w 180"/>
              <a:gd name="T29" fmla="*/ 42 h 148"/>
              <a:gd name="T30" fmla="*/ 8 w 180"/>
              <a:gd name="T31" fmla="*/ 48 h 148"/>
              <a:gd name="T32" fmla="*/ 2 w 180"/>
              <a:gd name="T33" fmla="*/ 38 h 148"/>
              <a:gd name="T34" fmla="*/ 0 w 180"/>
              <a:gd name="T35" fmla="*/ 54 h 148"/>
              <a:gd name="T36" fmla="*/ 10 w 180"/>
              <a:gd name="T37" fmla="*/ 58 h 148"/>
              <a:gd name="T38" fmla="*/ 12 w 180"/>
              <a:gd name="T39" fmla="*/ 62 h 148"/>
              <a:gd name="T40" fmla="*/ 24 w 180"/>
              <a:gd name="T41" fmla="*/ 68 h 148"/>
              <a:gd name="T42" fmla="*/ 26 w 180"/>
              <a:gd name="T43" fmla="*/ 76 h 148"/>
              <a:gd name="T44" fmla="*/ 42 w 180"/>
              <a:gd name="T45" fmla="*/ 90 h 148"/>
              <a:gd name="T46" fmla="*/ 56 w 180"/>
              <a:gd name="T47" fmla="*/ 110 h 148"/>
              <a:gd name="T48" fmla="*/ 68 w 180"/>
              <a:gd name="T49" fmla="*/ 130 h 148"/>
              <a:gd name="T50" fmla="*/ 76 w 180"/>
              <a:gd name="T51" fmla="*/ 130 h 148"/>
              <a:gd name="T52" fmla="*/ 90 w 180"/>
              <a:gd name="T53" fmla="*/ 130 h 148"/>
              <a:gd name="T54" fmla="*/ 108 w 180"/>
              <a:gd name="T55" fmla="*/ 146 h 148"/>
              <a:gd name="T56" fmla="*/ 110 w 180"/>
              <a:gd name="T57" fmla="*/ 144 h 148"/>
              <a:gd name="T58" fmla="*/ 122 w 180"/>
              <a:gd name="T59" fmla="*/ 144 h 148"/>
              <a:gd name="T60" fmla="*/ 136 w 180"/>
              <a:gd name="T61" fmla="*/ 142 h 148"/>
              <a:gd name="T62" fmla="*/ 152 w 180"/>
              <a:gd name="T63" fmla="*/ 138 h 148"/>
              <a:gd name="T64" fmla="*/ 180 w 180"/>
              <a:gd name="T65" fmla="*/ 130 h 148"/>
              <a:gd name="T66" fmla="*/ 168 w 180"/>
              <a:gd name="T67" fmla="*/ 112 h 148"/>
              <a:gd name="T68" fmla="*/ 162 w 180"/>
              <a:gd name="T69" fmla="*/ 94 h 148"/>
              <a:gd name="T70" fmla="*/ 150 w 180"/>
              <a:gd name="T71" fmla="*/ 78 h 148"/>
              <a:gd name="T72" fmla="*/ 138 w 180"/>
              <a:gd name="T73" fmla="*/ 70 h 148"/>
              <a:gd name="T74" fmla="*/ 140 w 180"/>
              <a:gd name="T75" fmla="*/ 62 h 148"/>
              <a:gd name="T76" fmla="*/ 154 w 180"/>
              <a:gd name="T77" fmla="*/ 58 h 148"/>
              <a:gd name="T78" fmla="*/ 156 w 180"/>
              <a:gd name="T79" fmla="*/ 26 h 148"/>
              <a:gd name="T80" fmla="*/ 156 w 180"/>
              <a:gd name="T81" fmla="*/ 26 h 148"/>
              <a:gd name="T82" fmla="*/ 154 w 180"/>
              <a:gd name="T83" fmla="*/ 28 h 148"/>
              <a:gd name="T84" fmla="*/ 152 w 180"/>
              <a:gd name="T85" fmla="*/ 28 h 148"/>
              <a:gd name="T86" fmla="*/ 152 w 180"/>
              <a:gd name="T87" fmla="*/ 32 h 148"/>
              <a:gd name="T88" fmla="*/ 148 w 180"/>
              <a:gd name="T89" fmla="*/ 28 h 148"/>
              <a:gd name="T90" fmla="*/ 142 w 180"/>
              <a:gd name="T91" fmla="*/ 24 h 148"/>
              <a:gd name="T92" fmla="*/ 142 w 180"/>
              <a:gd name="T93" fmla="*/ 0 h 148"/>
              <a:gd name="T94" fmla="*/ 136 w 180"/>
              <a:gd name="T95" fmla="*/ 6 h 148"/>
              <a:gd name="T96" fmla="*/ 134 w 180"/>
              <a:gd name="T97" fmla="*/ 14 h 148"/>
              <a:gd name="T98" fmla="*/ 132 w 180"/>
              <a:gd name="T99" fmla="*/ 20 h 148"/>
              <a:gd name="T100" fmla="*/ 130 w 180"/>
              <a:gd name="T101" fmla="*/ 22 h 148"/>
              <a:gd name="T102" fmla="*/ 126 w 180"/>
              <a:gd name="T103" fmla="*/ 3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0" h="148">
                <a:moveTo>
                  <a:pt x="126" y="30"/>
                </a:moveTo>
                <a:lnTo>
                  <a:pt x="126" y="30"/>
                </a:lnTo>
                <a:lnTo>
                  <a:pt x="120" y="38"/>
                </a:lnTo>
                <a:lnTo>
                  <a:pt x="112" y="44"/>
                </a:lnTo>
                <a:lnTo>
                  <a:pt x="106" y="38"/>
                </a:lnTo>
                <a:lnTo>
                  <a:pt x="106" y="38"/>
                </a:lnTo>
                <a:lnTo>
                  <a:pt x="104" y="38"/>
                </a:lnTo>
                <a:lnTo>
                  <a:pt x="100" y="36"/>
                </a:lnTo>
                <a:lnTo>
                  <a:pt x="98" y="34"/>
                </a:lnTo>
                <a:lnTo>
                  <a:pt x="96" y="34"/>
                </a:lnTo>
                <a:lnTo>
                  <a:pt x="92" y="44"/>
                </a:lnTo>
                <a:lnTo>
                  <a:pt x="80" y="52"/>
                </a:lnTo>
                <a:lnTo>
                  <a:pt x="80" y="52"/>
                </a:lnTo>
                <a:lnTo>
                  <a:pt x="74" y="50"/>
                </a:lnTo>
                <a:lnTo>
                  <a:pt x="70" y="50"/>
                </a:lnTo>
                <a:lnTo>
                  <a:pt x="56" y="46"/>
                </a:lnTo>
                <a:lnTo>
                  <a:pt x="50" y="48"/>
                </a:lnTo>
                <a:lnTo>
                  <a:pt x="40" y="40"/>
                </a:lnTo>
                <a:lnTo>
                  <a:pt x="40" y="40"/>
                </a:lnTo>
                <a:lnTo>
                  <a:pt x="34" y="28"/>
                </a:lnTo>
                <a:lnTo>
                  <a:pt x="34" y="28"/>
                </a:lnTo>
                <a:lnTo>
                  <a:pt x="34" y="30"/>
                </a:lnTo>
                <a:lnTo>
                  <a:pt x="30" y="30"/>
                </a:lnTo>
                <a:lnTo>
                  <a:pt x="28" y="30"/>
                </a:lnTo>
                <a:lnTo>
                  <a:pt x="26" y="32"/>
                </a:lnTo>
                <a:lnTo>
                  <a:pt x="26" y="32"/>
                </a:lnTo>
                <a:lnTo>
                  <a:pt x="24" y="40"/>
                </a:lnTo>
                <a:lnTo>
                  <a:pt x="16" y="42"/>
                </a:lnTo>
                <a:lnTo>
                  <a:pt x="10" y="42"/>
                </a:lnTo>
                <a:lnTo>
                  <a:pt x="10" y="42"/>
                </a:lnTo>
                <a:lnTo>
                  <a:pt x="8" y="48"/>
                </a:lnTo>
                <a:lnTo>
                  <a:pt x="8" y="48"/>
                </a:lnTo>
                <a:lnTo>
                  <a:pt x="2" y="38"/>
                </a:lnTo>
                <a:lnTo>
                  <a:pt x="2" y="38"/>
                </a:lnTo>
                <a:lnTo>
                  <a:pt x="0" y="54"/>
                </a:lnTo>
                <a:lnTo>
                  <a:pt x="0" y="54"/>
                </a:lnTo>
                <a:lnTo>
                  <a:pt x="2" y="56"/>
                </a:lnTo>
                <a:lnTo>
                  <a:pt x="10" y="58"/>
                </a:lnTo>
                <a:lnTo>
                  <a:pt x="10" y="58"/>
                </a:lnTo>
                <a:lnTo>
                  <a:pt x="12" y="62"/>
                </a:lnTo>
                <a:lnTo>
                  <a:pt x="20" y="64"/>
                </a:lnTo>
                <a:lnTo>
                  <a:pt x="24" y="68"/>
                </a:lnTo>
                <a:lnTo>
                  <a:pt x="24" y="68"/>
                </a:lnTo>
                <a:lnTo>
                  <a:pt x="26" y="76"/>
                </a:lnTo>
                <a:lnTo>
                  <a:pt x="42" y="90"/>
                </a:lnTo>
                <a:lnTo>
                  <a:pt x="42" y="90"/>
                </a:lnTo>
                <a:lnTo>
                  <a:pt x="46" y="104"/>
                </a:lnTo>
                <a:lnTo>
                  <a:pt x="56" y="110"/>
                </a:lnTo>
                <a:lnTo>
                  <a:pt x="60" y="118"/>
                </a:lnTo>
                <a:lnTo>
                  <a:pt x="68" y="130"/>
                </a:lnTo>
                <a:lnTo>
                  <a:pt x="72" y="134"/>
                </a:lnTo>
                <a:lnTo>
                  <a:pt x="76" y="130"/>
                </a:lnTo>
                <a:lnTo>
                  <a:pt x="86" y="132"/>
                </a:lnTo>
                <a:lnTo>
                  <a:pt x="90" y="130"/>
                </a:lnTo>
                <a:lnTo>
                  <a:pt x="108" y="146"/>
                </a:lnTo>
                <a:lnTo>
                  <a:pt x="108" y="146"/>
                </a:lnTo>
                <a:lnTo>
                  <a:pt x="108" y="146"/>
                </a:lnTo>
                <a:lnTo>
                  <a:pt x="110" y="144"/>
                </a:lnTo>
                <a:lnTo>
                  <a:pt x="122" y="144"/>
                </a:lnTo>
                <a:lnTo>
                  <a:pt x="122" y="144"/>
                </a:lnTo>
                <a:lnTo>
                  <a:pt x="124" y="148"/>
                </a:lnTo>
                <a:lnTo>
                  <a:pt x="136" y="142"/>
                </a:lnTo>
                <a:lnTo>
                  <a:pt x="144" y="142"/>
                </a:lnTo>
                <a:lnTo>
                  <a:pt x="152" y="138"/>
                </a:lnTo>
                <a:lnTo>
                  <a:pt x="160" y="130"/>
                </a:lnTo>
                <a:lnTo>
                  <a:pt x="180" y="130"/>
                </a:lnTo>
                <a:lnTo>
                  <a:pt x="180" y="116"/>
                </a:lnTo>
                <a:lnTo>
                  <a:pt x="168" y="112"/>
                </a:lnTo>
                <a:lnTo>
                  <a:pt x="168" y="112"/>
                </a:lnTo>
                <a:lnTo>
                  <a:pt x="162" y="94"/>
                </a:lnTo>
                <a:lnTo>
                  <a:pt x="156" y="86"/>
                </a:lnTo>
                <a:lnTo>
                  <a:pt x="150" y="78"/>
                </a:lnTo>
                <a:lnTo>
                  <a:pt x="138" y="70"/>
                </a:lnTo>
                <a:lnTo>
                  <a:pt x="138" y="70"/>
                </a:lnTo>
                <a:lnTo>
                  <a:pt x="140" y="68"/>
                </a:lnTo>
                <a:lnTo>
                  <a:pt x="140" y="62"/>
                </a:lnTo>
                <a:lnTo>
                  <a:pt x="150" y="62"/>
                </a:lnTo>
                <a:lnTo>
                  <a:pt x="154" y="58"/>
                </a:lnTo>
                <a:lnTo>
                  <a:pt x="154" y="58"/>
                </a:lnTo>
                <a:lnTo>
                  <a:pt x="156" y="26"/>
                </a:lnTo>
                <a:lnTo>
                  <a:pt x="156" y="26"/>
                </a:lnTo>
                <a:lnTo>
                  <a:pt x="156" y="26"/>
                </a:lnTo>
                <a:lnTo>
                  <a:pt x="156" y="26"/>
                </a:lnTo>
                <a:lnTo>
                  <a:pt x="154" y="28"/>
                </a:lnTo>
                <a:lnTo>
                  <a:pt x="152" y="28"/>
                </a:lnTo>
                <a:lnTo>
                  <a:pt x="152" y="28"/>
                </a:lnTo>
                <a:lnTo>
                  <a:pt x="152" y="32"/>
                </a:lnTo>
                <a:lnTo>
                  <a:pt x="152" y="32"/>
                </a:lnTo>
                <a:lnTo>
                  <a:pt x="150" y="30"/>
                </a:lnTo>
                <a:lnTo>
                  <a:pt x="148" y="28"/>
                </a:lnTo>
                <a:lnTo>
                  <a:pt x="144" y="26"/>
                </a:lnTo>
                <a:lnTo>
                  <a:pt x="142" y="24"/>
                </a:lnTo>
                <a:lnTo>
                  <a:pt x="142" y="24"/>
                </a:lnTo>
                <a:lnTo>
                  <a:pt x="142" y="0"/>
                </a:lnTo>
                <a:lnTo>
                  <a:pt x="136" y="6"/>
                </a:lnTo>
                <a:lnTo>
                  <a:pt x="136" y="6"/>
                </a:lnTo>
                <a:lnTo>
                  <a:pt x="134" y="10"/>
                </a:lnTo>
                <a:lnTo>
                  <a:pt x="134" y="14"/>
                </a:lnTo>
                <a:lnTo>
                  <a:pt x="134" y="14"/>
                </a:lnTo>
                <a:lnTo>
                  <a:pt x="132" y="20"/>
                </a:lnTo>
                <a:lnTo>
                  <a:pt x="132" y="20"/>
                </a:lnTo>
                <a:lnTo>
                  <a:pt x="130" y="22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57" name="Freeform 15">
            <a:extLst>
              <a:ext uri="{FF2B5EF4-FFF2-40B4-BE49-F238E27FC236}">
                <a16:creationId xmlns:a16="http://schemas.microsoft.com/office/drawing/2014/main" id="{36C91AF5-799F-424D-8774-38564DF2ED88}"/>
              </a:ext>
            </a:extLst>
          </p:cNvPr>
          <p:cNvSpPr>
            <a:spLocks/>
          </p:cNvSpPr>
          <p:nvPr/>
        </p:nvSpPr>
        <p:spPr bwMode="auto">
          <a:xfrm>
            <a:off x="6452003" y="3884080"/>
            <a:ext cx="377825" cy="406400"/>
          </a:xfrm>
          <a:custGeom>
            <a:avLst/>
            <a:gdLst>
              <a:gd name="T0" fmla="*/ 30 w 238"/>
              <a:gd name="T1" fmla="*/ 102 h 256"/>
              <a:gd name="T2" fmla="*/ 16 w 238"/>
              <a:gd name="T3" fmla="*/ 138 h 256"/>
              <a:gd name="T4" fmla="*/ 6 w 238"/>
              <a:gd name="T5" fmla="*/ 158 h 256"/>
              <a:gd name="T6" fmla="*/ 2 w 238"/>
              <a:gd name="T7" fmla="*/ 178 h 256"/>
              <a:gd name="T8" fmla="*/ 6 w 238"/>
              <a:gd name="T9" fmla="*/ 188 h 256"/>
              <a:gd name="T10" fmla="*/ 14 w 238"/>
              <a:gd name="T11" fmla="*/ 218 h 256"/>
              <a:gd name="T12" fmla="*/ 22 w 238"/>
              <a:gd name="T13" fmla="*/ 238 h 256"/>
              <a:gd name="T14" fmla="*/ 24 w 238"/>
              <a:gd name="T15" fmla="*/ 244 h 256"/>
              <a:gd name="T16" fmla="*/ 28 w 238"/>
              <a:gd name="T17" fmla="*/ 250 h 256"/>
              <a:gd name="T18" fmla="*/ 30 w 238"/>
              <a:gd name="T19" fmla="*/ 250 h 256"/>
              <a:gd name="T20" fmla="*/ 36 w 238"/>
              <a:gd name="T21" fmla="*/ 246 h 256"/>
              <a:gd name="T22" fmla="*/ 46 w 238"/>
              <a:gd name="T23" fmla="*/ 244 h 256"/>
              <a:gd name="T24" fmla="*/ 48 w 238"/>
              <a:gd name="T25" fmla="*/ 238 h 256"/>
              <a:gd name="T26" fmla="*/ 58 w 238"/>
              <a:gd name="T27" fmla="*/ 238 h 256"/>
              <a:gd name="T28" fmla="*/ 62 w 238"/>
              <a:gd name="T29" fmla="*/ 246 h 256"/>
              <a:gd name="T30" fmla="*/ 74 w 238"/>
              <a:gd name="T31" fmla="*/ 250 h 256"/>
              <a:gd name="T32" fmla="*/ 90 w 238"/>
              <a:gd name="T33" fmla="*/ 254 h 256"/>
              <a:gd name="T34" fmla="*/ 100 w 238"/>
              <a:gd name="T35" fmla="*/ 256 h 256"/>
              <a:gd name="T36" fmla="*/ 112 w 238"/>
              <a:gd name="T37" fmla="*/ 250 h 256"/>
              <a:gd name="T38" fmla="*/ 118 w 238"/>
              <a:gd name="T39" fmla="*/ 238 h 256"/>
              <a:gd name="T40" fmla="*/ 128 w 238"/>
              <a:gd name="T41" fmla="*/ 244 h 256"/>
              <a:gd name="T42" fmla="*/ 130 w 238"/>
              <a:gd name="T43" fmla="*/ 246 h 256"/>
              <a:gd name="T44" fmla="*/ 142 w 238"/>
              <a:gd name="T45" fmla="*/ 244 h 256"/>
              <a:gd name="T46" fmla="*/ 150 w 238"/>
              <a:gd name="T47" fmla="*/ 230 h 256"/>
              <a:gd name="T48" fmla="*/ 156 w 238"/>
              <a:gd name="T49" fmla="*/ 224 h 256"/>
              <a:gd name="T50" fmla="*/ 156 w 238"/>
              <a:gd name="T51" fmla="*/ 218 h 256"/>
              <a:gd name="T52" fmla="*/ 158 w 238"/>
              <a:gd name="T53" fmla="*/ 210 h 256"/>
              <a:gd name="T54" fmla="*/ 164 w 238"/>
              <a:gd name="T55" fmla="*/ 216 h 256"/>
              <a:gd name="T56" fmla="*/ 166 w 238"/>
              <a:gd name="T57" fmla="*/ 232 h 256"/>
              <a:gd name="T58" fmla="*/ 174 w 238"/>
              <a:gd name="T59" fmla="*/ 236 h 256"/>
              <a:gd name="T60" fmla="*/ 176 w 238"/>
              <a:gd name="T61" fmla="*/ 234 h 256"/>
              <a:gd name="T62" fmla="*/ 178 w 238"/>
              <a:gd name="T63" fmla="*/ 230 h 256"/>
              <a:gd name="T64" fmla="*/ 186 w 238"/>
              <a:gd name="T65" fmla="*/ 220 h 256"/>
              <a:gd name="T66" fmla="*/ 206 w 238"/>
              <a:gd name="T67" fmla="*/ 186 h 256"/>
              <a:gd name="T68" fmla="*/ 210 w 238"/>
              <a:gd name="T69" fmla="*/ 162 h 256"/>
              <a:gd name="T70" fmla="*/ 222 w 238"/>
              <a:gd name="T71" fmla="*/ 110 h 256"/>
              <a:gd name="T72" fmla="*/ 236 w 238"/>
              <a:gd name="T73" fmla="*/ 102 h 256"/>
              <a:gd name="T74" fmla="*/ 238 w 238"/>
              <a:gd name="T75" fmla="*/ 92 h 256"/>
              <a:gd name="T76" fmla="*/ 232 w 238"/>
              <a:gd name="T77" fmla="*/ 84 h 256"/>
              <a:gd name="T78" fmla="*/ 222 w 238"/>
              <a:gd name="T79" fmla="*/ 78 h 256"/>
              <a:gd name="T80" fmla="*/ 220 w 238"/>
              <a:gd name="T81" fmla="*/ 38 h 256"/>
              <a:gd name="T82" fmla="*/ 214 w 238"/>
              <a:gd name="T83" fmla="*/ 22 h 256"/>
              <a:gd name="T84" fmla="*/ 196 w 238"/>
              <a:gd name="T85" fmla="*/ 0 h 256"/>
              <a:gd name="T86" fmla="*/ 184 w 238"/>
              <a:gd name="T87" fmla="*/ 14 h 256"/>
              <a:gd name="T88" fmla="*/ 174 w 238"/>
              <a:gd name="T89" fmla="*/ 24 h 256"/>
              <a:gd name="T90" fmla="*/ 150 w 238"/>
              <a:gd name="T91" fmla="*/ 22 h 256"/>
              <a:gd name="T92" fmla="*/ 138 w 238"/>
              <a:gd name="T93" fmla="*/ 16 h 256"/>
              <a:gd name="T94" fmla="*/ 136 w 238"/>
              <a:gd name="T95" fmla="*/ 22 h 256"/>
              <a:gd name="T96" fmla="*/ 100 w 238"/>
              <a:gd name="T97" fmla="*/ 22 h 256"/>
              <a:gd name="T98" fmla="*/ 66 w 238"/>
              <a:gd name="T99" fmla="*/ 22 h 256"/>
              <a:gd name="T100" fmla="*/ 44 w 238"/>
              <a:gd name="T101" fmla="*/ 38 h 256"/>
              <a:gd name="T102" fmla="*/ 30 w 238"/>
              <a:gd name="T103" fmla="*/ 6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8" h="256">
                <a:moveTo>
                  <a:pt x="30" y="66"/>
                </a:moveTo>
                <a:lnTo>
                  <a:pt x="30" y="84"/>
                </a:lnTo>
                <a:lnTo>
                  <a:pt x="30" y="102"/>
                </a:lnTo>
                <a:lnTo>
                  <a:pt x="30" y="118"/>
                </a:lnTo>
                <a:lnTo>
                  <a:pt x="30" y="134"/>
                </a:lnTo>
                <a:lnTo>
                  <a:pt x="16" y="138"/>
                </a:lnTo>
                <a:lnTo>
                  <a:pt x="16" y="138"/>
                </a:lnTo>
                <a:lnTo>
                  <a:pt x="12" y="146"/>
                </a:lnTo>
                <a:lnTo>
                  <a:pt x="6" y="158"/>
                </a:lnTo>
                <a:lnTo>
                  <a:pt x="6" y="168"/>
                </a:lnTo>
                <a:lnTo>
                  <a:pt x="2" y="170"/>
                </a:lnTo>
                <a:lnTo>
                  <a:pt x="2" y="178"/>
                </a:lnTo>
                <a:lnTo>
                  <a:pt x="0" y="184"/>
                </a:lnTo>
                <a:lnTo>
                  <a:pt x="0" y="190"/>
                </a:lnTo>
                <a:lnTo>
                  <a:pt x="6" y="188"/>
                </a:lnTo>
                <a:lnTo>
                  <a:pt x="6" y="188"/>
                </a:lnTo>
                <a:lnTo>
                  <a:pt x="6" y="198"/>
                </a:lnTo>
                <a:lnTo>
                  <a:pt x="14" y="218"/>
                </a:lnTo>
                <a:lnTo>
                  <a:pt x="14" y="218"/>
                </a:lnTo>
                <a:lnTo>
                  <a:pt x="12" y="220"/>
                </a:lnTo>
                <a:lnTo>
                  <a:pt x="22" y="238"/>
                </a:lnTo>
                <a:lnTo>
                  <a:pt x="22" y="238"/>
                </a:lnTo>
                <a:lnTo>
                  <a:pt x="24" y="244"/>
                </a:lnTo>
                <a:lnTo>
                  <a:pt x="24" y="244"/>
                </a:lnTo>
                <a:lnTo>
                  <a:pt x="24" y="246"/>
                </a:lnTo>
                <a:lnTo>
                  <a:pt x="26" y="248"/>
                </a:lnTo>
                <a:lnTo>
                  <a:pt x="28" y="250"/>
                </a:lnTo>
                <a:lnTo>
                  <a:pt x="28" y="252"/>
                </a:lnTo>
                <a:lnTo>
                  <a:pt x="28" y="252"/>
                </a:lnTo>
                <a:lnTo>
                  <a:pt x="30" y="250"/>
                </a:lnTo>
                <a:lnTo>
                  <a:pt x="32" y="248"/>
                </a:lnTo>
                <a:lnTo>
                  <a:pt x="32" y="248"/>
                </a:lnTo>
                <a:lnTo>
                  <a:pt x="36" y="246"/>
                </a:lnTo>
                <a:lnTo>
                  <a:pt x="38" y="246"/>
                </a:lnTo>
                <a:lnTo>
                  <a:pt x="40" y="246"/>
                </a:lnTo>
                <a:lnTo>
                  <a:pt x="46" y="244"/>
                </a:lnTo>
                <a:lnTo>
                  <a:pt x="46" y="244"/>
                </a:lnTo>
                <a:lnTo>
                  <a:pt x="48" y="240"/>
                </a:lnTo>
                <a:lnTo>
                  <a:pt x="48" y="238"/>
                </a:lnTo>
                <a:lnTo>
                  <a:pt x="56" y="234"/>
                </a:lnTo>
                <a:lnTo>
                  <a:pt x="56" y="234"/>
                </a:lnTo>
                <a:lnTo>
                  <a:pt x="58" y="238"/>
                </a:lnTo>
                <a:lnTo>
                  <a:pt x="60" y="240"/>
                </a:lnTo>
                <a:lnTo>
                  <a:pt x="62" y="246"/>
                </a:lnTo>
                <a:lnTo>
                  <a:pt x="62" y="246"/>
                </a:lnTo>
                <a:lnTo>
                  <a:pt x="70" y="250"/>
                </a:lnTo>
                <a:lnTo>
                  <a:pt x="70" y="250"/>
                </a:lnTo>
                <a:lnTo>
                  <a:pt x="74" y="250"/>
                </a:lnTo>
                <a:lnTo>
                  <a:pt x="76" y="250"/>
                </a:lnTo>
                <a:lnTo>
                  <a:pt x="90" y="254"/>
                </a:lnTo>
                <a:lnTo>
                  <a:pt x="90" y="254"/>
                </a:lnTo>
                <a:lnTo>
                  <a:pt x="94" y="256"/>
                </a:lnTo>
                <a:lnTo>
                  <a:pt x="100" y="256"/>
                </a:lnTo>
                <a:lnTo>
                  <a:pt x="100" y="256"/>
                </a:lnTo>
                <a:lnTo>
                  <a:pt x="106" y="254"/>
                </a:lnTo>
                <a:lnTo>
                  <a:pt x="112" y="250"/>
                </a:lnTo>
                <a:lnTo>
                  <a:pt x="112" y="250"/>
                </a:lnTo>
                <a:lnTo>
                  <a:pt x="116" y="244"/>
                </a:lnTo>
                <a:lnTo>
                  <a:pt x="118" y="238"/>
                </a:lnTo>
                <a:lnTo>
                  <a:pt x="118" y="238"/>
                </a:lnTo>
                <a:lnTo>
                  <a:pt x="122" y="240"/>
                </a:lnTo>
                <a:lnTo>
                  <a:pt x="124" y="240"/>
                </a:lnTo>
                <a:lnTo>
                  <a:pt x="128" y="244"/>
                </a:lnTo>
                <a:lnTo>
                  <a:pt x="128" y="244"/>
                </a:lnTo>
                <a:lnTo>
                  <a:pt x="128" y="244"/>
                </a:lnTo>
                <a:lnTo>
                  <a:pt x="130" y="246"/>
                </a:lnTo>
                <a:lnTo>
                  <a:pt x="132" y="250"/>
                </a:lnTo>
                <a:lnTo>
                  <a:pt x="138" y="246"/>
                </a:lnTo>
                <a:lnTo>
                  <a:pt x="142" y="244"/>
                </a:lnTo>
                <a:lnTo>
                  <a:pt x="146" y="238"/>
                </a:lnTo>
                <a:lnTo>
                  <a:pt x="150" y="230"/>
                </a:lnTo>
                <a:lnTo>
                  <a:pt x="150" y="230"/>
                </a:lnTo>
                <a:lnTo>
                  <a:pt x="152" y="226"/>
                </a:lnTo>
                <a:lnTo>
                  <a:pt x="156" y="224"/>
                </a:lnTo>
                <a:lnTo>
                  <a:pt x="156" y="224"/>
                </a:lnTo>
                <a:lnTo>
                  <a:pt x="156" y="220"/>
                </a:lnTo>
                <a:lnTo>
                  <a:pt x="156" y="220"/>
                </a:lnTo>
                <a:lnTo>
                  <a:pt x="156" y="218"/>
                </a:lnTo>
                <a:lnTo>
                  <a:pt x="156" y="214"/>
                </a:lnTo>
                <a:lnTo>
                  <a:pt x="156" y="214"/>
                </a:lnTo>
                <a:lnTo>
                  <a:pt x="158" y="210"/>
                </a:lnTo>
                <a:lnTo>
                  <a:pt x="164" y="204"/>
                </a:lnTo>
                <a:lnTo>
                  <a:pt x="164" y="204"/>
                </a:lnTo>
                <a:lnTo>
                  <a:pt x="164" y="216"/>
                </a:lnTo>
                <a:lnTo>
                  <a:pt x="164" y="228"/>
                </a:lnTo>
                <a:lnTo>
                  <a:pt x="164" y="228"/>
                </a:lnTo>
                <a:lnTo>
                  <a:pt x="166" y="232"/>
                </a:lnTo>
                <a:lnTo>
                  <a:pt x="170" y="234"/>
                </a:lnTo>
                <a:lnTo>
                  <a:pt x="174" y="236"/>
                </a:lnTo>
                <a:lnTo>
                  <a:pt x="174" y="236"/>
                </a:lnTo>
                <a:lnTo>
                  <a:pt x="176" y="232"/>
                </a:lnTo>
                <a:lnTo>
                  <a:pt x="176" y="234"/>
                </a:lnTo>
                <a:lnTo>
                  <a:pt x="176" y="234"/>
                </a:lnTo>
                <a:lnTo>
                  <a:pt x="178" y="230"/>
                </a:lnTo>
                <a:lnTo>
                  <a:pt x="178" y="230"/>
                </a:lnTo>
                <a:lnTo>
                  <a:pt x="178" y="230"/>
                </a:lnTo>
                <a:lnTo>
                  <a:pt x="182" y="224"/>
                </a:lnTo>
                <a:lnTo>
                  <a:pt x="186" y="220"/>
                </a:lnTo>
                <a:lnTo>
                  <a:pt x="186" y="220"/>
                </a:lnTo>
                <a:lnTo>
                  <a:pt x="190" y="208"/>
                </a:lnTo>
                <a:lnTo>
                  <a:pt x="198" y="194"/>
                </a:lnTo>
                <a:lnTo>
                  <a:pt x="206" y="186"/>
                </a:lnTo>
                <a:lnTo>
                  <a:pt x="210" y="168"/>
                </a:lnTo>
                <a:lnTo>
                  <a:pt x="210" y="162"/>
                </a:lnTo>
                <a:lnTo>
                  <a:pt x="210" y="162"/>
                </a:lnTo>
                <a:lnTo>
                  <a:pt x="210" y="152"/>
                </a:lnTo>
                <a:lnTo>
                  <a:pt x="218" y="110"/>
                </a:lnTo>
                <a:lnTo>
                  <a:pt x="222" y="110"/>
                </a:lnTo>
                <a:lnTo>
                  <a:pt x="222" y="110"/>
                </a:lnTo>
                <a:lnTo>
                  <a:pt x="226" y="108"/>
                </a:lnTo>
                <a:lnTo>
                  <a:pt x="236" y="102"/>
                </a:lnTo>
                <a:lnTo>
                  <a:pt x="236" y="102"/>
                </a:lnTo>
                <a:lnTo>
                  <a:pt x="238" y="92"/>
                </a:lnTo>
                <a:lnTo>
                  <a:pt x="238" y="92"/>
                </a:lnTo>
                <a:lnTo>
                  <a:pt x="238" y="90"/>
                </a:lnTo>
                <a:lnTo>
                  <a:pt x="234" y="90"/>
                </a:lnTo>
                <a:lnTo>
                  <a:pt x="232" y="84"/>
                </a:lnTo>
                <a:lnTo>
                  <a:pt x="226" y="82"/>
                </a:lnTo>
                <a:lnTo>
                  <a:pt x="226" y="82"/>
                </a:lnTo>
                <a:lnTo>
                  <a:pt x="222" y="78"/>
                </a:lnTo>
                <a:lnTo>
                  <a:pt x="222" y="78"/>
                </a:lnTo>
                <a:lnTo>
                  <a:pt x="220" y="62"/>
                </a:lnTo>
                <a:lnTo>
                  <a:pt x="220" y="38"/>
                </a:lnTo>
                <a:lnTo>
                  <a:pt x="216" y="30"/>
                </a:lnTo>
                <a:lnTo>
                  <a:pt x="216" y="30"/>
                </a:lnTo>
                <a:lnTo>
                  <a:pt x="214" y="22"/>
                </a:lnTo>
                <a:lnTo>
                  <a:pt x="208" y="10"/>
                </a:lnTo>
                <a:lnTo>
                  <a:pt x="200" y="6"/>
                </a:lnTo>
                <a:lnTo>
                  <a:pt x="196" y="0"/>
                </a:lnTo>
                <a:lnTo>
                  <a:pt x="190" y="6"/>
                </a:lnTo>
                <a:lnTo>
                  <a:pt x="186" y="4"/>
                </a:lnTo>
                <a:lnTo>
                  <a:pt x="184" y="14"/>
                </a:lnTo>
                <a:lnTo>
                  <a:pt x="176" y="16"/>
                </a:lnTo>
                <a:lnTo>
                  <a:pt x="176" y="16"/>
                </a:lnTo>
                <a:lnTo>
                  <a:pt x="174" y="24"/>
                </a:lnTo>
                <a:lnTo>
                  <a:pt x="168" y="24"/>
                </a:lnTo>
                <a:lnTo>
                  <a:pt x="162" y="22"/>
                </a:lnTo>
                <a:lnTo>
                  <a:pt x="150" y="22"/>
                </a:lnTo>
                <a:lnTo>
                  <a:pt x="138" y="22"/>
                </a:lnTo>
                <a:lnTo>
                  <a:pt x="138" y="22"/>
                </a:lnTo>
                <a:lnTo>
                  <a:pt x="138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2"/>
                </a:lnTo>
                <a:lnTo>
                  <a:pt x="124" y="22"/>
                </a:lnTo>
                <a:lnTo>
                  <a:pt x="112" y="22"/>
                </a:lnTo>
                <a:lnTo>
                  <a:pt x="100" y="22"/>
                </a:lnTo>
                <a:lnTo>
                  <a:pt x="90" y="22"/>
                </a:lnTo>
                <a:lnTo>
                  <a:pt x="78" y="22"/>
                </a:lnTo>
                <a:lnTo>
                  <a:pt x="66" y="22"/>
                </a:lnTo>
                <a:lnTo>
                  <a:pt x="56" y="22"/>
                </a:lnTo>
                <a:lnTo>
                  <a:pt x="44" y="22"/>
                </a:lnTo>
                <a:lnTo>
                  <a:pt x="44" y="38"/>
                </a:lnTo>
                <a:lnTo>
                  <a:pt x="44" y="58"/>
                </a:lnTo>
                <a:lnTo>
                  <a:pt x="30" y="58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58" name="Freeform 16">
            <a:extLst>
              <a:ext uri="{FF2B5EF4-FFF2-40B4-BE49-F238E27FC236}">
                <a16:creationId xmlns:a16="http://schemas.microsoft.com/office/drawing/2014/main" id="{22EC678C-8B03-4EEC-B1D1-0FEDFE480609}"/>
              </a:ext>
            </a:extLst>
          </p:cNvPr>
          <p:cNvSpPr>
            <a:spLocks/>
          </p:cNvSpPr>
          <p:nvPr/>
        </p:nvSpPr>
        <p:spPr bwMode="auto">
          <a:xfrm>
            <a:off x="7318778" y="3439580"/>
            <a:ext cx="320675" cy="273050"/>
          </a:xfrm>
          <a:custGeom>
            <a:avLst/>
            <a:gdLst>
              <a:gd name="T0" fmla="*/ 20 w 202"/>
              <a:gd name="T1" fmla="*/ 60 h 172"/>
              <a:gd name="T2" fmla="*/ 30 w 202"/>
              <a:gd name="T3" fmla="*/ 64 h 172"/>
              <a:gd name="T4" fmla="*/ 34 w 202"/>
              <a:gd name="T5" fmla="*/ 56 h 172"/>
              <a:gd name="T6" fmla="*/ 38 w 202"/>
              <a:gd name="T7" fmla="*/ 52 h 172"/>
              <a:gd name="T8" fmla="*/ 50 w 202"/>
              <a:gd name="T9" fmla="*/ 44 h 172"/>
              <a:gd name="T10" fmla="*/ 56 w 202"/>
              <a:gd name="T11" fmla="*/ 38 h 172"/>
              <a:gd name="T12" fmla="*/ 60 w 202"/>
              <a:gd name="T13" fmla="*/ 26 h 172"/>
              <a:gd name="T14" fmla="*/ 72 w 202"/>
              <a:gd name="T15" fmla="*/ 22 h 172"/>
              <a:gd name="T16" fmla="*/ 80 w 202"/>
              <a:gd name="T17" fmla="*/ 22 h 172"/>
              <a:gd name="T18" fmla="*/ 94 w 202"/>
              <a:gd name="T19" fmla="*/ 22 h 172"/>
              <a:gd name="T20" fmla="*/ 102 w 202"/>
              <a:gd name="T21" fmla="*/ 26 h 172"/>
              <a:gd name="T22" fmla="*/ 112 w 202"/>
              <a:gd name="T23" fmla="*/ 26 h 172"/>
              <a:gd name="T24" fmla="*/ 124 w 202"/>
              <a:gd name="T25" fmla="*/ 26 h 172"/>
              <a:gd name="T26" fmla="*/ 136 w 202"/>
              <a:gd name="T27" fmla="*/ 18 h 172"/>
              <a:gd name="T28" fmla="*/ 136 w 202"/>
              <a:gd name="T29" fmla="*/ 10 h 172"/>
              <a:gd name="T30" fmla="*/ 146 w 202"/>
              <a:gd name="T31" fmla="*/ 0 h 172"/>
              <a:gd name="T32" fmla="*/ 150 w 202"/>
              <a:gd name="T33" fmla="*/ 10 h 172"/>
              <a:gd name="T34" fmla="*/ 154 w 202"/>
              <a:gd name="T35" fmla="*/ 14 h 172"/>
              <a:gd name="T36" fmla="*/ 154 w 202"/>
              <a:gd name="T37" fmla="*/ 30 h 172"/>
              <a:gd name="T38" fmla="*/ 166 w 202"/>
              <a:gd name="T39" fmla="*/ 30 h 172"/>
              <a:gd name="T40" fmla="*/ 176 w 202"/>
              <a:gd name="T41" fmla="*/ 26 h 172"/>
              <a:gd name="T42" fmla="*/ 184 w 202"/>
              <a:gd name="T43" fmla="*/ 22 h 172"/>
              <a:gd name="T44" fmla="*/ 188 w 202"/>
              <a:gd name="T45" fmla="*/ 26 h 172"/>
              <a:gd name="T46" fmla="*/ 202 w 202"/>
              <a:gd name="T47" fmla="*/ 22 h 172"/>
              <a:gd name="T48" fmla="*/ 196 w 202"/>
              <a:gd name="T49" fmla="*/ 26 h 172"/>
              <a:gd name="T50" fmla="*/ 188 w 202"/>
              <a:gd name="T51" fmla="*/ 30 h 172"/>
              <a:gd name="T52" fmla="*/ 172 w 202"/>
              <a:gd name="T53" fmla="*/ 34 h 172"/>
              <a:gd name="T54" fmla="*/ 162 w 202"/>
              <a:gd name="T55" fmla="*/ 38 h 172"/>
              <a:gd name="T56" fmla="*/ 150 w 202"/>
              <a:gd name="T57" fmla="*/ 48 h 172"/>
              <a:gd name="T58" fmla="*/ 154 w 202"/>
              <a:gd name="T59" fmla="*/ 56 h 172"/>
              <a:gd name="T60" fmla="*/ 154 w 202"/>
              <a:gd name="T61" fmla="*/ 66 h 172"/>
              <a:gd name="T62" fmla="*/ 146 w 202"/>
              <a:gd name="T63" fmla="*/ 74 h 172"/>
              <a:gd name="T64" fmla="*/ 150 w 202"/>
              <a:gd name="T65" fmla="*/ 86 h 172"/>
              <a:gd name="T66" fmla="*/ 136 w 202"/>
              <a:gd name="T67" fmla="*/ 86 h 172"/>
              <a:gd name="T68" fmla="*/ 136 w 202"/>
              <a:gd name="T69" fmla="*/ 94 h 172"/>
              <a:gd name="T70" fmla="*/ 136 w 202"/>
              <a:gd name="T71" fmla="*/ 100 h 172"/>
              <a:gd name="T72" fmla="*/ 124 w 202"/>
              <a:gd name="T73" fmla="*/ 108 h 172"/>
              <a:gd name="T74" fmla="*/ 124 w 202"/>
              <a:gd name="T75" fmla="*/ 116 h 172"/>
              <a:gd name="T76" fmla="*/ 120 w 202"/>
              <a:gd name="T77" fmla="*/ 126 h 172"/>
              <a:gd name="T78" fmla="*/ 112 w 202"/>
              <a:gd name="T79" fmla="*/ 126 h 172"/>
              <a:gd name="T80" fmla="*/ 98 w 202"/>
              <a:gd name="T81" fmla="*/ 130 h 172"/>
              <a:gd name="T82" fmla="*/ 94 w 202"/>
              <a:gd name="T83" fmla="*/ 138 h 172"/>
              <a:gd name="T84" fmla="*/ 86 w 202"/>
              <a:gd name="T85" fmla="*/ 138 h 172"/>
              <a:gd name="T86" fmla="*/ 84 w 202"/>
              <a:gd name="T87" fmla="*/ 152 h 172"/>
              <a:gd name="T88" fmla="*/ 84 w 202"/>
              <a:gd name="T89" fmla="*/ 160 h 172"/>
              <a:gd name="T90" fmla="*/ 68 w 202"/>
              <a:gd name="T91" fmla="*/ 168 h 172"/>
              <a:gd name="T92" fmla="*/ 54 w 202"/>
              <a:gd name="T93" fmla="*/ 168 h 172"/>
              <a:gd name="T94" fmla="*/ 38 w 202"/>
              <a:gd name="T95" fmla="*/ 168 h 172"/>
              <a:gd name="T96" fmla="*/ 16 w 202"/>
              <a:gd name="T97" fmla="*/ 168 h 172"/>
              <a:gd name="T98" fmla="*/ 8 w 202"/>
              <a:gd name="T99" fmla="*/ 160 h 172"/>
              <a:gd name="T100" fmla="*/ 20 w 202"/>
              <a:gd name="T101" fmla="*/ 142 h 172"/>
              <a:gd name="T102" fmla="*/ 12 w 202"/>
              <a:gd name="T103" fmla="*/ 134 h 172"/>
              <a:gd name="T104" fmla="*/ 4 w 202"/>
              <a:gd name="T105" fmla="*/ 122 h 172"/>
              <a:gd name="T106" fmla="*/ 0 w 202"/>
              <a:gd name="T107" fmla="*/ 108 h 172"/>
              <a:gd name="T108" fmla="*/ 4 w 202"/>
              <a:gd name="T109" fmla="*/ 96 h 172"/>
              <a:gd name="T110" fmla="*/ 0 w 202"/>
              <a:gd name="T111" fmla="*/ 86 h 172"/>
              <a:gd name="T112" fmla="*/ 0 w 202"/>
              <a:gd name="T113" fmla="*/ 74 h 172"/>
              <a:gd name="T114" fmla="*/ 8 w 202"/>
              <a:gd name="T115" fmla="*/ 64 h 172"/>
              <a:gd name="T116" fmla="*/ 12 w 202"/>
              <a:gd name="T117" fmla="*/ 5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2" h="172">
                <a:moveTo>
                  <a:pt x="12" y="56"/>
                </a:moveTo>
                <a:lnTo>
                  <a:pt x="12" y="60"/>
                </a:lnTo>
                <a:lnTo>
                  <a:pt x="16" y="60"/>
                </a:lnTo>
                <a:lnTo>
                  <a:pt x="20" y="60"/>
                </a:lnTo>
                <a:lnTo>
                  <a:pt x="24" y="60"/>
                </a:lnTo>
                <a:lnTo>
                  <a:pt x="24" y="64"/>
                </a:lnTo>
                <a:lnTo>
                  <a:pt x="28" y="64"/>
                </a:lnTo>
                <a:lnTo>
                  <a:pt x="30" y="64"/>
                </a:lnTo>
                <a:lnTo>
                  <a:pt x="30" y="60"/>
                </a:lnTo>
                <a:lnTo>
                  <a:pt x="34" y="60"/>
                </a:lnTo>
                <a:lnTo>
                  <a:pt x="38" y="56"/>
                </a:lnTo>
                <a:lnTo>
                  <a:pt x="34" y="56"/>
                </a:lnTo>
                <a:lnTo>
                  <a:pt x="38" y="56"/>
                </a:lnTo>
                <a:lnTo>
                  <a:pt x="38" y="52"/>
                </a:lnTo>
                <a:lnTo>
                  <a:pt x="34" y="52"/>
                </a:lnTo>
                <a:lnTo>
                  <a:pt x="38" y="52"/>
                </a:lnTo>
                <a:lnTo>
                  <a:pt x="42" y="48"/>
                </a:lnTo>
                <a:lnTo>
                  <a:pt x="46" y="48"/>
                </a:lnTo>
                <a:lnTo>
                  <a:pt x="50" y="48"/>
                </a:lnTo>
                <a:lnTo>
                  <a:pt x="50" y="44"/>
                </a:lnTo>
                <a:lnTo>
                  <a:pt x="54" y="44"/>
                </a:lnTo>
                <a:lnTo>
                  <a:pt x="56" y="44"/>
                </a:lnTo>
                <a:lnTo>
                  <a:pt x="56" y="40"/>
                </a:lnTo>
                <a:lnTo>
                  <a:pt x="56" y="38"/>
                </a:lnTo>
                <a:lnTo>
                  <a:pt x="56" y="34"/>
                </a:lnTo>
                <a:lnTo>
                  <a:pt x="60" y="34"/>
                </a:lnTo>
                <a:lnTo>
                  <a:pt x="60" y="30"/>
                </a:lnTo>
                <a:lnTo>
                  <a:pt x="60" y="26"/>
                </a:lnTo>
                <a:lnTo>
                  <a:pt x="64" y="26"/>
                </a:lnTo>
                <a:lnTo>
                  <a:pt x="68" y="26"/>
                </a:lnTo>
                <a:lnTo>
                  <a:pt x="72" y="26"/>
                </a:lnTo>
                <a:lnTo>
                  <a:pt x="72" y="22"/>
                </a:lnTo>
                <a:lnTo>
                  <a:pt x="72" y="18"/>
                </a:lnTo>
                <a:lnTo>
                  <a:pt x="76" y="18"/>
                </a:lnTo>
                <a:lnTo>
                  <a:pt x="76" y="22"/>
                </a:lnTo>
                <a:lnTo>
                  <a:pt x="80" y="22"/>
                </a:lnTo>
                <a:lnTo>
                  <a:pt x="84" y="22"/>
                </a:lnTo>
                <a:lnTo>
                  <a:pt x="86" y="22"/>
                </a:lnTo>
                <a:lnTo>
                  <a:pt x="90" y="22"/>
                </a:lnTo>
                <a:lnTo>
                  <a:pt x="94" y="22"/>
                </a:lnTo>
                <a:lnTo>
                  <a:pt x="94" y="26"/>
                </a:lnTo>
                <a:lnTo>
                  <a:pt x="98" y="26"/>
                </a:lnTo>
                <a:lnTo>
                  <a:pt x="98" y="22"/>
                </a:lnTo>
                <a:lnTo>
                  <a:pt x="102" y="26"/>
                </a:lnTo>
                <a:lnTo>
                  <a:pt x="106" y="30"/>
                </a:lnTo>
                <a:lnTo>
                  <a:pt x="110" y="30"/>
                </a:lnTo>
                <a:lnTo>
                  <a:pt x="110" y="26"/>
                </a:lnTo>
                <a:lnTo>
                  <a:pt x="112" y="26"/>
                </a:lnTo>
                <a:lnTo>
                  <a:pt x="116" y="22"/>
                </a:lnTo>
                <a:lnTo>
                  <a:pt x="120" y="22"/>
                </a:lnTo>
                <a:lnTo>
                  <a:pt x="120" y="26"/>
                </a:lnTo>
                <a:lnTo>
                  <a:pt x="124" y="26"/>
                </a:lnTo>
                <a:lnTo>
                  <a:pt x="124" y="22"/>
                </a:lnTo>
                <a:lnTo>
                  <a:pt x="128" y="18"/>
                </a:lnTo>
                <a:lnTo>
                  <a:pt x="132" y="18"/>
                </a:lnTo>
                <a:lnTo>
                  <a:pt x="136" y="18"/>
                </a:lnTo>
                <a:lnTo>
                  <a:pt x="140" y="18"/>
                </a:lnTo>
                <a:lnTo>
                  <a:pt x="140" y="14"/>
                </a:lnTo>
                <a:lnTo>
                  <a:pt x="136" y="14"/>
                </a:lnTo>
                <a:lnTo>
                  <a:pt x="136" y="10"/>
                </a:lnTo>
                <a:lnTo>
                  <a:pt x="140" y="10"/>
                </a:lnTo>
                <a:lnTo>
                  <a:pt x="142" y="8"/>
                </a:lnTo>
                <a:lnTo>
                  <a:pt x="142" y="4"/>
                </a:lnTo>
                <a:lnTo>
                  <a:pt x="146" y="0"/>
                </a:lnTo>
                <a:lnTo>
                  <a:pt x="150" y="4"/>
                </a:lnTo>
                <a:lnTo>
                  <a:pt x="154" y="4"/>
                </a:lnTo>
                <a:lnTo>
                  <a:pt x="154" y="8"/>
                </a:lnTo>
                <a:lnTo>
                  <a:pt x="150" y="10"/>
                </a:lnTo>
                <a:lnTo>
                  <a:pt x="154" y="10"/>
                </a:lnTo>
                <a:lnTo>
                  <a:pt x="158" y="10"/>
                </a:lnTo>
                <a:lnTo>
                  <a:pt x="158" y="14"/>
                </a:lnTo>
                <a:lnTo>
                  <a:pt x="154" y="14"/>
                </a:lnTo>
                <a:lnTo>
                  <a:pt x="154" y="18"/>
                </a:lnTo>
                <a:lnTo>
                  <a:pt x="154" y="22"/>
                </a:lnTo>
                <a:lnTo>
                  <a:pt x="154" y="26"/>
                </a:lnTo>
                <a:lnTo>
                  <a:pt x="154" y="30"/>
                </a:lnTo>
                <a:lnTo>
                  <a:pt x="158" y="34"/>
                </a:lnTo>
                <a:lnTo>
                  <a:pt x="158" y="38"/>
                </a:lnTo>
                <a:lnTo>
                  <a:pt x="162" y="34"/>
                </a:lnTo>
                <a:lnTo>
                  <a:pt x="166" y="30"/>
                </a:lnTo>
                <a:lnTo>
                  <a:pt x="168" y="30"/>
                </a:lnTo>
                <a:lnTo>
                  <a:pt x="172" y="30"/>
                </a:lnTo>
                <a:lnTo>
                  <a:pt x="172" y="26"/>
                </a:lnTo>
                <a:lnTo>
                  <a:pt x="176" y="26"/>
                </a:lnTo>
                <a:lnTo>
                  <a:pt x="176" y="22"/>
                </a:lnTo>
                <a:lnTo>
                  <a:pt x="180" y="22"/>
                </a:lnTo>
                <a:lnTo>
                  <a:pt x="184" y="18"/>
                </a:lnTo>
                <a:lnTo>
                  <a:pt x="184" y="22"/>
                </a:lnTo>
                <a:lnTo>
                  <a:pt x="188" y="22"/>
                </a:lnTo>
                <a:lnTo>
                  <a:pt x="184" y="22"/>
                </a:lnTo>
                <a:lnTo>
                  <a:pt x="184" y="26"/>
                </a:lnTo>
                <a:lnTo>
                  <a:pt x="188" y="26"/>
                </a:lnTo>
                <a:lnTo>
                  <a:pt x="192" y="22"/>
                </a:lnTo>
                <a:lnTo>
                  <a:pt x="196" y="22"/>
                </a:lnTo>
                <a:lnTo>
                  <a:pt x="198" y="22"/>
                </a:lnTo>
                <a:lnTo>
                  <a:pt x="202" y="22"/>
                </a:lnTo>
                <a:lnTo>
                  <a:pt x="202" y="26"/>
                </a:lnTo>
                <a:lnTo>
                  <a:pt x="202" y="22"/>
                </a:lnTo>
                <a:lnTo>
                  <a:pt x="198" y="26"/>
                </a:lnTo>
                <a:lnTo>
                  <a:pt x="196" y="26"/>
                </a:lnTo>
                <a:lnTo>
                  <a:pt x="198" y="30"/>
                </a:lnTo>
                <a:lnTo>
                  <a:pt x="196" y="30"/>
                </a:lnTo>
                <a:lnTo>
                  <a:pt x="192" y="34"/>
                </a:lnTo>
                <a:lnTo>
                  <a:pt x="188" y="30"/>
                </a:lnTo>
                <a:lnTo>
                  <a:pt x="184" y="30"/>
                </a:lnTo>
                <a:lnTo>
                  <a:pt x="180" y="30"/>
                </a:lnTo>
                <a:lnTo>
                  <a:pt x="176" y="34"/>
                </a:lnTo>
                <a:lnTo>
                  <a:pt x="172" y="34"/>
                </a:lnTo>
                <a:lnTo>
                  <a:pt x="168" y="34"/>
                </a:lnTo>
                <a:lnTo>
                  <a:pt x="166" y="34"/>
                </a:lnTo>
                <a:lnTo>
                  <a:pt x="166" y="38"/>
                </a:lnTo>
                <a:lnTo>
                  <a:pt x="162" y="38"/>
                </a:lnTo>
                <a:lnTo>
                  <a:pt x="158" y="40"/>
                </a:lnTo>
                <a:lnTo>
                  <a:pt x="154" y="44"/>
                </a:lnTo>
                <a:lnTo>
                  <a:pt x="150" y="44"/>
                </a:lnTo>
                <a:lnTo>
                  <a:pt x="150" y="48"/>
                </a:lnTo>
                <a:lnTo>
                  <a:pt x="154" y="48"/>
                </a:lnTo>
                <a:lnTo>
                  <a:pt x="154" y="52"/>
                </a:lnTo>
                <a:lnTo>
                  <a:pt x="158" y="52"/>
                </a:lnTo>
                <a:lnTo>
                  <a:pt x="154" y="56"/>
                </a:lnTo>
                <a:lnTo>
                  <a:pt x="158" y="56"/>
                </a:lnTo>
                <a:lnTo>
                  <a:pt x="158" y="60"/>
                </a:lnTo>
                <a:lnTo>
                  <a:pt x="158" y="64"/>
                </a:lnTo>
                <a:lnTo>
                  <a:pt x="154" y="66"/>
                </a:lnTo>
                <a:lnTo>
                  <a:pt x="154" y="70"/>
                </a:lnTo>
                <a:lnTo>
                  <a:pt x="150" y="70"/>
                </a:lnTo>
                <a:lnTo>
                  <a:pt x="150" y="74"/>
                </a:lnTo>
                <a:lnTo>
                  <a:pt x="146" y="74"/>
                </a:lnTo>
                <a:lnTo>
                  <a:pt x="146" y="78"/>
                </a:lnTo>
                <a:lnTo>
                  <a:pt x="150" y="78"/>
                </a:lnTo>
                <a:lnTo>
                  <a:pt x="150" y="82"/>
                </a:lnTo>
                <a:lnTo>
                  <a:pt x="150" y="86"/>
                </a:lnTo>
                <a:lnTo>
                  <a:pt x="146" y="86"/>
                </a:lnTo>
                <a:lnTo>
                  <a:pt x="142" y="86"/>
                </a:lnTo>
                <a:lnTo>
                  <a:pt x="140" y="86"/>
                </a:lnTo>
                <a:lnTo>
                  <a:pt x="136" y="86"/>
                </a:lnTo>
                <a:lnTo>
                  <a:pt x="132" y="86"/>
                </a:lnTo>
                <a:lnTo>
                  <a:pt x="132" y="90"/>
                </a:lnTo>
                <a:lnTo>
                  <a:pt x="136" y="90"/>
                </a:lnTo>
                <a:lnTo>
                  <a:pt x="136" y="94"/>
                </a:lnTo>
                <a:lnTo>
                  <a:pt x="136" y="96"/>
                </a:lnTo>
                <a:lnTo>
                  <a:pt x="140" y="96"/>
                </a:lnTo>
                <a:lnTo>
                  <a:pt x="140" y="100"/>
                </a:lnTo>
                <a:lnTo>
                  <a:pt x="136" y="100"/>
                </a:lnTo>
                <a:lnTo>
                  <a:pt x="132" y="104"/>
                </a:lnTo>
                <a:lnTo>
                  <a:pt x="128" y="104"/>
                </a:lnTo>
                <a:lnTo>
                  <a:pt x="128" y="108"/>
                </a:lnTo>
                <a:lnTo>
                  <a:pt x="124" y="108"/>
                </a:lnTo>
                <a:lnTo>
                  <a:pt x="128" y="108"/>
                </a:lnTo>
                <a:lnTo>
                  <a:pt x="128" y="112"/>
                </a:lnTo>
                <a:lnTo>
                  <a:pt x="124" y="112"/>
                </a:lnTo>
                <a:lnTo>
                  <a:pt x="124" y="116"/>
                </a:lnTo>
                <a:lnTo>
                  <a:pt x="124" y="120"/>
                </a:lnTo>
                <a:lnTo>
                  <a:pt x="124" y="122"/>
                </a:lnTo>
                <a:lnTo>
                  <a:pt x="124" y="126"/>
                </a:lnTo>
                <a:lnTo>
                  <a:pt x="120" y="126"/>
                </a:lnTo>
                <a:lnTo>
                  <a:pt x="120" y="130"/>
                </a:lnTo>
                <a:lnTo>
                  <a:pt x="116" y="130"/>
                </a:lnTo>
                <a:lnTo>
                  <a:pt x="116" y="126"/>
                </a:lnTo>
                <a:lnTo>
                  <a:pt x="112" y="126"/>
                </a:lnTo>
                <a:lnTo>
                  <a:pt x="110" y="126"/>
                </a:lnTo>
                <a:lnTo>
                  <a:pt x="106" y="130"/>
                </a:lnTo>
                <a:lnTo>
                  <a:pt x="102" y="130"/>
                </a:lnTo>
                <a:lnTo>
                  <a:pt x="98" y="130"/>
                </a:lnTo>
                <a:lnTo>
                  <a:pt x="102" y="134"/>
                </a:lnTo>
                <a:lnTo>
                  <a:pt x="102" y="138"/>
                </a:lnTo>
                <a:lnTo>
                  <a:pt x="98" y="138"/>
                </a:lnTo>
                <a:lnTo>
                  <a:pt x="94" y="138"/>
                </a:lnTo>
                <a:lnTo>
                  <a:pt x="90" y="138"/>
                </a:lnTo>
                <a:lnTo>
                  <a:pt x="90" y="134"/>
                </a:lnTo>
                <a:lnTo>
                  <a:pt x="90" y="138"/>
                </a:lnTo>
                <a:lnTo>
                  <a:pt x="86" y="138"/>
                </a:lnTo>
                <a:lnTo>
                  <a:pt x="86" y="142"/>
                </a:lnTo>
                <a:lnTo>
                  <a:pt x="84" y="142"/>
                </a:lnTo>
                <a:lnTo>
                  <a:pt x="84" y="150"/>
                </a:lnTo>
                <a:lnTo>
                  <a:pt x="84" y="152"/>
                </a:lnTo>
                <a:lnTo>
                  <a:pt x="84" y="156"/>
                </a:lnTo>
                <a:lnTo>
                  <a:pt x="80" y="156"/>
                </a:lnTo>
                <a:lnTo>
                  <a:pt x="80" y="160"/>
                </a:lnTo>
                <a:lnTo>
                  <a:pt x="84" y="160"/>
                </a:lnTo>
                <a:lnTo>
                  <a:pt x="80" y="164"/>
                </a:lnTo>
                <a:lnTo>
                  <a:pt x="76" y="164"/>
                </a:lnTo>
                <a:lnTo>
                  <a:pt x="72" y="164"/>
                </a:lnTo>
                <a:lnTo>
                  <a:pt x="68" y="168"/>
                </a:lnTo>
                <a:lnTo>
                  <a:pt x="64" y="168"/>
                </a:lnTo>
                <a:lnTo>
                  <a:pt x="60" y="168"/>
                </a:lnTo>
                <a:lnTo>
                  <a:pt x="56" y="168"/>
                </a:lnTo>
                <a:lnTo>
                  <a:pt x="54" y="168"/>
                </a:lnTo>
                <a:lnTo>
                  <a:pt x="50" y="172"/>
                </a:lnTo>
                <a:lnTo>
                  <a:pt x="46" y="168"/>
                </a:lnTo>
                <a:lnTo>
                  <a:pt x="42" y="168"/>
                </a:lnTo>
                <a:lnTo>
                  <a:pt x="38" y="168"/>
                </a:lnTo>
                <a:lnTo>
                  <a:pt x="28" y="172"/>
                </a:lnTo>
                <a:lnTo>
                  <a:pt x="24" y="168"/>
                </a:lnTo>
                <a:lnTo>
                  <a:pt x="20" y="168"/>
                </a:lnTo>
                <a:lnTo>
                  <a:pt x="16" y="168"/>
                </a:lnTo>
                <a:lnTo>
                  <a:pt x="8" y="164"/>
                </a:lnTo>
                <a:lnTo>
                  <a:pt x="4" y="164"/>
                </a:lnTo>
                <a:lnTo>
                  <a:pt x="4" y="160"/>
                </a:lnTo>
                <a:lnTo>
                  <a:pt x="8" y="160"/>
                </a:lnTo>
                <a:lnTo>
                  <a:pt x="8" y="156"/>
                </a:lnTo>
                <a:lnTo>
                  <a:pt x="12" y="152"/>
                </a:lnTo>
                <a:lnTo>
                  <a:pt x="16" y="146"/>
                </a:lnTo>
                <a:lnTo>
                  <a:pt x="20" y="142"/>
                </a:lnTo>
                <a:lnTo>
                  <a:pt x="20" y="138"/>
                </a:lnTo>
                <a:lnTo>
                  <a:pt x="16" y="138"/>
                </a:lnTo>
                <a:lnTo>
                  <a:pt x="16" y="134"/>
                </a:lnTo>
                <a:lnTo>
                  <a:pt x="12" y="134"/>
                </a:lnTo>
                <a:lnTo>
                  <a:pt x="8" y="134"/>
                </a:lnTo>
                <a:lnTo>
                  <a:pt x="4" y="130"/>
                </a:lnTo>
                <a:lnTo>
                  <a:pt x="4" y="126"/>
                </a:lnTo>
                <a:lnTo>
                  <a:pt x="4" y="122"/>
                </a:lnTo>
                <a:lnTo>
                  <a:pt x="4" y="120"/>
                </a:lnTo>
                <a:lnTo>
                  <a:pt x="4" y="116"/>
                </a:lnTo>
                <a:lnTo>
                  <a:pt x="0" y="112"/>
                </a:lnTo>
                <a:lnTo>
                  <a:pt x="0" y="108"/>
                </a:lnTo>
                <a:lnTo>
                  <a:pt x="0" y="104"/>
                </a:lnTo>
                <a:lnTo>
                  <a:pt x="0" y="100"/>
                </a:lnTo>
                <a:lnTo>
                  <a:pt x="0" y="96"/>
                </a:lnTo>
                <a:lnTo>
                  <a:pt x="4" y="96"/>
                </a:lnTo>
                <a:lnTo>
                  <a:pt x="4" y="94"/>
                </a:lnTo>
                <a:lnTo>
                  <a:pt x="0" y="94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0" y="78"/>
                </a:lnTo>
                <a:lnTo>
                  <a:pt x="4" y="78"/>
                </a:lnTo>
                <a:lnTo>
                  <a:pt x="0" y="74"/>
                </a:lnTo>
                <a:lnTo>
                  <a:pt x="4" y="74"/>
                </a:lnTo>
                <a:lnTo>
                  <a:pt x="8" y="70"/>
                </a:lnTo>
                <a:lnTo>
                  <a:pt x="8" y="66"/>
                </a:lnTo>
                <a:lnTo>
                  <a:pt x="8" y="64"/>
                </a:lnTo>
                <a:lnTo>
                  <a:pt x="8" y="60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59" name="Freeform 17">
            <a:extLst>
              <a:ext uri="{FF2B5EF4-FFF2-40B4-BE49-F238E27FC236}">
                <a16:creationId xmlns:a16="http://schemas.microsoft.com/office/drawing/2014/main" id="{809D5E3A-DF86-4C7E-B7A0-6ECFDC30EC18}"/>
              </a:ext>
            </a:extLst>
          </p:cNvPr>
          <p:cNvSpPr>
            <a:spLocks noEditPoints="1"/>
          </p:cNvSpPr>
          <p:nvPr/>
        </p:nvSpPr>
        <p:spPr bwMode="auto">
          <a:xfrm>
            <a:off x="6937778" y="3357030"/>
            <a:ext cx="69850" cy="69850"/>
          </a:xfrm>
          <a:custGeom>
            <a:avLst/>
            <a:gdLst>
              <a:gd name="T0" fmla="*/ 40 w 44"/>
              <a:gd name="T1" fmla="*/ 44 h 44"/>
              <a:gd name="T2" fmla="*/ 36 w 44"/>
              <a:gd name="T3" fmla="*/ 44 h 44"/>
              <a:gd name="T4" fmla="*/ 36 w 44"/>
              <a:gd name="T5" fmla="*/ 44 h 44"/>
              <a:gd name="T6" fmla="*/ 36 w 44"/>
              <a:gd name="T7" fmla="*/ 36 h 44"/>
              <a:gd name="T8" fmla="*/ 32 w 44"/>
              <a:gd name="T9" fmla="*/ 32 h 44"/>
              <a:gd name="T10" fmla="*/ 28 w 44"/>
              <a:gd name="T11" fmla="*/ 32 h 44"/>
              <a:gd name="T12" fmla="*/ 28 w 44"/>
              <a:gd name="T13" fmla="*/ 32 h 44"/>
              <a:gd name="T14" fmla="*/ 22 w 44"/>
              <a:gd name="T15" fmla="*/ 30 h 44"/>
              <a:gd name="T16" fmla="*/ 18 w 44"/>
              <a:gd name="T17" fmla="*/ 30 h 44"/>
              <a:gd name="T18" fmla="*/ 18 w 44"/>
              <a:gd name="T19" fmla="*/ 30 h 44"/>
              <a:gd name="T20" fmla="*/ 14 w 44"/>
              <a:gd name="T21" fmla="*/ 26 h 44"/>
              <a:gd name="T22" fmla="*/ 10 w 44"/>
              <a:gd name="T23" fmla="*/ 22 h 44"/>
              <a:gd name="T24" fmla="*/ 6 w 44"/>
              <a:gd name="T25" fmla="*/ 22 h 44"/>
              <a:gd name="T26" fmla="*/ 2 w 44"/>
              <a:gd name="T27" fmla="*/ 22 h 44"/>
              <a:gd name="T28" fmla="*/ 0 w 44"/>
              <a:gd name="T29" fmla="*/ 14 h 44"/>
              <a:gd name="T30" fmla="*/ 2 w 44"/>
              <a:gd name="T31" fmla="*/ 10 h 44"/>
              <a:gd name="T32" fmla="*/ 0 w 44"/>
              <a:gd name="T33" fmla="*/ 4 h 44"/>
              <a:gd name="T34" fmla="*/ 0 w 44"/>
              <a:gd name="T35" fmla="*/ 4 h 44"/>
              <a:gd name="T36" fmla="*/ 2 w 44"/>
              <a:gd name="T37" fmla="*/ 4 h 44"/>
              <a:gd name="T38" fmla="*/ 2 w 44"/>
              <a:gd name="T39" fmla="*/ 0 h 44"/>
              <a:gd name="T40" fmla="*/ 6 w 44"/>
              <a:gd name="T41" fmla="*/ 0 h 44"/>
              <a:gd name="T42" fmla="*/ 10 w 44"/>
              <a:gd name="T43" fmla="*/ 0 h 44"/>
              <a:gd name="T44" fmla="*/ 18 w 44"/>
              <a:gd name="T45" fmla="*/ 0 h 44"/>
              <a:gd name="T46" fmla="*/ 22 w 44"/>
              <a:gd name="T47" fmla="*/ 0 h 44"/>
              <a:gd name="T48" fmla="*/ 24 w 44"/>
              <a:gd name="T49" fmla="*/ 0 h 44"/>
              <a:gd name="T50" fmla="*/ 22 w 44"/>
              <a:gd name="T51" fmla="*/ 4 h 44"/>
              <a:gd name="T52" fmla="*/ 22 w 44"/>
              <a:gd name="T53" fmla="*/ 4 h 44"/>
              <a:gd name="T54" fmla="*/ 28 w 44"/>
              <a:gd name="T55" fmla="*/ 8 h 44"/>
              <a:gd name="T56" fmla="*/ 24 w 44"/>
              <a:gd name="T57" fmla="*/ 10 h 44"/>
              <a:gd name="T58" fmla="*/ 28 w 44"/>
              <a:gd name="T59" fmla="*/ 14 h 44"/>
              <a:gd name="T60" fmla="*/ 32 w 44"/>
              <a:gd name="T61" fmla="*/ 18 h 44"/>
              <a:gd name="T62" fmla="*/ 32 w 44"/>
              <a:gd name="T63" fmla="*/ 22 h 44"/>
              <a:gd name="T64" fmla="*/ 32 w 44"/>
              <a:gd name="T65" fmla="*/ 22 h 44"/>
              <a:gd name="T66" fmla="*/ 28 w 44"/>
              <a:gd name="T67" fmla="*/ 22 h 44"/>
              <a:gd name="T68" fmla="*/ 32 w 44"/>
              <a:gd name="T69" fmla="*/ 26 h 44"/>
              <a:gd name="T70" fmla="*/ 32 w 44"/>
              <a:gd name="T71" fmla="*/ 26 h 44"/>
              <a:gd name="T72" fmla="*/ 32 w 44"/>
              <a:gd name="T73" fmla="*/ 30 h 44"/>
              <a:gd name="T74" fmla="*/ 36 w 44"/>
              <a:gd name="T75" fmla="*/ 30 h 44"/>
              <a:gd name="T76" fmla="*/ 36 w 44"/>
              <a:gd name="T77" fmla="*/ 32 h 44"/>
              <a:gd name="T78" fmla="*/ 40 w 44"/>
              <a:gd name="T79" fmla="*/ 30 h 44"/>
              <a:gd name="T80" fmla="*/ 40 w 44"/>
              <a:gd name="T81" fmla="*/ 32 h 44"/>
              <a:gd name="T82" fmla="*/ 40 w 44"/>
              <a:gd name="T83" fmla="*/ 36 h 44"/>
              <a:gd name="T84" fmla="*/ 44 w 44"/>
              <a:gd name="T85" fmla="*/ 36 h 44"/>
              <a:gd name="T86" fmla="*/ 40 w 44"/>
              <a:gd name="T87" fmla="*/ 40 h 44"/>
              <a:gd name="T88" fmla="*/ 40 w 44"/>
              <a:gd name="T89" fmla="*/ 40 h 44"/>
              <a:gd name="T90" fmla="*/ 40 w 44"/>
              <a:gd name="T91" fmla="*/ 44 h 44"/>
              <a:gd name="T92" fmla="*/ 44 w 44"/>
              <a:gd name="T93" fmla="*/ 44 h 44"/>
              <a:gd name="T94" fmla="*/ 22 w 44"/>
              <a:gd name="T95" fmla="*/ 4 h 44"/>
              <a:gd name="T96" fmla="*/ 22 w 44"/>
              <a:gd name="T97" fmla="*/ 4 h 44"/>
              <a:gd name="T98" fmla="*/ 24 w 44"/>
              <a:gd name="T99" fmla="*/ 4 h 44"/>
              <a:gd name="T100" fmla="*/ 24 w 44"/>
              <a:gd name="T101" fmla="*/ 4 h 44"/>
              <a:gd name="T102" fmla="*/ 28 w 44"/>
              <a:gd name="T103" fmla="*/ 10 h 44"/>
              <a:gd name="T104" fmla="*/ 28 w 44"/>
              <a:gd name="T105" fmla="*/ 1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" h="44">
                <a:moveTo>
                  <a:pt x="44" y="44"/>
                </a:moveTo>
                <a:lnTo>
                  <a:pt x="44" y="44"/>
                </a:lnTo>
                <a:lnTo>
                  <a:pt x="40" y="44"/>
                </a:lnTo>
                <a:lnTo>
                  <a:pt x="40" y="44"/>
                </a:lnTo>
                <a:lnTo>
                  <a:pt x="40" y="44"/>
                </a:lnTo>
                <a:lnTo>
                  <a:pt x="40" y="44"/>
                </a:lnTo>
                <a:lnTo>
                  <a:pt x="40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2" y="40"/>
                </a:lnTo>
                <a:lnTo>
                  <a:pt x="32" y="40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2" y="36"/>
                </a:lnTo>
                <a:lnTo>
                  <a:pt x="32" y="32"/>
                </a:lnTo>
                <a:lnTo>
                  <a:pt x="32" y="32"/>
                </a:lnTo>
                <a:lnTo>
                  <a:pt x="32" y="32"/>
                </a:lnTo>
                <a:lnTo>
                  <a:pt x="32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24" y="32"/>
                </a:lnTo>
                <a:lnTo>
                  <a:pt x="24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18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8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lnTo>
                  <a:pt x="24" y="0"/>
                </a:lnTo>
                <a:lnTo>
                  <a:pt x="24" y="4"/>
                </a:lnTo>
                <a:lnTo>
                  <a:pt x="24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6" y="18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6"/>
                </a:lnTo>
                <a:lnTo>
                  <a:pt x="28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30"/>
                </a:lnTo>
                <a:lnTo>
                  <a:pt x="32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6" y="32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0" y="32"/>
                </a:lnTo>
                <a:lnTo>
                  <a:pt x="40" y="32"/>
                </a:lnTo>
                <a:lnTo>
                  <a:pt x="40" y="32"/>
                </a:lnTo>
                <a:lnTo>
                  <a:pt x="40" y="36"/>
                </a:lnTo>
                <a:lnTo>
                  <a:pt x="40" y="36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4" y="40"/>
                </a:lnTo>
                <a:lnTo>
                  <a:pt x="40" y="40"/>
                </a:lnTo>
                <a:lnTo>
                  <a:pt x="40" y="36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0" y="44"/>
                </a:lnTo>
                <a:lnTo>
                  <a:pt x="40" y="44"/>
                </a:lnTo>
                <a:lnTo>
                  <a:pt x="44" y="44"/>
                </a:lnTo>
                <a:lnTo>
                  <a:pt x="44" y="44"/>
                </a:lnTo>
                <a:lnTo>
                  <a:pt x="44" y="44"/>
                </a:lnTo>
                <a:close/>
                <a:moveTo>
                  <a:pt x="22" y="4"/>
                </a:move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close/>
                <a:moveTo>
                  <a:pt x="24" y="4"/>
                </a:move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close/>
                <a:moveTo>
                  <a:pt x="28" y="10"/>
                </a:move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60" name="Freeform 18">
            <a:extLst>
              <a:ext uri="{FF2B5EF4-FFF2-40B4-BE49-F238E27FC236}">
                <a16:creationId xmlns:a16="http://schemas.microsoft.com/office/drawing/2014/main" id="{98F5588F-D4DD-4EB4-B3A4-154961FEAFB6}"/>
              </a:ext>
            </a:extLst>
          </p:cNvPr>
          <p:cNvSpPr>
            <a:spLocks noEditPoints="1"/>
          </p:cNvSpPr>
          <p:nvPr/>
        </p:nvSpPr>
        <p:spPr bwMode="auto">
          <a:xfrm>
            <a:off x="6966353" y="3309405"/>
            <a:ext cx="152400" cy="136525"/>
          </a:xfrm>
          <a:custGeom>
            <a:avLst/>
            <a:gdLst>
              <a:gd name="T0" fmla="*/ 78 w 96"/>
              <a:gd name="T1" fmla="*/ 86 h 86"/>
              <a:gd name="T2" fmla="*/ 56 w 96"/>
              <a:gd name="T3" fmla="*/ 86 h 86"/>
              <a:gd name="T4" fmla="*/ 48 w 96"/>
              <a:gd name="T5" fmla="*/ 82 h 86"/>
              <a:gd name="T6" fmla="*/ 44 w 96"/>
              <a:gd name="T7" fmla="*/ 74 h 86"/>
              <a:gd name="T8" fmla="*/ 48 w 96"/>
              <a:gd name="T9" fmla="*/ 74 h 86"/>
              <a:gd name="T10" fmla="*/ 48 w 96"/>
              <a:gd name="T11" fmla="*/ 70 h 86"/>
              <a:gd name="T12" fmla="*/ 48 w 96"/>
              <a:gd name="T13" fmla="*/ 66 h 86"/>
              <a:gd name="T14" fmla="*/ 48 w 96"/>
              <a:gd name="T15" fmla="*/ 62 h 86"/>
              <a:gd name="T16" fmla="*/ 40 w 96"/>
              <a:gd name="T17" fmla="*/ 60 h 86"/>
              <a:gd name="T18" fmla="*/ 32 w 96"/>
              <a:gd name="T19" fmla="*/ 66 h 86"/>
              <a:gd name="T20" fmla="*/ 30 w 96"/>
              <a:gd name="T21" fmla="*/ 70 h 86"/>
              <a:gd name="T22" fmla="*/ 26 w 96"/>
              <a:gd name="T23" fmla="*/ 74 h 86"/>
              <a:gd name="T24" fmla="*/ 22 w 96"/>
              <a:gd name="T25" fmla="*/ 70 h 86"/>
              <a:gd name="T26" fmla="*/ 26 w 96"/>
              <a:gd name="T27" fmla="*/ 66 h 86"/>
              <a:gd name="T28" fmla="*/ 22 w 96"/>
              <a:gd name="T29" fmla="*/ 62 h 86"/>
              <a:gd name="T30" fmla="*/ 22 w 96"/>
              <a:gd name="T31" fmla="*/ 60 h 86"/>
              <a:gd name="T32" fmla="*/ 18 w 96"/>
              <a:gd name="T33" fmla="*/ 60 h 86"/>
              <a:gd name="T34" fmla="*/ 14 w 96"/>
              <a:gd name="T35" fmla="*/ 56 h 86"/>
              <a:gd name="T36" fmla="*/ 10 w 96"/>
              <a:gd name="T37" fmla="*/ 52 h 86"/>
              <a:gd name="T38" fmla="*/ 14 w 96"/>
              <a:gd name="T39" fmla="*/ 52 h 86"/>
              <a:gd name="T40" fmla="*/ 14 w 96"/>
              <a:gd name="T41" fmla="*/ 48 h 86"/>
              <a:gd name="T42" fmla="*/ 6 w 96"/>
              <a:gd name="T43" fmla="*/ 40 h 86"/>
              <a:gd name="T44" fmla="*/ 6 w 96"/>
              <a:gd name="T45" fmla="*/ 32 h 86"/>
              <a:gd name="T46" fmla="*/ 6 w 96"/>
              <a:gd name="T47" fmla="*/ 32 h 86"/>
              <a:gd name="T48" fmla="*/ 4 w 96"/>
              <a:gd name="T49" fmla="*/ 26 h 86"/>
              <a:gd name="T50" fmla="*/ 10 w 96"/>
              <a:gd name="T51" fmla="*/ 26 h 86"/>
              <a:gd name="T52" fmla="*/ 14 w 96"/>
              <a:gd name="T53" fmla="*/ 30 h 86"/>
              <a:gd name="T54" fmla="*/ 18 w 96"/>
              <a:gd name="T55" fmla="*/ 30 h 86"/>
              <a:gd name="T56" fmla="*/ 22 w 96"/>
              <a:gd name="T57" fmla="*/ 32 h 86"/>
              <a:gd name="T58" fmla="*/ 26 w 96"/>
              <a:gd name="T59" fmla="*/ 26 h 86"/>
              <a:gd name="T60" fmla="*/ 18 w 96"/>
              <a:gd name="T61" fmla="*/ 22 h 86"/>
              <a:gd name="T62" fmla="*/ 22 w 96"/>
              <a:gd name="T63" fmla="*/ 18 h 86"/>
              <a:gd name="T64" fmla="*/ 26 w 96"/>
              <a:gd name="T65" fmla="*/ 18 h 86"/>
              <a:gd name="T66" fmla="*/ 30 w 96"/>
              <a:gd name="T67" fmla="*/ 22 h 86"/>
              <a:gd name="T68" fmla="*/ 36 w 96"/>
              <a:gd name="T69" fmla="*/ 30 h 86"/>
              <a:gd name="T70" fmla="*/ 40 w 96"/>
              <a:gd name="T71" fmla="*/ 30 h 86"/>
              <a:gd name="T72" fmla="*/ 48 w 96"/>
              <a:gd name="T73" fmla="*/ 26 h 86"/>
              <a:gd name="T74" fmla="*/ 52 w 96"/>
              <a:gd name="T75" fmla="*/ 22 h 86"/>
              <a:gd name="T76" fmla="*/ 70 w 96"/>
              <a:gd name="T77" fmla="*/ 0 h 86"/>
              <a:gd name="T78" fmla="*/ 88 w 96"/>
              <a:gd name="T79" fmla="*/ 30 h 86"/>
              <a:gd name="T80" fmla="*/ 96 w 96"/>
              <a:gd name="T81" fmla="*/ 56 h 86"/>
              <a:gd name="T82" fmla="*/ 92 w 96"/>
              <a:gd name="T83" fmla="*/ 74 h 86"/>
              <a:gd name="T84" fmla="*/ 10 w 96"/>
              <a:gd name="T85" fmla="*/ 40 h 86"/>
              <a:gd name="T86" fmla="*/ 4 w 96"/>
              <a:gd name="T87" fmla="*/ 32 h 86"/>
              <a:gd name="T88" fmla="*/ 4 w 96"/>
              <a:gd name="T89" fmla="*/ 32 h 86"/>
              <a:gd name="T90" fmla="*/ 6 w 96"/>
              <a:gd name="T91" fmla="*/ 32 h 86"/>
              <a:gd name="T92" fmla="*/ 0 w 96"/>
              <a:gd name="T93" fmla="*/ 60 h 86"/>
              <a:gd name="T94" fmla="*/ 4 w 96"/>
              <a:gd name="T95" fmla="*/ 60 h 86"/>
              <a:gd name="T96" fmla="*/ 10 w 96"/>
              <a:gd name="T97" fmla="*/ 62 h 86"/>
              <a:gd name="T98" fmla="*/ 14 w 96"/>
              <a:gd name="T99" fmla="*/ 66 h 86"/>
              <a:gd name="T100" fmla="*/ 18 w 96"/>
              <a:gd name="T101" fmla="*/ 74 h 86"/>
              <a:gd name="T102" fmla="*/ 10 w 96"/>
              <a:gd name="T103" fmla="*/ 74 h 86"/>
              <a:gd name="T104" fmla="*/ 6 w 96"/>
              <a:gd name="T105" fmla="*/ 70 h 86"/>
              <a:gd name="T106" fmla="*/ 4 w 96"/>
              <a:gd name="T107" fmla="*/ 62 h 86"/>
              <a:gd name="T108" fmla="*/ 0 w 96"/>
              <a:gd name="T109" fmla="*/ 6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6" h="86">
                <a:moveTo>
                  <a:pt x="92" y="78"/>
                </a:moveTo>
                <a:lnTo>
                  <a:pt x="88" y="82"/>
                </a:lnTo>
                <a:lnTo>
                  <a:pt x="86" y="82"/>
                </a:lnTo>
                <a:lnTo>
                  <a:pt x="82" y="82"/>
                </a:lnTo>
                <a:lnTo>
                  <a:pt x="82" y="82"/>
                </a:lnTo>
                <a:lnTo>
                  <a:pt x="78" y="86"/>
                </a:lnTo>
                <a:lnTo>
                  <a:pt x="78" y="86"/>
                </a:lnTo>
                <a:lnTo>
                  <a:pt x="74" y="86"/>
                </a:lnTo>
                <a:lnTo>
                  <a:pt x="70" y="86"/>
                </a:lnTo>
                <a:lnTo>
                  <a:pt x="58" y="82"/>
                </a:lnTo>
                <a:lnTo>
                  <a:pt x="56" y="82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6" y="86"/>
                </a:lnTo>
                <a:lnTo>
                  <a:pt x="52" y="86"/>
                </a:lnTo>
                <a:lnTo>
                  <a:pt x="52" y="82"/>
                </a:lnTo>
                <a:lnTo>
                  <a:pt x="52" y="82"/>
                </a:lnTo>
                <a:lnTo>
                  <a:pt x="52" y="82"/>
                </a:lnTo>
                <a:lnTo>
                  <a:pt x="52" y="82"/>
                </a:lnTo>
                <a:lnTo>
                  <a:pt x="48" y="82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66"/>
                </a:lnTo>
                <a:lnTo>
                  <a:pt x="48" y="66"/>
                </a:lnTo>
                <a:lnTo>
                  <a:pt x="48" y="66"/>
                </a:lnTo>
                <a:lnTo>
                  <a:pt x="48" y="66"/>
                </a:lnTo>
                <a:lnTo>
                  <a:pt x="48" y="66"/>
                </a:lnTo>
                <a:lnTo>
                  <a:pt x="48" y="66"/>
                </a:lnTo>
                <a:lnTo>
                  <a:pt x="52" y="66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0" y="60"/>
                </a:lnTo>
                <a:lnTo>
                  <a:pt x="40" y="60"/>
                </a:lnTo>
                <a:lnTo>
                  <a:pt x="40" y="60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6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6" y="70"/>
                </a:lnTo>
                <a:lnTo>
                  <a:pt x="26" y="70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2" y="74"/>
                </a:lnTo>
                <a:lnTo>
                  <a:pt x="22" y="74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66"/>
                </a:lnTo>
                <a:lnTo>
                  <a:pt x="22" y="70"/>
                </a:lnTo>
                <a:lnTo>
                  <a:pt x="26" y="70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2" y="66"/>
                </a:lnTo>
                <a:lnTo>
                  <a:pt x="22" y="66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6" y="62"/>
                </a:lnTo>
                <a:lnTo>
                  <a:pt x="26" y="62"/>
                </a:lnTo>
                <a:lnTo>
                  <a:pt x="26" y="62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18" y="62"/>
                </a:lnTo>
                <a:lnTo>
                  <a:pt x="18" y="62"/>
                </a:lnTo>
                <a:lnTo>
                  <a:pt x="18" y="60"/>
                </a:lnTo>
                <a:lnTo>
                  <a:pt x="18" y="60"/>
                </a:lnTo>
                <a:lnTo>
                  <a:pt x="18" y="60"/>
                </a:lnTo>
                <a:lnTo>
                  <a:pt x="18" y="60"/>
                </a:lnTo>
                <a:lnTo>
                  <a:pt x="18" y="60"/>
                </a:lnTo>
                <a:lnTo>
                  <a:pt x="18" y="60"/>
                </a:lnTo>
                <a:lnTo>
                  <a:pt x="14" y="60"/>
                </a:lnTo>
                <a:lnTo>
                  <a:pt x="14" y="60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0" y="56"/>
                </a:lnTo>
                <a:lnTo>
                  <a:pt x="10" y="56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8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6" y="40"/>
                </a:lnTo>
                <a:lnTo>
                  <a:pt x="6" y="40"/>
                </a:lnTo>
                <a:lnTo>
                  <a:pt x="6" y="40"/>
                </a:lnTo>
                <a:lnTo>
                  <a:pt x="6" y="40"/>
                </a:lnTo>
                <a:lnTo>
                  <a:pt x="10" y="40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6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6" y="32"/>
                </a:lnTo>
                <a:lnTo>
                  <a:pt x="6" y="32"/>
                </a:lnTo>
                <a:lnTo>
                  <a:pt x="6" y="30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10" y="26"/>
                </a:lnTo>
                <a:lnTo>
                  <a:pt x="10" y="26"/>
                </a:lnTo>
                <a:lnTo>
                  <a:pt x="10" y="30"/>
                </a:lnTo>
                <a:lnTo>
                  <a:pt x="10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22" y="30"/>
                </a:lnTo>
                <a:lnTo>
                  <a:pt x="22" y="30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6" y="32"/>
                </a:lnTo>
                <a:lnTo>
                  <a:pt x="26" y="32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2" y="26"/>
                </a:lnTo>
                <a:lnTo>
                  <a:pt x="22" y="26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6"/>
                </a:lnTo>
                <a:lnTo>
                  <a:pt x="32" y="26"/>
                </a:lnTo>
                <a:lnTo>
                  <a:pt x="32" y="30"/>
                </a:lnTo>
                <a:lnTo>
                  <a:pt x="36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6"/>
                </a:lnTo>
                <a:lnTo>
                  <a:pt x="44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18"/>
                </a:lnTo>
                <a:lnTo>
                  <a:pt x="52" y="18"/>
                </a:lnTo>
                <a:lnTo>
                  <a:pt x="56" y="14"/>
                </a:lnTo>
                <a:lnTo>
                  <a:pt x="58" y="10"/>
                </a:lnTo>
                <a:lnTo>
                  <a:pt x="62" y="6"/>
                </a:lnTo>
                <a:lnTo>
                  <a:pt x="70" y="0"/>
                </a:lnTo>
                <a:lnTo>
                  <a:pt x="74" y="6"/>
                </a:lnTo>
                <a:lnTo>
                  <a:pt x="78" y="10"/>
                </a:lnTo>
                <a:lnTo>
                  <a:pt x="82" y="14"/>
                </a:lnTo>
                <a:lnTo>
                  <a:pt x="82" y="18"/>
                </a:lnTo>
                <a:lnTo>
                  <a:pt x="86" y="22"/>
                </a:lnTo>
                <a:lnTo>
                  <a:pt x="88" y="26"/>
                </a:lnTo>
                <a:lnTo>
                  <a:pt x="88" y="30"/>
                </a:lnTo>
                <a:lnTo>
                  <a:pt x="92" y="32"/>
                </a:lnTo>
                <a:lnTo>
                  <a:pt x="96" y="36"/>
                </a:lnTo>
                <a:lnTo>
                  <a:pt x="96" y="36"/>
                </a:lnTo>
                <a:lnTo>
                  <a:pt x="96" y="40"/>
                </a:lnTo>
                <a:lnTo>
                  <a:pt x="96" y="44"/>
                </a:lnTo>
                <a:lnTo>
                  <a:pt x="96" y="48"/>
                </a:lnTo>
                <a:lnTo>
                  <a:pt x="96" y="56"/>
                </a:lnTo>
                <a:lnTo>
                  <a:pt x="96" y="60"/>
                </a:lnTo>
                <a:lnTo>
                  <a:pt x="96" y="62"/>
                </a:lnTo>
                <a:lnTo>
                  <a:pt x="96" y="62"/>
                </a:lnTo>
                <a:lnTo>
                  <a:pt x="96" y="62"/>
                </a:lnTo>
                <a:lnTo>
                  <a:pt x="96" y="66"/>
                </a:lnTo>
                <a:lnTo>
                  <a:pt x="92" y="70"/>
                </a:lnTo>
                <a:lnTo>
                  <a:pt x="92" y="74"/>
                </a:lnTo>
                <a:lnTo>
                  <a:pt x="92" y="78"/>
                </a:lnTo>
                <a:lnTo>
                  <a:pt x="92" y="78"/>
                </a:lnTo>
                <a:lnTo>
                  <a:pt x="92" y="78"/>
                </a:lnTo>
                <a:close/>
                <a:moveTo>
                  <a:pt x="10" y="40"/>
                </a:move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close/>
                <a:moveTo>
                  <a:pt x="4" y="32"/>
                </a:move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close/>
                <a:moveTo>
                  <a:pt x="6" y="32"/>
                </a:move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close/>
                <a:moveTo>
                  <a:pt x="0" y="60"/>
                </a:move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6" y="60"/>
                </a:lnTo>
                <a:lnTo>
                  <a:pt x="6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4" y="70"/>
                </a:lnTo>
                <a:lnTo>
                  <a:pt x="14" y="70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4" y="74"/>
                </a:lnTo>
                <a:lnTo>
                  <a:pt x="14" y="74"/>
                </a:lnTo>
                <a:lnTo>
                  <a:pt x="10" y="74"/>
                </a:lnTo>
                <a:lnTo>
                  <a:pt x="10" y="74"/>
                </a:lnTo>
                <a:lnTo>
                  <a:pt x="10" y="74"/>
                </a:lnTo>
                <a:lnTo>
                  <a:pt x="10" y="74"/>
                </a:lnTo>
                <a:lnTo>
                  <a:pt x="6" y="74"/>
                </a:lnTo>
                <a:lnTo>
                  <a:pt x="6" y="70"/>
                </a:lnTo>
                <a:lnTo>
                  <a:pt x="6" y="70"/>
                </a:lnTo>
                <a:lnTo>
                  <a:pt x="6" y="70"/>
                </a:lnTo>
                <a:lnTo>
                  <a:pt x="6" y="70"/>
                </a:lnTo>
                <a:lnTo>
                  <a:pt x="6" y="70"/>
                </a:lnTo>
                <a:lnTo>
                  <a:pt x="6" y="70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0" y="62"/>
                </a:lnTo>
                <a:lnTo>
                  <a:pt x="0" y="62"/>
                </a:lnTo>
                <a:lnTo>
                  <a:pt x="0" y="62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61" name="Freeform 19">
            <a:extLst>
              <a:ext uri="{FF2B5EF4-FFF2-40B4-BE49-F238E27FC236}">
                <a16:creationId xmlns:a16="http://schemas.microsoft.com/office/drawing/2014/main" id="{29F6A3B7-7216-4CF9-95EA-28A133E5E7CC}"/>
              </a:ext>
            </a:extLst>
          </p:cNvPr>
          <p:cNvSpPr>
            <a:spLocks noEditPoints="1"/>
          </p:cNvSpPr>
          <p:nvPr/>
        </p:nvSpPr>
        <p:spPr bwMode="auto">
          <a:xfrm>
            <a:off x="7090178" y="3801530"/>
            <a:ext cx="12700" cy="15875"/>
          </a:xfrm>
          <a:custGeom>
            <a:avLst/>
            <a:gdLst>
              <a:gd name="T0" fmla="*/ 4 w 8"/>
              <a:gd name="T1" fmla="*/ 0 h 10"/>
              <a:gd name="T2" fmla="*/ 4 w 8"/>
              <a:gd name="T3" fmla="*/ 0 h 10"/>
              <a:gd name="T4" fmla="*/ 4 w 8"/>
              <a:gd name="T5" fmla="*/ 0 h 10"/>
              <a:gd name="T6" fmla="*/ 4 w 8"/>
              <a:gd name="T7" fmla="*/ 0 h 10"/>
              <a:gd name="T8" fmla="*/ 4 w 8"/>
              <a:gd name="T9" fmla="*/ 0 h 10"/>
              <a:gd name="T10" fmla="*/ 4 w 8"/>
              <a:gd name="T11" fmla="*/ 4 h 10"/>
              <a:gd name="T12" fmla="*/ 4 w 8"/>
              <a:gd name="T13" fmla="*/ 4 h 10"/>
              <a:gd name="T14" fmla="*/ 4 w 8"/>
              <a:gd name="T15" fmla="*/ 4 h 10"/>
              <a:gd name="T16" fmla="*/ 4 w 8"/>
              <a:gd name="T17" fmla="*/ 4 h 10"/>
              <a:gd name="T18" fmla="*/ 4 w 8"/>
              <a:gd name="T19" fmla="*/ 4 h 10"/>
              <a:gd name="T20" fmla="*/ 4 w 8"/>
              <a:gd name="T21" fmla="*/ 8 h 10"/>
              <a:gd name="T22" fmla="*/ 4 w 8"/>
              <a:gd name="T23" fmla="*/ 8 h 10"/>
              <a:gd name="T24" fmla="*/ 4 w 8"/>
              <a:gd name="T25" fmla="*/ 8 h 10"/>
              <a:gd name="T26" fmla="*/ 4 w 8"/>
              <a:gd name="T27" fmla="*/ 8 h 10"/>
              <a:gd name="T28" fmla="*/ 4 w 8"/>
              <a:gd name="T29" fmla="*/ 4 h 10"/>
              <a:gd name="T30" fmla="*/ 4 w 8"/>
              <a:gd name="T31" fmla="*/ 4 h 10"/>
              <a:gd name="T32" fmla="*/ 4 w 8"/>
              <a:gd name="T33" fmla="*/ 4 h 10"/>
              <a:gd name="T34" fmla="*/ 4 w 8"/>
              <a:gd name="T35" fmla="*/ 4 h 10"/>
              <a:gd name="T36" fmla="*/ 4 w 8"/>
              <a:gd name="T37" fmla="*/ 4 h 10"/>
              <a:gd name="T38" fmla="*/ 0 w 8"/>
              <a:gd name="T39" fmla="*/ 0 h 10"/>
              <a:gd name="T40" fmla="*/ 4 w 8"/>
              <a:gd name="T41" fmla="*/ 0 h 10"/>
              <a:gd name="T42" fmla="*/ 4 w 8"/>
              <a:gd name="T43" fmla="*/ 0 h 10"/>
              <a:gd name="T44" fmla="*/ 4 w 8"/>
              <a:gd name="T45" fmla="*/ 0 h 10"/>
              <a:gd name="T46" fmla="*/ 4 w 8"/>
              <a:gd name="T47" fmla="*/ 0 h 10"/>
              <a:gd name="T48" fmla="*/ 4 w 8"/>
              <a:gd name="T49" fmla="*/ 0 h 10"/>
              <a:gd name="T50" fmla="*/ 4 w 8"/>
              <a:gd name="T51" fmla="*/ 0 h 10"/>
              <a:gd name="T52" fmla="*/ 4 w 8"/>
              <a:gd name="T53" fmla="*/ 4 h 10"/>
              <a:gd name="T54" fmla="*/ 4 w 8"/>
              <a:gd name="T55" fmla="*/ 4 h 10"/>
              <a:gd name="T56" fmla="*/ 8 w 8"/>
              <a:gd name="T57" fmla="*/ 10 h 10"/>
              <a:gd name="T58" fmla="*/ 8 w 8"/>
              <a:gd name="T59" fmla="*/ 10 h 10"/>
              <a:gd name="T60" fmla="*/ 8 w 8"/>
              <a:gd name="T61" fmla="*/ 10 h 10"/>
              <a:gd name="T62" fmla="*/ 8 w 8"/>
              <a:gd name="T63" fmla="*/ 10 h 10"/>
              <a:gd name="T64" fmla="*/ 8 w 8"/>
              <a:gd name="T65" fmla="*/ 10 h 10"/>
              <a:gd name="T66" fmla="*/ 8 w 8"/>
              <a:gd name="T67" fmla="*/ 10 h 10"/>
              <a:gd name="T68" fmla="*/ 8 w 8"/>
              <a:gd name="T69" fmla="*/ 10 h 10"/>
              <a:gd name="T70" fmla="*/ 8 w 8"/>
              <a:gd name="T71" fmla="*/ 10 h 10"/>
              <a:gd name="T72" fmla="*/ 8 w 8"/>
              <a:gd name="T7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" h="10">
                <a:moveTo>
                  <a:pt x="4" y="0"/>
                </a:move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  <a:moveTo>
                  <a:pt x="8" y="10"/>
                </a:move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62" name="Freeform 20">
            <a:extLst>
              <a:ext uri="{FF2B5EF4-FFF2-40B4-BE49-F238E27FC236}">
                <a16:creationId xmlns:a16="http://schemas.microsoft.com/office/drawing/2014/main" id="{E2F38A57-BE9F-4BA6-8AF6-EA54C2C3988A}"/>
              </a:ext>
            </a:extLst>
          </p:cNvPr>
          <p:cNvSpPr>
            <a:spLocks noEditPoints="1"/>
          </p:cNvSpPr>
          <p:nvPr/>
        </p:nvSpPr>
        <p:spPr bwMode="auto">
          <a:xfrm>
            <a:off x="7934728" y="3788830"/>
            <a:ext cx="107950" cy="168275"/>
          </a:xfrm>
          <a:custGeom>
            <a:avLst/>
            <a:gdLst>
              <a:gd name="T0" fmla="*/ 38 w 68"/>
              <a:gd name="T1" fmla="*/ 76 h 106"/>
              <a:gd name="T2" fmla="*/ 34 w 68"/>
              <a:gd name="T3" fmla="*/ 78 h 106"/>
              <a:gd name="T4" fmla="*/ 30 w 68"/>
              <a:gd name="T5" fmla="*/ 82 h 106"/>
              <a:gd name="T6" fmla="*/ 26 w 68"/>
              <a:gd name="T7" fmla="*/ 86 h 106"/>
              <a:gd name="T8" fmla="*/ 30 w 68"/>
              <a:gd name="T9" fmla="*/ 76 h 106"/>
              <a:gd name="T10" fmla="*/ 26 w 68"/>
              <a:gd name="T11" fmla="*/ 86 h 106"/>
              <a:gd name="T12" fmla="*/ 22 w 68"/>
              <a:gd name="T13" fmla="*/ 82 h 106"/>
              <a:gd name="T14" fmla="*/ 22 w 68"/>
              <a:gd name="T15" fmla="*/ 82 h 106"/>
              <a:gd name="T16" fmla="*/ 22 w 68"/>
              <a:gd name="T17" fmla="*/ 86 h 106"/>
              <a:gd name="T18" fmla="*/ 18 w 68"/>
              <a:gd name="T19" fmla="*/ 90 h 106"/>
              <a:gd name="T20" fmla="*/ 12 w 68"/>
              <a:gd name="T21" fmla="*/ 68 h 106"/>
              <a:gd name="T22" fmla="*/ 12 w 68"/>
              <a:gd name="T23" fmla="*/ 60 h 106"/>
              <a:gd name="T24" fmla="*/ 12 w 68"/>
              <a:gd name="T25" fmla="*/ 50 h 106"/>
              <a:gd name="T26" fmla="*/ 8 w 68"/>
              <a:gd name="T27" fmla="*/ 46 h 106"/>
              <a:gd name="T28" fmla="*/ 0 w 68"/>
              <a:gd name="T29" fmla="*/ 34 h 106"/>
              <a:gd name="T30" fmla="*/ 4 w 68"/>
              <a:gd name="T31" fmla="*/ 34 h 106"/>
              <a:gd name="T32" fmla="*/ 12 w 68"/>
              <a:gd name="T33" fmla="*/ 26 h 106"/>
              <a:gd name="T34" fmla="*/ 8 w 68"/>
              <a:gd name="T35" fmla="*/ 22 h 106"/>
              <a:gd name="T36" fmla="*/ 4 w 68"/>
              <a:gd name="T37" fmla="*/ 12 h 106"/>
              <a:gd name="T38" fmla="*/ 4 w 68"/>
              <a:gd name="T39" fmla="*/ 4 h 106"/>
              <a:gd name="T40" fmla="*/ 12 w 68"/>
              <a:gd name="T41" fmla="*/ 8 h 106"/>
              <a:gd name="T42" fmla="*/ 14 w 68"/>
              <a:gd name="T43" fmla="*/ 4 h 106"/>
              <a:gd name="T44" fmla="*/ 22 w 68"/>
              <a:gd name="T45" fmla="*/ 12 h 106"/>
              <a:gd name="T46" fmla="*/ 26 w 68"/>
              <a:gd name="T47" fmla="*/ 16 h 106"/>
              <a:gd name="T48" fmla="*/ 30 w 68"/>
              <a:gd name="T49" fmla="*/ 26 h 106"/>
              <a:gd name="T50" fmla="*/ 44 w 68"/>
              <a:gd name="T51" fmla="*/ 26 h 106"/>
              <a:gd name="T52" fmla="*/ 60 w 68"/>
              <a:gd name="T53" fmla="*/ 26 h 106"/>
              <a:gd name="T54" fmla="*/ 60 w 68"/>
              <a:gd name="T55" fmla="*/ 34 h 106"/>
              <a:gd name="T56" fmla="*/ 56 w 68"/>
              <a:gd name="T57" fmla="*/ 46 h 106"/>
              <a:gd name="T58" fmla="*/ 48 w 68"/>
              <a:gd name="T59" fmla="*/ 46 h 106"/>
              <a:gd name="T60" fmla="*/ 44 w 68"/>
              <a:gd name="T61" fmla="*/ 60 h 106"/>
              <a:gd name="T62" fmla="*/ 48 w 68"/>
              <a:gd name="T63" fmla="*/ 68 h 106"/>
              <a:gd name="T64" fmla="*/ 56 w 68"/>
              <a:gd name="T65" fmla="*/ 60 h 106"/>
              <a:gd name="T66" fmla="*/ 60 w 68"/>
              <a:gd name="T67" fmla="*/ 52 h 106"/>
              <a:gd name="T68" fmla="*/ 64 w 68"/>
              <a:gd name="T69" fmla="*/ 64 h 106"/>
              <a:gd name="T70" fmla="*/ 64 w 68"/>
              <a:gd name="T71" fmla="*/ 76 h 106"/>
              <a:gd name="T72" fmla="*/ 64 w 68"/>
              <a:gd name="T73" fmla="*/ 90 h 106"/>
              <a:gd name="T74" fmla="*/ 64 w 68"/>
              <a:gd name="T75" fmla="*/ 98 h 106"/>
              <a:gd name="T76" fmla="*/ 60 w 68"/>
              <a:gd name="T77" fmla="*/ 102 h 106"/>
              <a:gd name="T78" fmla="*/ 56 w 68"/>
              <a:gd name="T79" fmla="*/ 98 h 106"/>
              <a:gd name="T80" fmla="*/ 56 w 68"/>
              <a:gd name="T81" fmla="*/ 90 h 106"/>
              <a:gd name="T82" fmla="*/ 52 w 68"/>
              <a:gd name="T83" fmla="*/ 78 h 106"/>
              <a:gd name="T84" fmla="*/ 44 w 68"/>
              <a:gd name="T85" fmla="*/ 76 h 106"/>
              <a:gd name="T86" fmla="*/ 38 w 68"/>
              <a:gd name="T87" fmla="*/ 68 h 106"/>
              <a:gd name="T88" fmla="*/ 34 w 68"/>
              <a:gd name="T89" fmla="*/ 56 h 106"/>
              <a:gd name="T90" fmla="*/ 38 w 68"/>
              <a:gd name="T91" fmla="*/ 60 h 106"/>
              <a:gd name="T92" fmla="*/ 34 w 68"/>
              <a:gd name="T93" fmla="*/ 64 h 106"/>
              <a:gd name="T94" fmla="*/ 38 w 68"/>
              <a:gd name="T95" fmla="*/ 68 h 106"/>
              <a:gd name="T96" fmla="*/ 38 w 68"/>
              <a:gd name="T97" fmla="*/ 86 h 106"/>
              <a:gd name="T98" fmla="*/ 38 w 68"/>
              <a:gd name="T99" fmla="*/ 86 h 106"/>
              <a:gd name="T100" fmla="*/ 38 w 68"/>
              <a:gd name="T101" fmla="*/ 82 h 106"/>
              <a:gd name="T102" fmla="*/ 40 w 68"/>
              <a:gd name="T103" fmla="*/ 76 h 106"/>
              <a:gd name="T104" fmla="*/ 38 w 68"/>
              <a:gd name="T105" fmla="*/ 86 h 106"/>
              <a:gd name="T106" fmla="*/ 48 w 68"/>
              <a:gd name="T107" fmla="*/ 76 h 106"/>
              <a:gd name="T108" fmla="*/ 40 w 68"/>
              <a:gd name="T109" fmla="*/ 82 h 106"/>
              <a:gd name="T110" fmla="*/ 44 w 68"/>
              <a:gd name="T111" fmla="*/ 78 h 106"/>
              <a:gd name="T112" fmla="*/ 40 w 68"/>
              <a:gd name="T113" fmla="*/ 82 h 106"/>
              <a:gd name="T114" fmla="*/ 56 w 68"/>
              <a:gd name="T115" fmla="*/ 9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" h="106">
                <a:moveTo>
                  <a:pt x="34" y="64"/>
                </a:moveTo>
                <a:lnTo>
                  <a:pt x="34" y="68"/>
                </a:lnTo>
                <a:lnTo>
                  <a:pt x="34" y="72"/>
                </a:lnTo>
                <a:lnTo>
                  <a:pt x="38" y="76"/>
                </a:lnTo>
                <a:lnTo>
                  <a:pt x="38" y="78"/>
                </a:lnTo>
                <a:lnTo>
                  <a:pt x="38" y="82"/>
                </a:lnTo>
                <a:lnTo>
                  <a:pt x="34" y="82"/>
                </a:lnTo>
                <a:lnTo>
                  <a:pt x="34" y="78"/>
                </a:lnTo>
                <a:lnTo>
                  <a:pt x="34" y="82"/>
                </a:lnTo>
                <a:lnTo>
                  <a:pt x="34" y="86"/>
                </a:lnTo>
                <a:lnTo>
                  <a:pt x="30" y="86"/>
                </a:lnTo>
                <a:lnTo>
                  <a:pt x="30" y="82"/>
                </a:lnTo>
                <a:lnTo>
                  <a:pt x="30" y="86"/>
                </a:lnTo>
                <a:lnTo>
                  <a:pt x="30" y="82"/>
                </a:lnTo>
                <a:lnTo>
                  <a:pt x="26" y="82"/>
                </a:lnTo>
                <a:lnTo>
                  <a:pt x="26" y="86"/>
                </a:lnTo>
                <a:lnTo>
                  <a:pt x="26" y="82"/>
                </a:lnTo>
                <a:lnTo>
                  <a:pt x="26" y="78"/>
                </a:lnTo>
                <a:lnTo>
                  <a:pt x="26" y="76"/>
                </a:lnTo>
                <a:lnTo>
                  <a:pt x="30" y="76"/>
                </a:lnTo>
                <a:lnTo>
                  <a:pt x="26" y="76"/>
                </a:lnTo>
                <a:lnTo>
                  <a:pt x="26" y="78"/>
                </a:lnTo>
                <a:lnTo>
                  <a:pt x="26" y="82"/>
                </a:lnTo>
                <a:lnTo>
                  <a:pt x="26" y="86"/>
                </a:lnTo>
                <a:lnTo>
                  <a:pt x="22" y="86"/>
                </a:lnTo>
                <a:lnTo>
                  <a:pt x="22" y="90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22" y="82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22" y="82"/>
                </a:lnTo>
                <a:lnTo>
                  <a:pt x="22" y="86"/>
                </a:lnTo>
                <a:lnTo>
                  <a:pt x="22" y="90"/>
                </a:lnTo>
                <a:lnTo>
                  <a:pt x="18" y="90"/>
                </a:lnTo>
                <a:lnTo>
                  <a:pt x="18" y="86"/>
                </a:lnTo>
                <a:lnTo>
                  <a:pt x="18" y="90"/>
                </a:lnTo>
                <a:lnTo>
                  <a:pt x="14" y="86"/>
                </a:lnTo>
                <a:lnTo>
                  <a:pt x="14" y="82"/>
                </a:lnTo>
                <a:lnTo>
                  <a:pt x="14" y="78"/>
                </a:lnTo>
                <a:lnTo>
                  <a:pt x="12" y="68"/>
                </a:lnTo>
                <a:lnTo>
                  <a:pt x="12" y="64"/>
                </a:lnTo>
                <a:lnTo>
                  <a:pt x="14" y="64"/>
                </a:lnTo>
                <a:lnTo>
                  <a:pt x="12" y="64"/>
                </a:lnTo>
                <a:lnTo>
                  <a:pt x="12" y="60"/>
                </a:lnTo>
                <a:lnTo>
                  <a:pt x="12" y="56"/>
                </a:lnTo>
                <a:lnTo>
                  <a:pt x="8" y="56"/>
                </a:lnTo>
                <a:lnTo>
                  <a:pt x="8" y="52"/>
                </a:lnTo>
                <a:lnTo>
                  <a:pt x="12" y="50"/>
                </a:lnTo>
                <a:lnTo>
                  <a:pt x="12" y="46"/>
                </a:lnTo>
                <a:lnTo>
                  <a:pt x="12" y="42"/>
                </a:lnTo>
                <a:lnTo>
                  <a:pt x="8" y="42"/>
                </a:lnTo>
                <a:lnTo>
                  <a:pt x="8" y="46"/>
                </a:lnTo>
                <a:lnTo>
                  <a:pt x="8" y="42"/>
                </a:lnTo>
                <a:lnTo>
                  <a:pt x="4" y="42"/>
                </a:lnTo>
                <a:lnTo>
                  <a:pt x="0" y="38"/>
                </a:lnTo>
                <a:lnTo>
                  <a:pt x="0" y="34"/>
                </a:lnTo>
                <a:lnTo>
                  <a:pt x="4" y="34"/>
                </a:lnTo>
                <a:lnTo>
                  <a:pt x="0" y="34"/>
                </a:lnTo>
                <a:lnTo>
                  <a:pt x="4" y="30"/>
                </a:lnTo>
                <a:lnTo>
                  <a:pt x="4" y="34"/>
                </a:lnTo>
                <a:lnTo>
                  <a:pt x="4" y="30"/>
                </a:lnTo>
                <a:lnTo>
                  <a:pt x="8" y="30"/>
                </a:lnTo>
                <a:lnTo>
                  <a:pt x="8" y="26"/>
                </a:lnTo>
                <a:lnTo>
                  <a:pt x="12" y="26"/>
                </a:lnTo>
                <a:lnTo>
                  <a:pt x="14" y="26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20"/>
                </a:lnTo>
                <a:lnTo>
                  <a:pt x="4" y="16"/>
                </a:lnTo>
                <a:lnTo>
                  <a:pt x="0" y="16"/>
                </a:lnTo>
                <a:lnTo>
                  <a:pt x="4" y="12"/>
                </a:lnTo>
                <a:lnTo>
                  <a:pt x="4" y="8"/>
                </a:lnTo>
                <a:lnTo>
                  <a:pt x="8" y="8"/>
                </a:lnTo>
                <a:lnTo>
                  <a:pt x="8" y="4"/>
                </a:lnTo>
                <a:lnTo>
                  <a:pt x="4" y="4"/>
                </a:lnTo>
                <a:lnTo>
                  <a:pt x="8" y="0"/>
                </a:lnTo>
                <a:lnTo>
                  <a:pt x="8" y="4"/>
                </a:lnTo>
                <a:lnTo>
                  <a:pt x="12" y="4"/>
                </a:lnTo>
                <a:lnTo>
                  <a:pt x="12" y="8"/>
                </a:lnTo>
                <a:lnTo>
                  <a:pt x="14" y="8"/>
                </a:lnTo>
                <a:lnTo>
                  <a:pt x="12" y="8"/>
                </a:lnTo>
                <a:lnTo>
                  <a:pt x="12" y="4"/>
                </a:lnTo>
                <a:lnTo>
                  <a:pt x="14" y="4"/>
                </a:lnTo>
                <a:lnTo>
                  <a:pt x="14" y="8"/>
                </a:lnTo>
                <a:lnTo>
                  <a:pt x="14" y="12"/>
                </a:lnTo>
                <a:lnTo>
                  <a:pt x="18" y="12"/>
                </a:lnTo>
                <a:lnTo>
                  <a:pt x="22" y="12"/>
                </a:lnTo>
                <a:lnTo>
                  <a:pt x="22" y="8"/>
                </a:lnTo>
                <a:lnTo>
                  <a:pt x="22" y="12"/>
                </a:lnTo>
                <a:lnTo>
                  <a:pt x="26" y="12"/>
                </a:lnTo>
                <a:lnTo>
                  <a:pt x="26" y="16"/>
                </a:lnTo>
                <a:lnTo>
                  <a:pt x="26" y="20"/>
                </a:lnTo>
                <a:lnTo>
                  <a:pt x="26" y="22"/>
                </a:lnTo>
                <a:lnTo>
                  <a:pt x="26" y="26"/>
                </a:lnTo>
                <a:lnTo>
                  <a:pt x="30" y="26"/>
                </a:lnTo>
                <a:lnTo>
                  <a:pt x="34" y="26"/>
                </a:lnTo>
                <a:lnTo>
                  <a:pt x="38" y="26"/>
                </a:lnTo>
                <a:lnTo>
                  <a:pt x="40" y="26"/>
                </a:lnTo>
                <a:lnTo>
                  <a:pt x="44" y="26"/>
                </a:lnTo>
                <a:lnTo>
                  <a:pt x="48" y="26"/>
                </a:lnTo>
                <a:lnTo>
                  <a:pt x="52" y="26"/>
                </a:lnTo>
                <a:lnTo>
                  <a:pt x="56" y="26"/>
                </a:lnTo>
                <a:lnTo>
                  <a:pt x="60" y="26"/>
                </a:lnTo>
                <a:lnTo>
                  <a:pt x="60" y="30"/>
                </a:lnTo>
                <a:lnTo>
                  <a:pt x="64" y="30"/>
                </a:lnTo>
                <a:lnTo>
                  <a:pt x="64" y="34"/>
                </a:lnTo>
                <a:lnTo>
                  <a:pt x="60" y="34"/>
                </a:lnTo>
                <a:lnTo>
                  <a:pt x="60" y="38"/>
                </a:lnTo>
                <a:lnTo>
                  <a:pt x="60" y="42"/>
                </a:lnTo>
                <a:lnTo>
                  <a:pt x="56" y="42"/>
                </a:lnTo>
                <a:lnTo>
                  <a:pt x="56" y="46"/>
                </a:lnTo>
                <a:lnTo>
                  <a:pt x="52" y="46"/>
                </a:lnTo>
                <a:lnTo>
                  <a:pt x="48" y="46"/>
                </a:lnTo>
                <a:lnTo>
                  <a:pt x="48" y="50"/>
                </a:lnTo>
                <a:lnTo>
                  <a:pt x="48" y="46"/>
                </a:lnTo>
                <a:lnTo>
                  <a:pt x="44" y="50"/>
                </a:lnTo>
                <a:lnTo>
                  <a:pt x="44" y="52"/>
                </a:lnTo>
                <a:lnTo>
                  <a:pt x="44" y="56"/>
                </a:lnTo>
                <a:lnTo>
                  <a:pt x="44" y="60"/>
                </a:lnTo>
                <a:lnTo>
                  <a:pt x="48" y="64"/>
                </a:lnTo>
                <a:lnTo>
                  <a:pt x="48" y="60"/>
                </a:lnTo>
                <a:lnTo>
                  <a:pt x="48" y="64"/>
                </a:lnTo>
                <a:lnTo>
                  <a:pt x="48" y="68"/>
                </a:lnTo>
                <a:lnTo>
                  <a:pt x="52" y="68"/>
                </a:lnTo>
                <a:lnTo>
                  <a:pt x="52" y="64"/>
                </a:lnTo>
                <a:lnTo>
                  <a:pt x="52" y="60"/>
                </a:lnTo>
                <a:lnTo>
                  <a:pt x="56" y="60"/>
                </a:lnTo>
                <a:lnTo>
                  <a:pt x="56" y="56"/>
                </a:lnTo>
                <a:lnTo>
                  <a:pt x="56" y="52"/>
                </a:lnTo>
                <a:lnTo>
                  <a:pt x="56" y="56"/>
                </a:lnTo>
                <a:lnTo>
                  <a:pt x="60" y="52"/>
                </a:lnTo>
                <a:lnTo>
                  <a:pt x="60" y="56"/>
                </a:lnTo>
                <a:lnTo>
                  <a:pt x="60" y="60"/>
                </a:lnTo>
                <a:lnTo>
                  <a:pt x="64" y="60"/>
                </a:lnTo>
                <a:lnTo>
                  <a:pt x="64" y="64"/>
                </a:lnTo>
                <a:lnTo>
                  <a:pt x="60" y="64"/>
                </a:lnTo>
                <a:lnTo>
                  <a:pt x="64" y="68"/>
                </a:lnTo>
                <a:lnTo>
                  <a:pt x="64" y="72"/>
                </a:lnTo>
                <a:lnTo>
                  <a:pt x="64" y="76"/>
                </a:lnTo>
                <a:lnTo>
                  <a:pt x="64" y="78"/>
                </a:lnTo>
                <a:lnTo>
                  <a:pt x="64" y="82"/>
                </a:lnTo>
                <a:lnTo>
                  <a:pt x="64" y="86"/>
                </a:lnTo>
                <a:lnTo>
                  <a:pt x="64" y="90"/>
                </a:lnTo>
                <a:lnTo>
                  <a:pt x="64" y="94"/>
                </a:lnTo>
                <a:lnTo>
                  <a:pt x="68" y="94"/>
                </a:lnTo>
                <a:lnTo>
                  <a:pt x="68" y="98"/>
                </a:lnTo>
                <a:lnTo>
                  <a:pt x="64" y="98"/>
                </a:lnTo>
                <a:lnTo>
                  <a:pt x="64" y="94"/>
                </a:lnTo>
                <a:lnTo>
                  <a:pt x="60" y="94"/>
                </a:lnTo>
                <a:lnTo>
                  <a:pt x="60" y="98"/>
                </a:lnTo>
                <a:lnTo>
                  <a:pt x="60" y="102"/>
                </a:lnTo>
                <a:lnTo>
                  <a:pt x="60" y="106"/>
                </a:lnTo>
                <a:lnTo>
                  <a:pt x="60" y="102"/>
                </a:lnTo>
                <a:lnTo>
                  <a:pt x="56" y="102"/>
                </a:lnTo>
                <a:lnTo>
                  <a:pt x="56" y="98"/>
                </a:lnTo>
                <a:lnTo>
                  <a:pt x="56" y="94"/>
                </a:lnTo>
                <a:lnTo>
                  <a:pt x="56" y="90"/>
                </a:lnTo>
                <a:lnTo>
                  <a:pt x="56" y="86"/>
                </a:lnTo>
                <a:lnTo>
                  <a:pt x="56" y="90"/>
                </a:lnTo>
                <a:lnTo>
                  <a:pt x="56" y="86"/>
                </a:lnTo>
                <a:lnTo>
                  <a:pt x="56" y="82"/>
                </a:lnTo>
                <a:lnTo>
                  <a:pt x="52" y="82"/>
                </a:lnTo>
                <a:lnTo>
                  <a:pt x="52" y="78"/>
                </a:lnTo>
                <a:lnTo>
                  <a:pt x="52" y="76"/>
                </a:lnTo>
                <a:lnTo>
                  <a:pt x="48" y="72"/>
                </a:lnTo>
                <a:lnTo>
                  <a:pt x="44" y="72"/>
                </a:lnTo>
                <a:lnTo>
                  <a:pt x="44" y="76"/>
                </a:lnTo>
                <a:lnTo>
                  <a:pt x="40" y="76"/>
                </a:lnTo>
                <a:lnTo>
                  <a:pt x="40" y="72"/>
                </a:lnTo>
                <a:lnTo>
                  <a:pt x="38" y="72"/>
                </a:lnTo>
                <a:lnTo>
                  <a:pt x="38" y="68"/>
                </a:lnTo>
                <a:lnTo>
                  <a:pt x="38" y="64"/>
                </a:lnTo>
                <a:lnTo>
                  <a:pt x="38" y="60"/>
                </a:lnTo>
                <a:lnTo>
                  <a:pt x="38" y="56"/>
                </a:lnTo>
                <a:lnTo>
                  <a:pt x="34" y="56"/>
                </a:lnTo>
                <a:lnTo>
                  <a:pt x="38" y="56"/>
                </a:lnTo>
                <a:lnTo>
                  <a:pt x="38" y="60"/>
                </a:lnTo>
                <a:lnTo>
                  <a:pt x="34" y="60"/>
                </a:lnTo>
                <a:lnTo>
                  <a:pt x="38" y="60"/>
                </a:lnTo>
                <a:lnTo>
                  <a:pt x="38" y="64"/>
                </a:lnTo>
                <a:lnTo>
                  <a:pt x="34" y="64"/>
                </a:lnTo>
                <a:lnTo>
                  <a:pt x="34" y="64"/>
                </a:lnTo>
                <a:lnTo>
                  <a:pt x="34" y="64"/>
                </a:lnTo>
                <a:close/>
                <a:moveTo>
                  <a:pt x="38" y="72"/>
                </a:moveTo>
                <a:lnTo>
                  <a:pt x="34" y="72"/>
                </a:lnTo>
                <a:lnTo>
                  <a:pt x="34" y="68"/>
                </a:lnTo>
                <a:lnTo>
                  <a:pt x="38" y="68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close/>
                <a:moveTo>
                  <a:pt x="38" y="86"/>
                </a:moveTo>
                <a:lnTo>
                  <a:pt x="34" y="86"/>
                </a:lnTo>
                <a:lnTo>
                  <a:pt x="34" y="82"/>
                </a:lnTo>
                <a:lnTo>
                  <a:pt x="38" y="82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close/>
                <a:moveTo>
                  <a:pt x="38" y="86"/>
                </a:moveTo>
                <a:lnTo>
                  <a:pt x="38" y="82"/>
                </a:lnTo>
                <a:lnTo>
                  <a:pt x="38" y="78"/>
                </a:lnTo>
                <a:lnTo>
                  <a:pt x="38" y="76"/>
                </a:lnTo>
                <a:lnTo>
                  <a:pt x="38" y="72"/>
                </a:lnTo>
                <a:lnTo>
                  <a:pt x="40" y="76"/>
                </a:lnTo>
                <a:lnTo>
                  <a:pt x="40" y="78"/>
                </a:lnTo>
                <a:lnTo>
                  <a:pt x="40" y="82"/>
                </a:lnTo>
                <a:lnTo>
                  <a:pt x="38" y="82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close/>
                <a:moveTo>
                  <a:pt x="48" y="78"/>
                </a:moveTo>
                <a:lnTo>
                  <a:pt x="48" y="76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close/>
                <a:moveTo>
                  <a:pt x="40" y="82"/>
                </a:moveTo>
                <a:lnTo>
                  <a:pt x="44" y="82"/>
                </a:lnTo>
                <a:lnTo>
                  <a:pt x="44" y="78"/>
                </a:lnTo>
                <a:lnTo>
                  <a:pt x="44" y="76"/>
                </a:lnTo>
                <a:lnTo>
                  <a:pt x="44" y="78"/>
                </a:lnTo>
                <a:lnTo>
                  <a:pt x="44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close/>
                <a:moveTo>
                  <a:pt x="56" y="94"/>
                </a:moveTo>
                <a:lnTo>
                  <a:pt x="56" y="90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63" name="Freeform 21">
            <a:extLst>
              <a:ext uri="{FF2B5EF4-FFF2-40B4-BE49-F238E27FC236}">
                <a16:creationId xmlns:a16="http://schemas.microsoft.com/office/drawing/2014/main" id="{ED94413F-E7FB-476E-BC0F-62A7C217E878}"/>
              </a:ext>
            </a:extLst>
          </p:cNvPr>
          <p:cNvSpPr>
            <a:spLocks/>
          </p:cNvSpPr>
          <p:nvPr/>
        </p:nvSpPr>
        <p:spPr bwMode="auto">
          <a:xfrm>
            <a:off x="7953778" y="3741205"/>
            <a:ext cx="76200" cy="47625"/>
          </a:xfrm>
          <a:custGeom>
            <a:avLst/>
            <a:gdLst>
              <a:gd name="T0" fmla="*/ 44 w 48"/>
              <a:gd name="T1" fmla="*/ 26 h 30"/>
              <a:gd name="T2" fmla="*/ 38 w 48"/>
              <a:gd name="T3" fmla="*/ 26 h 30"/>
              <a:gd name="T4" fmla="*/ 38 w 48"/>
              <a:gd name="T5" fmla="*/ 26 h 30"/>
              <a:gd name="T6" fmla="*/ 38 w 48"/>
              <a:gd name="T7" fmla="*/ 30 h 30"/>
              <a:gd name="T8" fmla="*/ 34 w 48"/>
              <a:gd name="T9" fmla="*/ 26 h 30"/>
              <a:gd name="T10" fmla="*/ 30 w 48"/>
              <a:gd name="T11" fmla="*/ 30 h 30"/>
              <a:gd name="T12" fmla="*/ 26 w 48"/>
              <a:gd name="T13" fmla="*/ 30 h 30"/>
              <a:gd name="T14" fmla="*/ 22 w 48"/>
              <a:gd name="T15" fmla="*/ 26 h 30"/>
              <a:gd name="T16" fmla="*/ 18 w 48"/>
              <a:gd name="T17" fmla="*/ 26 h 30"/>
              <a:gd name="T18" fmla="*/ 18 w 48"/>
              <a:gd name="T19" fmla="*/ 30 h 30"/>
              <a:gd name="T20" fmla="*/ 14 w 48"/>
              <a:gd name="T21" fmla="*/ 30 h 30"/>
              <a:gd name="T22" fmla="*/ 10 w 48"/>
              <a:gd name="T23" fmla="*/ 30 h 30"/>
              <a:gd name="T24" fmla="*/ 10 w 48"/>
              <a:gd name="T25" fmla="*/ 26 h 30"/>
              <a:gd name="T26" fmla="*/ 6 w 48"/>
              <a:gd name="T27" fmla="*/ 26 h 30"/>
              <a:gd name="T28" fmla="*/ 6 w 48"/>
              <a:gd name="T29" fmla="*/ 26 h 30"/>
              <a:gd name="T30" fmla="*/ 4 w 48"/>
              <a:gd name="T31" fmla="*/ 26 h 30"/>
              <a:gd name="T32" fmla="*/ 0 w 48"/>
              <a:gd name="T33" fmla="*/ 26 h 30"/>
              <a:gd name="T34" fmla="*/ 0 w 48"/>
              <a:gd name="T35" fmla="*/ 24 h 30"/>
              <a:gd name="T36" fmla="*/ 0 w 48"/>
              <a:gd name="T37" fmla="*/ 20 h 30"/>
              <a:gd name="T38" fmla="*/ 0 w 48"/>
              <a:gd name="T39" fmla="*/ 20 h 30"/>
              <a:gd name="T40" fmla="*/ 4 w 48"/>
              <a:gd name="T41" fmla="*/ 20 h 30"/>
              <a:gd name="T42" fmla="*/ 4 w 48"/>
              <a:gd name="T43" fmla="*/ 16 h 30"/>
              <a:gd name="T44" fmla="*/ 4 w 48"/>
              <a:gd name="T45" fmla="*/ 16 h 30"/>
              <a:gd name="T46" fmla="*/ 6 w 48"/>
              <a:gd name="T47" fmla="*/ 12 h 30"/>
              <a:gd name="T48" fmla="*/ 6 w 48"/>
              <a:gd name="T49" fmla="*/ 8 h 30"/>
              <a:gd name="T50" fmla="*/ 6 w 48"/>
              <a:gd name="T51" fmla="*/ 8 h 30"/>
              <a:gd name="T52" fmla="*/ 10 w 48"/>
              <a:gd name="T53" fmla="*/ 4 h 30"/>
              <a:gd name="T54" fmla="*/ 14 w 48"/>
              <a:gd name="T55" fmla="*/ 4 h 30"/>
              <a:gd name="T56" fmla="*/ 18 w 48"/>
              <a:gd name="T57" fmla="*/ 0 h 30"/>
              <a:gd name="T58" fmla="*/ 18 w 48"/>
              <a:gd name="T59" fmla="*/ 0 h 30"/>
              <a:gd name="T60" fmla="*/ 22 w 48"/>
              <a:gd name="T61" fmla="*/ 0 h 30"/>
              <a:gd name="T62" fmla="*/ 22 w 48"/>
              <a:gd name="T63" fmla="*/ 4 h 30"/>
              <a:gd name="T64" fmla="*/ 22 w 48"/>
              <a:gd name="T65" fmla="*/ 4 h 30"/>
              <a:gd name="T66" fmla="*/ 26 w 48"/>
              <a:gd name="T67" fmla="*/ 4 h 30"/>
              <a:gd name="T68" fmla="*/ 30 w 48"/>
              <a:gd name="T69" fmla="*/ 4 h 30"/>
              <a:gd name="T70" fmla="*/ 30 w 48"/>
              <a:gd name="T71" fmla="*/ 8 h 30"/>
              <a:gd name="T72" fmla="*/ 34 w 48"/>
              <a:gd name="T73" fmla="*/ 8 h 30"/>
              <a:gd name="T74" fmla="*/ 38 w 48"/>
              <a:gd name="T75" fmla="*/ 4 h 30"/>
              <a:gd name="T76" fmla="*/ 38 w 48"/>
              <a:gd name="T77" fmla="*/ 8 h 30"/>
              <a:gd name="T78" fmla="*/ 40 w 48"/>
              <a:gd name="T79" fmla="*/ 8 h 30"/>
              <a:gd name="T80" fmla="*/ 40 w 48"/>
              <a:gd name="T81" fmla="*/ 8 h 30"/>
              <a:gd name="T82" fmla="*/ 40 w 48"/>
              <a:gd name="T83" fmla="*/ 12 h 30"/>
              <a:gd name="T84" fmla="*/ 40 w 48"/>
              <a:gd name="T85" fmla="*/ 12 h 30"/>
              <a:gd name="T86" fmla="*/ 40 w 48"/>
              <a:gd name="T87" fmla="*/ 16 h 30"/>
              <a:gd name="T88" fmla="*/ 44 w 48"/>
              <a:gd name="T89" fmla="*/ 16 h 30"/>
              <a:gd name="T90" fmla="*/ 48 w 48"/>
              <a:gd name="T91" fmla="*/ 20 h 30"/>
              <a:gd name="T92" fmla="*/ 44 w 48"/>
              <a:gd name="T93" fmla="*/ 24 h 30"/>
              <a:gd name="T94" fmla="*/ 48 w 48"/>
              <a:gd name="T95" fmla="*/ 26 h 30"/>
              <a:gd name="T96" fmla="*/ 44 w 48"/>
              <a:gd name="T97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30">
                <a:moveTo>
                  <a:pt x="44" y="26"/>
                </a:move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30"/>
                </a:lnTo>
                <a:lnTo>
                  <a:pt x="38" y="30"/>
                </a:lnTo>
                <a:lnTo>
                  <a:pt x="34" y="30"/>
                </a:lnTo>
                <a:lnTo>
                  <a:pt x="34" y="26"/>
                </a:lnTo>
                <a:lnTo>
                  <a:pt x="34" y="26"/>
                </a:lnTo>
                <a:lnTo>
                  <a:pt x="34" y="26"/>
                </a:lnTo>
                <a:lnTo>
                  <a:pt x="34" y="26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6"/>
                </a:lnTo>
                <a:lnTo>
                  <a:pt x="26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0" y="2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4" y="20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4" y="4"/>
                </a:lnTo>
                <a:lnTo>
                  <a:pt x="14" y="4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4" y="16"/>
                </a:lnTo>
                <a:lnTo>
                  <a:pt x="44" y="16"/>
                </a:ln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8" y="20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64" name="Freeform 22">
            <a:extLst>
              <a:ext uri="{FF2B5EF4-FFF2-40B4-BE49-F238E27FC236}">
                <a16:creationId xmlns:a16="http://schemas.microsoft.com/office/drawing/2014/main" id="{EB00FAE5-C36B-408C-A14D-95B02E3176FB}"/>
              </a:ext>
            </a:extLst>
          </p:cNvPr>
          <p:cNvSpPr>
            <a:spLocks noEditPoints="1"/>
          </p:cNvSpPr>
          <p:nvPr/>
        </p:nvSpPr>
        <p:spPr bwMode="auto">
          <a:xfrm>
            <a:off x="8522103" y="4385730"/>
            <a:ext cx="28575" cy="31750"/>
          </a:xfrm>
          <a:custGeom>
            <a:avLst/>
            <a:gdLst>
              <a:gd name="T0" fmla="*/ 10 w 18"/>
              <a:gd name="T1" fmla="*/ 4 h 20"/>
              <a:gd name="T2" fmla="*/ 10 w 18"/>
              <a:gd name="T3" fmla="*/ 4 h 20"/>
              <a:gd name="T4" fmla="*/ 10 w 18"/>
              <a:gd name="T5" fmla="*/ 4 h 20"/>
              <a:gd name="T6" fmla="*/ 10 w 18"/>
              <a:gd name="T7" fmla="*/ 4 h 20"/>
              <a:gd name="T8" fmla="*/ 10 w 18"/>
              <a:gd name="T9" fmla="*/ 4 h 20"/>
              <a:gd name="T10" fmla="*/ 10 w 18"/>
              <a:gd name="T11" fmla="*/ 8 h 20"/>
              <a:gd name="T12" fmla="*/ 10 w 18"/>
              <a:gd name="T13" fmla="*/ 8 h 20"/>
              <a:gd name="T14" fmla="*/ 10 w 18"/>
              <a:gd name="T15" fmla="*/ 12 h 20"/>
              <a:gd name="T16" fmla="*/ 10 w 18"/>
              <a:gd name="T17" fmla="*/ 12 h 20"/>
              <a:gd name="T18" fmla="*/ 10 w 18"/>
              <a:gd name="T19" fmla="*/ 12 h 20"/>
              <a:gd name="T20" fmla="*/ 10 w 18"/>
              <a:gd name="T21" fmla="*/ 16 h 20"/>
              <a:gd name="T22" fmla="*/ 10 w 18"/>
              <a:gd name="T23" fmla="*/ 20 h 20"/>
              <a:gd name="T24" fmla="*/ 6 w 18"/>
              <a:gd name="T25" fmla="*/ 20 h 20"/>
              <a:gd name="T26" fmla="*/ 6 w 18"/>
              <a:gd name="T27" fmla="*/ 20 h 20"/>
              <a:gd name="T28" fmla="*/ 6 w 18"/>
              <a:gd name="T29" fmla="*/ 20 h 20"/>
              <a:gd name="T30" fmla="*/ 4 w 18"/>
              <a:gd name="T31" fmla="*/ 16 h 20"/>
              <a:gd name="T32" fmla="*/ 4 w 18"/>
              <a:gd name="T33" fmla="*/ 16 h 20"/>
              <a:gd name="T34" fmla="*/ 4 w 18"/>
              <a:gd name="T35" fmla="*/ 12 h 20"/>
              <a:gd name="T36" fmla="*/ 4 w 18"/>
              <a:gd name="T37" fmla="*/ 12 h 20"/>
              <a:gd name="T38" fmla="*/ 0 w 18"/>
              <a:gd name="T39" fmla="*/ 12 h 20"/>
              <a:gd name="T40" fmla="*/ 0 w 18"/>
              <a:gd name="T41" fmla="*/ 12 h 20"/>
              <a:gd name="T42" fmla="*/ 0 w 18"/>
              <a:gd name="T43" fmla="*/ 8 h 20"/>
              <a:gd name="T44" fmla="*/ 0 w 18"/>
              <a:gd name="T45" fmla="*/ 8 h 20"/>
              <a:gd name="T46" fmla="*/ 0 w 18"/>
              <a:gd name="T47" fmla="*/ 8 h 20"/>
              <a:gd name="T48" fmla="*/ 0 w 18"/>
              <a:gd name="T49" fmla="*/ 12 h 20"/>
              <a:gd name="T50" fmla="*/ 4 w 18"/>
              <a:gd name="T51" fmla="*/ 8 h 20"/>
              <a:gd name="T52" fmla="*/ 6 w 18"/>
              <a:gd name="T53" fmla="*/ 8 h 20"/>
              <a:gd name="T54" fmla="*/ 6 w 18"/>
              <a:gd name="T55" fmla="*/ 8 h 20"/>
              <a:gd name="T56" fmla="*/ 6 w 18"/>
              <a:gd name="T57" fmla="*/ 8 h 20"/>
              <a:gd name="T58" fmla="*/ 6 w 18"/>
              <a:gd name="T59" fmla="*/ 4 h 20"/>
              <a:gd name="T60" fmla="*/ 6 w 18"/>
              <a:gd name="T61" fmla="*/ 4 h 20"/>
              <a:gd name="T62" fmla="*/ 6 w 18"/>
              <a:gd name="T63" fmla="*/ 4 h 20"/>
              <a:gd name="T64" fmla="*/ 10 w 18"/>
              <a:gd name="T65" fmla="*/ 4 h 20"/>
              <a:gd name="T66" fmla="*/ 10 w 18"/>
              <a:gd name="T67" fmla="*/ 4 h 20"/>
              <a:gd name="T68" fmla="*/ 10 w 18"/>
              <a:gd name="T69" fmla="*/ 0 h 20"/>
              <a:gd name="T70" fmla="*/ 14 w 18"/>
              <a:gd name="T71" fmla="*/ 0 h 20"/>
              <a:gd name="T72" fmla="*/ 14 w 18"/>
              <a:gd name="T73" fmla="*/ 0 h 20"/>
              <a:gd name="T74" fmla="*/ 14 w 18"/>
              <a:gd name="T75" fmla="*/ 0 h 20"/>
              <a:gd name="T76" fmla="*/ 10 w 18"/>
              <a:gd name="T77" fmla="*/ 4 h 20"/>
              <a:gd name="T78" fmla="*/ 10 w 18"/>
              <a:gd name="T79" fmla="*/ 4 h 20"/>
              <a:gd name="T80" fmla="*/ 10 w 18"/>
              <a:gd name="T81" fmla="*/ 4 h 20"/>
              <a:gd name="T82" fmla="*/ 14 w 18"/>
              <a:gd name="T83" fmla="*/ 4 h 20"/>
              <a:gd name="T84" fmla="*/ 14 w 18"/>
              <a:gd name="T85" fmla="*/ 4 h 20"/>
              <a:gd name="T86" fmla="*/ 14 w 18"/>
              <a:gd name="T87" fmla="*/ 4 h 20"/>
              <a:gd name="T88" fmla="*/ 14 w 18"/>
              <a:gd name="T89" fmla="*/ 4 h 20"/>
              <a:gd name="T90" fmla="*/ 14 w 18"/>
              <a:gd name="T91" fmla="*/ 8 h 20"/>
              <a:gd name="T92" fmla="*/ 14 w 18"/>
              <a:gd name="T93" fmla="*/ 8 h 20"/>
              <a:gd name="T94" fmla="*/ 14 w 18"/>
              <a:gd name="T95" fmla="*/ 12 h 20"/>
              <a:gd name="T96" fmla="*/ 14 w 18"/>
              <a:gd name="T97" fmla="*/ 12 h 20"/>
              <a:gd name="T98" fmla="*/ 14 w 18"/>
              <a:gd name="T99" fmla="*/ 12 h 20"/>
              <a:gd name="T100" fmla="*/ 18 w 18"/>
              <a:gd name="T101" fmla="*/ 12 h 20"/>
              <a:gd name="T102" fmla="*/ 18 w 18"/>
              <a:gd name="T103" fmla="*/ 12 h 20"/>
              <a:gd name="T104" fmla="*/ 18 w 18"/>
              <a:gd name="T105" fmla="*/ 16 h 20"/>
              <a:gd name="T106" fmla="*/ 18 w 18"/>
              <a:gd name="T107" fmla="*/ 16 h 20"/>
              <a:gd name="T108" fmla="*/ 18 w 18"/>
              <a:gd name="T109" fmla="*/ 16 h 20"/>
              <a:gd name="T110" fmla="*/ 14 w 18"/>
              <a:gd name="T111" fmla="*/ 12 h 20"/>
              <a:gd name="T112" fmla="*/ 14 w 18"/>
              <a:gd name="T113" fmla="*/ 12 h 20"/>
              <a:gd name="T114" fmla="*/ 14 w 18"/>
              <a:gd name="T115" fmla="*/ 8 h 20"/>
              <a:gd name="T116" fmla="*/ 10 w 18"/>
              <a:gd name="T117" fmla="*/ 8 h 20"/>
              <a:gd name="T118" fmla="*/ 14 w 18"/>
              <a:gd name="T1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" h="20">
                <a:moveTo>
                  <a:pt x="10" y="4"/>
                </a:move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6"/>
                </a:lnTo>
                <a:lnTo>
                  <a:pt x="10" y="20"/>
                </a:lnTo>
                <a:lnTo>
                  <a:pt x="10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12"/>
                </a:lnTo>
                <a:lnTo>
                  <a:pt x="4" y="8"/>
                </a:lnTo>
                <a:lnTo>
                  <a:pt x="4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14" y="4"/>
                </a:moveTo>
                <a:lnTo>
                  <a:pt x="14" y="4"/>
                </a:lnTo>
                <a:lnTo>
                  <a:pt x="14" y="8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8"/>
                </a:lnTo>
                <a:lnTo>
                  <a:pt x="14" y="8"/>
                </a:lnTo>
                <a:lnTo>
                  <a:pt x="10" y="8"/>
                </a:lnTo>
                <a:lnTo>
                  <a:pt x="10" y="8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65" name="Freeform 23">
            <a:extLst>
              <a:ext uri="{FF2B5EF4-FFF2-40B4-BE49-F238E27FC236}">
                <a16:creationId xmlns:a16="http://schemas.microsoft.com/office/drawing/2014/main" id="{666C99CE-1ACA-4DD4-8D6B-C4744A33CD7D}"/>
              </a:ext>
            </a:extLst>
          </p:cNvPr>
          <p:cNvSpPr>
            <a:spLocks/>
          </p:cNvSpPr>
          <p:nvPr/>
        </p:nvSpPr>
        <p:spPr bwMode="auto">
          <a:xfrm>
            <a:off x="8255403" y="4125380"/>
            <a:ext cx="117475" cy="117475"/>
          </a:xfrm>
          <a:custGeom>
            <a:avLst/>
            <a:gdLst>
              <a:gd name="T0" fmla="*/ 40 w 74"/>
              <a:gd name="T1" fmla="*/ 68 h 74"/>
              <a:gd name="T2" fmla="*/ 36 w 74"/>
              <a:gd name="T3" fmla="*/ 70 h 74"/>
              <a:gd name="T4" fmla="*/ 36 w 74"/>
              <a:gd name="T5" fmla="*/ 70 h 74"/>
              <a:gd name="T6" fmla="*/ 32 w 74"/>
              <a:gd name="T7" fmla="*/ 70 h 74"/>
              <a:gd name="T8" fmla="*/ 30 w 74"/>
              <a:gd name="T9" fmla="*/ 70 h 74"/>
              <a:gd name="T10" fmla="*/ 26 w 74"/>
              <a:gd name="T11" fmla="*/ 70 h 74"/>
              <a:gd name="T12" fmla="*/ 22 w 74"/>
              <a:gd name="T13" fmla="*/ 70 h 74"/>
              <a:gd name="T14" fmla="*/ 18 w 74"/>
              <a:gd name="T15" fmla="*/ 68 h 74"/>
              <a:gd name="T16" fmla="*/ 22 w 74"/>
              <a:gd name="T17" fmla="*/ 64 h 74"/>
              <a:gd name="T18" fmla="*/ 18 w 74"/>
              <a:gd name="T19" fmla="*/ 64 h 74"/>
              <a:gd name="T20" fmla="*/ 10 w 74"/>
              <a:gd name="T21" fmla="*/ 64 h 74"/>
              <a:gd name="T22" fmla="*/ 10 w 74"/>
              <a:gd name="T23" fmla="*/ 56 h 74"/>
              <a:gd name="T24" fmla="*/ 10 w 74"/>
              <a:gd name="T25" fmla="*/ 52 h 74"/>
              <a:gd name="T26" fmla="*/ 10 w 74"/>
              <a:gd name="T27" fmla="*/ 52 h 74"/>
              <a:gd name="T28" fmla="*/ 10 w 74"/>
              <a:gd name="T29" fmla="*/ 52 h 74"/>
              <a:gd name="T30" fmla="*/ 10 w 74"/>
              <a:gd name="T31" fmla="*/ 48 h 74"/>
              <a:gd name="T32" fmla="*/ 10 w 74"/>
              <a:gd name="T33" fmla="*/ 52 h 74"/>
              <a:gd name="T34" fmla="*/ 6 w 74"/>
              <a:gd name="T35" fmla="*/ 48 h 74"/>
              <a:gd name="T36" fmla="*/ 6 w 74"/>
              <a:gd name="T37" fmla="*/ 38 h 74"/>
              <a:gd name="T38" fmla="*/ 4 w 74"/>
              <a:gd name="T39" fmla="*/ 34 h 74"/>
              <a:gd name="T40" fmla="*/ 4 w 74"/>
              <a:gd name="T41" fmla="*/ 26 h 74"/>
              <a:gd name="T42" fmla="*/ 4 w 74"/>
              <a:gd name="T43" fmla="*/ 20 h 74"/>
              <a:gd name="T44" fmla="*/ 4 w 74"/>
              <a:gd name="T45" fmla="*/ 20 h 74"/>
              <a:gd name="T46" fmla="*/ 6 w 74"/>
              <a:gd name="T47" fmla="*/ 16 h 74"/>
              <a:gd name="T48" fmla="*/ 10 w 74"/>
              <a:gd name="T49" fmla="*/ 8 h 74"/>
              <a:gd name="T50" fmla="*/ 10 w 74"/>
              <a:gd name="T51" fmla="*/ 8 h 74"/>
              <a:gd name="T52" fmla="*/ 14 w 74"/>
              <a:gd name="T53" fmla="*/ 4 h 74"/>
              <a:gd name="T54" fmla="*/ 18 w 74"/>
              <a:gd name="T55" fmla="*/ 4 h 74"/>
              <a:gd name="T56" fmla="*/ 26 w 74"/>
              <a:gd name="T57" fmla="*/ 4 h 74"/>
              <a:gd name="T58" fmla="*/ 32 w 74"/>
              <a:gd name="T59" fmla="*/ 4 h 74"/>
              <a:gd name="T60" fmla="*/ 36 w 74"/>
              <a:gd name="T61" fmla="*/ 4 h 74"/>
              <a:gd name="T62" fmla="*/ 40 w 74"/>
              <a:gd name="T63" fmla="*/ 8 h 74"/>
              <a:gd name="T64" fmla="*/ 40 w 74"/>
              <a:gd name="T65" fmla="*/ 4 h 74"/>
              <a:gd name="T66" fmla="*/ 48 w 74"/>
              <a:gd name="T67" fmla="*/ 8 h 74"/>
              <a:gd name="T68" fmla="*/ 52 w 74"/>
              <a:gd name="T69" fmla="*/ 12 h 74"/>
              <a:gd name="T70" fmla="*/ 54 w 74"/>
              <a:gd name="T71" fmla="*/ 8 h 74"/>
              <a:gd name="T72" fmla="*/ 54 w 74"/>
              <a:gd name="T73" fmla="*/ 4 h 74"/>
              <a:gd name="T74" fmla="*/ 54 w 74"/>
              <a:gd name="T75" fmla="*/ 4 h 74"/>
              <a:gd name="T76" fmla="*/ 58 w 74"/>
              <a:gd name="T77" fmla="*/ 0 h 74"/>
              <a:gd name="T78" fmla="*/ 62 w 74"/>
              <a:gd name="T79" fmla="*/ 4 h 74"/>
              <a:gd name="T80" fmla="*/ 70 w 74"/>
              <a:gd name="T81" fmla="*/ 0 h 74"/>
              <a:gd name="T82" fmla="*/ 74 w 74"/>
              <a:gd name="T83" fmla="*/ 4 h 74"/>
              <a:gd name="T84" fmla="*/ 74 w 74"/>
              <a:gd name="T85" fmla="*/ 8 h 74"/>
              <a:gd name="T86" fmla="*/ 74 w 74"/>
              <a:gd name="T87" fmla="*/ 12 h 74"/>
              <a:gd name="T88" fmla="*/ 74 w 74"/>
              <a:gd name="T89" fmla="*/ 22 h 74"/>
              <a:gd name="T90" fmla="*/ 74 w 74"/>
              <a:gd name="T91" fmla="*/ 38 h 74"/>
              <a:gd name="T92" fmla="*/ 74 w 74"/>
              <a:gd name="T93" fmla="*/ 42 h 74"/>
              <a:gd name="T94" fmla="*/ 70 w 74"/>
              <a:gd name="T95" fmla="*/ 42 h 74"/>
              <a:gd name="T96" fmla="*/ 66 w 74"/>
              <a:gd name="T97" fmla="*/ 44 h 74"/>
              <a:gd name="T98" fmla="*/ 62 w 74"/>
              <a:gd name="T99" fmla="*/ 44 h 74"/>
              <a:gd name="T100" fmla="*/ 58 w 74"/>
              <a:gd name="T101" fmla="*/ 48 h 74"/>
              <a:gd name="T102" fmla="*/ 54 w 74"/>
              <a:gd name="T103" fmla="*/ 48 h 74"/>
              <a:gd name="T104" fmla="*/ 52 w 74"/>
              <a:gd name="T105" fmla="*/ 52 h 74"/>
              <a:gd name="T106" fmla="*/ 52 w 74"/>
              <a:gd name="T107" fmla="*/ 56 h 74"/>
              <a:gd name="T108" fmla="*/ 54 w 74"/>
              <a:gd name="T109" fmla="*/ 64 h 74"/>
              <a:gd name="T110" fmla="*/ 54 w 74"/>
              <a:gd name="T111" fmla="*/ 64 h 74"/>
              <a:gd name="T112" fmla="*/ 48 w 74"/>
              <a:gd name="T113" fmla="*/ 64 h 74"/>
              <a:gd name="T114" fmla="*/ 48 w 74"/>
              <a:gd name="T115" fmla="*/ 64 h 74"/>
              <a:gd name="T116" fmla="*/ 44 w 74"/>
              <a:gd name="T117" fmla="*/ 6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" h="74">
                <a:moveTo>
                  <a:pt x="40" y="64"/>
                </a:move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4"/>
                </a:lnTo>
                <a:lnTo>
                  <a:pt x="30" y="74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4"/>
                </a:lnTo>
                <a:lnTo>
                  <a:pt x="22" y="64"/>
                </a:lnTo>
                <a:lnTo>
                  <a:pt x="18" y="64"/>
                </a:lnTo>
                <a:lnTo>
                  <a:pt x="18" y="60"/>
                </a:lnTo>
                <a:lnTo>
                  <a:pt x="18" y="60"/>
                </a:lnTo>
                <a:lnTo>
                  <a:pt x="18" y="60"/>
                </a:lnTo>
                <a:lnTo>
                  <a:pt x="18" y="64"/>
                </a:lnTo>
                <a:lnTo>
                  <a:pt x="18" y="64"/>
                </a:lnTo>
                <a:lnTo>
                  <a:pt x="14" y="64"/>
                </a:lnTo>
                <a:lnTo>
                  <a:pt x="14" y="64"/>
                </a:lnTo>
                <a:lnTo>
                  <a:pt x="14" y="68"/>
                </a:lnTo>
                <a:lnTo>
                  <a:pt x="10" y="68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0"/>
                </a:lnTo>
                <a:lnTo>
                  <a:pt x="10" y="60"/>
                </a:lnTo>
                <a:lnTo>
                  <a:pt x="10" y="60"/>
                </a:lnTo>
                <a:lnTo>
                  <a:pt x="10" y="56"/>
                </a:lnTo>
                <a:lnTo>
                  <a:pt x="10" y="56"/>
                </a:lnTo>
                <a:lnTo>
                  <a:pt x="10" y="52"/>
                </a:lnTo>
                <a:lnTo>
                  <a:pt x="10" y="56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6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6" y="48"/>
                </a:lnTo>
                <a:lnTo>
                  <a:pt x="6" y="48"/>
                </a:lnTo>
                <a:lnTo>
                  <a:pt x="6" y="48"/>
                </a:lnTo>
                <a:lnTo>
                  <a:pt x="6" y="44"/>
                </a:lnTo>
                <a:lnTo>
                  <a:pt x="6" y="42"/>
                </a:lnTo>
                <a:lnTo>
                  <a:pt x="6" y="42"/>
                </a:lnTo>
                <a:lnTo>
                  <a:pt x="6" y="38"/>
                </a:lnTo>
                <a:lnTo>
                  <a:pt x="6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10" y="12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4" y="8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8"/>
                </a:lnTo>
                <a:lnTo>
                  <a:pt x="36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4"/>
                </a:lnTo>
                <a:lnTo>
                  <a:pt x="40" y="4"/>
                </a:lnTo>
                <a:lnTo>
                  <a:pt x="40" y="8"/>
                </a:lnTo>
                <a:lnTo>
                  <a:pt x="44" y="8"/>
                </a:lnTo>
                <a:lnTo>
                  <a:pt x="44" y="12"/>
                </a:lnTo>
                <a:lnTo>
                  <a:pt x="44" y="12"/>
                </a:lnTo>
                <a:lnTo>
                  <a:pt x="44" y="8"/>
                </a:lnTo>
                <a:lnTo>
                  <a:pt x="48" y="8"/>
                </a:lnTo>
                <a:lnTo>
                  <a:pt x="48" y="12"/>
                </a:lnTo>
                <a:lnTo>
                  <a:pt x="48" y="12"/>
                </a:lnTo>
                <a:lnTo>
                  <a:pt x="48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8"/>
                </a:lnTo>
                <a:lnTo>
                  <a:pt x="52" y="8"/>
                </a:lnTo>
                <a:lnTo>
                  <a:pt x="52" y="8"/>
                </a:lnTo>
                <a:lnTo>
                  <a:pt x="52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0"/>
                </a:lnTo>
                <a:lnTo>
                  <a:pt x="58" y="0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8"/>
                </a:lnTo>
                <a:lnTo>
                  <a:pt x="70" y="4"/>
                </a:lnTo>
                <a:lnTo>
                  <a:pt x="70" y="4"/>
                </a:lnTo>
                <a:lnTo>
                  <a:pt x="70" y="4"/>
                </a:lnTo>
                <a:lnTo>
                  <a:pt x="70" y="4"/>
                </a:lnTo>
                <a:lnTo>
                  <a:pt x="70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0" y="4"/>
                </a:lnTo>
                <a:lnTo>
                  <a:pt x="74" y="8"/>
                </a:lnTo>
                <a:lnTo>
                  <a:pt x="74" y="8"/>
                </a:lnTo>
                <a:lnTo>
                  <a:pt x="70" y="8"/>
                </a:lnTo>
                <a:lnTo>
                  <a:pt x="70" y="8"/>
                </a:lnTo>
                <a:lnTo>
                  <a:pt x="70" y="12"/>
                </a:lnTo>
                <a:lnTo>
                  <a:pt x="74" y="12"/>
                </a:lnTo>
                <a:lnTo>
                  <a:pt x="74" y="12"/>
                </a:lnTo>
                <a:lnTo>
                  <a:pt x="74" y="16"/>
                </a:lnTo>
                <a:lnTo>
                  <a:pt x="74" y="16"/>
                </a:lnTo>
                <a:lnTo>
                  <a:pt x="74" y="20"/>
                </a:lnTo>
                <a:lnTo>
                  <a:pt x="74" y="20"/>
                </a:lnTo>
                <a:lnTo>
                  <a:pt x="74" y="22"/>
                </a:lnTo>
                <a:lnTo>
                  <a:pt x="74" y="22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4"/>
                </a:lnTo>
                <a:lnTo>
                  <a:pt x="74" y="38"/>
                </a:lnTo>
                <a:lnTo>
                  <a:pt x="74" y="38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66" y="42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8"/>
                </a:lnTo>
                <a:lnTo>
                  <a:pt x="62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8"/>
                </a:lnTo>
                <a:lnTo>
                  <a:pt x="58" y="48"/>
                </a:lnTo>
                <a:lnTo>
                  <a:pt x="58" y="48"/>
                </a:ln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2"/>
                </a:lnTo>
                <a:lnTo>
                  <a:pt x="54" y="52"/>
                </a:lnTo>
                <a:lnTo>
                  <a:pt x="54" y="48"/>
                </a:lnTo>
                <a:lnTo>
                  <a:pt x="52" y="48"/>
                </a:lnTo>
                <a:lnTo>
                  <a:pt x="52" y="48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2" y="56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4"/>
                </a:lnTo>
                <a:lnTo>
                  <a:pt x="52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8"/>
                </a:lnTo>
                <a:lnTo>
                  <a:pt x="44" y="68"/>
                </a:ln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66" name="Freeform 24">
            <a:extLst>
              <a:ext uri="{FF2B5EF4-FFF2-40B4-BE49-F238E27FC236}">
                <a16:creationId xmlns:a16="http://schemas.microsoft.com/office/drawing/2014/main" id="{DC36F3C9-A389-4E55-8040-B5934C1471C9}"/>
              </a:ext>
            </a:extLst>
          </p:cNvPr>
          <p:cNvSpPr>
            <a:spLocks noEditPoints="1"/>
          </p:cNvSpPr>
          <p:nvPr/>
        </p:nvSpPr>
        <p:spPr bwMode="auto">
          <a:xfrm>
            <a:off x="7610878" y="2960155"/>
            <a:ext cx="1371600" cy="1069975"/>
          </a:xfrm>
          <a:custGeom>
            <a:avLst/>
            <a:gdLst>
              <a:gd name="T0" fmla="*/ 356 w 864"/>
              <a:gd name="T1" fmla="*/ 518 h 674"/>
              <a:gd name="T2" fmla="*/ 328 w 864"/>
              <a:gd name="T3" fmla="*/ 484 h 674"/>
              <a:gd name="T4" fmla="*/ 282 w 864"/>
              <a:gd name="T5" fmla="*/ 484 h 674"/>
              <a:gd name="T6" fmla="*/ 226 w 864"/>
              <a:gd name="T7" fmla="*/ 496 h 674"/>
              <a:gd name="T8" fmla="*/ 182 w 864"/>
              <a:gd name="T9" fmla="*/ 500 h 674"/>
              <a:gd name="T10" fmla="*/ 136 w 864"/>
              <a:gd name="T11" fmla="*/ 470 h 674"/>
              <a:gd name="T12" fmla="*/ 84 w 864"/>
              <a:gd name="T13" fmla="*/ 444 h 674"/>
              <a:gd name="T14" fmla="*/ 76 w 864"/>
              <a:gd name="T15" fmla="*/ 402 h 674"/>
              <a:gd name="T16" fmla="*/ 44 w 864"/>
              <a:gd name="T17" fmla="*/ 354 h 674"/>
              <a:gd name="T18" fmla="*/ 20 w 864"/>
              <a:gd name="T19" fmla="*/ 316 h 674"/>
              <a:gd name="T20" fmla="*/ 18 w 864"/>
              <a:gd name="T21" fmla="*/ 268 h 674"/>
              <a:gd name="T22" fmla="*/ 74 w 864"/>
              <a:gd name="T23" fmla="*/ 242 h 674"/>
              <a:gd name="T24" fmla="*/ 96 w 864"/>
              <a:gd name="T25" fmla="*/ 194 h 674"/>
              <a:gd name="T26" fmla="*/ 122 w 864"/>
              <a:gd name="T27" fmla="*/ 164 h 674"/>
              <a:gd name="T28" fmla="*/ 170 w 864"/>
              <a:gd name="T29" fmla="*/ 120 h 674"/>
              <a:gd name="T30" fmla="*/ 218 w 864"/>
              <a:gd name="T31" fmla="*/ 112 h 674"/>
              <a:gd name="T32" fmla="*/ 242 w 864"/>
              <a:gd name="T33" fmla="*/ 168 h 674"/>
              <a:gd name="T34" fmla="*/ 312 w 864"/>
              <a:gd name="T35" fmla="*/ 198 h 674"/>
              <a:gd name="T36" fmla="*/ 386 w 864"/>
              <a:gd name="T37" fmla="*/ 220 h 674"/>
              <a:gd name="T38" fmla="*/ 476 w 864"/>
              <a:gd name="T39" fmla="*/ 228 h 674"/>
              <a:gd name="T40" fmla="*/ 542 w 864"/>
              <a:gd name="T41" fmla="*/ 198 h 674"/>
              <a:gd name="T42" fmla="*/ 600 w 864"/>
              <a:gd name="T43" fmla="*/ 164 h 674"/>
              <a:gd name="T44" fmla="*/ 656 w 864"/>
              <a:gd name="T45" fmla="*/ 138 h 674"/>
              <a:gd name="T46" fmla="*/ 600 w 864"/>
              <a:gd name="T47" fmla="*/ 108 h 674"/>
              <a:gd name="T48" fmla="*/ 648 w 864"/>
              <a:gd name="T49" fmla="*/ 64 h 674"/>
              <a:gd name="T50" fmla="*/ 676 w 864"/>
              <a:gd name="T51" fmla="*/ 4 h 674"/>
              <a:gd name="T52" fmla="*/ 744 w 864"/>
              <a:gd name="T53" fmla="*/ 18 h 674"/>
              <a:gd name="T54" fmla="*/ 762 w 864"/>
              <a:gd name="T55" fmla="*/ 78 h 674"/>
              <a:gd name="T56" fmla="*/ 814 w 864"/>
              <a:gd name="T57" fmla="*/ 120 h 674"/>
              <a:gd name="T58" fmla="*/ 856 w 864"/>
              <a:gd name="T59" fmla="*/ 138 h 674"/>
              <a:gd name="T60" fmla="*/ 814 w 864"/>
              <a:gd name="T61" fmla="*/ 180 h 674"/>
              <a:gd name="T62" fmla="*/ 796 w 864"/>
              <a:gd name="T63" fmla="*/ 220 h 674"/>
              <a:gd name="T64" fmla="*/ 748 w 864"/>
              <a:gd name="T65" fmla="*/ 242 h 674"/>
              <a:gd name="T66" fmla="*/ 696 w 864"/>
              <a:gd name="T67" fmla="*/ 284 h 674"/>
              <a:gd name="T68" fmla="*/ 688 w 864"/>
              <a:gd name="T69" fmla="*/ 268 h 674"/>
              <a:gd name="T70" fmla="*/ 628 w 864"/>
              <a:gd name="T71" fmla="*/ 286 h 674"/>
              <a:gd name="T72" fmla="*/ 662 w 864"/>
              <a:gd name="T73" fmla="*/ 320 h 674"/>
              <a:gd name="T74" fmla="*/ 666 w 864"/>
              <a:gd name="T75" fmla="*/ 340 h 674"/>
              <a:gd name="T76" fmla="*/ 662 w 864"/>
              <a:gd name="T77" fmla="*/ 384 h 674"/>
              <a:gd name="T78" fmla="*/ 662 w 864"/>
              <a:gd name="T79" fmla="*/ 424 h 674"/>
              <a:gd name="T80" fmla="*/ 676 w 864"/>
              <a:gd name="T81" fmla="*/ 448 h 674"/>
              <a:gd name="T82" fmla="*/ 680 w 864"/>
              <a:gd name="T83" fmla="*/ 470 h 674"/>
              <a:gd name="T84" fmla="*/ 670 w 864"/>
              <a:gd name="T85" fmla="*/ 496 h 674"/>
              <a:gd name="T86" fmla="*/ 658 w 864"/>
              <a:gd name="T87" fmla="*/ 522 h 674"/>
              <a:gd name="T88" fmla="*/ 648 w 864"/>
              <a:gd name="T89" fmla="*/ 540 h 674"/>
              <a:gd name="T90" fmla="*/ 626 w 864"/>
              <a:gd name="T91" fmla="*/ 564 h 674"/>
              <a:gd name="T92" fmla="*/ 588 w 864"/>
              <a:gd name="T93" fmla="*/ 592 h 674"/>
              <a:gd name="T94" fmla="*/ 562 w 864"/>
              <a:gd name="T95" fmla="*/ 592 h 674"/>
              <a:gd name="T96" fmla="*/ 536 w 864"/>
              <a:gd name="T97" fmla="*/ 616 h 674"/>
              <a:gd name="T98" fmla="*/ 514 w 864"/>
              <a:gd name="T99" fmla="*/ 620 h 674"/>
              <a:gd name="T100" fmla="*/ 486 w 864"/>
              <a:gd name="T101" fmla="*/ 616 h 674"/>
              <a:gd name="T102" fmla="*/ 430 w 864"/>
              <a:gd name="T103" fmla="*/ 592 h 674"/>
              <a:gd name="T104" fmla="*/ 402 w 864"/>
              <a:gd name="T105" fmla="*/ 620 h 674"/>
              <a:gd name="T106" fmla="*/ 364 w 864"/>
              <a:gd name="T107" fmla="*/ 586 h 674"/>
              <a:gd name="T108" fmla="*/ 670 w 864"/>
              <a:gd name="T109" fmla="*/ 556 h 674"/>
              <a:gd name="T110" fmla="*/ 670 w 864"/>
              <a:gd name="T111" fmla="*/ 600 h 674"/>
              <a:gd name="T112" fmla="*/ 498 w 864"/>
              <a:gd name="T113" fmla="*/ 662 h 674"/>
              <a:gd name="T114" fmla="*/ 524 w 864"/>
              <a:gd name="T115" fmla="*/ 656 h 674"/>
              <a:gd name="T116" fmla="*/ 684 w 864"/>
              <a:gd name="T117" fmla="*/ 458 h 674"/>
              <a:gd name="T118" fmla="*/ 520 w 864"/>
              <a:gd name="T119" fmla="*/ 622 h 674"/>
              <a:gd name="T120" fmla="*/ 566 w 864"/>
              <a:gd name="T121" fmla="*/ 590 h 674"/>
              <a:gd name="T122" fmla="*/ 628 w 864"/>
              <a:gd name="T123" fmla="*/ 564 h 674"/>
              <a:gd name="T124" fmla="*/ 576 w 864"/>
              <a:gd name="T125" fmla="*/ 60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4" h="674">
                <a:moveTo>
                  <a:pt x="342" y="574"/>
                </a:moveTo>
                <a:lnTo>
                  <a:pt x="342" y="570"/>
                </a:lnTo>
                <a:lnTo>
                  <a:pt x="338" y="570"/>
                </a:lnTo>
                <a:lnTo>
                  <a:pt x="342" y="570"/>
                </a:lnTo>
                <a:lnTo>
                  <a:pt x="342" y="566"/>
                </a:lnTo>
                <a:lnTo>
                  <a:pt x="342" y="564"/>
                </a:lnTo>
                <a:lnTo>
                  <a:pt x="338" y="564"/>
                </a:lnTo>
                <a:lnTo>
                  <a:pt x="338" y="560"/>
                </a:lnTo>
                <a:lnTo>
                  <a:pt x="338" y="556"/>
                </a:lnTo>
                <a:lnTo>
                  <a:pt x="342" y="556"/>
                </a:lnTo>
                <a:lnTo>
                  <a:pt x="342" y="552"/>
                </a:lnTo>
                <a:lnTo>
                  <a:pt x="342" y="548"/>
                </a:lnTo>
                <a:lnTo>
                  <a:pt x="346" y="548"/>
                </a:lnTo>
                <a:lnTo>
                  <a:pt x="346" y="544"/>
                </a:lnTo>
                <a:lnTo>
                  <a:pt x="348" y="540"/>
                </a:lnTo>
                <a:lnTo>
                  <a:pt x="352" y="540"/>
                </a:lnTo>
                <a:lnTo>
                  <a:pt x="352" y="536"/>
                </a:lnTo>
                <a:lnTo>
                  <a:pt x="356" y="536"/>
                </a:lnTo>
                <a:lnTo>
                  <a:pt x="352" y="536"/>
                </a:lnTo>
                <a:lnTo>
                  <a:pt x="352" y="534"/>
                </a:lnTo>
                <a:lnTo>
                  <a:pt x="356" y="534"/>
                </a:lnTo>
                <a:lnTo>
                  <a:pt x="356" y="530"/>
                </a:lnTo>
                <a:lnTo>
                  <a:pt x="356" y="526"/>
                </a:lnTo>
                <a:lnTo>
                  <a:pt x="356" y="522"/>
                </a:lnTo>
                <a:lnTo>
                  <a:pt x="356" y="518"/>
                </a:lnTo>
                <a:lnTo>
                  <a:pt x="356" y="514"/>
                </a:lnTo>
                <a:lnTo>
                  <a:pt x="356" y="510"/>
                </a:lnTo>
                <a:lnTo>
                  <a:pt x="356" y="508"/>
                </a:lnTo>
                <a:lnTo>
                  <a:pt x="352" y="508"/>
                </a:lnTo>
                <a:lnTo>
                  <a:pt x="352" y="504"/>
                </a:lnTo>
                <a:lnTo>
                  <a:pt x="352" y="508"/>
                </a:lnTo>
                <a:lnTo>
                  <a:pt x="348" y="508"/>
                </a:lnTo>
                <a:lnTo>
                  <a:pt x="348" y="504"/>
                </a:lnTo>
                <a:lnTo>
                  <a:pt x="348" y="500"/>
                </a:lnTo>
                <a:lnTo>
                  <a:pt x="346" y="500"/>
                </a:lnTo>
                <a:lnTo>
                  <a:pt x="346" y="496"/>
                </a:lnTo>
                <a:lnTo>
                  <a:pt x="346" y="492"/>
                </a:lnTo>
                <a:lnTo>
                  <a:pt x="342" y="492"/>
                </a:lnTo>
                <a:lnTo>
                  <a:pt x="342" y="488"/>
                </a:lnTo>
                <a:lnTo>
                  <a:pt x="338" y="488"/>
                </a:lnTo>
                <a:lnTo>
                  <a:pt x="338" y="492"/>
                </a:lnTo>
                <a:lnTo>
                  <a:pt x="334" y="492"/>
                </a:lnTo>
                <a:lnTo>
                  <a:pt x="334" y="496"/>
                </a:lnTo>
                <a:lnTo>
                  <a:pt x="334" y="492"/>
                </a:lnTo>
                <a:lnTo>
                  <a:pt x="330" y="492"/>
                </a:lnTo>
                <a:lnTo>
                  <a:pt x="328" y="492"/>
                </a:lnTo>
                <a:lnTo>
                  <a:pt x="328" y="488"/>
                </a:lnTo>
                <a:lnTo>
                  <a:pt x="324" y="492"/>
                </a:lnTo>
                <a:lnTo>
                  <a:pt x="324" y="488"/>
                </a:lnTo>
                <a:lnTo>
                  <a:pt x="328" y="484"/>
                </a:lnTo>
                <a:lnTo>
                  <a:pt x="324" y="480"/>
                </a:lnTo>
                <a:lnTo>
                  <a:pt x="324" y="478"/>
                </a:lnTo>
                <a:lnTo>
                  <a:pt x="324" y="480"/>
                </a:lnTo>
                <a:lnTo>
                  <a:pt x="320" y="480"/>
                </a:lnTo>
                <a:lnTo>
                  <a:pt x="320" y="478"/>
                </a:lnTo>
                <a:lnTo>
                  <a:pt x="324" y="478"/>
                </a:lnTo>
                <a:lnTo>
                  <a:pt x="324" y="474"/>
                </a:lnTo>
                <a:lnTo>
                  <a:pt x="320" y="478"/>
                </a:lnTo>
                <a:lnTo>
                  <a:pt x="320" y="474"/>
                </a:lnTo>
                <a:lnTo>
                  <a:pt x="320" y="470"/>
                </a:lnTo>
                <a:lnTo>
                  <a:pt x="316" y="474"/>
                </a:lnTo>
                <a:lnTo>
                  <a:pt x="312" y="474"/>
                </a:lnTo>
                <a:lnTo>
                  <a:pt x="312" y="478"/>
                </a:lnTo>
                <a:lnTo>
                  <a:pt x="308" y="478"/>
                </a:lnTo>
                <a:lnTo>
                  <a:pt x="308" y="480"/>
                </a:lnTo>
                <a:lnTo>
                  <a:pt x="304" y="478"/>
                </a:lnTo>
                <a:lnTo>
                  <a:pt x="302" y="478"/>
                </a:lnTo>
                <a:lnTo>
                  <a:pt x="302" y="474"/>
                </a:lnTo>
                <a:lnTo>
                  <a:pt x="298" y="474"/>
                </a:lnTo>
                <a:lnTo>
                  <a:pt x="298" y="478"/>
                </a:lnTo>
                <a:lnTo>
                  <a:pt x="294" y="478"/>
                </a:lnTo>
                <a:lnTo>
                  <a:pt x="290" y="480"/>
                </a:lnTo>
                <a:lnTo>
                  <a:pt x="290" y="484"/>
                </a:lnTo>
                <a:lnTo>
                  <a:pt x="286" y="484"/>
                </a:lnTo>
                <a:lnTo>
                  <a:pt x="282" y="484"/>
                </a:lnTo>
                <a:lnTo>
                  <a:pt x="278" y="488"/>
                </a:lnTo>
                <a:lnTo>
                  <a:pt x="278" y="492"/>
                </a:lnTo>
                <a:lnTo>
                  <a:pt x="274" y="492"/>
                </a:lnTo>
                <a:lnTo>
                  <a:pt x="272" y="496"/>
                </a:lnTo>
                <a:lnTo>
                  <a:pt x="272" y="500"/>
                </a:lnTo>
                <a:lnTo>
                  <a:pt x="268" y="500"/>
                </a:lnTo>
                <a:lnTo>
                  <a:pt x="264" y="504"/>
                </a:lnTo>
                <a:lnTo>
                  <a:pt x="264" y="500"/>
                </a:lnTo>
                <a:lnTo>
                  <a:pt x="264" y="504"/>
                </a:lnTo>
                <a:lnTo>
                  <a:pt x="260" y="504"/>
                </a:lnTo>
                <a:lnTo>
                  <a:pt x="256" y="504"/>
                </a:lnTo>
                <a:lnTo>
                  <a:pt x="256" y="500"/>
                </a:lnTo>
                <a:lnTo>
                  <a:pt x="252" y="500"/>
                </a:lnTo>
                <a:lnTo>
                  <a:pt x="252" y="496"/>
                </a:lnTo>
                <a:lnTo>
                  <a:pt x="248" y="496"/>
                </a:lnTo>
                <a:lnTo>
                  <a:pt x="248" y="500"/>
                </a:lnTo>
                <a:lnTo>
                  <a:pt x="246" y="500"/>
                </a:lnTo>
                <a:lnTo>
                  <a:pt x="246" y="496"/>
                </a:lnTo>
                <a:lnTo>
                  <a:pt x="242" y="496"/>
                </a:lnTo>
                <a:lnTo>
                  <a:pt x="238" y="496"/>
                </a:lnTo>
                <a:lnTo>
                  <a:pt x="238" y="492"/>
                </a:lnTo>
                <a:lnTo>
                  <a:pt x="234" y="492"/>
                </a:lnTo>
                <a:lnTo>
                  <a:pt x="230" y="492"/>
                </a:lnTo>
                <a:lnTo>
                  <a:pt x="230" y="496"/>
                </a:lnTo>
                <a:lnTo>
                  <a:pt x="226" y="496"/>
                </a:lnTo>
                <a:lnTo>
                  <a:pt x="222" y="500"/>
                </a:lnTo>
                <a:lnTo>
                  <a:pt x="222" y="504"/>
                </a:lnTo>
                <a:lnTo>
                  <a:pt x="218" y="504"/>
                </a:lnTo>
                <a:lnTo>
                  <a:pt x="218" y="508"/>
                </a:lnTo>
                <a:lnTo>
                  <a:pt x="218" y="510"/>
                </a:lnTo>
                <a:lnTo>
                  <a:pt x="216" y="510"/>
                </a:lnTo>
                <a:lnTo>
                  <a:pt x="216" y="508"/>
                </a:lnTo>
                <a:lnTo>
                  <a:pt x="216" y="504"/>
                </a:lnTo>
                <a:lnTo>
                  <a:pt x="216" y="500"/>
                </a:lnTo>
                <a:lnTo>
                  <a:pt x="216" y="496"/>
                </a:lnTo>
                <a:lnTo>
                  <a:pt x="212" y="496"/>
                </a:lnTo>
                <a:lnTo>
                  <a:pt x="208" y="500"/>
                </a:lnTo>
                <a:lnTo>
                  <a:pt x="204" y="500"/>
                </a:lnTo>
                <a:lnTo>
                  <a:pt x="200" y="500"/>
                </a:lnTo>
                <a:lnTo>
                  <a:pt x="200" y="504"/>
                </a:lnTo>
                <a:lnTo>
                  <a:pt x="200" y="500"/>
                </a:lnTo>
                <a:lnTo>
                  <a:pt x="200" y="504"/>
                </a:lnTo>
                <a:lnTo>
                  <a:pt x="196" y="504"/>
                </a:lnTo>
                <a:lnTo>
                  <a:pt x="196" y="500"/>
                </a:lnTo>
                <a:lnTo>
                  <a:pt x="192" y="500"/>
                </a:lnTo>
                <a:lnTo>
                  <a:pt x="192" y="504"/>
                </a:lnTo>
                <a:lnTo>
                  <a:pt x="192" y="500"/>
                </a:lnTo>
                <a:lnTo>
                  <a:pt x="188" y="500"/>
                </a:lnTo>
                <a:lnTo>
                  <a:pt x="186" y="496"/>
                </a:lnTo>
                <a:lnTo>
                  <a:pt x="182" y="500"/>
                </a:lnTo>
                <a:lnTo>
                  <a:pt x="178" y="500"/>
                </a:lnTo>
                <a:lnTo>
                  <a:pt x="178" y="496"/>
                </a:lnTo>
                <a:lnTo>
                  <a:pt x="178" y="500"/>
                </a:lnTo>
                <a:lnTo>
                  <a:pt x="174" y="500"/>
                </a:lnTo>
                <a:lnTo>
                  <a:pt x="174" y="496"/>
                </a:lnTo>
                <a:lnTo>
                  <a:pt x="170" y="492"/>
                </a:lnTo>
                <a:lnTo>
                  <a:pt x="166" y="492"/>
                </a:lnTo>
                <a:lnTo>
                  <a:pt x="162" y="492"/>
                </a:lnTo>
                <a:lnTo>
                  <a:pt x="162" y="488"/>
                </a:lnTo>
                <a:lnTo>
                  <a:pt x="162" y="484"/>
                </a:lnTo>
                <a:lnTo>
                  <a:pt x="162" y="488"/>
                </a:lnTo>
                <a:lnTo>
                  <a:pt x="160" y="488"/>
                </a:lnTo>
                <a:lnTo>
                  <a:pt x="156" y="488"/>
                </a:lnTo>
                <a:lnTo>
                  <a:pt x="156" y="484"/>
                </a:lnTo>
                <a:lnTo>
                  <a:pt x="152" y="484"/>
                </a:lnTo>
                <a:lnTo>
                  <a:pt x="152" y="480"/>
                </a:lnTo>
                <a:lnTo>
                  <a:pt x="152" y="478"/>
                </a:lnTo>
                <a:lnTo>
                  <a:pt x="148" y="478"/>
                </a:lnTo>
                <a:lnTo>
                  <a:pt x="148" y="474"/>
                </a:lnTo>
                <a:lnTo>
                  <a:pt x="144" y="474"/>
                </a:lnTo>
                <a:lnTo>
                  <a:pt x="144" y="478"/>
                </a:lnTo>
                <a:lnTo>
                  <a:pt x="140" y="478"/>
                </a:lnTo>
                <a:lnTo>
                  <a:pt x="140" y="474"/>
                </a:lnTo>
                <a:lnTo>
                  <a:pt x="136" y="474"/>
                </a:lnTo>
                <a:lnTo>
                  <a:pt x="136" y="470"/>
                </a:lnTo>
                <a:lnTo>
                  <a:pt x="132" y="470"/>
                </a:lnTo>
                <a:lnTo>
                  <a:pt x="132" y="466"/>
                </a:lnTo>
                <a:lnTo>
                  <a:pt x="130" y="466"/>
                </a:lnTo>
                <a:lnTo>
                  <a:pt x="126" y="462"/>
                </a:lnTo>
                <a:lnTo>
                  <a:pt x="122" y="458"/>
                </a:lnTo>
                <a:lnTo>
                  <a:pt x="122" y="462"/>
                </a:lnTo>
                <a:lnTo>
                  <a:pt x="122" y="458"/>
                </a:lnTo>
                <a:lnTo>
                  <a:pt x="122" y="454"/>
                </a:lnTo>
                <a:lnTo>
                  <a:pt x="118" y="454"/>
                </a:lnTo>
                <a:lnTo>
                  <a:pt x="114" y="454"/>
                </a:lnTo>
                <a:lnTo>
                  <a:pt x="110" y="454"/>
                </a:lnTo>
                <a:lnTo>
                  <a:pt x="110" y="458"/>
                </a:lnTo>
                <a:lnTo>
                  <a:pt x="106" y="462"/>
                </a:lnTo>
                <a:lnTo>
                  <a:pt x="106" y="458"/>
                </a:lnTo>
                <a:lnTo>
                  <a:pt x="104" y="458"/>
                </a:lnTo>
                <a:lnTo>
                  <a:pt x="106" y="458"/>
                </a:lnTo>
                <a:lnTo>
                  <a:pt x="104" y="458"/>
                </a:lnTo>
                <a:lnTo>
                  <a:pt x="104" y="454"/>
                </a:lnTo>
                <a:lnTo>
                  <a:pt x="100" y="454"/>
                </a:lnTo>
                <a:lnTo>
                  <a:pt x="96" y="452"/>
                </a:lnTo>
                <a:lnTo>
                  <a:pt x="92" y="452"/>
                </a:lnTo>
                <a:lnTo>
                  <a:pt x="96" y="448"/>
                </a:lnTo>
                <a:lnTo>
                  <a:pt x="92" y="448"/>
                </a:lnTo>
                <a:lnTo>
                  <a:pt x="88" y="444"/>
                </a:lnTo>
                <a:lnTo>
                  <a:pt x="84" y="444"/>
                </a:lnTo>
                <a:lnTo>
                  <a:pt x="80" y="444"/>
                </a:lnTo>
                <a:lnTo>
                  <a:pt x="80" y="440"/>
                </a:lnTo>
                <a:lnTo>
                  <a:pt x="80" y="436"/>
                </a:lnTo>
                <a:lnTo>
                  <a:pt x="76" y="436"/>
                </a:lnTo>
                <a:lnTo>
                  <a:pt x="74" y="436"/>
                </a:lnTo>
                <a:lnTo>
                  <a:pt x="74" y="440"/>
                </a:lnTo>
                <a:lnTo>
                  <a:pt x="74" y="436"/>
                </a:lnTo>
                <a:lnTo>
                  <a:pt x="74" y="432"/>
                </a:lnTo>
                <a:lnTo>
                  <a:pt x="74" y="428"/>
                </a:lnTo>
                <a:lnTo>
                  <a:pt x="74" y="424"/>
                </a:lnTo>
                <a:lnTo>
                  <a:pt x="70" y="424"/>
                </a:lnTo>
                <a:lnTo>
                  <a:pt x="70" y="422"/>
                </a:lnTo>
                <a:lnTo>
                  <a:pt x="70" y="418"/>
                </a:lnTo>
                <a:lnTo>
                  <a:pt x="70" y="414"/>
                </a:lnTo>
                <a:lnTo>
                  <a:pt x="74" y="414"/>
                </a:lnTo>
                <a:lnTo>
                  <a:pt x="74" y="418"/>
                </a:lnTo>
                <a:lnTo>
                  <a:pt x="76" y="418"/>
                </a:lnTo>
                <a:lnTo>
                  <a:pt x="80" y="414"/>
                </a:lnTo>
                <a:lnTo>
                  <a:pt x="80" y="418"/>
                </a:lnTo>
                <a:lnTo>
                  <a:pt x="84" y="414"/>
                </a:lnTo>
                <a:lnTo>
                  <a:pt x="84" y="410"/>
                </a:lnTo>
                <a:lnTo>
                  <a:pt x="80" y="410"/>
                </a:lnTo>
                <a:lnTo>
                  <a:pt x="80" y="406"/>
                </a:lnTo>
                <a:lnTo>
                  <a:pt x="80" y="402"/>
                </a:lnTo>
                <a:lnTo>
                  <a:pt x="76" y="402"/>
                </a:lnTo>
                <a:lnTo>
                  <a:pt x="76" y="398"/>
                </a:lnTo>
                <a:lnTo>
                  <a:pt x="74" y="398"/>
                </a:lnTo>
                <a:lnTo>
                  <a:pt x="74" y="396"/>
                </a:lnTo>
                <a:lnTo>
                  <a:pt x="74" y="392"/>
                </a:lnTo>
                <a:lnTo>
                  <a:pt x="74" y="388"/>
                </a:lnTo>
                <a:lnTo>
                  <a:pt x="74" y="384"/>
                </a:lnTo>
                <a:lnTo>
                  <a:pt x="76" y="384"/>
                </a:lnTo>
                <a:lnTo>
                  <a:pt x="76" y="380"/>
                </a:lnTo>
                <a:lnTo>
                  <a:pt x="74" y="376"/>
                </a:lnTo>
                <a:lnTo>
                  <a:pt x="70" y="376"/>
                </a:lnTo>
                <a:lnTo>
                  <a:pt x="66" y="376"/>
                </a:lnTo>
                <a:lnTo>
                  <a:pt x="66" y="372"/>
                </a:lnTo>
                <a:lnTo>
                  <a:pt x="66" y="368"/>
                </a:lnTo>
                <a:lnTo>
                  <a:pt x="62" y="366"/>
                </a:lnTo>
                <a:lnTo>
                  <a:pt x="58" y="368"/>
                </a:lnTo>
                <a:lnTo>
                  <a:pt x="60" y="368"/>
                </a:lnTo>
                <a:lnTo>
                  <a:pt x="58" y="368"/>
                </a:lnTo>
                <a:lnTo>
                  <a:pt x="56" y="366"/>
                </a:lnTo>
                <a:lnTo>
                  <a:pt x="58" y="366"/>
                </a:lnTo>
                <a:lnTo>
                  <a:pt x="52" y="364"/>
                </a:lnTo>
                <a:lnTo>
                  <a:pt x="52" y="362"/>
                </a:lnTo>
                <a:lnTo>
                  <a:pt x="50" y="358"/>
                </a:lnTo>
                <a:lnTo>
                  <a:pt x="48" y="358"/>
                </a:lnTo>
                <a:lnTo>
                  <a:pt x="44" y="358"/>
                </a:lnTo>
                <a:lnTo>
                  <a:pt x="44" y="354"/>
                </a:lnTo>
                <a:lnTo>
                  <a:pt x="42" y="354"/>
                </a:lnTo>
                <a:lnTo>
                  <a:pt x="40" y="354"/>
                </a:lnTo>
                <a:lnTo>
                  <a:pt x="36" y="354"/>
                </a:lnTo>
                <a:lnTo>
                  <a:pt x="36" y="350"/>
                </a:lnTo>
                <a:lnTo>
                  <a:pt x="32" y="350"/>
                </a:lnTo>
                <a:lnTo>
                  <a:pt x="32" y="346"/>
                </a:lnTo>
                <a:lnTo>
                  <a:pt x="36" y="346"/>
                </a:lnTo>
                <a:lnTo>
                  <a:pt x="32" y="342"/>
                </a:lnTo>
                <a:lnTo>
                  <a:pt x="32" y="342"/>
                </a:lnTo>
                <a:lnTo>
                  <a:pt x="30" y="340"/>
                </a:lnTo>
                <a:lnTo>
                  <a:pt x="26" y="338"/>
                </a:lnTo>
                <a:lnTo>
                  <a:pt x="24" y="336"/>
                </a:lnTo>
                <a:lnTo>
                  <a:pt x="24" y="336"/>
                </a:lnTo>
                <a:lnTo>
                  <a:pt x="20" y="332"/>
                </a:lnTo>
                <a:lnTo>
                  <a:pt x="18" y="332"/>
                </a:lnTo>
                <a:lnTo>
                  <a:pt x="14" y="332"/>
                </a:lnTo>
                <a:lnTo>
                  <a:pt x="10" y="328"/>
                </a:lnTo>
                <a:lnTo>
                  <a:pt x="14" y="328"/>
                </a:lnTo>
                <a:lnTo>
                  <a:pt x="18" y="324"/>
                </a:lnTo>
                <a:lnTo>
                  <a:pt x="18" y="328"/>
                </a:lnTo>
                <a:lnTo>
                  <a:pt x="20" y="324"/>
                </a:lnTo>
                <a:lnTo>
                  <a:pt x="20" y="320"/>
                </a:lnTo>
                <a:lnTo>
                  <a:pt x="18" y="320"/>
                </a:lnTo>
                <a:lnTo>
                  <a:pt x="18" y="316"/>
                </a:lnTo>
                <a:lnTo>
                  <a:pt x="20" y="316"/>
                </a:lnTo>
                <a:lnTo>
                  <a:pt x="18" y="316"/>
                </a:lnTo>
                <a:lnTo>
                  <a:pt x="18" y="312"/>
                </a:lnTo>
                <a:lnTo>
                  <a:pt x="18" y="310"/>
                </a:lnTo>
                <a:lnTo>
                  <a:pt x="18" y="306"/>
                </a:lnTo>
                <a:lnTo>
                  <a:pt x="18" y="302"/>
                </a:lnTo>
                <a:lnTo>
                  <a:pt x="14" y="302"/>
                </a:lnTo>
                <a:lnTo>
                  <a:pt x="10" y="298"/>
                </a:lnTo>
                <a:lnTo>
                  <a:pt x="6" y="298"/>
                </a:lnTo>
                <a:lnTo>
                  <a:pt x="6" y="302"/>
                </a:lnTo>
                <a:lnTo>
                  <a:pt x="4" y="302"/>
                </a:lnTo>
                <a:lnTo>
                  <a:pt x="4" y="298"/>
                </a:lnTo>
                <a:lnTo>
                  <a:pt x="4" y="294"/>
                </a:lnTo>
                <a:lnTo>
                  <a:pt x="4" y="290"/>
                </a:lnTo>
                <a:lnTo>
                  <a:pt x="0" y="286"/>
                </a:lnTo>
                <a:lnTo>
                  <a:pt x="4" y="286"/>
                </a:lnTo>
                <a:lnTo>
                  <a:pt x="4" y="284"/>
                </a:lnTo>
                <a:lnTo>
                  <a:pt x="6" y="284"/>
                </a:lnTo>
                <a:lnTo>
                  <a:pt x="6" y="280"/>
                </a:lnTo>
                <a:lnTo>
                  <a:pt x="4" y="280"/>
                </a:lnTo>
                <a:lnTo>
                  <a:pt x="4" y="276"/>
                </a:lnTo>
                <a:lnTo>
                  <a:pt x="6" y="272"/>
                </a:lnTo>
                <a:lnTo>
                  <a:pt x="10" y="272"/>
                </a:lnTo>
                <a:lnTo>
                  <a:pt x="14" y="272"/>
                </a:lnTo>
                <a:lnTo>
                  <a:pt x="14" y="268"/>
                </a:lnTo>
                <a:lnTo>
                  <a:pt x="18" y="268"/>
                </a:lnTo>
                <a:lnTo>
                  <a:pt x="18" y="264"/>
                </a:lnTo>
                <a:lnTo>
                  <a:pt x="20" y="264"/>
                </a:lnTo>
                <a:lnTo>
                  <a:pt x="24" y="264"/>
                </a:lnTo>
                <a:lnTo>
                  <a:pt x="24" y="260"/>
                </a:lnTo>
                <a:lnTo>
                  <a:pt x="28" y="260"/>
                </a:lnTo>
                <a:lnTo>
                  <a:pt x="28" y="264"/>
                </a:lnTo>
                <a:lnTo>
                  <a:pt x="28" y="268"/>
                </a:lnTo>
                <a:lnTo>
                  <a:pt x="32" y="268"/>
                </a:lnTo>
                <a:lnTo>
                  <a:pt x="36" y="264"/>
                </a:lnTo>
                <a:lnTo>
                  <a:pt x="40" y="264"/>
                </a:lnTo>
                <a:lnTo>
                  <a:pt x="40" y="268"/>
                </a:lnTo>
                <a:lnTo>
                  <a:pt x="40" y="264"/>
                </a:lnTo>
                <a:lnTo>
                  <a:pt x="44" y="264"/>
                </a:lnTo>
                <a:lnTo>
                  <a:pt x="44" y="260"/>
                </a:lnTo>
                <a:lnTo>
                  <a:pt x="44" y="254"/>
                </a:lnTo>
                <a:lnTo>
                  <a:pt x="48" y="254"/>
                </a:lnTo>
                <a:lnTo>
                  <a:pt x="50" y="254"/>
                </a:lnTo>
                <a:lnTo>
                  <a:pt x="54" y="254"/>
                </a:lnTo>
                <a:lnTo>
                  <a:pt x="58" y="254"/>
                </a:lnTo>
                <a:lnTo>
                  <a:pt x="62" y="254"/>
                </a:lnTo>
                <a:lnTo>
                  <a:pt x="66" y="254"/>
                </a:lnTo>
                <a:lnTo>
                  <a:pt x="66" y="250"/>
                </a:lnTo>
                <a:lnTo>
                  <a:pt x="66" y="246"/>
                </a:lnTo>
                <a:lnTo>
                  <a:pt x="70" y="246"/>
                </a:lnTo>
                <a:lnTo>
                  <a:pt x="74" y="242"/>
                </a:lnTo>
                <a:lnTo>
                  <a:pt x="76" y="242"/>
                </a:lnTo>
                <a:lnTo>
                  <a:pt x="76" y="238"/>
                </a:lnTo>
                <a:lnTo>
                  <a:pt x="80" y="238"/>
                </a:lnTo>
                <a:lnTo>
                  <a:pt x="84" y="238"/>
                </a:lnTo>
                <a:lnTo>
                  <a:pt x="88" y="238"/>
                </a:lnTo>
                <a:lnTo>
                  <a:pt x="88" y="234"/>
                </a:lnTo>
                <a:lnTo>
                  <a:pt x="92" y="234"/>
                </a:lnTo>
                <a:lnTo>
                  <a:pt x="96" y="234"/>
                </a:lnTo>
                <a:lnTo>
                  <a:pt x="96" y="230"/>
                </a:lnTo>
                <a:lnTo>
                  <a:pt x="92" y="230"/>
                </a:lnTo>
                <a:lnTo>
                  <a:pt x="96" y="230"/>
                </a:lnTo>
                <a:lnTo>
                  <a:pt x="96" y="228"/>
                </a:lnTo>
                <a:lnTo>
                  <a:pt x="92" y="228"/>
                </a:lnTo>
                <a:lnTo>
                  <a:pt x="92" y="224"/>
                </a:lnTo>
                <a:lnTo>
                  <a:pt x="96" y="220"/>
                </a:lnTo>
                <a:lnTo>
                  <a:pt x="100" y="216"/>
                </a:lnTo>
                <a:lnTo>
                  <a:pt x="96" y="216"/>
                </a:lnTo>
                <a:lnTo>
                  <a:pt x="100" y="214"/>
                </a:lnTo>
                <a:lnTo>
                  <a:pt x="104" y="214"/>
                </a:lnTo>
                <a:lnTo>
                  <a:pt x="104" y="210"/>
                </a:lnTo>
                <a:lnTo>
                  <a:pt x="100" y="206"/>
                </a:lnTo>
                <a:lnTo>
                  <a:pt x="100" y="202"/>
                </a:lnTo>
                <a:lnTo>
                  <a:pt x="100" y="198"/>
                </a:lnTo>
                <a:lnTo>
                  <a:pt x="96" y="198"/>
                </a:lnTo>
                <a:lnTo>
                  <a:pt x="96" y="194"/>
                </a:lnTo>
                <a:lnTo>
                  <a:pt x="96" y="190"/>
                </a:lnTo>
                <a:lnTo>
                  <a:pt x="96" y="186"/>
                </a:lnTo>
                <a:lnTo>
                  <a:pt x="96" y="184"/>
                </a:lnTo>
                <a:lnTo>
                  <a:pt x="100" y="184"/>
                </a:lnTo>
                <a:lnTo>
                  <a:pt x="100" y="180"/>
                </a:lnTo>
                <a:lnTo>
                  <a:pt x="96" y="180"/>
                </a:lnTo>
                <a:lnTo>
                  <a:pt x="92" y="180"/>
                </a:lnTo>
                <a:lnTo>
                  <a:pt x="88" y="180"/>
                </a:lnTo>
                <a:lnTo>
                  <a:pt x="92" y="176"/>
                </a:lnTo>
                <a:lnTo>
                  <a:pt x="96" y="176"/>
                </a:lnTo>
                <a:lnTo>
                  <a:pt x="100" y="172"/>
                </a:lnTo>
                <a:lnTo>
                  <a:pt x="104" y="172"/>
                </a:lnTo>
                <a:lnTo>
                  <a:pt x="106" y="172"/>
                </a:lnTo>
                <a:lnTo>
                  <a:pt x="110" y="172"/>
                </a:lnTo>
                <a:lnTo>
                  <a:pt x="110" y="168"/>
                </a:lnTo>
                <a:lnTo>
                  <a:pt x="114" y="168"/>
                </a:lnTo>
                <a:lnTo>
                  <a:pt x="114" y="172"/>
                </a:lnTo>
                <a:lnTo>
                  <a:pt x="118" y="172"/>
                </a:lnTo>
                <a:lnTo>
                  <a:pt x="122" y="172"/>
                </a:lnTo>
                <a:lnTo>
                  <a:pt x="126" y="172"/>
                </a:lnTo>
                <a:lnTo>
                  <a:pt x="130" y="172"/>
                </a:lnTo>
                <a:lnTo>
                  <a:pt x="130" y="168"/>
                </a:lnTo>
                <a:lnTo>
                  <a:pt x="126" y="168"/>
                </a:lnTo>
                <a:lnTo>
                  <a:pt x="126" y="164"/>
                </a:lnTo>
                <a:lnTo>
                  <a:pt x="122" y="164"/>
                </a:lnTo>
                <a:lnTo>
                  <a:pt x="126" y="160"/>
                </a:lnTo>
                <a:lnTo>
                  <a:pt x="126" y="158"/>
                </a:lnTo>
                <a:lnTo>
                  <a:pt x="126" y="154"/>
                </a:lnTo>
                <a:lnTo>
                  <a:pt x="126" y="150"/>
                </a:lnTo>
                <a:lnTo>
                  <a:pt x="130" y="150"/>
                </a:lnTo>
                <a:lnTo>
                  <a:pt x="130" y="146"/>
                </a:lnTo>
                <a:lnTo>
                  <a:pt x="130" y="142"/>
                </a:lnTo>
                <a:lnTo>
                  <a:pt x="132" y="138"/>
                </a:lnTo>
                <a:lnTo>
                  <a:pt x="132" y="134"/>
                </a:lnTo>
                <a:lnTo>
                  <a:pt x="132" y="130"/>
                </a:lnTo>
                <a:lnTo>
                  <a:pt x="136" y="130"/>
                </a:lnTo>
                <a:lnTo>
                  <a:pt x="140" y="134"/>
                </a:lnTo>
                <a:lnTo>
                  <a:pt x="144" y="134"/>
                </a:lnTo>
                <a:lnTo>
                  <a:pt x="148" y="134"/>
                </a:lnTo>
                <a:lnTo>
                  <a:pt x="152" y="134"/>
                </a:lnTo>
                <a:lnTo>
                  <a:pt x="156" y="134"/>
                </a:lnTo>
                <a:lnTo>
                  <a:pt x="160" y="138"/>
                </a:lnTo>
                <a:lnTo>
                  <a:pt x="162" y="138"/>
                </a:lnTo>
                <a:lnTo>
                  <a:pt x="162" y="134"/>
                </a:lnTo>
                <a:lnTo>
                  <a:pt x="166" y="134"/>
                </a:lnTo>
                <a:lnTo>
                  <a:pt x="170" y="134"/>
                </a:lnTo>
                <a:lnTo>
                  <a:pt x="170" y="130"/>
                </a:lnTo>
                <a:lnTo>
                  <a:pt x="170" y="128"/>
                </a:lnTo>
                <a:lnTo>
                  <a:pt x="170" y="124"/>
                </a:lnTo>
                <a:lnTo>
                  <a:pt x="170" y="120"/>
                </a:lnTo>
                <a:lnTo>
                  <a:pt x="170" y="116"/>
                </a:lnTo>
                <a:lnTo>
                  <a:pt x="170" y="112"/>
                </a:lnTo>
                <a:lnTo>
                  <a:pt x="170" y="108"/>
                </a:lnTo>
                <a:lnTo>
                  <a:pt x="174" y="108"/>
                </a:lnTo>
                <a:lnTo>
                  <a:pt x="174" y="104"/>
                </a:lnTo>
                <a:lnTo>
                  <a:pt x="178" y="104"/>
                </a:lnTo>
                <a:lnTo>
                  <a:pt x="182" y="104"/>
                </a:lnTo>
                <a:lnTo>
                  <a:pt x="186" y="104"/>
                </a:lnTo>
                <a:lnTo>
                  <a:pt x="186" y="102"/>
                </a:lnTo>
                <a:lnTo>
                  <a:pt x="186" y="98"/>
                </a:lnTo>
                <a:lnTo>
                  <a:pt x="186" y="94"/>
                </a:lnTo>
                <a:lnTo>
                  <a:pt x="188" y="94"/>
                </a:lnTo>
                <a:lnTo>
                  <a:pt x="192" y="94"/>
                </a:lnTo>
                <a:lnTo>
                  <a:pt x="196" y="94"/>
                </a:lnTo>
                <a:lnTo>
                  <a:pt x="200" y="90"/>
                </a:lnTo>
                <a:lnTo>
                  <a:pt x="200" y="94"/>
                </a:lnTo>
                <a:lnTo>
                  <a:pt x="204" y="94"/>
                </a:lnTo>
                <a:lnTo>
                  <a:pt x="200" y="98"/>
                </a:lnTo>
                <a:lnTo>
                  <a:pt x="204" y="102"/>
                </a:lnTo>
                <a:lnTo>
                  <a:pt x="204" y="104"/>
                </a:lnTo>
                <a:lnTo>
                  <a:pt x="208" y="104"/>
                </a:lnTo>
                <a:lnTo>
                  <a:pt x="212" y="108"/>
                </a:lnTo>
                <a:lnTo>
                  <a:pt x="212" y="112"/>
                </a:lnTo>
                <a:lnTo>
                  <a:pt x="216" y="112"/>
                </a:lnTo>
                <a:lnTo>
                  <a:pt x="218" y="112"/>
                </a:lnTo>
                <a:lnTo>
                  <a:pt x="218" y="116"/>
                </a:lnTo>
                <a:lnTo>
                  <a:pt x="222" y="116"/>
                </a:lnTo>
                <a:lnTo>
                  <a:pt x="226" y="116"/>
                </a:lnTo>
                <a:lnTo>
                  <a:pt x="230" y="120"/>
                </a:lnTo>
                <a:lnTo>
                  <a:pt x="230" y="116"/>
                </a:lnTo>
                <a:lnTo>
                  <a:pt x="234" y="116"/>
                </a:lnTo>
                <a:lnTo>
                  <a:pt x="234" y="120"/>
                </a:lnTo>
                <a:lnTo>
                  <a:pt x="238" y="120"/>
                </a:lnTo>
                <a:lnTo>
                  <a:pt x="238" y="124"/>
                </a:lnTo>
                <a:lnTo>
                  <a:pt x="238" y="128"/>
                </a:lnTo>
                <a:lnTo>
                  <a:pt x="238" y="130"/>
                </a:lnTo>
                <a:lnTo>
                  <a:pt x="242" y="130"/>
                </a:lnTo>
                <a:lnTo>
                  <a:pt x="242" y="134"/>
                </a:lnTo>
                <a:lnTo>
                  <a:pt x="246" y="134"/>
                </a:lnTo>
                <a:lnTo>
                  <a:pt x="246" y="138"/>
                </a:lnTo>
                <a:lnTo>
                  <a:pt x="246" y="142"/>
                </a:lnTo>
                <a:lnTo>
                  <a:pt x="248" y="142"/>
                </a:lnTo>
                <a:lnTo>
                  <a:pt x="246" y="142"/>
                </a:lnTo>
                <a:lnTo>
                  <a:pt x="248" y="146"/>
                </a:lnTo>
                <a:lnTo>
                  <a:pt x="246" y="150"/>
                </a:lnTo>
                <a:lnTo>
                  <a:pt x="246" y="154"/>
                </a:lnTo>
                <a:lnTo>
                  <a:pt x="246" y="158"/>
                </a:lnTo>
                <a:lnTo>
                  <a:pt x="242" y="160"/>
                </a:lnTo>
                <a:lnTo>
                  <a:pt x="242" y="164"/>
                </a:lnTo>
                <a:lnTo>
                  <a:pt x="242" y="168"/>
                </a:lnTo>
                <a:lnTo>
                  <a:pt x="246" y="168"/>
                </a:lnTo>
                <a:lnTo>
                  <a:pt x="246" y="172"/>
                </a:lnTo>
                <a:lnTo>
                  <a:pt x="248" y="172"/>
                </a:lnTo>
                <a:lnTo>
                  <a:pt x="252" y="172"/>
                </a:lnTo>
                <a:lnTo>
                  <a:pt x="252" y="176"/>
                </a:lnTo>
                <a:lnTo>
                  <a:pt x="260" y="176"/>
                </a:lnTo>
                <a:lnTo>
                  <a:pt x="264" y="176"/>
                </a:lnTo>
                <a:lnTo>
                  <a:pt x="268" y="176"/>
                </a:lnTo>
                <a:lnTo>
                  <a:pt x="272" y="176"/>
                </a:lnTo>
                <a:lnTo>
                  <a:pt x="274" y="176"/>
                </a:lnTo>
                <a:lnTo>
                  <a:pt x="278" y="176"/>
                </a:lnTo>
                <a:lnTo>
                  <a:pt x="282" y="176"/>
                </a:lnTo>
                <a:lnTo>
                  <a:pt x="282" y="180"/>
                </a:lnTo>
                <a:lnTo>
                  <a:pt x="286" y="180"/>
                </a:lnTo>
                <a:lnTo>
                  <a:pt x="290" y="180"/>
                </a:lnTo>
                <a:lnTo>
                  <a:pt x="290" y="184"/>
                </a:lnTo>
                <a:lnTo>
                  <a:pt x="294" y="184"/>
                </a:lnTo>
                <a:lnTo>
                  <a:pt x="294" y="186"/>
                </a:lnTo>
                <a:lnTo>
                  <a:pt x="298" y="186"/>
                </a:lnTo>
                <a:lnTo>
                  <a:pt x="298" y="190"/>
                </a:lnTo>
                <a:lnTo>
                  <a:pt x="304" y="190"/>
                </a:lnTo>
                <a:lnTo>
                  <a:pt x="308" y="190"/>
                </a:lnTo>
                <a:lnTo>
                  <a:pt x="308" y="194"/>
                </a:lnTo>
                <a:lnTo>
                  <a:pt x="312" y="194"/>
                </a:lnTo>
                <a:lnTo>
                  <a:pt x="312" y="198"/>
                </a:lnTo>
                <a:lnTo>
                  <a:pt x="312" y="202"/>
                </a:lnTo>
                <a:lnTo>
                  <a:pt x="312" y="206"/>
                </a:lnTo>
                <a:lnTo>
                  <a:pt x="316" y="206"/>
                </a:lnTo>
                <a:lnTo>
                  <a:pt x="316" y="210"/>
                </a:lnTo>
                <a:lnTo>
                  <a:pt x="316" y="214"/>
                </a:lnTo>
                <a:lnTo>
                  <a:pt x="320" y="214"/>
                </a:lnTo>
                <a:lnTo>
                  <a:pt x="324" y="216"/>
                </a:lnTo>
                <a:lnTo>
                  <a:pt x="324" y="220"/>
                </a:lnTo>
                <a:lnTo>
                  <a:pt x="328" y="220"/>
                </a:lnTo>
                <a:lnTo>
                  <a:pt x="330" y="220"/>
                </a:lnTo>
                <a:lnTo>
                  <a:pt x="334" y="220"/>
                </a:lnTo>
                <a:lnTo>
                  <a:pt x="338" y="220"/>
                </a:lnTo>
                <a:lnTo>
                  <a:pt x="342" y="220"/>
                </a:lnTo>
                <a:lnTo>
                  <a:pt x="346" y="220"/>
                </a:lnTo>
                <a:lnTo>
                  <a:pt x="348" y="224"/>
                </a:lnTo>
                <a:lnTo>
                  <a:pt x="352" y="224"/>
                </a:lnTo>
                <a:lnTo>
                  <a:pt x="356" y="224"/>
                </a:lnTo>
                <a:lnTo>
                  <a:pt x="360" y="224"/>
                </a:lnTo>
                <a:lnTo>
                  <a:pt x="364" y="224"/>
                </a:lnTo>
                <a:lnTo>
                  <a:pt x="368" y="224"/>
                </a:lnTo>
                <a:lnTo>
                  <a:pt x="372" y="224"/>
                </a:lnTo>
                <a:lnTo>
                  <a:pt x="374" y="224"/>
                </a:lnTo>
                <a:lnTo>
                  <a:pt x="378" y="220"/>
                </a:lnTo>
                <a:lnTo>
                  <a:pt x="382" y="220"/>
                </a:lnTo>
                <a:lnTo>
                  <a:pt x="386" y="220"/>
                </a:lnTo>
                <a:lnTo>
                  <a:pt x="386" y="224"/>
                </a:lnTo>
                <a:lnTo>
                  <a:pt x="390" y="224"/>
                </a:lnTo>
                <a:lnTo>
                  <a:pt x="394" y="224"/>
                </a:lnTo>
                <a:lnTo>
                  <a:pt x="398" y="224"/>
                </a:lnTo>
                <a:lnTo>
                  <a:pt x="402" y="228"/>
                </a:lnTo>
                <a:lnTo>
                  <a:pt x="402" y="230"/>
                </a:lnTo>
                <a:lnTo>
                  <a:pt x="408" y="230"/>
                </a:lnTo>
                <a:lnTo>
                  <a:pt x="412" y="230"/>
                </a:lnTo>
                <a:lnTo>
                  <a:pt x="416" y="234"/>
                </a:lnTo>
                <a:lnTo>
                  <a:pt x="420" y="234"/>
                </a:lnTo>
                <a:lnTo>
                  <a:pt x="420" y="238"/>
                </a:lnTo>
                <a:lnTo>
                  <a:pt x="428" y="238"/>
                </a:lnTo>
                <a:lnTo>
                  <a:pt x="430" y="238"/>
                </a:lnTo>
                <a:lnTo>
                  <a:pt x="438" y="238"/>
                </a:lnTo>
                <a:lnTo>
                  <a:pt x="438" y="242"/>
                </a:lnTo>
                <a:lnTo>
                  <a:pt x="442" y="242"/>
                </a:lnTo>
                <a:lnTo>
                  <a:pt x="446" y="238"/>
                </a:lnTo>
                <a:lnTo>
                  <a:pt x="450" y="238"/>
                </a:lnTo>
                <a:lnTo>
                  <a:pt x="454" y="238"/>
                </a:lnTo>
                <a:lnTo>
                  <a:pt x="458" y="234"/>
                </a:lnTo>
                <a:lnTo>
                  <a:pt x="460" y="234"/>
                </a:lnTo>
                <a:lnTo>
                  <a:pt x="464" y="230"/>
                </a:lnTo>
                <a:lnTo>
                  <a:pt x="468" y="228"/>
                </a:lnTo>
                <a:lnTo>
                  <a:pt x="472" y="228"/>
                </a:lnTo>
                <a:lnTo>
                  <a:pt x="476" y="228"/>
                </a:lnTo>
                <a:lnTo>
                  <a:pt x="480" y="228"/>
                </a:lnTo>
                <a:lnTo>
                  <a:pt x="484" y="228"/>
                </a:lnTo>
                <a:lnTo>
                  <a:pt x="490" y="228"/>
                </a:lnTo>
                <a:lnTo>
                  <a:pt x="494" y="228"/>
                </a:lnTo>
                <a:lnTo>
                  <a:pt x="498" y="228"/>
                </a:lnTo>
                <a:lnTo>
                  <a:pt x="502" y="228"/>
                </a:lnTo>
                <a:lnTo>
                  <a:pt x="506" y="228"/>
                </a:lnTo>
                <a:lnTo>
                  <a:pt x="510" y="228"/>
                </a:lnTo>
                <a:lnTo>
                  <a:pt x="510" y="224"/>
                </a:lnTo>
                <a:lnTo>
                  <a:pt x="514" y="224"/>
                </a:lnTo>
                <a:lnTo>
                  <a:pt x="516" y="224"/>
                </a:lnTo>
                <a:lnTo>
                  <a:pt x="516" y="220"/>
                </a:lnTo>
                <a:lnTo>
                  <a:pt x="520" y="220"/>
                </a:lnTo>
                <a:lnTo>
                  <a:pt x="520" y="216"/>
                </a:lnTo>
                <a:lnTo>
                  <a:pt x="524" y="216"/>
                </a:lnTo>
                <a:lnTo>
                  <a:pt x="524" y="214"/>
                </a:lnTo>
                <a:lnTo>
                  <a:pt x="528" y="214"/>
                </a:lnTo>
                <a:lnTo>
                  <a:pt x="528" y="210"/>
                </a:lnTo>
                <a:lnTo>
                  <a:pt x="532" y="210"/>
                </a:lnTo>
                <a:lnTo>
                  <a:pt x="532" y="206"/>
                </a:lnTo>
                <a:lnTo>
                  <a:pt x="536" y="206"/>
                </a:lnTo>
                <a:lnTo>
                  <a:pt x="540" y="206"/>
                </a:lnTo>
                <a:lnTo>
                  <a:pt x="540" y="202"/>
                </a:lnTo>
                <a:lnTo>
                  <a:pt x="542" y="202"/>
                </a:lnTo>
                <a:lnTo>
                  <a:pt x="542" y="198"/>
                </a:lnTo>
                <a:lnTo>
                  <a:pt x="540" y="194"/>
                </a:lnTo>
                <a:lnTo>
                  <a:pt x="536" y="190"/>
                </a:lnTo>
                <a:lnTo>
                  <a:pt x="536" y="186"/>
                </a:lnTo>
                <a:lnTo>
                  <a:pt x="536" y="184"/>
                </a:lnTo>
                <a:lnTo>
                  <a:pt x="540" y="180"/>
                </a:lnTo>
                <a:lnTo>
                  <a:pt x="540" y="176"/>
                </a:lnTo>
                <a:lnTo>
                  <a:pt x="542" y="176"/>
                </a:lnTo>
                <a:lnTo>
                  <a:pt x="546" y="176"/>
                </a:lnTo>
                <a:lnTo>
                  <a:pt x="550" y="176"/>
                </a:lnTo>
                <a:lnTo>
                  <a:pt x="554" y="180"/>
                </a:lnTo>
                <a:lnTo>
                  <a:pt x="558" y="180"/>
                </a:lnTo>
                <a:lnTo>
                  <a:pt x="562" y="180"/>
                </a:lnTo>
                <a:lnTo>
                  <a:pt x="566" y="180"/>
                </a:lnTo>
                <a:lnTo>
                  <a:pt x="570" y="180"/>
                </a:lnTo>
                <a:lnTo>
                  <a:pt x="570" y="176"/>
                </a:lnTo>
                <a:lnTo>
                  <a:pt x="572" y="176"/>
                </a:lnTo>
                <a:lnTo>
                  <a:pt x="576" y="176"/>
                </a:lnTo>
                <a:lnTo>
                  <a:pt x="576" y="172"/>
                </a:lnTo>
                <a:lnTo>
                  <a:pt x="580" y="168"/>
                </a:lnTo>
                <a:lnTo>
                  <a:pt x="584" y="168"/>
                </a:lnTo>
                <a:lnTo>
                  <a:pt x="588" y="168"/>
                </a:lnTo>
                <a:lnTo>
                  <a:pt x="592" y="168"/>
                </a:lnTo>
                <a:lnTo>
                  <a:pt x="596" y="168"/>
                </a:lnTo>
                <a:lnTo>
                  <a:pt x="596" y="164"/>
                </a:lnTo>
                <a:lnTo>
                  <a:pt x="600" y="164"/>
                </a:lnTo>
                <a:lnTo>
                  <a:pt x="600" y="160"/>
                </a:lnTo>
                <a:lnTo>
                  <a:pt x="602" y="160"/>
                </a:lnTo>
                <a:lnTo>
                  <a:pt x="602" y="158"/>
                </a:lnTo>
                <a:lnTo>
                  <a:pt x="606" y="154"/>
                </a:lnTo>
                <a:lnTo>
                  <a:pt x="606" y="150"/>
                </a:lnTo>
                <a:lnTo>
                  <a:pt x="610" y="150"/>
                </a:lnTo>
                <a:lnTo>
                  <a:pt x="614" y="150"/>
                </a:lnTo>
                <a:lnTo>
                  <a:pt x="618" y="150"/>
                </a:lnTo>
                <a:lnTo>
                  <a:pt x="618" y="146"/>
                </a:lnTo>
                <a:lnTo>
                  <a:pt x="622" y="146"/>
                </a:lnTo>
                <a:lnTo>
                  <a:pt x="622" y="142"/>
                </a:lnTo>
                <a:lnTo>
                  <a:pt x="622" y="146"/>
                </a:lnTo>
                <a:lnTo>
                  <a:pt x="626" y="146"/>
                </a:lnTo>
                <a:lnTo>
                  <a:pt x="626" y="142"/>
                </a:lnTo>
                <a:lnTo>
                  <a:pt x="628" y="142"/>
                </a:lnTo>
                <a:lnTo>
                  <a:pt x="632" y="142"/>
                </a:lnTo>
                <a:lnTo>
                  <a:pt x="636" y="142"/>
                </a:lnTo>
                <a:lnTo>
                  <a:pt x="640" y="142"/>
                </a:lnTo>
                <a:lnTo>
                  <a:pt x="640" y="138"/>
                </a:lnTo>
                <a:lnTo>
                  <a:pt x="640" y="142"/>
                </a:lnTo>
                <a:lnTo>
                  <a:pt x="644" y="142"/>
                </a:lnTo>
                <a:lnTo>
                  <a:pt x="648" y="142"/>
                </a:lnTo>
                <a:lnTo>
                  <a:pt x="652" y="142"/>
                </a:lnTo>
                <a:lnTo>
                  <a:pt x="656" y="142"/>
                </a:lnTo>
                <a:lnTo>
                  <a:pt x="656" y="138"/>
                </a:lnTo>
                <a:lnTo>
                  <a:pt x="656" y="134"/>
                </a:lnTo>
                <a:lnTo>
                  <a:pt x="652" y="130"/>
                </a:lnTo>
                <a:lnTo>
                  <a:pt x="648" y="130"/>
                </a:lnTo>
                <a:lnTo>
                  <a:pt x="648" y="128"/>
                </a:lnTo>
                <a:lnTo>
                  <a:pt x="648" y="124"/>
                </a:lnTo>
                <a:lnTo>
                  <a:pt x="644" y="124"/>
                </a:lnTo>
                <a:lnTo>
                  <a:pt x="640" y="120"/>
                </a:lnTo>
                <a:lnTo>
                  <a:pt x="636" y="116"/>
                </a:lnTo>
                <a:lnTo>
                  <a:pt x="632" y="116"/>
                </a:lnTo>
                <a:lnTo>
                  <a:pt x="628" y="116"/>
                </a:lnTo>
                <a:lnTo>
                  <a:pt x="626" y="116"/>
                </a:lnTo>
                <a:lnTo>
                  <a:pt x="622" y="116"/>
                </a:lnTo>
                <a:lnTo>
                  <a:pt x="622" y="120"/>
                </a:lnTo>
                <a:lnTo>
                  <a:pt x="618" y="124"/>
                </a:lnTo>
                <a:lnTo>
                  <a:pt x="614" y="120"/>
                </a:lnTo>
                <a:lnTo>
                  <a:pt x="614" y="116"/>
                </a:lnTo>
                <a:lnTo>
                  <a:pt x="610" y="116"/>
                </a:lnTo>
                <a:lnTo>
                  <a:pt x="606" y="120"/>
                </a:lnTo>
                <a:lnTo>
                  <a:pt x="602" y="116"/>
                </a:lnTo>
                <a:lnTo>
                  <a:pt x="602" y="120"/>
                </a:lnTo>
                <a:lnTo>
                  <a:pt x="600" y="120"/>
                </a:lnTo>
                <a:lnTo>
                  <a:pt x="596" y="116"/>
                </a:lnTo>
                <a:lnTo>
                  <a:pt x="592" y="112"/>
                </a:lnTo>
                <a:lnTo>
                  <a:pt x="596" y="112"/>
                </a:lnTo>
                <a:lnTo>
                  <a:pt x="600" y="108"/>
                </a:lnTo>
                <a:lnTo>
                  <a:pt x="596" y="104"/>
                </a:lnTo>
                <a:lnTo>
                  <a:pt x="600" y="102"/>
                </a:lnTo>
                <a:lnTo>
                  <a:pt x="602" y="98"/>
                </a:lnTo>
                <a:lnTo>
                  <a:pt x="600" y="98"/>
                </a:lnTo>
                <a:lnTo>
                  <a:pt x="602" y="94"/>
                </a:lnTo>
                <a:lnTo>
                  <a:pt x="602" y="90"/>
                </a:lnTo>
                <a:lnTo>
                  <a:pt x="606" y="90"/>
                </a:lnTo>
                <a:lnTo>
                  <a:pt x="606" y="86"/>
                </a:lnTo>
                <a:lnTo>
                  <a:pt x="606" y="82"/>
                </a:lnTo>
                <a:lnTo>
                  <a:pt x="610" y="78"/>
                </a:lnTo>
                <a:lnTo>
                  <a:pt x="614" y="78"/>
                </a:lnTo>
                <a:lnTo>
                  <a:pt x="618" y="82"/>
                </a:lnTo>
                <a:lnTo>
                  <a:pt x="622" y="82"/>
                </a:lnTo>
                <a:lnTo>
                  <a:pt x="626" y="82"/>
                </a:lnTo>
                <a:lnTo>
                  <a:pt x="628" y="82"/>
                </a:lnTo>
                <a:lnTo>
                  <a:pt x="632" y="78"/>
                </a:lnTo>
                <a:lnTo>
                  <a:pt x="636" y="78"/>
                </a:lnTo>
                <a:lnTo>
                  <a:pt x="636" y="74"/>
                </a:lnTo>
                <a:lnTo>
                  <a:pt x="640" y="74"/>
                </a:lnTo>
                <a:lnTo>
                  <a:pt x="644" y="74"/>
                </a:lnTo>
                <a:lnTo>
                  <a:pt x="648" y="72"/>
                </a:lnTo>
                <a:lnTo>
                  <a:pt x="648" y="68"/>
                </a:lnTo>
                <a:lnTo>
                  <a:pt x="644" y="68"/>
                </a:lnTo>
                <a:lnTo>
                  <a:pt x="644" y="64"/>
                </a:lnTo>
                <a:lnTo>
                  <a:pt x="648" y="64"/>
                </a:lnTo>
                <a:lnTo>
                  <a:pt x="648" y="60"/>
                </a:lnTo>
                <a:lnTo>
                  <a:pt x="652" y="60"/>
                </a:lnTo>
                <a:lnTo>
                  <a:pt x="652" y="56"/>
                </a:lnTo>
                <a:lnTo>
                  <a:pt x="652" y="52"/>
                </a:lnTo>
                <a:lnTo>
                  <a:pt x="656" y="48"/>
                </a:lnTo>
                <a:lnTo>
                  <a:pt x="656" y="46"/>
                </a:lnTo>
                <a:lnTo>
                  <a:pt x="656" y="42"/>
                </a:lnTo>
                <a:lnTo>
                  <a:pt x="658" y="42"/>
                </a:lnTo>
                <a:lnTo>
                  <a:pt x="658" y="38"/>
                </a:lnTo>
                <a:lnTo>
                  <a:pt x="662" y="38"/>
                </a:lnTo>
                <a:lnTo>
                  <a:pt x="662" y="34"/>
                </a:lnTo>
                <a:lnTo>
                  <a:pt x="666" y="34"/>
                </a:lnTo>
                <a:lnTo>
                  <a:pt x="666" y="30"/>
                </a:lnTo>
                <a:lnTo>
                  <a:pt x="666" y="26"/>
                </a:lnTo>
                <a:lnTo>
                  <a:pt x="666" y="22"/>
                </a:lnTo>
                <a:lnTo>
                  <a:pt x="666" y="18"/>
                </a:lnTo>
                <a:lnTo>
                  <a:pt x="662" y="18"/>
                </a:lnTo>
                <a:lnTo>
                  <a:pt x="658" y="18"/>
                </a:lnTo>
                <a:lnTo>
                  <a:pt x="656" y="18"/>
                </a:lnTo>
                <a:lnTo>
                  <a:pt x="658" y="16"/>
                </a:lnTo>
                <a:lnTo>
                  <a:pt x="662" y="12"/>
                </a:lnTo>
                <a:lnTo>
                  <a:pt x="666" y="8"/>
                </a:lnTo>
                <a:lnTo>
                  <a:pt x="670" y="4"/>
                </a:lnTo>
                <a:lnTo>
                  <a:pt x="674" y="4"/>
                </a:lnTo>
                <a:lnTo>
                  <a:pt x="676" y="4"/>
                </a:lnTo>
                <a:lnTo>
                  <a:pt x="680" y="4"/>
                </a:lnTo>
                <a:lnTo>
                  <a:pt x="680" y="0"/>
                </a:lnTo>
                <a:lnTo>
                  <a:pt x="684" y="0"/>
                </a:lnTo>
                <a:lnTo>
                  <a:pt x="688" y="0"/>
                </a:lnTo>
                <a:lnTo>
                  <a:pt x="692" y="0"/>
                </a:lnTo>
                <a:lnTo>
                  <a:pt x="696" y="0"/>
                </a:lnTo>
                <a:lnTo>
                  <a:pt x="698" y="0"/>
                </a:lnTo>
                <a:lnTo>
                  <a:pt x="702" y="0"/>
                </a:lnTo>
                <a:lnTo>
                  <a:pt x="706" y="0"/>
                </a:lnTo>
                <a:lnTo>
                  <a:pt x="710" y="0"/>
                </a:lnTo>
                <a:lnTo>
                  <a:pt x="714" y="0"/>
                </a:lnTo>
                <a:lnTo>
                  <a:pt x="714" y="4"/>
                </a:lnTo>
                <a:lnTo>
                  <a:pt x="718" y="4"/>
                </a:lnTo>
                <a:lnTo>
                  <a:pt x="718" y="8"/>
                </a:lnTo>
                <a:lnTo>
                  <a:pt x="722" y="8"/>
                </a:lnTo>
                <a:lnTo>
                  <a:pt x="726" y="8"/>
                </a:lnTo>
                <a:lnTo>
                  <a:pt x="728" y="8"/>
                </a:lnTo>
                <a:lnTo>
                  <a:pt x="732" y="8"/>
                </a:lnTo>
                <a:lnTo>
                  <a:pt x="736" y="8"/>
                </a:lnTo>
                <a:lnTo>
                  <a:pt x="736" y="12"/>
                </a:lnTo>
                <a:lnTo>
                  <a:pt x="740" y="16"/>
                </a:lnTo>
                <a:lnTo>
                  <a:pt x="744" y="16"/>
                </a:lnTo>
                <a:lnTo>
                  <a:pt x="740" y="16"/>
                </a:lnTo>
                <a:lnTo>
                  <a:pt x="740" y="18"/>
                </a:lnTo>
                <a:lnTo>
                  <a:pt x="744" y="18"/>
                </a:lnTo>
                <a:lnTo>
                  <a:pt x="744" y="22"/>
                </a:lnTo>
                <a:lnTo>
                  <a:pt x="744" y="26"/>
                </a:lnTo>
                <a:lnTo>
                  <a:pt x="748" y="26"/>
                </a:lnTo>
                <a:lnTo>
                  <a:pt x="748" y="30"/>
                </a:lnTo>
                <a:lnTo>
                  <a:pt x="748" y="34"/>
                </a:lnTo>
                <a:lnTo>
                  <a:pt x="748" y="38"/>
                </a:lnTo>
                <a:lnTo>
                  <a:pt x="752" y="38"/>
                </a:lnTo>
                <a:lnTo>
                  <a:pt x="752" y="42"/>
                </a:lnTo>
                <a:lnTo>
                  <a:pt x="752" y="46"/>
                </a:lnTo>
                <a:lnTo>
                  <a:pt x="756" y="46"/>
                </a:lnTo>
                <a:lnTo>
                  <a:pt x="752" y="46"/>
                </a:lnTo>
                <a:lnTo>
                  <a:pt x="752" y="48"/>
                </a:lnTo>
                <a:lnTo>
                  <a:pt x="756" y="48"/>
                </a:lnTo>
                <a:lnTo>
                  <a:pt x="756" y="46"/>
                </a:lnTo>
                <a:lnTo>
                  <a:pt x="756" y="48"/>
                </a:lnTo>
                <a:lnTo>
                  <a:pt x="756" y="52"/>
                </a:lnTo>
                <a:lnTo>
                  <a:pt x="756" y="56"/>
                </a:lnTo>
                <a:lnTo>
                  <a:pt x="758" y="56"/>
                </a:lnTo>
                <a:lnTo>
                  <a:pt x="758" y="60"/>
                </a:lnTo>
                <a:lnTo>
                  <a:pt x="758" y="64"/>
                </a:lnTo>
                <a:lnTo>
                  <a:pt x="758" y="68"/>
                </a:lnTo>
                <a:lnTo>
                  <a:pt x="762" y="68"/>
                </a:lnTo>
                <a:lnTo>
                  <a:pt x="762" y="72"/>
                </a:lnTo>
                <a:lnTo>
                  <a:pt x="762" y="74"/>
                </a:lnTo>
                <a:lnTo>
                  <a:pt x="762" y="78"/>
                </a:lnTo>
                <a:lnTo>
                  <a:pt x="766" y="78"/>
                </a:lnTo>
                <a:lnTo>
                  <a:pt x="766" y="82"/>
                </a:lnTo>
                <a:lnTo>
                  <a:pt x="770" y="82"/>
                </a:lnTo>
                <a:lnTo>
                  <a:pt x="774" y="82"/>
                </a:lnTo>
                <a:lnTo>
                  <a:pt x="778" y="82"/>
                </a:lnTo>
                <a:lnTo>
                  <a:pt x="782" y="82"/>
                </a:lnTo>
                <a:lnTo>
                  <a:pt x="782" y="86"/>
                </a:lnTo>
                <a:lnTo>
                  <a:pt x="784" y="86"/>
                </a:lnTo>
                <a:lnTo>
                  <a:pt x="788" y="86"/>
                </a:lnTo>
                <a:lnTo>
                  <a:pt x="792" y="86"/>
                </a:lnTo>
                <a:lnTo>
                  <a:pt x="792" y="90"/>
                </a:lnTo>
                <a:lnTo>
                  <a:pt x="796" y="94"/>
                </a:lnTo>
                <a:lnTo>
                  <a:pt x="800" y="98"/>
                </a:lnTo>
                <a:lnTo>
                  <a:pt x="804" y="98"/>
                </a:lnTo>
                <a:lnTo>
                  <a:pt x="808" y="98"/>
                </a:lnTo>
                <a:lnTo>
                  <a:pt x="808" y="102"/>
                </a:lnTo>
                <a:lnTo>
                  <a:pt x="804" y="102"/>
                </a:lnTo>
                <a:lnTo>
                  <a:pt x="808" y="104"/>
                </a:lnTo>
                <a:lnTo>
                  <a:pt x="808" y="108"/>
                </a:lnTo>
                <a:lnTo>
                  <a:pt x="808" y="112"/>
                </a:lnTo>
                <a:lnTo>
                  <a:pt x="808" y="116"/>
                </a:lnTo>
                <a:lnTo>
                  <a:pt x="812" y="116"/>
                </a:lnTo>
                <a:lnTo>
                  <a:pt x="812" y="120"/>
                </a:lnTo>
                <a:lnTo>
                  <a:pt x="812" y="124"/>
                </a:lnTo>
                <a:lnTo>
                  <a:pt x="814" y="120"/>
                </a:lnTo>
                <a:lnTo>
                  <a:pt x="818" y="120"/>
                </a:lnTo>
                <a:lnTo>
                  <a:pt x="818" y="124"/>
                </a:lnTo>
                <a:lnTo>
                  <a:pt x="822" y="124"/>
                </a:lnTo>
                <a:lnTo>
                  <a:pt x="826" y="124"/>
                </a:lnTo>
                <a:lnTo>
                  <a:pt x="826" y="120"/>
                </a:lnTo>
                <a:lnTo>
                  <a:pt x="830" y="120"/>
                </a:lnTo>
                <a:lnTo>
                  <a:pt x="834" y="120"/>
                </a:lnTo>
                <a:lnTo>
                  <a:pt x="834" y="116"/>
                </a:lnTo>
                <a:lnTo>
                  <a:pt x="838" y="116"/>
                </a:lnTo>
                <a:lnTo>
                  <a:pt x="840" y="112"/>
                </a:lnTo>
                <a:lnTo>
                  <a:pt x="844" y="112"/>
                </a:lnTo>
                <a:lnTo>
                  <a:pt x="848" y="112"/>
                </a:lnTo>
                <a:lnTo>
                  <a:pt x="852" y="108"/>
                </a:lnTo>
                <a:lnTo>
                  <a:pt x="856" y="108"/>
                </a:lnTo>
                <a:lnTo>
                  <a:pt x="860" y="108"/>
                </a:lnTo>
                <a:lnTo>
                  <a:pt x="864" y="108"/>
                </a:lnTo>
                <a:lnTo>
                  <a:pt x="864" y="112"/>
                </a:lnTo>
                <a:lnTo>
                  <a:pt x="864" y="116"/>
                </a:lnTo>
                <a:lnTo>
                  <a:pt x="864" y="120"/>
                </a:lnTo>
                <a:lnTo>
                  <a:pt x="864" y="128"/>
                </a:lnTo>
                <a:lnTo>
                  <a:pt x="860" y="128"/>
                </a:lnTo>
                <a:lnTo>
                  <a:pt x="856" y="128"/>
                </a:lnTo>
                <a:lnTo>
                  <a:pt x="856" y="130"/>
                </a:lnTo>
                <a:lnTo>
                  <a:pt x="856" y="134"/>
                </a:lnTo>
                <a:lnTo>
                  <a:pt x="856" y="138"/>
                </a:lnTo>
                <a:lnTo>
                  <a:pt x="856" y="142"/>
                </a:lnTo>
                <a:lnTo>
                  <a:pt x="852" y="142"/>
                </a:lnTo>
                <a:lnTo>
                  <a:pt x="852" y="146"/>
                </a:lnTo>
                <a:lnTo>
                  <a:pt x="852" y="150"/>
                </a:lnTo>
                <a:lnTo>
                  <a:pt x="852" y="154"/>
                </a:lnTo>
                <a:lnTo>
                  <a:pt x="848" y="154"/>
                </a:lnTo>
                <a:lnTo>
                  <a:pt x="848" y="158"/>
                </a:lnTo>
                <a:lnTo>
                  <a:pt x="848" y="160"/>
                </a:lnTo>
                <a:lnTo>
                  <a:pt x="848" y="164"/>
                </a:lnTo>
                <a:lnTo>
                  <a:pt x="844" y="164"/>
                </a:lnTo>
                <a:lnTo>
                  <a:pt x="840" y="164"/>
                </a:lnTo>
                <a:lnTo>
                  <a:pt x="840" y="168"/>
                </a:lnTo>
                <a:lnTo>
                  <a:pt x="840" y="172"/>
                </a:lnTo>
                <a:lnTo>
                  <a:pt x="840" y="176"/>
                </a:lnTo>
                <a:lnTo>
                  <a:pt x="838" y="176"/>
                </a:lnTo>
                <a:lnTo>
                  <a:pt x="834" y="172"/>
                </a:lnTo>
                <a:lnTo>
                  <a:pt x="830" y="172"/>
                </a:lnTo>
                <a:lnTo>
                  <a:pt x="826" y="172"/>
                </a:lnTo>
                <a:lnTo>
                  <a:pt x="826" y="168"/>
                </a:lnTo>
                <a:lnTo>
                  <a:pt x="822" y="168"/>
                </a:lnTo>
                <a:lnTo>
                  <a:pt x="822" y="172"/>
                </a:lnTo>
                <a:lnTo>
                  <a:pt x="822" y="176"/>
                </a:lnTo>
                <a:lnTo>
                  <a:pt x="818" y="176"/>
                </a:lnTo>
                <a:lnTo>
                  <a:pt x="814" y="176"/>
                </a:lnTo>
                <a:lnTo>
                  <a:pt x="814" y="180"/>
                </a:lnTo>
                <a:lnTo>
                  <a:pt x="814" y="176"/>
                </a:lnTo>
                <a:lnTo>
                  <a:pt x="812" y="180"/>
                </a:lnTo>
                <a:lnTo>
                  <a:pt x="812" y="184"/>
                </a:lnTo>
                <a:lnTo>
                  <a:pt x="814" y="184"/>
                </a:lnTo>
                <a:lnTo>
                  <a:pt x="814" y="190"/>
                </a:lnTo>
                <a:lnTo>
                  <a:pt x="814" y="194"/>
                </a:lnTo>
                <a:lnTo>
                  <a:pt x="814" y="198"/>
                </a:lnTo>
                <a:lnTo>
                  <a:pt x="814" y="206"/>
                </a:lnTo>
                <a:lnTo>
                  <a:pt x="814" y="210"/>
                </a:lnTo>
                <a:lnTo>
                  <a:pt x="814" y="214"/>
                </a:lnTo>
                <a:lnTo>
                  <a:pt x="814" y="216"/>
                </a:lnTo>
                <a:lnTo>
                  <a:pt x="812" y="216"/>
                </a:lnTo>
                <a:lnTo>
                  <a:pt x="812" y="220"/>
                </a:lnTo>
                <a:lnTo>
                  <a:pt x="812" y="216"/>
                </a:lnTo>
                <a:lnTo>
                  <a:pt x="808" y="216"/>
                </a:lnTo>
                <a:lnTo>
                  <a:pt x="808" y="220"/>
                </a:lnTo>
                <a:lnTo>
                  <a:pt x="804" y="220"/>
                </a:lnTo>
                <a:lnTo>
                  <a:pt x="808" y="224"/>
                </a:lnTo>
                <a:lnTo>
                  <a:pt x="808" y="228"/>
                </a:lnTo>
                <a:lnTo>
                  <a:pt x="804" y="228"/>
                </a:lnTo>
                <a:lnTo>
                  <a:pt x="804" y="224"/>
                </a:lnTo>
                <a:lnTo>
                  <a:pt x="800" y="220"/>
                </a:lnTo>
                <a:lnTo>
                  <a:pt x="800" y="216"/>
                </a:lnTo>
                <a:lnTo>
                  <a:pt x="796" y="216"/>
                </a:lnTo>
                <a:lnTo>
                  <a:pt x="796" y="220"/>
                </a:lnTo>
                <a:lnTo>
                  <a:pt x="792" y="220"/>
                </a:lnTo>
                <a:lnTo>
                  <a:pt x="792" y="224"/>
                </a:lnTo>
                <a:lnTo>
                  <a:pt x="792" y="228"/>
                </a:lnTo>
                <a:lnTo>
                  <a:pt x="788" y="228"/>
                </a:lnTo>
                <a:lnTo>
                  <a:pt x="784" y="228"/>
                </a:lnTo>
                <a:lnTo>
                  <a:pt x="784" y="230"/>
                </a:lnTo>
                <a:lnTo>
                  <a:pt x="784" y="234"/>
                </a:lnTo>
                <a:lnTo>
                  <a:pt x="782" y="234"/>
                </a:lnTo>
                <a:lnTo>
                  <a:pt x="778" y="234"/>
                </a:lnTo>
                <a:lnTo>
                  <a:pt x="774" y="234"/>
                </a:lnTo>
                <a:lnTo>
                  <a:pt x="770" y="234"/>
                </a:lnTo>
                <a:lnTo>
                  <a:pt x="770" y="238"/>
                </a:lnTo>
                <a:lnTo>
                  <a:pt x="770" y="242"/>
                </a:lnTo>
                <a:lnTo>
                  <a:pt x="774" y="242"/>
                </a:lnTo>
                <a:lnTo>
                  <a:pt x="774" y="246"/>
                </a:lnTo>
                <a:lnTo>
                  <a:pt x="770" y="246"/>
                </a:lnTo>
                <a:lnTo>
                  <a:pt x="766" y="246"/>
                </a:lnTo>
                <a:lnTo>
                  <a:pt x="762" y="246"/>
                </a:lnTo>
                <a:lnTo>
                  <a:pt x="758" y="246"/>
                </a:lnTo>
                <a:lnTo>
                  <a:pt x="758" y="242"/>
                </a:lnTo>
                <a:lnTo>
                  <a:pt x="756" y="242"/>
                </a:lnTo>
                <a:lnTo>
                  <a:pt x="756" y="238"/>
                </a:lnTo>
                <a:lnTo>
                  <a:pt x="752" y="238"/>
                </a:lnTo>
                <a:lnTo>
                  <a:pt x="752" y="242"/>
                </a:lnTo>
                <a:lnTo>
                  <a:pt x="748" y="242"/>
                </a:lnTo>
                <a:lnTo>
                  <a:pt x="748" y="246"/>
                </a:lnTo>
                <a:lnTo>
                  <a:pt x="748" y="250"/>
                </a:lnTo>
                <a:lnTo>
                  <a:pt x="744" y="250"/>
                </a:lnTo>
                <a:lnTo>
                  <a:pt x="744" y="254"/>
                </a:lnTo>
                <a:lnTo>
                  <a:pt x="740" y="256"/>
                </a:lnTo>
                <a:lnTo>
                  <a:pt x="736" y="256"/>
                </a:lnTo>
                <a:lnTo>
                  <a:pt x="736" y="260"/>
                </a:lnTo>
                <a:lnTo>
                  <a:pt x="732" y="260"/>
                </a:lnTo>
                <a:lnTo>
                  <a:pt x="728" y="260"/>
                </a:lnTo>
                <a:lnTo>
                  <a:pt x="728" y="264"/>
                </a:lnTo>
                <a:lnTo>
                  <a:pt x="726" y="264"/>
                </a:lnTo>
                <a:lnTo>
                  <a:pt x="728" y="264"/>
                </a:lnTo>
                <a:lnTo>
                  <a:pt x="726" y="264"/>
                </a:lnTo>
                <a:lnTo>
                  <a:pt x="722" y="268"/>
                </a:lnTo>
                <a:lnTo>
                  <a:pt x="718" y="272"/>
                </a:lnTo>
                <a:lnTo>
                  <a:pt x="718" y="276"/>
                </a:lnTo>
                <a:lnTo>
                  <a:pt x="714" y="276"/>
                </a:lnTo>
                <a:lnTo>
                  <a:pt x="710" y="276"/>
                </a:lnTo>
                <a:lnTo>
                  <a:pt x="706" y="276"/>
                </a:lnTo>
                <a:lnTo>
                  <a:pt x="706" y="280"/>
                </a:lnTo>
                <a:lnTo>
                  <a:pt x="702" y="280"/>
                </a:lnTo>
                <a:lnTo>
                  <a:pt x="702" y="276"/>
                </a:lnTo>
                <a:lnTo>
                  <a:pt x="702" y="280"/>
                </a:lnTo>
                <a:lnTo>
                  <a:pt x="698" y="280"/>
                </a:lnTo>
                <a:lnTo>
                  <a:pt x="696" y="284"/>
                </a:lnTo>
                <a:lnTo>
                  <a:pt x="692" y="284"/>
                </a:lnTo>
                <a:lnTo>
                  <a:pt x="692" y="286"/>
                </a:lnTo>
                <a:lnTo>
                  <a:pt x="688" y="284"/>
                </a:lnTo>
                <a:lnTo>
                  <a:pt x="688" y="286"/>
                </a:lnTo>
                <a:lnTo>
                  <a:pt x="684" y="290"/>
                </a:lnTo>
                <a:lnTo>
                  <a:pt x="680" y="290"/>
                </a:lnTo>
                <a:lnTo>
                  <a:pt x="680" y="294"/>
                </a:lnTo>
                <a:lnTo>
                  <a:pt x="676" y="298"/>
                </a:lnTo>
                <a:lnTo>
                  <a:pt x="674" y="298"/>
                </a:lnTo>
                <a:lnTo>
                  <a:pt x="674" y="294"/>
                </a:lnTo>
                <a:lnTo>
                  <a:pt x="676" y="294"/>
                </a:lnTo>
                <a:lnTo>
                  <a:pt x="676" y="290"/>
                </a:lnTo>
                <a:lnTo>
                  <a:pt x="680" y="290"/>
                </a:lnTo>
                <a:lnTo>
                  <a:pt x="676" y="290"/>
                </a:lnTo>
                <a:lnTo>
                  <a:pt x="676" y="286"/>
                </a:lnTo>
                <a:lnTo>
                  <a:pt x="680" y="286"/>
                </a:lnTo>
                <a:lnTo>
                  <a:pt x="676" y="286"/>
                </a:lnTo>
                <a:lnTo>
                  <a:pt x="676" y="284"/>
                </a:lnTo>
                <a:lnTo>
                  <a:pt x="674" y="284"/>
                </a:lnTo>
                <a:lnTo>
                  <a:pt x="676" y="280"/>
                </a:lnTo>
                <a:lnTo>
                  <a:pt x="676" y="276"/>
                </a:lnTo>
                <a:lnTo>
                  <a:pt x="680" y="276"/>
                </a:lnTo>
                <a:lnTo>
                  <a:pt x="684" y="272"/>
                </a:lnTo>
                <a:lnTo>
                  <a:pt x="684" y="268"/>
                </a:lnTo>
                <a:lnTo>
                  <a:pt x="688" y="268"/>
                </a:lnTo>
                <a:lnTo>
                  <a:pt x="688" y="264"/>
                </a:lnTo>
                <a:lnTo>
                  <a:pt x="684" y="260"/>
                </a:lnTo>
                <a:lnTo>
                  <a:pt x="684" y="256"/>
                </a:lnTo>
                <a:lnTo>
                  <a:pt x="680" y="256"/>
                </a:lnTo>
                <a:lnTo>
                  <a:pt x="676" y="256"/>
                </a:lnTo>
                <a:lnTo>
                  <a:pt x="674" y="256"/>
                </a:lnTo>
                <a:lnTo>
                  <a:pt x="670" y="256"/>
                </a:lnTo>
                <a:lnTo>
                  <a:pt x="670" y="260"/>
                </a:lnTo>
                <a:lnTo>
                  <a:pt x="666" y="264"/>
                </a:lnTo>
                <a:lnTo>
                  <a:pt x="662" y="264"/>
                </a:lnTo>
                <a:lnTo>
                  <a:pt x="662" y="268"/>
                </a:lnTo>
                <a:lnTo>
                  <a:pt x="658" y="272"/>
                </a:lnTo>
                <a:lnTo>
                  <a:pt x="656" y="272"/>
                </a:lnTo>
                <a:lnTo>
                  <a:pt x="656" y="276"/>
                </a:lnTo>
                <a:lnTo>
                  <a:pt x="652" y="276"/>
                </a:lnTo>
                <a:lnTo>
                  <a:pt x="648" y="280"/>
                </a:lnTo>
                <a:lnTo>
                  <a:pt x="648" y="284"/>
                </a:lnTo>
                <a:lnTo>
                  <a:pt x="648" y="286"/>
                </a:lnTo>
                <a:lnTo>
                  <a:pt x="644" y="286"/>
                </a:lnTo>
                <a:lnTo>
                  <a:pt x="644" y="290"/>
                </a:lnTo>
                <a:lnTo>
                  <a:pt x="640" y="290"/>
                </a:lnTo>
                <a:lnTo>
                  <a:pt x="636" y="290"/>
                </a:lnTo>
                <a:lnTo>
                  <a:pt x="632" y="290"/>
                </a:lnTo>
                <a:lnTo>
                  <a:pt x="628" y="290"/>
                </a:lnTo>
                <a:lnTo>
                  <a:pt x="628" y="286"/>
                </a:lnTo>
                <a:lnTo>
                  <a:pt x="626" y="290"/>
                </a:lnTo>
                <a:lnTo>
                  <a:pt x="622" y="294"/>
                </a:lnTo>
                <a:lnTo>
                  <a:pt x="622" y="298"/>
                </a:lnTo>
                <a:lnTo>
                  <a:pt x="622" y="302"/>
                </a:lnTo>
                <a:lnTo>
                  <a:pt x="622" y="306"/>
                </a:lnTo>
                <a:lnTo>
                  <a:pt x="626" y="306"/>
                </a:lnTo>
                <a:lnTo>
                  <a:pt x="626" y="310"/>
                </a:lnTo>
                <a:lnTo>
                  <a:pt x="628" y="310"/>
                </a:lnTo>
                <a:lnTo>
                  <a:pt x="632" y="310"/>
                </a:lnTo>
                <a:lnTo>
                  <a:pt x="636" y="310"/>
                </a:lnTo>
                <a:lnTo>
                  <a:pt x="640" y="310"/>
                </a:lnTo>
                <a:lnTo>
                  <a:pt x="640" y="312"/>
                </a:lnTo>
                <a:lnTo>
                  <a:pt x="644" y="312"/>
                </a:lnTo>
                <a:lnTo>
                  <a:pt x="644" y="316"/>
                </a:lnTo>
                <a:lnTo>
                  <a:pt x="644" y="320"/>
                </a:lnTo>
                <a:lnTo>
                  <a:pt x="640" y="320"/>
                </a:lnTo>
                <a:lnTo>
                  <a:pt x="640" y="324"/>
                </a:lnTo>
                <a:lnTo>
                  <a:pt x="644" y="328"/>
                </a:lnTo>
                <a:lnTo>
                  <a:pt x="648" y="328"/>
                </a:lnTo>
                <a:lnTo>
                  <a:pt x="652" y="328"/>
                </a:lnTo>
                <a:lnTo>
                  <a:pt x="656" y="328"/>
                </a:lnTo>
                <a:lnTo>
                  <a:pt x="656" y="324"/>
                </a:lnTo>
                <a:lnTo>
                  <a:pt x="658" y="324"/>
                </a:lnTo>
                <a:lnTo>
                  <a:pt x="658" y="320"/>
                </a:lnTo>
                <a:lnTo>
                  <a:pt x="662" y="320"/>
                </a:lnTo>
                <a:lnTo>
                  <a:pt x="662" y="316"/>
                </a:lnTo>
                <a:lnTo>
                  <a:pt x="666" y="316"/>
                </a:lnTo>
                <a:lnTo>
                  <a:pt x="670" y="316"/>
                </a:lnTo>
                <a:lnTo>
                  <a:pt x="674" y="320"/>
                </a:lnTo>
                <a:lnTo>
                  <a:pt x="676" y="320"/>
                </a:lnTo>
                <a:lnTo>
                  <a:pt x="676" y="324"/>
                </a:lnTo>
                <a:lnTo>
                  <a:pt x="680" y="324"/>
                </a:lnTo>
                <a:lnTo>
                  <a:pt x="684" y="324"/>
                </a:lnTo>
                <a:lnTo>
                  <a:pt x="684" y="320"/>
                </a:lnTo>
                <a:lnTo>
                  <a:pt x="688" y="320"/>
                </a:lnTo>
                <a:lnTo>
                  <a:pt x="684" y="320"/>
                </a:lnTo>
                <a:lnTo>
                  <a:pt x="688" y="324"/>
                </a:lnTo>
                <a:lnTo>
                  <a:pt x="692" y="324"/>
                </a:lnTo>
                <a:lnTo>
                  <a:pt x="692" y="328"/>
                </a:lnTo>
                <a:lnTo>
                  <a:pt x="688" y="332"/>
                </a:lnTo>
                <a:lnTo>
                  <a:pt x="692" y="332"/>
                </a:lnTo>
                <a:lnTo>
                  <a:pt x="688" y="336"/>
                </a:lnTo>
                <a:lnTo>
                  <a:pt x="688" y="332"/>
                </a:lnTo>
                <a:lnTo>
                  <a:pt x="684" y="332"/>
                </a:lnTo>
                <a:lnTo>
                  <a:pt x="680" y="336"/>
                </a:lnTo>
                <a:lnTo>
                  <a:pt x="676" y="336"/>
                </a:lnTo>
                <a:lnTo>
                  <a:pt x="674" y="336"/>
                </a:lnTo>
                <a:lnTo>
                  <a:pt x="674" y="340"/>
                </a:lnTo>
                <a:lnTo>
                  <a:pt x="670" y="340"/>
                </a:lnTo>
                <a:lnTo>
                  <a:pt x="666" y="340"/>
                </a:lnTo>
                <a:lnTo>
                  <a:pt x="670" y="340"/>
                </a:lnTo>
                <a:lnTo>
                  <a:pt x="670" y="342"/>
                </a:lnTo>
                <a:lnTo>
                  <a:pt x="666" y="342"/>
                </a:lnTo>
                <a:lnTo>
                  <a:pt x="666" y="346"/>
                </a:lnTo>
                <a:lnTo>
                  <a:pt x="662" y="350"/>
                </a:lnTo>
                <a:lnTo>
                  <a:pt x="658" y="350"/>
                </a:lnTo>
                <a:lnTo>
                  <a:pt x="662" y="346"/>
                </a:lnTo>
                <a:lnTo>
                  <a:pt x="658" y="346"/>
                </a:lnTo>
                <a:lnTo>
                  <a:pt x="658" y="350"/>
                </a:lnTo>
                <a:lnTo>
                  <a:pt x="658" y="354"/>
                </a:lnTo>
                <a:lnTo>
                  <a:pt x="656" y="354"/>
                </a:lnTo>
                <a:lnTo>
                  <a:pt x="656" y="358"/>
                </a:lnTo>
                <a:lnTo>
                  <a:pt x="652" y="358"/>
                </a:lnTo>
                <a:lnTo>
                  <a:pt x="652" y="362"/>
                </a:lnTo>
                <a:lnTo>
                  <a:pt x="648" y="362"/>
                </a:lnTo>
                <a:lnTo>
                  <a:pt x="648" y="366"/>
                </a:lnTo>
                <a:lnTo>
                  <a:pt x="648" y="368"/>
                </a:lnTo>
                <a:lnTo>
                  <a:pt x="644" y="368"/>
                </a:lnTo>
                <a:lnTo>
                  <a:pt x="644" y="372"/>
                </a:lnTo>
                <a:lnTo>
                  <a:pt x="648" y="372"/>
                </a:lnTo>
                <a:lnTo>
                  <a:pt x="648" y="376"/>
                </a:lnTo>
                <a:lnTo>
                  <a:pt x="652" y="376"/>
                </a:lnTo>
                <a:lnTo>
                  <a:pt x="656" y="380"/>
                </a:lnTo>
                <a:lnTo>
                  <a:pt x="658" y="380"/>
                </a:lnTo>
                <a:lnTo>
                  <a:pt x="662" y="384"/>
                </a:lnTo>
                <a:lnTo>
                  <a:pt x="662" y="388"/>
                </a:lnTo>
                <a:lnTo>
                  <a:pt x="662" y="392"/>
                </a:lnTo>
                <a:lnTo>
                  <a:pt x="662" y="396"/>
                </a:lnTo>
                <a:lnTo>
                  <a:pt x="666" y="398"/>
                </a:lnTo>
                <a:lnTo>
                  <a:pt x="666" y="402"/>
                </a:lnTo>
                <a:lnTo>
                  <a:pt x="670" y="406"/>
                </a:lnTo>
                <a:lnTo>
                  <a:pt x="670" y="410"/>
                </a:lnTo>
                <a:lnTo>
                  <a:pt x="670" y="414"/>
                </a:lnTo>
                <a:lnTo>
                  <a:pt x="674" y="414"/>
                </a:lnTo>
                <a:lnTo>
                  <a:pt x="674" y="418"/>
                </a:lnTo>
                <a:lnTo>
                  <a:pt x="676" y="418"/>
                </a:lnTo>
                <a:lnTo>
                  <a:pt x="676" y="422"/>
                </a:lnTo>
                <a:lnTo>
                  <a:pt x="680" y="424"/>
                </a:lnTo>
                <a:lnTo>
                  <a:pt x="680" y="428"/>
                </a:lnTo>
                <a:lnTo>
                  <a:pt x="684" y="428"/>
                </a:lnTo>
                <a:lnTo>
                  <a:pt x="684" y="432"/>
                </a:lnTo>
                <a:lnTo>
                  <a:pt x="680" y="432"/>
                </a:lnTo>
                <a:lnTo>
                  <a:pt x="680" y="428"/>
                </a:lnTo>
                <a:lnTo>
                  <a:pt x="676" y="428"/>
                </a:lnTo>
                <a:lnTo>
                  <a:pt x="674" y="428"/>
                </a:lnTo>
                <a:lnTo>
                  <a:pt x="670" y="428"/>
                </a:lnTo>
                <a:lnTo>
                  <a:pt x="670" y="424"/>
                </a:lnTo>
                <a:lnTo>
                  <a:pt x="666" y="424"/>
                </a:lnTo>
                <a:lnTo>
                  <a:pt x="662" y="422"/>
                </a:lnTo>
                <a:lnTo>
                  <a:pt x="662" y="424"/>
                </a:lnTo>
                <a:lnTo>
                  <a:pt x="658" y="424"/>
                </a:lnTo>
                <a:lnTo>
                  <a:pt x="656" y="424"/>
                </a:lnTo>
                <a:lnTo>
                  <a:pt x="656" y="422"/>
                </a:lnTo>
                <a:lnTo>
                  <a:pt x="656" y="418"/>
                </a:lnTo>
                <a:lnTo>
                  <a:pt x="652" y="418"/>
                </a:lnTo>
                <a:lnTo>
                  <a:pt x="652" y="422"/>
                </a:lnTo>
                <a:lnTo>
                  <a:pt x="656" y="422"/>
                </a:lnTo>
                <a:lnTo>
                  <a:pt x="652" y="422"/>
                </a:lnTo>
                <a:lnTo>
                  <a:pt x="656" y="422"/>
                </a:lnTo>
                <a:lnTo>
                  <a:pt x="656" y="424"/>
                </a:lnTo>
                <a:lnTo>
                  <a:pt x="658" y="424"/>
                </a:lnTo>
                <a:lnTo>
                  <a:pt x="662" y="424"/>
                </a:lnTo>
                <a:lnTo>
                  <a:pt x="666" y="424"/>
                </a:lnTo>
                <a:lnTo>
                  <a:pt x="666" y="428"/>
                </a:lnTo>
                <a:lnTo>
                  <a:pt x="670" y="428"/>
                </a:lnTo>
                <a:lnTo>
                  <a:pt x="674" y="428"/>
                </a:lnTo>
                <a:lnTo>
                  <a:pt x="674" y="432"/>
                </a:lnTo>
                <a:lnTo>
                  <a:pt x="676" y="436"/>
                </a:lnTo>
                <a:lnTo>
                  <a:pt x="680" y="436"/>
                </a:lnTo>
                <a:lnTo>
                  <a:pt x="680" y="440"/>
                </a:lnTo>
                <a:lnTo>
                  <a:pt x="680" y="444"/>
                </a:lnTo>
                <a:lnTo>
                  <a:pt x="684" y="444"/>
                </a:lnTo>
                <a:lnTo>
                  <a:pt x="684" y="448"/>
                </a:lnTo>
                <a:lnTo>
                  <a:pt x="680" y="448"/>
                </a:lnTo>
                <a:lnTo>
                  <a:pt x="676" y="448"/>
                </a:lnTo>
                <a:lnTo>
                  <a:pt x="674" y="448"/>
                </a:lnTo>
                <a:lnTo>
                  <a:pt x="674" y="452"/>
                </a:lnTo>
                <a:lnTo>
                  <a:pt x="670" y="452"/>
                </a:lnTo>
                <a:lnTo>
                  <a:pt x="670" y="454"/>
                </a:lnTo>
                <a:lnTo>
                  <a:pt x="666" y="454"/>
                </a:lnTo>
                <a:lnTo>
                  <a:pt x="662" y="454"/>
                </a:lnTo>
                <a:lnTo>
                  <a:pt x="658" y="458"/>
                </a:lnTo>
                <a:lnTo>
                  <a:pt x="662" y="458"/>
                </a:lnTo>
                <a:lnTo>
                  <a:pt x="662" y="454"/>
                </a:lnTo>
                <a:lnTo>
                  <a:pt x="666" y="458"/>
                </a:lnTo>
                <a:lnTo>
                  <a:pt x="666" y="462"/>
                </a:lnTo>
                <a:lnTo>
                  <a:pt x="666" y="458"/>
                </a:lnTo>
                <a:lnTo>
                  <a:pt x="670" y="458"/>
                </a:lnTo>
                <a:lnTo>
                  <a:pt x="674" y="454"/>
                </a:lnTo>
                <a:lnTo>
                  <a:pt x="676" y="454"/>
                </a:lnTo>
                <a:lnTo>
                  <a:pt x="676" y="458"/>
                </a:lnTo>
                <a:lnTo>
                  <a:pt x="680" y="462"/>
                </a:lnTo>
                <a:lnTo>
                  <a:pt x="684" y="462"/>
                </a:lnTo>
                <a:lnTo>
                  <a:pt x="684" y="466"/>
                </a:lnTo>
                <a:lnTo>
                  <a:pt x="680" y="466"/>
                </a:lnTo>
                <a:lnTo>
                  <a:pt x="680" y="470"/>
                </a:lnTo>
                <a:lnTo>
                  <a:pt x="676" y="470"/>
                </a:lnTo>
                <a:lnTo>
                  <a:pt x="676" y="474"/>
                </a:lnTo>
                <a:lnTo>
                  <a:pt x="676" y="470"/>
                </a:lnTo>
                <a:lnTo>
                  <a:pt x="680" y="470"/>
                </a:lnTo>
                <a:lnTo>
                  <a:pt x="684" y="470"/>
                </a:lnTo>
                <a:lnTo>
                  <a:pt x="684" y="474"/>
                </a:lnTo>
                <a:lnTo>
                  <a:pt x="684" y="478"/>
                </a:lnTo>
                <a:lnTo>
                  <a:pt x="680" y="478"/>
                </a:lnTo>
                <a:lnTo>
                  <a:pt x="680" y="474"/>
                </a:lnTo>
                <a:lnTo>
                  <a:pt x="680" y="478"/>
                </a:lnTo>
                <a:lnTo>
                  <a:pt x="676" y="478"/>
                </a:lnTo>
                <a:lnTo>
                  <a:pt x="676" y="474"/>
                </a:lnTo>
                <a:lnTo>
                  <a:pt x="676" y="478"/>
                </a:lnTo>
                <a:lnTo>
                  <a:pt x="680" y="478"/>
                </a:lnTo>
                <a:lnTo>
                  <a:pt x="680" y="480"/>
                </a:lnTo>
                <a:lnTo>
                  <a:pt x="676" y="480"/>
                </a:lnTo>
                <a:lnTo>
                  <a:pt x="680" y="484"/>
                </a:lnTo>
                <a:lnTo>
                  <a:pt x="676" y="484"/>
                </a:lnTo>
                <a:lnTo>
                  <a:pt x="674" y="484"/>
                </a:lnTo>
                <a:lnTo>
                  <a:pt x="676" y="484"/>
                </a:lnTo>
                <a:lnTo>
                  <a:pt x="676" y="488"/>
                </a:lnTo>
                <a:lnTo>
                  <a:pt x="676" y="492"/>
                </a:lnTo>
                <a:lnTo>
                  <a:pt x="680" y="492"/>
                </a:lnTo>
                <a:lnTo>
                  <a:pt x="676" y="492"/>
                </a:lnTo>
                <a:lnTo>
                  <a:pt x="676" y="496"/>
                </a:lnTo>
                <a:lnTo>
                  <a:pt x="674" y="496"/>
                </a:lnTo>
                <a:lnTo>
                  <a:pt x="674" y="492"/>
                </a:lnTo>
                <a:lnTo>
                  <a:pt x="674" y="496"/>
                </a:lnTo>
                <a:lnTo>
                  <a:pt x="670" y="496"/>
                </a:lnTo>
                <a:lnTo>
                  <a:pt x="670" y="500"/>
                </a:lnTo>
                <a:lnTo>
                  <a:pt x="666" y="496"/>
                </a:lnTo>
                <a:lnTo>
                  <a:pt x="666" y="500"/>
                </a:lnTo>
                <a:lnTo>
                  <a:pt x="670" y="500"/>
                </a:lnTo>
                <a:lnTo>
                  <a:pt x="666" y="500"/>
                </a:lnTo>
                <a:lnTo>
                  <a:pt x="666" y="504"/>
                </a:lnTo>
                <a:lnTo>
                  <a:pt x="666" y="508"/>
                </a:lnTo>
                <a:lnTo>
                  <a:pt x="666" y="510"/>
                </a:lnTo>
                <a:lnTo>
                  <a:pt x="662" y="510"/>
                </a:lnTo>
                <a:lnTo>
                  <a:pt x="662" y="514"/>
                </a:lnTo>
                <a:lnTo>
                  <a:pt x="662" y="510"/>
                </a:lnTo>
                <a:lnTo>
                  <a:pt x="662" y="514"/>
                </a:lnTo>
                <a:lnTo>
                  <a:pt x="662" y="510"/>
                </a:lnTo>
                <a:lnTo>
                  <a:pt x="658" y="510"/>
                </a:lnTo>
                <a:lnTo>
                  <a:pt x="662" y="510"/>
                </a:lnTo>
                <a:lnTo>
                  <a:pt x="662" y="514"/>
                </a:lnTo>
                <a:lnTo>
                  <a:pt x="658" y="514"/>
                </a:lnTo>
                <a:lnTo>
                  <a:pt x="658" y="518"/>
                </a:lnTo>
                <a:lnTo>
                  <a:pt x="656" y="518"/>
                </a:lnTo>
                <a:lnTo>
                  <a:pt x="658" y="518"/>
                </a:lnTo>
                <a:lnTo>
                  <a:pt x="658" y="522"/>
                </a:lnTo>
                <a:lnTo>
                  <a:pt x="656" y="522"/>
                </a:lnTo>
                <a:lnTo>
                  <a:pt x="656" y="526"/>
                </a:lnTo>
                <a:lnTo>
                  <a:pt x="656" y="522"/>
                </a:lnTo>
                <a:lnTo>
                  <a:pt x="658" y="522"/>
                </a:lnTo>
                <a:lnTo>
                  <a:pt x="656" y="518"/>
                </a:lnTo>
                <a:lnTo>
                  <a:pt x="656" y="522"/>
                </a:lnTo>
                <a:lnTo>
                  <a:pt x="656" y="518"/>
                </a:lnTo>
                <a:lnTo>
                  <a:pt x="652" y="518"/>
                </a:lnTo>
                <a:lnTo>
                  <a:pt x="652" y="522"/>
                </a:lnTo>
                <a:lnTo>
                  <a:pt x="652" y="518"/>
                </a:lnTo>
                <a:lnTo>
                  <a:pt x="652" y="522"/>
                </a:lnTo>
                <a:lnTo>
                  <a:pt x="652" y="526"/>
                </a:lnTo>
                <a:lnTo>
                  <a:pt x="652" y="522"/>
                </a:lnTo>
                <a:lnTo>
                  <a:pt x="656" y="526"/>
                </a:lnTo>
                <a:lnTo>
                  <a:pt x="652" y="526"/>
                </a:lnTo>
                <a:lnTo>
                  <a:pt x="652" y="530"/>
                </a:lnTo>
                <a:lnTo>
                  <a:pt x="656" y="526"/>
                </a:lnTo>
                <a:lnTo>
                  <a:pt x="656" y="530"/>
                </a:lnTo>
                <a:lnTo>
                  <a:pt x="652" y="530"/>
                </a:lnTo>
                <a:lnTo>
                  <a:pt x="652" y="534"/>
                </a:lnTo>
                <a:lnTo>
                  <a:pt x="648" y="534"/>
                </a:lnTo>
                <a:lnTo>
                  <a:pt x="644" y="534"/>
                </a:lnTo>
                <a:lnTo>
                  <a:pt x="648" y="534"/>
                </a:lnTo>
                <a:lnTo>
                  <a:pt x="648" y="536"/>
                </a:lnTo>
                <a:lnTo>
                  <a:pt x="648" y="534"/>
                </a:lnTo>
                <a:lnTo>
                  <a:pt x="652" y="534"/>
                </a:lnTo>
                <a:lnTo>
                  <a:pt x="652" y="536"/>
                </a:lnTo>
                <a:lnTo>
                  <a:pt x="652" y="540"/>
                </a:lnTo>
                <a:lnTo>
                  <a:pt x="648" y="540"/>
                </a:lnTo>
                <a:lnTo>
                  <a:pt x="652" y="540"/>
                </a:lnTo>
                <a:lnTo>
                  <a:pt x="652" y="544"/>
                </a:lnTo>
                <a:lnTo>
                  <a:pt x="652" y="548"/>
                </a:lnTo>
                <a:lnTo>
                  <a:pt x="652" y="544"/>
                </a:lnTo>
                <a:lnTo>
                  <a:pt x="648" y="544"/>
                </a:lnTo>
                <a:lnTo>
                  <a:pt x="648" y="540"/>
                </a:lnTo>
                <a:lnTo>
                  <a:pt x="648" y="544"/>
                </a:lnTo>
                <a:lnTo>
                  <a:pt x="644" y="544"/>
                </a:lnTo>
                <a:lnTo>
                  <a:pt x="648" y="548"/>
                </a:lnTo>
                <a:lnTo>
                  <a:pt x="644" y="552"/>
                </a:lnTo>
                <a:lnTo>
                  <a:pt x="644" y="548"/>
                </a:lnTo>
                <a:lnTo>
                  <a:pt x="640" y="548"/>
                </a:lnTo>
                <a:lnTo>
                  <a:pt x="640" y="552"/>
                </a:lnTo>
                <a:lnTo>
                  <a:pt x="644" y="552"/>
                </a:lnTo>
                <a:lnTo>
                  <a:pt x="640" y="556"/>
                </a:lnTo>
                <a:lnTo>
                  <a:pt x="636" y="556"/>
                </a:lnTo>
                <a:lnTo>
                  <a:pt x="640" y="556"/>
                </a:lnTo>
                <a:lnTo>
                  <a:pt x="636" y="552"/>
                </a:lnTo>
                <a:lnTo>
                  <a:pt x="636" y="556"/>
                </a:lnTo>
                <a:lnTo>
                  <a:pt x="640" y="556"/>
                </a:lnTo>
                <a:lnTo>
                  <a:pt x="636" y="560"/>
                </a:lnTo>
                <a:lnTo>
                  <a:pt x="632" y="560"/>
                </a:lnTo>
                <a:lnTo>
                  <a:pt x="628" y="560"/>
                </a:lnTo>
                <a:lnTo>
                  <a:pt x="628" y="564"/>
                </a:lnTo>
                <a:lnTo>
                  <a:pt x="626" y="564"/>
                </a:lnTo>
                <a:lnTo>
                  <a:pt x="628" y="564"/>
                </a:lnTo>
                <a:lnTo>
                  <a:pt x="628" y="566"/>
                </a:lnTo>
                <a:lnTo>
                  <a:pt x="626" y="570"/>
                </a:lnTo>
                <a:lnTo>
                  <a:pt x="622" y="570"/>
                </a:lnTo>
                <a:lnTo>
                  <a:pt x="622" y="574"/>
                </a:lnTo>
                <a:lnTo>
                  <a:pt x="618" y="574"/>
                </a:lnTo>
                <a:lnTo>
                  <a:pt x="618" y="578"/>
                </a:lnTo>
                <a:lnTo>
                  <a:pt x="614" y="578"/>
                </a:lnTo>
                <a:lnTo>
                  <a:pt x="610" y="578"/>
                </a:lnTo>
                <a:lnTo>
                  <a:pt x="610" y="582"/>
                </a:lnTo>
                <a:lnTo>
                  <a:pt x="606" y="582"/>
                </a:lnTo>
                <a:lnTo>
                  <a:pt x="610" y="582"/>
                </a:lnTo>
                <a:lnTo>
                  <a:pt x="610" y="586"/>
                </a:lnTo>
                <a:lnTo>
                  <a:pt x="606" y="586"/>
                </a:lnTo>
                <a:lnTo>
                  <a:pt x="606" y="590"/>
                </a:lnTo>
                <a:lnTo>
                  <a:pt x="602" y="590"/>
                </a:lnTo>
                <a:lnTo>
                  <a:pt x="602" y="592"/>
                </a:lnTo>
                <a:lnTo>
                  <a:pt x="600" y="590"/>
                </a:lnTo>
                <a:lnTo>
                  <a:pt x="600" y="592"/>
                </a:lnTo>
                <a:lnTo>
                  <a:pt x="596" y="592"/>
                </a:lnTo>
                <a:lnTo>
                  <a:pt x="596" y="590"/>
                </a:lnTo>
                <a:lnTo>
                  <a:pt x="592" y="592"/>
                </a:lnTo>
                <a:lnTo>
                  <a:pt x="596" y="592"/>
                </a:lnTo>
                <a:lnTo>
                  <a:pt x="592" y="592"/>
                </a:lnTo>
                <a:lnTo>
                  <a:pt x="588" y="592"/>
                </a:lnTo>
                <a:lnTo>
                  <a:pt x="584" y="592"/>
                </a:lnTo>
                <a:lnTo>
                  <a:pt x="584" y="596"/>
                </a:lnTo>
                <a:lnTo>
                  <a:pt x="580" y="596"/>
                </a:lnTo>
                <a:lnTo>
                  <a:pt x="580" y="592"/>
                </a:lnTo>
                <a:lnTo>
                  <a:pt x="584" y="592"/>
                </a:lnTo>
                <a:lnTo>
                  <a:pt x="580" y="592"/>
                </a:lnTo>
                <a:lnTo>
                  <a:pt x="580" y="596"/>
                </a:lnTo>
                <a:lnTo>
                  <a:pt x="576" y="596"/>
                </a:lnTo>
                <a:lnTo>
                  <a:pt x="572" y="596"/>
                </a:lnTo>
                <a:lnTo>
                  <a:pt x="576" y="596"/>
                </a:lnTo>
                <a:lnTo>
                  <a:pt x="576" y="600"/>
                </a:lnTo>
                <a:lnTo>
                  <a:pt x="572" y="600"/>
                </a:lnTo>
                <a:lnTo>
                  <a:pt x="570" y="600"/>
                </a:lnTo>
                <a:lnTo>
                  <a:pt x="570" y="596"/>
                </a:lnTo>
                <a:lnTo>
                  <a:pt x="572" y="596"/>
                </a:lnTo>
                <a:lnTo>
                  <a:pt x="570" y="596"/>
                </a:lnTo>
                <a:lnTo>
                  <a:pt x="570" y="592"/>
                </a:lnTo>
                <a:lnTo>
                  <a:pt x="566" y="590"/>
                </a:lnTo>
                <a:lnTo>
                  <a:pt x="566" y="586"/>
                </a:lnTo>
                <a:lnTo>
                  <a:pt x="570" y="586"/>
                </a:lnTo>
                <a:lnTo>
                  <a:pt x="566" y="586"/>
                </a:lnTo>
                <a:lnTo>
                  <a:pt x="566" y="590"/>
                </a:lnTo>
                <a:lnTo>
                  <a:pt x="562" y="590"/>
                </a:lnTo>
                <a:lnTo>
                  <a:pt x="566" y="592"/>
                </a:lnTo>
                <a:lnTo>
                  <a:pt x="562" y="592"/>
                </a:lnTo>
                <a:lnTo>
                  <a:pt x="566" y="592"/>
                </a:lnTo>
                <a:lnTo>
                  <a:pt x="566" y="596"/>
                </a:lnTo>
                <a:lnTo>
                  <a:pt x="566" y="600"/>
                </a:lnTo>
                <a:lnTo>
                  <a:pt x="566" y="604"/>
                </a:lnTo>
                <a:lnTo>
                  <a:pt x="562" y="604"/>
                </a:lnTo>
                <a:lnTo>
                  <a:pt x="562" y="600"/>
                </a:lnTo>
                <a:lnTo>
                  <a:pt x="562" y="596"/>
                </a:lnTo>
                <a:lnTo>
                  <a:pt x="558" y="596"/>
                </a:lnTo>
                <a:lnTo>
                  <a:pt x="562" y="596"/>
                </a:lnTo>
                <a:lnTo>
                  <a:pt x="562" y="600"/>
                </a:lnTo>
                <a:lnTo>
                  <a:pt x="562" y="604"/>
                </a:lnTo>
                <a:lnTo>
                  <a:pt x="558" y="604"/>
                </a:lnTo>
                <a:lnTo>
                  <a:pt x="558" y="600"/>
                </a:lnTo>
                <a:lnTo>
                  <a:pt x="558" y="604"/>
                </a:lnTo>
                <a:lnTo>
                  <a:pt x="558" y="608"/>
                </a:lnTo>
                <a:lnTo>
                  <a:pt x="554" y="608"/>
                </a:lnTo>
                <a:lnTo>
                  <a:pt x="550" y="608"/>
                </a:lnTo>
                <a:lnTo>
                  <a:pt x="550" y="612"/>
                </a:lnTo>
                <a:lnTo>
                  <a:pt x="550" y="608"/>
                </a:lnTo>
                <a:lnTo>
                  <a:pt x="546" y="612"/>
                </a:lnTo>
                <a:lnTo>
                  <a:pt x="542" y="608"/>
                </a:lnTo>
                <a:lnTo>
                  <a:pt x="542" y="612"/>
                </a:lnTo>
                <a:lnTo>
                  <a:pt x="540" y="612"/>
                </a:lnTo>
                <a:lnTo>
                  <a:pt x="540" y="616"/>
                </a:lnTo>
                <a:lnTo>
                  <a:pt x="536" y="616"/>
                </a:lnTo>
                <a:lnTo>
                  <a:pt x="532" y="616"/>
                </a:lnTo>
                <a:lnTo>
                  <a:pt x="528" y="616"/>
                </a:lnTo>
                <a:lnTo>
                  <a:pt x="524" y="616"/>
                </a:lnTo>
                <a:lnTo>
                  <a:pt x="524" y="620"/>
                </a:lnTo>
                <a:lnTo>
                  <a:pt x="524" y="616"/>
                </a:lnTo>
                <a:lnTo>
                  <a:pt x="524" y="620"/>
                </a:lnTo>
                <a:lnTo>
                  <a:pt x="520" y="620"/>
                </a:lnTo>
                <a:lnTo>
                  <a:pt x="520" y="616"/>
                </a:lnTo>
                <a:lnTo>
                  <a:pt x="520" y="620"/>
                </a:lnTo>
                <a:lnTo>
                  <a:pt x="520" y="622"/>
                </a:lnTo>
                <a:lnTo>
                  <a:pt x="516" y="622"/>
                </a:lnTo>
                <a:lnTo>
                  <a:pt x="516" y="626"/>
                </a:lnTo>
                <a:lnTo>
                  <a:pt x="520" y="626"/>
                </a:lnTo>
                <a:lnTo>
                  <a:pt x="520" y="630"/>
                </a:lnTo>
                <a:lnTo>
                  <a:pt x="520" y="626"/>
                </a:lnTo>
                <a:lnTo>
                  <a:pt x="520" y="630"/>
                </a:lnTo>
                <a:lnTo>
                  <a:pt x="520" y="634"/>
                </a:lnTo>
                <a:lnTo>
                  <a:pt x="520" y="636"/>
                </a:lnTo>
                <a:lnTo>
                  <a:pt x="516" y="636"/>
                </a:lnTo>
                <a:lnTo>
                  <a:pt x="514" y="636"/>
                </a:lnTo>
                <a:lnTo>
                  <a:pt x="514" y="634"/>
                </a:lnTo>
                <a:lnTo>
                  <a:pt x="510" y="630"/>
                </a:lnTo>
                <a:lnTo>
                  <a:pt x="510" y="626"/>
                </a:lnTo>
                <a:lnTo>
                  <a:pt x="510" y="622"/>
                </a:lnTo>
                <a:lnTo>
                  <a:pt x="514" y="620"/>
                </a:lnTo>
                <a:lnTo>
                  <a:pt x="514" y="616"/>
                </a:lnTo>
                <a:lnTo>
                  <a:pt x="514" y="612"/>
                </a:lnTo>
                <a:lnTo>
                  <a:pt x="510" y="612"/>
                </a:lnTo>
                <a:lnTo>
                  <a:pt x="510" y="616"/>
                </a:lnTo>
                <a:lnTo>
                  <a:pt x="514" y="616"/>
                </a:lnTo>
                <a:lnTo>
                  <a:pt x="510" y="616"/>
                </a:lnTo>
                <a:lnTo>
                  <a:pt x="510" y="612"/>
                </a:lnTo>
                <a:lnTo>
                  <a:pt x="510" y="616"/>
                </a:lnTo>
                <a:lnTo>
                  <a:pt x="506" y="616"/>
                </a:lnTo>
                <a:lnTo>
                  <a:pt x="502" y="616"/>
                </a:lnTo>
                <a:lnTo>
                  <a:pt x="502" y="612"/>
                </a:lnTo>
                <a:lnTo>
                  <a:pt x="498" y="612"/>
                </a:lnTo>
                <a:lnTo>
                  <a:pt x="498" y="608"/>
                </a:lnTo>
                <a:lnTo>
                  <a:pt x="498" y="612"/>
                </a:lnTo>
                <a:lnTo>
                  <a:pt x="494" y="612"/>
                </a:lnTo>
                <a:lnTo>
                  <a:pt x="494" y="608"/>
                </a:lnTo>
                <a:lnTo>
                  <a:pt x="494" y="612"/>
                </a:lnTo>
                <a:lnTo>
                  <a:pt x="494" y="616"/>
                </a:lnTo>
                <a:lnTo>
                  <a:pt x="490" y="616"/>
                </a:lnTo>
                <a:lnTo>
                  <a:pt x="490" y="612"/>
                </a:lnTo>
                <a:lnTo>
                  <a:pt x="494" y="612"/>
                </a:lnTo>
                <a:lnTo>
                  <a:pt x="490" y="612"/>
                </a:lnTo>
                <a:lnTo>
                  <a:pt x="490" y="616"/>
                </a:lnTo>
                <a:lnTo>
                  <a:pt x="490" y="612"/>
                </a:lnTo>
                <a:lnTo>
                  <a:pt x="486" y="616"/>
                </a:lnTo>
                <a:lnTo>
                  <a:pt x="486" y="612"/>
                </a:lnTo>
                <a:lnTo>
                  <a:pt x="484" y="612"/>
                </a:lnTo>
                <a:lnTo>
                  <a:pt x="480" y="612"/>
                </a:lnTo>
                <a:lnTo>
                  <a:pt x="476" y="612"/>
                </a:lnTo>
                <a:lnTo>
                  <a:pt x="472" y="608"/>
                </a:lnTo>
                <a:lnTo>
                  <a:pt x="468" y="604"/>
                </a:lnTo>
                <a:lnTo>
                  <a:pt x="468" y="600"/>
                </a:lnTo>
                <a:lnTo>
                  <a:pt x="464" y="600"/>
                </a:lnTo>
                <a:lnTo>
                  <a:pt x="464" y="596"/>
                </a:lnTo>
                <a:lnTo>
                  <a:pt x="468" y="596"/>
                </a:lnTo>
                <a:lnTo>
                  <a:pt x="468" y="592"/>
                </a:lnTo>
                <a:lnTo>
                  <a:pt x="468" y="590"/>
                </a:lnTo>
                <a:lnTo>
                  <a:pt x="464" y="590"/>
                </a:lnTo>
                <a:lnTo>
                  <a:pt x="460" y="590"/>
                </a:lnTo>
                <a:lnTo>
                  <a:pt x="458" y="590"/>
                </a:lnTo>
                <a:lnTo>
                  <a:pt x="454" y="590"/>
                </a:lnTo>
                <a:lnTo>
                  <a:pt x="454" y="586"/>
                </a:lnTo>
                <a:lnTo>
                  <a:pt x="450" y="586"/>
                </a:lnTo>
                <a:lnTo>
                  <a:pt x="450" y="582"/>
                </a:lnTo>
                <a:lnTo>
                  <a:pt x="446" y="582"/>
                </a:lnTo>
                <a:lnTo>
                  <a:pt x="442" y="586"/>
                </a:lnTo>
                <a:lnTo>
                  <a:pt x="442" y="590"/>
                </a:lnTo>
                <a:lnTo>
                  <a:pt x="438" y="592"/>
                </a:lnTo>
                <a:lnTo>
                  <a:pt x="434" y="592"/>
                </a:lnTo>
                <a:lnTo>
                  <a:pt x="430" y="592"/>
                </a:lnTo>
                <a:lnTo>
                  <a:pt x="430" y="596"/>
                </a:lnTo>
                <a:lnTo>
                  <a:pt x="428" y="596"/>
                </a:lnTo>
                <a:lnTo>
                  <a:pt x="428" y="592"/>
                </a:lnTo>
                <a:lnTo>
                  <a:pt x="424" y="592"/>
                </a:lnTo>
                <a:lnTo>
                  <a:pt x="424" y="596"/>
                </a:lnTo>
                <a:lnTo>
                  <a:pt x="424" y="592"/>
                </a:lnTo>
                <a:lnTo>
                  <a:pt x="420" y="592"/>
                </a:lnTo>
                <a:lnTo>
                  <a:pt x="420" y="596"/>
                </a:lnTo>
                <a:lnTo>
                  <a:pt x="416" y="596"/>
                </a:lnTo>
                <a:lnTo>
                  <a:pt x="412" y="596"/>
                </a:lnTo>
                <a:lnTo>
                  <a:pt x="412" y="592"/>
                </a:lnTo>
                <a:lnTo>
                  <a:pt x="408" y="592"/>
                </a:lnTo>
                <a:lnTo>
                  <a:pt x="408" y="596"/>
                </a:lnTo>
                <a:lnTo>
                  <a:pt x="404" y="596"/>
                </a:lnTo>
                <a:lnTo>
                  <a:pt x="404" y="600"/>
                </a:lnTo>
                <a:lnTo>
                  <a:pt x="404" y="596"/>
                </a:lnTo>
                <a:lnTo>
                  <a:pt x="402" y="596"/>
                </a:lnTo>
                <a:lnTo>
                  <a:pt x="398" y="596"/>
                </a:lnTo>
                <a:lnTo>
                  <a:pt x="398" y="600"/>
                </a:lnTo>
                <a:lnTo>
                  <a:pt x="394" y="600"/>
                </a:lnTo>
                <a:lnTo>
                  <a:pt x="398" y="608"/>
                </a:lnTo>
                <a:lnTo>
                  <a:pt x="398" y="612"/>
                </a:lnTo>
                <a:lnTo>
                  <a:pt x="398" y="616"/>
                </a:lnTo>
                <a:lnTo>
                  <a:pt x="398" y="620"/>
                </a:lnTo>
                <a:lnTo>
                  <a:pt x="402" y="620"/>
                </a:lnTo>
                <a:lnTo>
                  <a:pt x="398" y="620"/>
                </a:lnTo>
                <a:lnTo>
                  <a:pt x="398" y="622"/>
                </a:lnTo>
                <a:lnTo>
                  <a:pt x="398" y="620"/>
                </a:lnTo>
                <a:lnTo>
                  <a:pt x="394" y="620"/>
                </a:lnTo>
                <a:lnTo>
                  <a:pt x="390" y="620"/>
                </a:lnTo>
                <a:lnTo>
                  <a:pt x="390" y="616"/>
                </a:lnTo>
                <a:lnTo>
                  <a:pt x="390" y="612"/>
                </a:lnTo>
                <a:lnTo>
                  <a:pt x="386" y="612"/>
                </a:lnTo>
                <a:lnTo>
                  <a:pt x="382" y="616"/>
                </a:lnTo>
                <a:lnTo>
                  <a:pt x="378" y="616"/>
                </a:lnTo>
                <a:lnTo>
                  <a:pt x="374" y="616"/>
                </a:lnTo>
                <a:lnTo>
                  <a:pt x="374" y="612"/>
                </a:lnTo>
                <a:lnTo>
                  <a:pt x="372" y="612"/>
                </a:lnTo>
                <a:lnTo>
                  <a:pt x="372" y="608"/>
                </a:lnTo>
                <a:lnTo>
                  <a:pt x="372" y="604"/>
                </a:lnTo>
                <a:lnTo>
                  <a:pt x="368" y="604"/>
                </a:lnTo>
                <a:lnTo>
                  <a:pt x="364" y="604"/>
                </a:lnTo>
                <a:lnTo>
                  <a:pt x="360" y="604"/>
                </a:lnTo>
                <a:lnTo>
                  <a:pt x="364" y="600"/>
                </a:lnTo>
                <a:lnTo>
                  <a:pt x="364" y="596"/>
                </a:lnTo>
                <a:lnTo>
                  <a:pt x="364" y="592"/>
                </a:lnTo>
                <a:lnTo>
                  <a:pt x="364" y="590"/>
                </a:lnTo>
                <a:lnTo>
                  <a:pt x="368" y="590"/>
                </a:lnTo>
                <a:lnTo>
                  <a:pt x="368" y="586"/>
                </a:lnTo>
                <a:lnTo>
                  <a:pt x="364" y="586"/>
                </a:lnTo>
                <a:lnTo>
                  <a:pt x="360" y="586"/>
                </a:lnTo>
                <a:lnTo>
                  <a:pt x="356" y="586"/>
                </a:lnTo>
                <a:lnTo>
                  <a:pt x="356" y="582"/>
                </a:lnTo>
                <a:lnTo>
                  <a:pt x="356" y="578"/>
                </a:lnTo>
                <a:lnTo>
                  <a:pt x="356" y="574"/>
                </a:lnTo>
                <a:lnTo>
                  <a:pt x="352" y="570"/>
                </a:lnTo>
                <a:lnTo>
                  <a:pt x="356" y="570"/>
                </a:lnTo>
                <a:lnTo>
                  <a:pt x="356" y="566"/>
                </a:lnTo>
                <a:lnTo>
                  <a:pt x="352" y="566"/>
                </a:lnTo>
                <a:lnTo>
                  <a:pt x="348" y="566"/>
                </a:lnTo>
                <a:lnTo>
                  <a:pt x="346" y="566"/>
                </a:lnTo>
                <a:lnTo>
                  <a:pt x="346" y="570"/>
                </a:lnTo>
                <a:lnTo>
                  <a:pt x="342" y="570"/>
                </a:lnTo>
                <a:lnTo>
                  <a:pt x="342" y="574"/>
                </a:lnTo>
                <a:lnTo>
                  <a:pt x="342" y="574"/>
                </a:lnTo>
                <a:lnTo>
                  <a:pt x="342" y="574"/>
                </a:lnTo>
                <a:close/>
                <a:moveTo>
                  <a:pt x="658" y="578"/>
                </a:moveTo>
                <a:lnTo>
                  <a:pt x="658" y="574"/>
                </a:lnTo>
                <a:lnTo>
                  <a:pt x="658" y="570"/>
                </a:lnTo>
                <a:lnTo>
                  <a:pt x="662" y="570"/>
                </a:lnTo>
                <a:lnTo>
                  <a:pt x="662" y="566"/>
                </a:lnTo>
                <a:lnTo>
                  <a:pt x="662" y="564"/>
                </a:lnTo>
                <a:lnTo>
                  <a:pt x="666" y="564"/>
                </a:lnTo>
                <a:lnTo>
                  <a:pt x="666" y="560"/>
                </a:lnTo>
                <a:lnTo>
                  <a:pt x="670" y="556"/>
                </a:lnTo>
                <a:lnTo>
                  <a:pt x="670" y="552"/>
                </a:lnTo>
                <a:lnTo>
                  <a:pt x="674" y="552"/>
                </a:lnTo>
                <a:lnTo>
                  <a:pt x="674" y="548"/>
                </a:lnTo>
                <a:lnTo>
                  <a:pt x="676" y="548"/>
                </a:lnTo>
                <a:lnTo>
                  <a:pt x="676" y="552"/>
                </a:lnTo>
                <a:lnTo>
                  <a:pt x="676" y="548"/>
                </a:lnTo>
                <a:lnTo>
                  <a:pt x="680" y="548"/>
                </a:lnTo>
                <a:lnTo>
                  <a:pt x="680" y="552"/>
                </a:lnTo>
                <a:lnTo>
                  <a:pt x="684" y="552"/>
                </a:lnTo>
                <a:lnTo>
                  <a:pt x="680" y="556"/>
                </a:lnTo>
                <a:lnTo>
                  <a:pt x="680" y="560"/>
                </a:lnTo>
                <a:lnTo>
                  <a:pt x="680" y="564"/>
                </a:lnTo>
                <a:lnTo>
                  <a:pt x="680" y="566"/>
                </a:lnTo>
                <a:lnTo>
                  <a:pt x="676" y="570"/>
                </a:lnTo>
                <a:lnTo>
                  <a:pt x="680" y="570"/>
                </a:lnTo>
                <a:lnTo>
                  <a:pt x="676" y="570"/>
                </a:lnTo>
                <a:lnTo>
                  <a:pt x="676" y="574"/>
                </a:lnTo>
                <a:lnTo>
                  <a:pt x="676" y="578"/>
                </a:lnTo>
                <a:lnTo>
                  <a:pt x="676" y="582"/>
                </a:lnTo>
                <a:lnTo>
                  <a:pt x="676" y="586"/>
                </a:lnTo>
                <a:lnTo>
                  <a:pt x="674" y="590"/>
                </a:lnTo>
                <a:lnTo>
                  <a:pt x="674" y="592"/>
                </a:lnTo>
                <a:lnTo>
                  <a:pt x="670" y="592"/>
                </a:lnTo>
                <a:lnTo>
                  <a:pt x="670" y="596"/>
                </a:lnTo>
                <a:lnTo>
                  <a:pt x="670" y="600"/>
                </a:lnTo>
                <a:lnTo>
                  <a:pt x="670" y="604"/>
                </a:lnTo>
                <a:lnTo>
                  <a:pt x="670" y="608"/>
                </a:lnTo>
                <a:lnTo>
                  <a:pt x="666" y="608"/>
                </a:lnTo>
                <a:lnTo>
                  <a:pt x="666" y="604"/>
                </a:lnTo>
                <a:lnTo>
                  <a:pt x="666" y="600"/>
                </a:lnTo>
                <a:lnTo>
                  <a:pt x="662" y="600"/>
                </a:lnTo>
                <a:lnTo>
                  <a:pt x="662" y="596"/>
                </a:lnTo>
                <a:lnTo>
                  <a:pt x="658" y="596"/>
                </a:lnTo>
                <a:lnTo>
                  <a:pt x="658" y="592"/>
                </a:lnTo>
                <a:lnTo>
                  <a:pt x="658" y="590"/>
                </a:lnTo>
                <a:lnTo>
                  <a:pt x="658" y="586"/>
                </a:lnTo>
                <a:lnTo>
                  <a:pt x="658" y="582"/>
                </a:lnTo>
                <a:lnTo>
                  <a:pt x="658" y="578"/>
                </a:lnTo>
                <a:lnTo>
                  <a:pt x="658" y="578"/>
                </a:lnTo>
                <a:lnTo>
                  <a:pt x="658" y="578"/>
                </a:lnTo>
                <a:close/>
                <a:moveTo>
                  <a:pt x="510" y="670"/>
                </a:moveTo>
                <a:lnTo>
                  <a:pt x="510" y="674"/>
                </a:lnTo>
                <a:lnTo>
                  <a:pt x="510" y="670"/>
                </a:lnTo>
                <a:lnTo>
                  <a:pt x="506" y="670"/>
                </a:lnTo>
                <a:lnTo>
                  <a:pt x="502" y="670"/>
                </a:lnTo>
                <a:lnTo>
                  <a:pt x="498" y="670"/>
                </a:lnTo>
                <a:lnTo>
                  <a:pt x="498" y="666"/>
                </a:lnTo>
                <a:lnTo>
                  <a:pt x="494" y="666"/>
                </a:lnTo>
                <a:lnTo>
                  <a:pt x="494" y="662"/>
                </a:lnTo>
                <a:lnTo>
                  <a:pt x="498" y="662"/>
                </a:lnTo>
                <a:lnTo>
                  <a:pt x="494" y="662"/>
                </a:lnTo>
                <a:lnTo>
                  <a:pt x="494" y="660"/>
                </a:lnTo>
                <a:lnTo>
                  <a:pt x="494" y="656"/>
                </a:lnTo>
                <a:lnTo>
                  <a:pt x="494" y="652"/>
                </a:lnTo>
                <a:lnTo>
                  <a:pt x="498" y="652"/>
                </a:lnTo>
                <a:lnTo>
                  <a:pt x="498" y="648"/>
                </a:lnTo>
                <a:lnTo>
                  <a:pt x="502" y="648"/>
                </a:lnTo>
                <a:lnTo>
                  <a:pt x="506" y="644"/>
                </a:lnTo>
                <a:lnTo>
                  <a:pt x="502" y="644"/>
                </a:lnTo>
                <a:lnTo>
                  <a:pt x="506" y="640"/>
                </a:lnTo>
                <a:lnTo>
                  <a:pt x="506" y="644"/>
                </a:lnTo>
                <a:lnTo>
                  <a:pt x="510" y="644"/>
                </a:lnTo>
                <a:lnTo>
                  <a:pt x="510" y="640"/>
                </a:lnTo>
                <a:lnTo>
                  <a:pt x="514" y="640"/>
                </a:lnTo>
                <a:lnTo>
                  <a:pt x="516" y="640"/>
                </a:lnTo>
                <a:lnTo>
                  <a:pt x="520" y="640"/>
                </a:lnTo>
                <a:lnTo>
                  <a:pt x="524" y="640"/>
                </a:lnTo>
                <a:lnTo>
                  <a:pt x="524" y="636"/>
                </a:lnTo>
                <a:lnTo>
                  <a:pt x="524" y="640"/>
                </a:lnTo>
                <a:lnTo>
                  <a:pt x="528" y="640"/>
                </a:lnTo>
                <a:lnTo>
                  <a:pt x="528" y="648"/>
                </a:lnTo>
                <a:lnTo>
                  <a:pt x="524" y="652"/>
                </a:lnTo>
                <a:lnTo>
                  <a:pt x="524" y="656"/>
                </a:lnTo>
                <a:lnTo>
                  <a:pt x="520" y="656"/>
                </a:lnTo>
                <a:lnTo>
                  <a:pt x="524" y="656"/>
                </a:lnTo>
                <a:lnTo>
                  <a:pt x="520" y="660"/>
                </a:lnTo>
                <a:lnTo>
                  <a:pt x="520" y="662"/>
                </a:lnTo>
                <a:lnTo>
                  <a:pt x="516" y="662"/>
                </a:lnTo>
                <a:lnTo>
                  <a:pt x="516" y="666"/>
                </a:lnTo>
                <a:lnTo>
                  <a:pt x="516" y="670"/>
                </a:lnTo>
                <a:lnTo>
                  <a:pt x="514" y="670"/>
                </a:lnTo>
                <a:lnTo>
                  <a:pt x="514" y="666"/>
                </a:lnTo>
                <a:lnTo>
                  <a:pt x="514" y="670"/>
                </a:lnTo>
                <a:lnTo>
                  <a:pt x="510" y="670"/>
                </a:lnTo>
                <a:lnTo>
                  <a:pt x="510" y="670"/>
                </a:lnTo>
                <a:lnTo>
                  <a:pt x="510" y="670"/>
                </a:lnTo>
                <a:close/>
                <a:moveTo>
                  <a:pt x="674" y="428"/>
                </a:moveTo>
                <a:lnTo>
                  <a:pt x="676" y="428"/>
                </a:lnTo>
                <a:lnTo>
                  <a:pt x="676" y="432"/>
                </a:lnTo>
                <a:lnTo>
                  <a:pt x="680" y="432"/>
                </a:lnTo>
                <a:lnTo>
                  <a:pt x="684" y="432"/>
                </a:lnTo>
                <a:lnTo>
                  <a:pt x="680" y="432"/>
                </a:lnTo>
                <a:lnTo>
                  <a:pt x="680" y="436"/>
                </a:lnTo>
                <a:lnTo>
                  <a:pt x="676" y="432"/>
                </a:lnTo>
                <a:lnTo>
                  <a:pt x="674" y="432"/>
                </a:lnTo>
                <a:lnTo>
                  <a:pt x="674" y="428"/>
                </a:lnTo>
                <a:lnTo>
                  <a:pt x="674" y="428"/>
                </a:lnTo>
                <a:lnTo>
                  <a:pt x="674" y="428"/>
                </a:lnTo>
                <a:close/>
                <a:moveTo>
                  <a:pt x="684" y="462"/>
                </a:moveTo>
                <a:lnTo>
                  <a:pt x="684" y="458"/>
                </a:lnTo>
                <a:lnTo>
                  <a:pt x="688" y="458"/>
                </a:lnTo>
                <a:lnTo>
                  <a:pt x="688" y="462"/>
                </a:lnTo>
                <a:lnTo>
                  <a:pt x="684" y="462"/>
                </a:lnTo>
                <a:lnTo>
                  <a:pt x="684" y="462"/>
                </a:lnTo>
                <a:lnTo>
                  <a:pt x="684" y="462"/>
                </a:lnTo>
                <a:close/>
                <a:moveTo>
                  <a:pt x="652" y="544"/>
                </a:moveTo>
                <a:lnTo>
                  <a:pt x="652" y="540"/>
                </a:lnTo>
                <a:lnTo>
                  <a:pt x="656" y="540"/>
                </a:lnTo>
                <a:lnTo>
                  <a:pt x="656" y="544"/>
                </a:lnTo>
                <a:lnTo>
                  <a:pt x="652" y="544"/>
                </a:lnTo>
                <a:lnTo>
                  <a:pt x="652" y="544"/>
                </a:lnTo>
                <a:lnTo>
                  <a:pt x="652" y="544"/>
                </a:lnTo>
                <a:close/>
                <a:moveTo>
                  <a:pt x="622" y="574"/>
                </a:moveTo>
                <a:lnTo>
                  <a:pt x="622" y="578"/>
                </a:lnTo>
                <a:lnTo>
                  <a:pt x="618" y="578"/>
                </a:lnTo>
                <a:lnTo>
                  <a:pt x="618" y="574"/>
                </a:lnTo>
                <a:lnTo>
                  <a:pt x="622" y="574"/>
                </a:lnTo>
                <a:lnTo>
                  <a:pt x="622" y="574"/>
                </a:lnTo>
                <a:lnTo>
                  <a:pt x="622" y="574"/>
                </a:lnTo>
                <a:close/>
                <a:moveTo>
                  <a:pt x="520" y="622"/>
                </a:moveTo>
                <a:lnTo>
                  <a:pt x="524" y="622"/>
                </a:lnTo>
                <a:lnTo>
                  <a:pt x="520" y="622"/>
                </a:lnTo>
                <a:lnTo>
                  <a:pt x="516" y="622"/>
                </a:lnTo>
                <a:lnTo>
                  <a:pt x="520" y="622"/>
                </a:lnTo>
                <a:lnTo>
                  <a:pt x="520" y="622"/>
                </a:lnTo>
                <a:lnTo>
                  <a:pt x="520" y="622"/>
                </a:lnTo>
                <a:close/>
                <a:moveTo>
                  <a:pt x="676" y="286"/>
                </a:moveTo>
                <a:lnTo>
                  <a:pt x="674" y="286"/>
                </a:lnTo>
                <a:lnTo>
                  <a:pt x="674" y="284"/>
                </a:lnTo>
                <a:lnTo>
                  <a:pt x="676" y="284"/>
                </a:lnTo>
                <a:lnTo>
                  <a:pt x="676" y="286"/>
                </a:lnTo>
                <a:lnTo>
                  <a:pt x="676" y="286"/>
                </a:lnTo>
                <a:lnTo>
                  <a:pt x="676" y="286"/>
                </a:lnTo>
                <a:close/>
                <a:moveTo>
                  <a:pt x="572" y="600"/>
                </a:moveTo>
                <a:lnTo>
                  <a:pt x="570" y="600"/>
                </a:lnTo>
                <a:lnTo>
                  <a:pt x="570" y="604"/>
                </a:lnTo>
                <a:lnTo>
                  <a:pt x="570" y="600"/>
                </a:lnTo>
                <a:lnTo>
                  <a:pt x="572" y="600"/>
                </a:lnTo>
                <a:lnTo>
                  <a:pt x="572" y="600"/>
                </a:lnTo>
                <a:lnTo>
                  <a:pt x="572" y="600"/>
                </a:lnTo>
                <a:close/>
                <a:moveTo>
                  <a:pt x="652" y="422"/>
                </a:moveTo>
                <a:lnTo>
                  <a:pt x="656" y="422"/>
                </a:lnTo>
                <a:lnTo>
                  <a:pt x="656" y="424"/>
                </a:lnTo>
                <a:lnTo>
                  <a:pt x="656" y="422"/>
                </a:lnTo>
                <a:lnTo>
                  <a:pt x="652" y="422"/>
                </a:lnTo>
                <a:lnTo>
                  <a:pt x="652" y="422"/>
                </a:lnTo>
                <a:lnTo>
                  <a:pt x="652" y="422"/>
                </a:lnTo>
                <a:close/>
                <a:moveTo>
                  <a:pt x="566" y="592"/>
                </a:moveTo>
                <a:lnTo>
                  <a:pt x="562" y="590"/>
                </a:lnTo>
                <a:lnTo>
                  <a:pt x="566" y="590"/>
                </a:lnTo>
                <a:lnTo>
                  <a:pt x="566" y="592"/>
                </a:lnTo>
                <a:lnTo>
                  <a:pt x="566" y="592"/>
                </a:lnTo>
                <a:lnTo>
                  <a:pt x="566" y="592"/>
                </a:lnTo>
                <a:close/>
                <a:moveTo>
                  <a:pt x="632" y="564"/>
                </a:moveTo>
                <a:lnTo>
                  <a:pt x="632" y="560"/>
                </a:lnTo>
                <a:lnTo>
                  <a:pt x="632" y="564"/>
                </a:lnTo>
                <a:lnTo>
                  <a:pt x="636" y="564"/>
                </a:lnTo>
                <a:lnTo>
                  <a:pt x="632" y="564"/>
                </a:lnTo>
                <a:lnTo>
                  <a:pt x="632" y="564"/>
                </a:lnTo>
                <a:lnTo>
                  <a:pt x="632" y="564"/>
                </a:lnTo>
                <a:close/>
                <a:moveTo>
                  <a:pt x="614" y="578"/>
                </a:moveTo>
                <a:lnTo>
                  <a:pt x="614" y="582"/>
                </a:lnTo>
                <a:lnTo>
                  <a:pt x="614" y="578"/>
                </a:lnTo>
                <a:lnTo>
                  <a:pt x="614" y="578"/>
                </a:lnTo>
                <a:lnTo>
                  <a:pt x="614" y="578"/>
                </a:lnTo>
                <a:close/>
                <a:moveTo>
                  <a:pt x="540" y="616"/>
                </a:moveTo>
                <a:lnTo>
                  <a:pt x="540" y="612"/>
                </a:lnTo>
                <a:lnTo>
                  <a:pt x="542" y="612"/>
                </a:lnTo>
                <a:lnTo>
                  <a:pt x="540" y="616"/>
                </a:lnTo>
                <a:lnTo>
                  <a:pt x="540" y="616"/>
                </a:lnTo>
                <a:lnTo>
                  <a:pt x="540" y="616"/>
                </a:lnTo>
                <a:close/>
                <a:moveTo>
                  <a:pt x="628" y="564"/>
                </a:moveTo>
                <a:lnTo>
                  <a:pt x="628" y="560"/>
                </a:lnTo>
                <a:lnTo>
                  <a:pt x="632" y="564"/>
                </a:lnTo>
                <a:lnTo>
                  <a:pt x="628" y="564"/>
                </a:lnTo>
                <a:lnTo>
                  <a:pt x="628" y="564"/>
                </a:lnTo>
                <a:lnTo>
                  <a:pt x="628" y="564"/>
                </a:lnTo>
                <a:close/>
                <a:moveTo>
                  <a:pt x="520" y="620"/>
                </a:moveTo>
                <a:lnTo>
                  <a:pt x="524" y="620"/>
                </a:lnTo>
                <a:lnTo>
                  <a:pt x="524" y="622"/>
                </a:lnTo>
                <a:lnTo>
                  <a:pt x="520" y="622"/>
                </a:lnTo>
                <a:lnTo>
                  <a:pt x="520" y="620"/>
                </a:lnTo>
                <a:lnTo>
                  <a:pt x="520" y="620"/>
                </a:lnTo>
                <a:lnTo>
                  <a:pt x="520" y="620"/>
                </a:lnTo>
                <a:close/>
                <a:moveTo>
                  <a:pt x="684" y="454"/>
                </a:moveTo>
                <a:lnTo>
                  <a:pt x="688" y="454"/>
                </a:lnTo>
                <a:lnTo>
                  <a:pt x="688" y="458"/>
                </a:lnTo>
                <a:lnTo>
                  <a:pt x="684" y="458"/>
                </a:lnTo>
                <a:lnTo>
                  <a:pt x="684" y="454"/>
                </a:lnTo>
                <a:lnTo>
                  <a:pt x="684" y="454"/>
                </a:lnTo>
                <a:lnTo>
                  <a:pt x="684" y="454"/>
                </a:lnTo>
                <a:close/>
                <a:moveTo>
                  <a:pt x="684" y="466"/>
                </a:moveTo>
                <a:lnTo>
                  <a:pt x="688" y="466"/>
                </a:lnTo>
                <a:lnTo>
                  <a:pt x="688" y="470"/>
                </a:lnTo>
                <a:lnTo>
                  <a:pt x="684" y="466"/>
                </a:lnTo>
                <a:lnTo>
                  <a:pt x="684" y="466"/>
                </a:lnTo>
                <a:lnTo>
                  <a:pt x="684" y="466"/>
                </a:lnTo>
                <a:close/>
                <a:moveTo>
                  <a:pt x="572" y="600"/>
                </a:moveTo>
                <a:lnTo>
                  <a:pt x="576" y="600"/>
                </a:lnTo>
                <a:lnTo>
                  <a:pt x="576" y="604"/>
                </a:lnTo>
                <a:lnTo>
                  <a:pt x="572" y="600"/>
                </a:lnTo>
                <a:lnTo>
                  <a:pt x="572" y="604"/>
                </a:lnTo>
                <a:lnTo>
                  <a:pt x="572" y="600"/>
                </a:lnTo>
                <a:lnTo>
                  <a:pt x="572" y="600"/>
                </a:lnTo>
                <a:lnTo>
                  <a:pt x="572" y="6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67" name="Freeform 25">
            <a:extLst>
              <a:ext uri="{FF2B5EF4-FFF2-40B4-BE49-F238E27FC236}">
                <a16:creationId xmlns:a16="http://schemas.microsoft.com/office/drawing/2014/main" id="{6706DBAF-8D24-445A-B2EE-DC1BB54A44D1}"/>
              </a:ext>
            </a:extLst>
          </p:cNvPr>
          <p:cNvSpPr>
            <a:spLocks/>
          </p:cNvSpPr>
          <p:nvPr/>
        </p:nvSpPr>
        <p:spPr bwMode="auto">
          <a:xfrm>
            <a:off x="6680603" y="3528480"/>
            <a:ext cx="53975" cy="28575"/>
          </a:xfrm>
          <a:custGeom>
            <a:avLst/>
            <a:gdLst>
              <a:gd name="T0" fmla="*/ 14 w 34"/>
              <a:gd name="T1" fmla="*/ 14 h 18"/>
              <a:gd name="T2" fmla="*/ 14 w 34"/>
              <a:gd name="T3" fmla="*/ 18 h 18"/>
              <a:gd name="T4" fmla="*/ 10 w 34"/>
              <a:gd name="T5" fmla="*/ 18 h 18"/>
              <a:gd name="T6" fmla="*/ 8 w 34"/>
              <a:gd name="T7" fmla="*/ 18 h 18"/>
              <a:gd name="T8" fmla="*/ 8 w 34"/>
              <a:gd name="T9" fmla="*/ 18 h 18"/>
              <a:gd name="T10" fmla="*/ 4 w 34"/>
              <a:gd name="T11" fmla="*/ 14 h 18"/>
              <a:gd name="T12" fmla="*/ 4 w 34"/>
              <a:gd name="T13" fmla="*/ 14 h 18"/>
              <a:gd name="T14" fmla="*/ 0 w 34"/>
              <a:gd name="T15" fmla="*/ 10 h 18"/>
              <a:gd name="T16" fmla="*/ 4 w 34"/>
              <a:gd name="T17" fmla="*/ 10 h 18"/>
              <a:gd name="T18" fmla="*/ 4 w 34"/>
              <a:gd name="T19" fmla="*/ 10 h 18"/>
              <a:gd name="T20" fmla="*/ 4 w 34"/>
              <a:gd name="T21" fmla="*/ 10 h 18"/>
              <a:gd name="T22" fmla="*/ 4 w 34"/>
              <a:gd name="T23" fmla="*/ 10 h 18"/>
              <a:gd name="T24" fmla="*/ 4 w 34"/>
              <a:gd name="T25" fmla="*/ 8 h 18"/>
              <a:gd name="T26" fmla="*/ 8 w 34"/>
              <a:gd name="T27" fmla="*/ 8 h 18"/>
              <a:gd name="T28" fmla="*/ 8 w 34"/>
              <a:gd name="T29" fmla="*/ 8 h 18"/>
              <a:gd name="T30" fmla="*/ 10 w 34"/>
              <a:gd name="T31" fmla="*/ 8 h 18"/>
              <a:gd name="T32" fmla="*/ 10 w 34"/>
              <a:gd name="T33" fmla="*/ 8 h 18"/>
              <a:gd name="T34" fmla="*/ 10 w 34"/>
              <a:gd name="T35" fmla="*/ 8 h 18"/>
              <a:gd name="T36" fmla="*/ 10 w 34"/>
              <a:gd name="T37" fmla="*/ 8 h 18"/>
              <a:gd name="T38" fmla="*/ 14 w 34"/>
              <a:gd name="T39" fmla="*/ 4 h 18"/>
              <a:gd name="T40" fmla="*/ 18 w 34"/>
              <a:gd name="T41" fmla="*/ 4 h 18"/>
              <a:gd name="T42" fmla="*/ 22 w 34"/>
              <a:gd name="T43" fmla="*/ 4 h 18"/>
              <a:gd name="T44" fmla="*/ 22 w 34"/>
              <a:gd name="T45" fmla="*/ 4 h 18"/>
              <a:gd name="T46" fmla="*/ 22 w 34"/>
              <a:gd name="T47" fmla="*/ 4 h 18"/>
              <a:gd name="T48" fmla="*/ 30 w 34"/>
              <a:gd name="T49" fmla="*/ 0 h 18"/>
              <a:gd name="T50" fmla="*/ 30 w 34"/>
              <a:gd name="T51" fmla="*/ 0 h 18"/>
              <a:gd name="T52" fmla="*/ 34 w 34"/>
              <a:gd name="T53" fmla="*/ 0 h 18"/>
              <a:gd name="T54" fmla="*/ 34 w 34"/>
              <a:gd name="T55" fmla="*/ 0 h 18"/>
              <a:gd name="T56" fmla="*/ 30 w 34"/>
              <a:gd name="T57" fmla="*/ 4 h 18"/>
              <a:gd name="T58" fmla="*/ 26 w 34"/>
              <a:gd name="T59" fmla="*/ 4 h 18"/>
              <a:gd name="T60" fmla="*/ 26 w 34"/>
              <a:gd name="T61" fmla="*/ 8 h 18"/>
              <a:gd name="T62" fmla="*/ 26 w 34"/>
              <a:gd name="T63" fmla="*/ 8 h 18"/>
              <a:gd name="T64" fmla="*/ 26 w 34"/>
              <a:gd name="T65" fmla="*/ 10 h 18"/>
              <a:gd name="T66" fmla="*/ 26 w 34"/>
              <a:gd name="T67" fmla="*/ 10 h 18"/>
              <a:gd name="T68" fmla="*/ 26 w 34"/>
              <a:gd name="T69" fmla="*/ 10 h 18"/>
              <a:gd name="T70" fmla="*/ 26 w 34"/>
              <a:gd name="T71" fmla="*/ 10 h 18"/>
              <a:gd name="T72" fmla="*/ 26 w 34"/>
              <a:gd name="T73" fmla="*/ 10 h 18"/>
              <a:gd name="T74" fmla="*/ 26 w 34"/>
              <a:gd name="T75" fmla="*/ 10 h 18"/>
              <a:gd name="T76" fmla="*/ 22 w 34"/>
              <a:gd name="T77" fmla="*/ 10 h 18"/>
              <a:gd name="T78" fmla="*/ 22 w 34"/>
              <a:gd name="T79" fmla="*/ 10 h 18"/>
              <a:gd name="T80" fmla="*/ 22 w 34"/>
              <a:gd name="T81" fmla="*/ 10 h 18"/>
              <a:gd name="T82" fmla="*/ 22 w 34"/>
              <a:gd name="T83" fmla="*/ 10 h 18"/>
              <a:gd name="T84" fmla="*/ 22 w 34"/>
              <a:gd name="T85" fmla="*/ 14 h 18"/>
              <a:gd name="T86" fmla="*/ 18 w 34"/>
              <a:gd name="T87" fmla="*/ 14 h 18"/>
              <a:gd name="T88" fmla="*/ 14 w 34"/>
              <a:gd name="T89" fmla="*/ 1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4" h="18">
                <a:moveTo>
                  <a:pt x="14" y="14"/>
                </a:moveTo>
                <a:lnTo>
                  <a:pt x="14" y="18"/>
                </a:lnTo>
                <a:lnTo>
                  <a:pt x="14" y="14"/>
                </a:lnTo>
                <a:lnTo>
                  <a:pt x="14" y="14"/>
                </a:lnTo>
                <a:lnTo>
                  <a:pt x="14" y="18"/>
                </a:lnTo>
                <a:lnTo>
                  <a:pt x="14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4"/>
                </a:lnTo>
                <a:lnTo>
                  <a:pt x="10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lnTo>
                  <a:pt x="18" y="14"/>
                </a:lnTo>
                <a:lnTo>
                  <a:pt x="18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68" name="Freeform 26">
            <a:extLst>
              <a:ext uri="{FF2B5EF4-FFF2-40B4-BE49-F238E27FC236}">
                <a16:creationId xmlns:a16="http://schemas.microsoft.com/office/drawing/2014/main" id="{7AD18649-8B80-4730-9DBF-5E31E1F6FE55}"/>
              </a:ext>
            </a:extLst>
          </p:cNvPr>
          <p:cNvSpPr>
            <a:spLocks/>
          </p:cNvSpPr>
          <p:nvPr/>
        </p:nvSpPr>
        <p:spPr bwMode="auto">
          <a:xfrm>
            <a:off x="6728228" y="3645955"/>
            <a:ext cx="6350" cy="12700"/>
          </a:xfrm>
          <a:custGeom>
            <a:avLst/>
            <a:gdLst>
              <a:gd name="T0" fmla="*/ 4 w 4"/>
              <a:gd name="T1" fmla="*/ 0 h 8"/>
              <a:gd name="T2" fmla="*/ 4 w 4"/>
              <a:gd name="T3" fmla="*/ 0 h 8"/>
              <a:gd name="T4" fmla="*/ 4 w 4"/>
              <a:gd name="T5" fmla="*/ 0 h 8"/>
              <a:gd name="T6" fmla="*/ 4 w 4"/>
              <a:gd name="T7" fmla="*/ 0 h 8"/>
              <a:gd name="T8" fmla="*/ 4 w 4"/>
              <a:gd name="T9" fmla="*/ 4 h 8"/>
              <a:gd name="T10" fmla="*/ 4 w 4"/>
              <a:gd name="T11" fmla="*/ 4 h 8"/>
              <a:gd name="T12" fmla="*/ 0 w 4"/>
              <a:gd name="T13" fmla="*/ 4 h 8"/>
              <a:gd name="T14" fmla="*/ 0 w 4"/>
              <a:gd name="T15" fmla="*/ 4 h 8"/>
              <a:gd name="T16" fmla="*/ 0 w 4"/>
              <a:gd name="T17" fmla="*/ 8 h 8"/>
              <a:gd name="T18" fmla="*/ 0 w 4"/>
              <a:gd name="T19" fmla="*/ 8 h 8"/>
              <a:gd name="T20" fmla="*/ 0 w 4"/>
              <a:gd name="T21" fmla="*/ 4 h 8"/>
              <a:gd name="T22" fmla="*/ 0 w 4"/>
              <a:gd name="T23" fmla="*/ 4 h 8"/>
              <a:gd name="T24" fmla="*/ 0 w 4"/>
              <a:gd name="T25" fmla="*/ 4 h 8"/>
              <a:gd name="T26" fmla="*/ 0 w 4"/>
              <a:gd name="T27" fmla="*/ 4 h 8"/>
              <a:gd name="T28" fmla="*/ 4 w 4"/>
              <a:gd name="T29" fmla="*/ 4 h 8"/>
              <a:gd name="T30" fmla="*/ 4 w 4"/>
              <a:gd name="T31" fmla="*/ 0 h 8"/>
              <a:gd name="T32" fmla="*/ 4 w 4"/>
              <a:gd name="T33" fmla="*/ 0 h 8"/>
              <a:gd name="T34" fmla="*/ 4 w 4"/>
              <a:gd name="T35" fmla="*/ 0 h 8"/>
              <a:gd name="T36" fmla="*/ 4 w 4"/>
              <a:gd name="T37" fmla="*/ 0 h 8"/>
              <a:gd name="T38" fmla="*/ 4 w 4"/>
              <a:gd name="T3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" h="8">
                <a:moveTo>
                  <a:pt x="4" y="0"/>
                </a:move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69" name="Freeform 27">
            <a:extLst>
              <a:ext uri="{FF2B5EF4-FFF2-40B4-BE49-F238E27FC236}">
                <a16:creationId xmlns:a16="http://schemas.microsoft.com/office/drawing/2014/main" id="{9C389264-A9EB-4975-984D-9053262C8FE4}"/>
              </a:ext>
            </a:extLst>
          </p:cNvPr>
          <p:cNvSpPr>
            <a:spLocks/>
          </p:cNvSpPr>
          <p:nvPr/>
        </p:nvSpPr>
        <p:spPr bwMode="auto">
          <a:xfrm>
            <a:off x="6858403" y="3287180"/>
            <a:ext cx="149225" cy="73025"/>
          </a:xfrm>
          <a:custGeom>
            <a:avLst/>
            <a:gdLst>
              <a:gd name="T0" fmla="*/ 34 w 94"/>
              <a:gd name="T1" fmla="*/ 40 h 46"/>
              <a:gd name="T2" fmla="*/ 30 w 94"/>
              <a:gd name="T3" fmla="*/ 40 h 46"/>
              <a:gd name="T4" fmla="*/ 26 w 94"/>
              <a:gd name="T5" fmla="*/ 40 h 46"/>
              <a:gd name="T6" fmla="*/ 22 w 94"/>
              <a:gd name="T7" fmla="*/ 36 h 46"/>
              <a:gd name="T8" fmla="*/ 26 w 94"/>
              <a:gd name="T9" fmla="*/ 32 h 46"/>
              <a:gd name="T10" fmla="*/ 22 w 94"/>
              <a:gd name="T11" fmla="*/ 24 h 46"/>
              <a:gd name="T12" fmla="*/ 22 w 94"/>
              <a:gd name="T13" fmla="*/ 20 h 46"/>
              <a:gd name="T14" fmla="*/ 18 w 94"/>
              <a:gd name="T15" fmla="*/ 14 h 46"/>
              <a:gd name="T16" fmla="*/ 18 w 94"/>
              <a:gd name="T17" fmla="*/ 14 h 46"/>
              <a:gd name="T18" fmla="*/ 14 w 94"/>
              <a:gd name="T19" fmla="*/ 10 h 46"/>
              <a:gd name="T20" fmla="*/ 12 w 94"/>
              <a:gd name="T21" fmla="*/ 10 h 46"/>
              <a:gd name="T22" fmla="*/ 12 w 94"/>
              <a:gd name="T23" fmla="*/ 8 h 46"/>
              <a:gd name="T24" fmla="*/ 4 w 94"/>
              <a:gd name="T25" fmla="*/ 4 h 46"/>
              <a:gd name="T26" fmla="*/ 0 w 94"/>
              <a:gd name="T27" fmla="*/ 4 h 46"/>
              <a:gd name="T28" fmla="*/ 0 w 94"/>
              <a:gd name="T29" fmla="*/ 0 h 46"/>
              <a:gd name="T30" fmla="*/ 4 w 94"/>
              <a:gd name="T31" fmla="*/ 0 h 46"/>
              <a:gd name="T32" fmla="*/ 8 w 94"/>
              <a:gd name="T33" fmla="*/ 0 h 46"/>
              <a:gd name="T34" fmla="*/ 12 w 94"/>
              <a:gd name="T35" fmla="*/ 0 h 46"/>
              <a:gd name="T36" fmla="*/ 12 w 94"/>
              <a:gd name="T37" fmla="*/ 0 h 46"/>
              <a:gd name="T38" fmla="*/ 14 w 94"/>
              <a:gd name="T39" fmla="*/ 4 h 46"/>
              <a:gd name="T40" fmla="*/ 22 w 94"/>
              <a:gd name="T41" fmla="*/ 8 h 46"/>
              <a:gd name="T42" fmla="*/ 30 w 94"/>
              <a:gd name="T43" fmla="*/ 4 h 46"/>
              <a:gd name="T44" fmla="*/ 34 w 94"/>
              <a:gd name="T45" fmla="*/ 8 h 46"/>
              <a:gd name="T46" fmla="*/ 38 w 94"/>
              <a:gd name="T47" fmla="*/ 8 h 46"/>
              <a:gd name="T48" fmla="*/ 44 w 94"/>
              <a:gd name="T49" fmla="*/ 10 h 46"/>
              <a:gd name="T50" fmla="*/ 48 w 94"/>
              <a:gd name="T51" fmla="*/ 10 h 46"/>
              <a:gd name="T52" fmla="*/ 52 w 94"/>
              <a:gd name="T53" fmla="*/ 14 h 46"/>
              <a:gd name="T54" fmla="*/ 52 w 94"/>
              <a:gd name="T55" fmla="*/ 14 h 46"/>
              <a:gd name="T56" fmla="*/ 56 w 94"/>
              <a:gd name="T57" fmla="*/ 18 h 46"/>
              <a:gd name="T58" fmla="*/ 64 w 94"/>
              <a:gd name="T59" fmla="*/ 14 h 46"/>
              <a:gd name="T60" fmla="*/ 64 w 94"/>
              <a:gd name="T61" fmla="*/ 14 h 46"/>
              <a:gd name="T62" fmla="*/ 68 w 94"/>
              <a:gd name="T63" fmla="*/ 14 h 46"/>
              <a:gd name="T64" fmla="*/ 70 w 94"/>
              <a:gd name="T65" fmla="*/ 14 h 46"/>
              <a:gd name="T66" fmla="*/ 70 w 94"/>
              <a:gd name="T67" fmla="*/ 14 h 46"/>
              <a:gd name="T68" fmla="*/ 74 w 94"/>
              <a:gd name="T69" fmla="*/ 18 h 46"/>
              <a:gd name="T70" fmla="*/ 74 w 94"/>
              <a:gd name="T71" fmla="*/ 18 h 46"/>
              <a:gd name="T72" fmla="*/ 78 w 94"/>
              <a:gd name="T73" fmla="*/ 18 h 46"/>
              <a:gd name="T74" fmla="*/ 78 w 94"/>
              <a:gd name="T75" fmla="*/ 20 h 46"/>
              <a:gd name="T76" fmla="*/ 86 w 94"/>
              <a:gd name="T77" fmla="*/ 28 h 46"/>
              <a:gd name="T78" fmla="*/ 90 w 94"/>
              <a:gd name="T79" fmla="*/ 32 h 46"/>
              <a:gd name="T80" fmla="*/ 90 w 94"/>
              <a:gd name="T81" fmla="*/ 32 h 46"/>
              <a:gd name="T82" fmla="*/ 86 w 94"/>
              <a:gd name="T83" fmla="*/ 32 h 46"/>
              <a:gd name="T84" fmla="*/ 90 w 94"/>
              <a:gd name="T85" fmla="*/ 40 h 46"/>
              <a:gd name="T86" fmla="*/ 94 w 94"/>
              <a:gd name="T87" fmla="*/ 44 h 46"/>
              <a:gd name="T88" fmla="*/ 94 w 94"/>
              <a:gd name="T89" fmla="*/ 46 h 46"/>
              <a:gd name="T90" fmla="*/ 90 w 94"/>
              <a:gd name="T91" fmla="*/ 44 h 46"/>
              <a:gd name="T92" fmla="*/ 86 w 94"/>
              <a:gd name="T93" fmla="*/ 44 h 46"/>
              <a:gd name="T94" fmla="*/ 82 w 94"/>
              <a:gd name="T95" fmla="*/ 44 h 46"/>
              <a:gd name="T96" fmla="*/ 78 w 94"/>
              <a:gd name="T97" fmla="*/ 44 h 46"/>
              <a:gd name="T98" fmla="*/ 74 w 94"/>
              <a:gd name="T99" fmla="*/ 40 h 46"/>
              <a:gd name="T100" fmla="*/ 70 w 94"/>
              <a:gd name="T101" fmla="*/ 44 h 46"/>
              <a:gd name="T102" fmla="*/ 68 w 94"/>
              <a:gd name="T103" fmla="*/ 44 h 46"/>
              <a:gd name="T104" fmla="*/ 60 w 94"/>
              <a:gd name="T105" fmla="*/ 44 h 46"/>
              <a:gd name="T106" fmla="*/ 56 w 94"/>
              <a:gd name="T107" fmla="*/ 44 h 46"/>
              <a:gd name="T108" fmla="*/ 52 w 94"/>
              <a:gd name="T109" fmla="*/ 46 h 46"/>
              <a:gd name="T110" fmla="*/ 48 w 94"/>
              <a:gd name="T111" fmla="*/ 46 h 46"/>
              <a:gd name="T112" fmla="*/ 48 w 94"/>
              <a:gd name="T113" fmla="*/ 44 h 46"/>
              <a:gd name="T114" fmla="*/ 42 w 94"/>
              <a:gd name="T115" fmla="*/ 40 h 46"/>
              <a:gd name="T116" fmla="*/ 38 w 94"/>
              <a:gd name="T117" fmla="*/ 3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4" h="46">
                <a:moveTo>
                  <a:pt x="38" y="36"/>
                </a:moveTo>
                <a:lnTo>
                  <a:pt x="38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2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2" y="28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18" y="18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4" y="10"/>
                </a:lnTo>
                <a:lnTo>
                  <a:pt x="44" y="10"/>
                </a:lnTo>
                <a:lnTo>
                  <a:pt x="44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0" y="14"/>
                </a:lnTo>
                <a:lnTo>
                  <a:pt x="74" y="14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82" y="18"/>
                </a:lnTo>
                <a:lnTo>
                  <a:pt x="82" y="18"/>
                </a:lnTo>
                <a:lnTo>
                  <a:pt x="82" y="18"/>
                </a:lnTo>
                <a:lnTo>
                  <a:pt x="82" y="20"/>
                </a:lnTo>
                <a:lnTo>
                  <a:pt x="78" y="20"/>
                </a:lnTo>
                <a:lnTo>
                  <a:pt x="78" y="20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6" y="28"/>
                </a:lnTo>
                <a:lnTo>
                  <a:pt x="86" y="28"/>
                </a:lnTo>
                <a:lnTo>
                  <a:pt x="86" y="28"/>
                </a:lnTo>
                <a:lnTo>
                  <a:pt x="90" y="28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86" y="32"/>
                </a:lnTo>
                <a:lnTo>
                  <a:pt x="86" y="32"/>
                </a:lnTo>
                <a:lnTo>
                  <a:pt x="86" y="32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90" y="40"/>
                </a:lnTo>
                <a:lnTo>
                  <a:pt x="90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4"/>
                </a:lnTo>
                <a:lnTo>
                  <a:pt x="94" y="44"/>
                </a:lnTo>
                <a:lnTo>
                  <a:pt x="94" y="44"/>
                </a:lnTo>
                <a:lnTo>
                  <a:pt x="94" y="44"/>
                </a:lnTo>
                <a:lnTo>
                  <a:pt x="94" y="46"/>
                </a:lnTo>
                <a:lnTo>
                  <a:pt x="94" y="46"/>
                </a:lnTo>
                <a:lnTo>
                  <a:pt x="90" y="46"/>
                </a:lnTo>
                <a:lnTo>
                  <a:pt x="90" y="46"/>
                </a:lnTo>
                <a:lnTo>
                  <a:pt x="90" y="46"/>
                </a:lnTo>
                <a:lnTo>
                  <a:pt x="90" y="46"/>
                </a:lnTo>
                <a:lnTo>
                  <a:pt x="90" y="44"/>
                </a:lnTo>
                <a:lnTo>
                  <a:pt x="90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78" y="44"/>
                </a:lnTo>
                <a:lnTo>
                  <a:pt x="78" y="44"/>
                </a:lnTo>
                <a:lnTo>
                  <a:pt x="78" y="40"/>
                </a:lnTo>
                <a:lnTo>
                  <a:pt x="78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0" y="40"/>
                </a:lnTo>
                <a:lnTo>
                  <a:pt x="70" y="40"/>
                </a:lnTo>
                <a:lnTo>
                  <a:pt x="70" y="44"/>
                </a:lnTo>
                <a:lnTo>
                  <a:pt x="70" y="44"/>
                </a:lnTo>
                <a:lnTo>
                  <a:pt x="70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4" y="44"/>
                </a:lnTo>
                <a:lnTo>
                  <a:pt x="64" y="44"/>
                </a:lnTo>
                <a:lnTo>
                  <a:pt x="64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2" y="46"/>
                </a:lnTo>
                <a:lnTo>
                  <a:pt x="52" y="46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8" y="44"/>
                </a:lnTo>
                <a:lnTo>
                  <a:pt x="48" y="44"/>
                </a:lnTo>
                <a:lnTo>
                  <a:pt x="44" y="44"/>
                </a:lnTo>
                <a:lnTo>
                  <a:pt x="44" y="44"/>
                </a:lnTo>
                <a:lnTo>
                  <a:pt x="42" y="40"/>
                </a:lnTo>
                <a:lnTo>
                  <a:pt x="42" y="40"/>
                </a:lnTo>
                <a:lnTo>
                  <a:pt x="42" y="40"/>
                </a:lnTo>
                <a:lnTo>
                  <a:pt x="42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70" name="Freeform 28">
            <a:extLst>
              <a:ext uri="{FF2B5EF4-FFF2-40B4-BE49-F238E27FC236}">
                <a16:creationId xmlns:a16="http://schemas.microsoft.com/office/drawing/2014/main" id="{C8DF7FD6-555C-4C15-AF2E-A5D0C07CDAAF}"/>
              </a:ext>
            </a:extLst>
          </p:cNvPr>
          <p:cNvSpPr>
            <a:spLocks noEditPoints="1"/>
          </p:cNvSpPr>
          <p:nvPr/>
        </p:nvSpPr>
        <p:spPr bwMode="auto">
          <a:xfrm>
            <a:off x="8096653" y="4363505"/>
            <a:ext cx="1028700" cy="460375"/>
          </a:xfrm>
          <a:custGeom>
            <a:avLst/>
            <a:gdLst>
              <a:gd name="T0" fmla="*/ 316 w 648"/>
              <a:gd name="T1" fmla="*/ 34 h 290"/>
              <a:gd name="T2" fmla="*/ 122 w 648"/>
              <a:gd name="T3" fmla="*/ 108 h 290"/>
              <a:gd name="T4" fmla="*/ 434 w 648"/>
              <a:gd name="T5" fmla="*/ 138 h 290"/>
              <a:gd name="T6" fmla="*/ 550 w 648"/>
              <a:gd name="T7" fmla="*/ 204 h 290"/>
              <a:gd name="T8" fmla="*/ 520 w 648"/>
              <a:gd name="T9" fmla="*/ 222 h 290"/>
              <a:gd name="T10" fmla="*/ 398 w 648"/>
              <a:gd name="T11" fmla="*/ 276 h 290"/>
              <a:gd name="T12" fmla="*/ 152 w 648"/>
              <a:gd name="T13" fmla="*/ 156 h 290"/>
              <a:gd name="T14" fmla="*/ 106 w 648"/>
              <a:gd name="T15" fmla="*/ 178 h 290"/>
              <a:gd name="T16" fmla="*/ 50 w 648"/>
              <a:gd name="T17" fmla="*/ 78 h 290"/>
              <a:gd name="T18" fmla="*/ 22 w 648"/>
              <a:gd name="T19" fmla="*/ 10 h 290"/>
              <a:gd name="T20" fmla="*/ 84 w 648"/>
              <a:gd name="T21" fmla="*/ 64 h 290"/>
              <a:gd name="T22" fmla="*/ 118 w 648"/>
              <a:gd name="T23" fmla="*/ 108 h 290"/>
              <a:gd name="T24" fmla="*/ 276 w 648"/>
              <a:gd name="T25" fmla="*/ 70 h 290"/>
              <a:gd name="T26" fmla="*/ 312 w 648"/>
              <a:gd name="T27" fmla="*/ 48 h 290"/>
              <a:gd name="T28" fmla="*/ 316 w 648"/>
              <a:gd name="T29" fmla="*/ 116 h 290"/>
              <a:gd name="T30" fmla="*/ 278 w 648"/>
              <a:gd name="T31" fmla="*/ 170 h 290"/>
              <a:gd name="T32" fmla="*/ 212 w 648"/>
              <a:gd name="T33" fmla="*/ 150 h 290"/>
              <a:gd name="T34" fmla="*/ 200 w 648"/>
              <a:gd name="T35" fmla="*/ 70 h 290"/>
              <a:gd name="T36" fmla="*/ 18 w 648"/>
              <a:gd name="T37" fmla="*/ 64 h 290"/>
              <a:gd name="T38" fmla="*/ 464 w 648"/>
              <a:gd name="T39" fmla="*/ 66 h 290"/>
              <a:gd name="T40" fmla="*/ 468 w 648"/>
              <a:gd name="T41" fmla="*/ 116 h 290"/>
              <a:gd name="T42" fmla="*/ 386 w 648"/>
              <a:gd name="T43" fmla="*/ 156 h 290"/>
              <a:gd name="T44" fmla="*/ 358 w 648"/>
              <a:gd name="T45" fmla="*/ 160 h 290"/>
              <a:gd name="T46" fmla="*/ 334 w 648"/>
              <a:gd name="T47" fmla="*/ 152 h 290"/>
              <a:gd name="T48" fmla="*/ 358 w 648"/>
              <a:gd name="T49" fmla="*/ 90 h 290"/>
              <a:gd name="T50" fmla="*/ 412 w 648"/>
              <a:gd name="T51" fmla="*/ 92 h 290"/>
              <a:gd name="T52" fmla="*/ 368 w 648"/>
              <a:gd name="T53" fmla="*/ 122 h 290"/>
              <a:gd name="T54" fmla="*/ 36 w 648"/>
              <a:gd name="T55" fmla="*/ 82 h 290"/>
              <a:gd name="T56" fmla="*/ 114 w 648"/>
              <a:gd name="T57" fmla="*/ 90 h 290"/>
              <a:gd name="T58" fmla="*/ 134 w 648"/>
              <a:gd name="T59" fmla="*/ 100 h 290"/>
              <a:gd name="T60" fmla="*/ 498 w 648"/>
              <a:gd name="T61" fmla="*/ 104 h 290"/>
              <a:gd name="T62" fmla="*/ 130 w 648"/>
              <a:gd name="T63" fmla="*/ 112 h 290"/>
              <a:gd name="T64" fmla="*/ 576 w 648"/>
              <a:gd name="T65" fmla="*/ 182 h 290"/>
              <a:gd name="T66" fmla="*/ 528 w 648"/>
              <a:gd name="T67" fmla="*/ 156 h 290"/>
              <a:gd name="T68" fmla="*/ 516 w 648"/>
              <a:gd name="T69" fmla="*/ 116 h 290"/>
              <a:gd name="T70" fmla="*/ 572 w 648"/>
              <a:gd name="T71" fmla="*/ 156 h 290"/>
              <a:gd name="T72" fmla="*/ 648 w 648"/>
              <a:gd name="T73" fmla="*/ 212 h 290"/>
              <a:gd name="T74" fmla="*/ 502 w 648"/>
              <a:gd name="T75" fmla="*/ 108 h 290"/>
              <a:gd name="T76" fmla="*/ 58 w 648"/>
              <a:gd name="T77" fmla="*/ 130 h 290"/>
              <a:gd name="T78" fmla="*/ 394 w 648"/>
              <a:gd name="T79" fmla="*/ 122 h 290"/>
              <a:gd name="T80" fmla="*/ 156 w 648"/>
              <a:gd name="T81" fmla="*/ 146 h 290"/>
              <a:gd name="T82" fmla="*/ 420 w 648"/>
              <a:gd name="T83" fmla="*/ 134 h 290"/>
              <a:gd name="T84" fmla="*/ 70 w 648"/>
              <a:gd name="T85" fmla="*/ 150 h 290"/>
              <a:gd name="T86" fmla="*/ 484 w 648"/>
              <a:gd name="T87" fmla="*/ 160 h 290"/>
              <a:gd name="T88" fmla="*/ 164 w 648"/>
              <a:gd name="T89" fmla="*/ 152 h 290"/>
              <a:gd name="T90" fmla="*/ 458 w 648"/>
              <a:gd name="T91" fmla="*/ 156 h 290"/>
              <a:gd name="T92" fmla="*/ 386 w 648"/>
              <a:gd name="T93" fmla="*/ 196 h 290"/>
              <a:gd name="T94" fmla="*/ 104 w 648"/>
              <a:gd name="T95" fmla="*/ 196 h 290"/>
              <a:gd name="T96" fmla="*/ 182 w 648"/>
              <a:gd name="T97" fmla="*/ 234 h 290"/>
              <a:gd name="T98" fmla="*/ 186 w 648"/>
              <a:gd name="T99" fmla="*/ 212 h 290"/>
              <a:gd name="T100" fmla="*/ 268 w 648"/>
              <a:gd name="T101" fmla="*/ 234 h 290"/>
              <a:gd name="T102" fmla="*/ 558 w 648"/>
              <a:gd name="T103" fmla="*/ 212 h 290"/>
              <a:gd name="T104" fmla="*/ 260 w 648"/>
              <a:gd name="T105" fmla="*/ 226 h 290"/>
              <a:gd name="T106" fmla="*/ 602 w 648"/>
              <a:gd name="T107" fmla="*/ 238 h 290"/>
              <a:gd name="T108" fmla="*/ 378 w 648"/>
              <a:gd name="T109" fmla="*/ 252 h 290"/>
              <a:gd name="T110" fmla="*/ 334 w 648"/>
              <a:gd name="T111" fmla="*/ 252 h 290"/>
              <a:gd name="T112" fmla="*/ 334 w 648"/>
              <a:gd name="T113" fmla="*/ 246 h 290"/>
              <a:gd name="T114" fmla="*/ 298 w 648"/>
              <a:gd name="T115" fmla="*/ 250 h 290"/>
              <a:gd name="T116" fmla="*/ 342 w 648"/>
              <a:gd name="T117" fmla="*/ 264 h 290"/>
              <a:gd name="T118" fmla="*/ 398 w 648"/>
              <a:gd name="T119" fmla="*/ 280 h 290"/>
              <a:gd name="T120" fmla="*/ 412 w 648"/>
              <a:gd name="T121" fmla="*/ 242 h 290"/>
              <a:gd name="T122" fmla="*/ 402 w 648"/>
              <a:gd name="T123" fmla="*/ 268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8" h="290">
                <a:moveTo>
                  <a:pt x="114" y="92"/>
                </a:moveTo>
                <a:lnTo>
                  <a:pt x="110" y="92"/>
                </a:lnTo>
                <a:lnTo>
                  <a:pt x="110" y="90"/>
                </a:lnTo>
                <a:lnTo>
                  <a:pt x="114" y="90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close/>
                <a:moveTo>
                  <a:pt x="460" y="156"/>
                </a:moveTo>
                <a:lnTo>
                  <a:pt x="458" y="156"/>
                </a:lnTo>
                <a:lnTo>
                  <a:pt x="460" y="156"/>
                </a:lnTo>
                <a:lnTo>
                  <a:pt x="460" y="156"/>
                </a:lnTo>
                <a:lnTo>
                  <a:pt x="460" y="156"/>
                </a:lnTo>
                <a:close/>
                <a:moveTo>
                  <a:pt x="302" y="160"/>
                </a:moveTo>
                <a:lnTo>
                  <a:pt x="302" y="164"/>
                </a:lnTo>
                <a:lnTo>
                  <a:pt x="298" y="164"/>
                </a:lnTo>
                <a:lnTo>
                  <a:pt x="302" y="160"/>
                </a:lnTo>
                <a:lnTo>
                  <a:pt x="302" y="160"/>
                </a:lnTo>
                <a:lnTo>
                  <a:pt x="302" y="160"/>
                </a:lnTo>
                <a:close/>
                <a:moveTo>
                  <a:pt x="446" y="34"/>
                </a:moveTo>
                <a:lnTo>
                  <a:pt x="446" y="30"/>
                </a:lnTo>
                <a:lnTo>
                  <a:pt x="446" y="26"/>
                </a:lnTo>
                <a:lnTo>
                  <a:pt x="450" y="30"/>
                </a:lnTo>
                <a:lnTo>
                  <a:pt x="446" y="30"/>
                </a:lnTo>
                <a:lnTo>
                  <a:pt x="446" y="34"/>
                </a:lnTo>
                <a:lnTo>
                  <a:pt x="446" y="34"/>
                </a:lnTo>
                <a:lnTo>
                  <a:pt x="446" y="34"/>
                </a:lnTo>
                <a:close/>
                <a:moveTo>
                  <a:pt x="320" y="30"/>
                </a:moveTo>
                <a:lnTo>
                  <a:pt x="320" y="34"/>
                </a:lnTo>
                <a:lnTo>
                  <a:pt x="324" y="34"/>
                </a:lnTo>
                <a:lnTo>
                  <a:pt x="320" y="34"/>
                </a:lnTo>
                <a:lnTo>
                  <a:pt x="320" y="30"/>
                </a:lnTo>
                <a:lnTo>
                  <a:pt x="320" y="30"/>
                </a:lnTo>
                <a:lnTo>
                  <a:pt x="320" y="30"/>
                </a:lnTo>
                <a:close/>
                <a:moveTo>
                  <a:pt x="316" y="34"/>
                </a:moveTo>
                <a:lnTo>
                  <a:pt x="320" y="34"/>
                </a:lnTo>
                <a:lnTo>
                  <a:pt x="316" y="34"/>
                </a:lnTo>
                <a:lnTo>
                  <a:pt x="316" y="34"/>
                </a:lnTo>
                <a:lnTo>
                  <a:pt x="316" y="34"/>
                </a:lnTo>
                <a:close/>
                <a:moveTo>
                  <a:pt x="446" y="36"/>
                </a:moveTo>
                <a:lnTo>
                  <a:pt x="442" y="34"/>
                </a:lnTo>
                <a:lnTo>
                  <a:pt x="446" y="34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close/>
                <a:moveTo>
                  <a:pt x="434" y="44"/>
                </a:moveTo>
                <a:lnTo>
                  <a:pt x="430" y="44"/>
                </a:lnTo>
                <a:lnTo>
                  <a:pt x="430" y="40"/>
                </a:lnTo>
                <a:lnTo>
                  <a:pt x="430" y="36"/>
                </a:lnTo>
                <a:lnTo>
                  <a:pt x="430" y="40"/>
                </a:lnTo>
                <a:lnTo>
                  <a:pt x="434" y="44"/>
                </a:lnTo>
                <a:lnTo>
                  <a:pt x="434" y="44"/>
                </a:lnTo>
                <a:lnTo>
                  <a:pt x="434" y="44"/>
                </a:lnTo>
                <a:close/>
                <a:moveTo>
                  <a:pt x="312" y="40"/>
                </a:moveTo>
                <a:lnTo>
                  <a:pt x="316" y="44"/>
                </a:lnTo>
                <a:lnTo>
                  <a:pt x="312" y="44"/>
                </a:lnTo>
                <a:lnTo>
                  <a:pt x="312" y="40"/>
                </a:lnTo>
                <a:lnTo>
                  <a:pt x="312" y="40"/>
                </a:lnTo>
                <a:lnTo>
                  <a:pt x="312" y="40"/>
                </a:lnTo>
                <a:close/>
                <a:moveTo>
                  <a:pt x="316" y="44"/>
                </a:moveTo>
                <a:lnTo>
                  <a:pt x="320" y="44"/>
                </a:lnTo>
                <a:lnTo>
                  <a:pt x="316" y="48"/>
                </a:lnTo>
                <a:lnTo>
                  <a:pt x="316" y="44"/>
                </a:lnTo>
                <a:lnTo>
                  <a:pt x="316" y="44"/>
                </a:lnTo>
                <a:lnTo>
                  <a:pt x="316" y="44"/>
                </a:lnTo>
                <a:close/>
                <a:moveTo>
                  <a:pt x="488" y="108"/>
                </a:moveTo>
                <a:lnTo>
                  <a:pt x="484" y="104"/>
                </a:lnTo>
                <a:lnTo>
                  <a:pt x="484" y="100"/>
                </a:lnTo>
                <a:lnTo>
                  <a:pt x="488" y="104"/>
                </a:lnTo>
                <a:lnTo>
                  <a:pt x="488" y="108"/>
                </a:lnTo>
                <a:lnTo>
                  <a:pt x="488" y="108"/>
                </a:lnTo>
                <a:lnTo>
                  <a:pt x="488" y="108"/>
                </a:lnTo>
                <a:close/>
                <a:moveTo>
                  <a:pt x="122" y="108"/>
                </a:moveTo>
                <a:lnTo>
                  <a:pt x="118" y="108"/>
                </a:lnTo>
                <a:lnTo>
                  <a:pt x="122" y="108"/>
                </a:lnTo>
                <a:lnTo>
                  <a:pt x="122" y="108"/>
                </a:lnTo>
                <a:lnTo>
                  <a:pt x="122" y="108"/>
                </a:lnTo>
                <a:close/>
                <a:moveTo>
                  <a:pt x="454" y="108"/>
                </a:moveTo>
                <a:lnTo>
                  <a:pt x="454" y="112"/>
                </a:lnTo>
                <a:lnTo>
                  <a:pt x="450" y="112"/>
                </a:lnTo>
                <a:lnTo>
                  <a:pt x="450" y="108"/>
                </a:lnTo>
                <a:lnTo>
                  <a:pt x="454" y="108"/>
                </a:lnTo>
                <a:lnTo>
                  <a:pt x="454" y="108"/>
                </a:lnTo>
                <a:lnTo>
                  <a:pt x="454" y="108"/>
                </a:lnTo>
                <a:close/>
                <a:moveTo>
                  <a:pt x="378" y="108"/>
                </a:moveTo>
                <a:lnTo>
                  <a:pt x="374" y="108"/>
                </a:lnTo>
                <a:lnTo>
                  <a:pt x="378" y="108"/>
                </a:lnTo>
                <a:lnTo>
                  <a:pt x="378" y="108"/>
                </a:lnTo>
                <a:lnTo>
                  <a:pt x="378" y="108"/>
                </a:lnTo>
                <a:close/>
                <a:moveTo>
                  <a:pt x="378" y="112"/>
                </a:moveTo>
                <a:lnTo>
                  <a:pt x="374" y="112"/>
                </a:lnTo>
                <a:lnTo>
                  <a:pt x="374" y="108"/>
                </a:lnTo>
                <a:lnTo>
                  <a:pt x="378" y="108"/>
                </a:lnTo>
                <a:lnTo>
                  <a:pt x="378" y="112"/>
                </a:lnTo>
                <a:lnTo>
                  <a:pt x="378" y="112"/>
                </a:lnTo>
                <a:lnTo>
                  <a:pt x="378" y="112"/>
                </a:lnTo>
                <a:close/>
                <a:moveTo>
                  <a:pt x="454" y="112"/>
                </a:moveTo>
                <a:lnTo>
                  <a:pt x="454" y="116"/>
                </a:lnTo>
                <a:lnTo>
                  <a:pt x="454" y="112"/>
                </a:lnTo>
                <a:lnTo>
                  <a:pt x="454" y="112"/>
                </a:lnTo>
                <a:lnTo>
                  <a:pt x="454" y="112"/>
                </a:lnTo>
                <a:close/>
                <a:moveTo>
                  <a:pt x="562" y="120"/>
                </a:moveTo>
                <a:lnTo>
                  <a:pt x="562" y="122"/>
                </a:lnTo>
                <a:lnTo>
                  <a:pt x="562" y="120"/>
                </a:lnTo>
                <a:lnTo>
                  <a:pt x="562" y="120"/>
                </a:lnTo>
                <a:lnTo>
                  <a:pt x="562" y="120"/>
                </a:lnTo>
                <a:close/>
                <a:moveTo>
                  <a:pt x="434" y="138"/>
                </a:moveTo>
                <a:lnTo>
                  <a:pt x="434" y="142"/>
                </a:lnTo>
                <a:lnTo>
                  <a:pt x="434" y="146"/>
                </a:lnTo>
                <a:lnTo>
                  <a:pt x="434" y="142"/>
                </a:lnTo>
                <a:lnTo>
                  <a:pt x="434" y="138"/>
                </a:lnTo>
                <a:lnTo>
                  <a:pt x="434" y="138"/>
                </a:lnTo>
                <a:lnTo>
                  <a:pt x="434" y="138"/>
                </a:lnTo>
                <a:close/>
                <a:moveTo>
                  <a:pt x="472" y="164"/>
                </a:moveTo>
                <a:lnTo>
                  <a:pt x="476" y="164"/>
                </a:lnTo>
                <a:lnTo>
                  <a:pt x="472" y="164"/>
                </a:lnTo>
                <a:lnTo>
                  <a:pt x="472" y="164"/>
                </a:lnTo>
                <a:lnTo>
                  <a:pt x="472" y="164"/>
                </a:lnTo>
                <a:close/>
                <a:moveTo>
                  <a:pt x="540" y="170"/>
                </a:moveTo>
                <a:lnTo>
                  <a:pt x="540" y="174"/>
                </a:lnTo>
                <a:lnTo>
                  <a:pt x="544" y="174"/>
                </a:lnTo>
                <a:lnTo>
                  <a:pt x="540" y="174"/>
                </a:lnTo>
                <a:lnTo>
                  <a:pt x="540" y="170"/>
                </a:lnTo>
                <a:lnTo>
                  <a:pt x="540" y="170"/>
                </a:lnTo>
                <a:lnTo>
                  <a:pt x="540" y="170"/>
                </a:lnTo>
                <a:close/>
                <a:moveTo>
                  <a:pt x="536" y="194"/>
                </a:moveTo>
                <a:lnTo>
                  <a:pt x="536" y="196"/>
                </a:lnTo>
                <a:lnTo>
                  <a:pt x="536" y="200"/>
                </a:lnTo>
                <a:lnTo>
                  <a:pt x="532" y="204"/>
                </a:lnTo>
                <a:lnTo>
                  <a:pt x="532" y="200"/>
                </a:lnTo>
                <a:lnTo>
                  <a:pt x="536" y="196"/>
                </a:lnTo>
                <a:lnTo>
                  <a:pt x="536" y="194"/>
                </a:lnTo>
                <a:lnTo>
                  <a:pt x="536" y="194"/>
                </a:lnTo>
                <a:lnTo>
                  <a:pt x="536" y="194"/>
                </a:lnTo>
                <a:close/>
                <a:moveTo>
                  <a:pt x="532" y="200"/>
                </a:moveTo>
                <a:lnTo>
                  <a:pt x="532" y="204"/>
                </a:lnTo>
                <a:lnTo>
                  <a:pt x="528" y="204"/>
                </a:lnTo>
                <a:lnTo>
                  <a:pt x="528" y="200"/>
                </a:lnTo>
                <a:lnTo>
                  <a:pt x="528" y="196"/>
                </a:lnTo>
                <a:lnTo>
                  <a:pt x="532" y="196"/>
                </a:lnTo>
                <a:lnTo>
                  <a:pt x="532" y="200"/>
                </a:lnTo>
                <a:lnTo>
                  <a:pt x="532" y="200"/>
                </a:lnTo>
                <a:lnTo>
                  <a:pt x="532" y="200"/>
                </a:lnTo>
                <a:close/>
                <a:moveTo>
                  <a:pt x="550" y="204"/>
                </a:moveTo>
                <a:lnTo>
                  <a:pt x="550" y="208"/>
                </a:lnTo>
                <a:lnTo>
                  <a:pt x="554" y="208"/>
                </a:lnTo>
                <a:lnTo>
                  <a:pt x="554" y="212"/>
                </a:lnTo>
                <a:lnTo>
                  <a:pt x="550" y="208"/>
                </a:lnTo>
                <a:lnTo>
                  <a:pt x="550" y="204"/>
                </a:lnTo>
                <a:lnTo>
                  <a:pt x="550" y="204"/>
                </a:lnTo>
                <a:lnTo>
                  <a:pt x="550" y="204"/>
                </a:lnTo>
                <a:close/>
                <a:moveTo>
                  <a:pt x="554" y="208"/>
                </a:moveTo>
                <a:lnTo>
                  <a:pt x="558" y="212"/>
                </a:lnTo>
                <a:lnTo>
                  <a:pt x="554" y="212"/>
                </a:lnTo>
                <a:lnTo>
                  <a:pt x="554" y="208"/>
                </a:lnTo>
                <a:lnTo>
                  <a:pt x="554" y="208"/>
                </a:lnTo>
                <a:lnTo>
                  <a:pt x="554" y="208"/>
                </a:lnTo>
                <a:close/>
                <a:moveTo>
                  <a:pt x="562" y="208"/>
                </a:moveTo>
                <a:lnTo>
                  <a:pt x="562" y="212"/>
                </a:lnTo>
                <a:lnTo>
                  <a:pt x="562" y="208"/>
                </a:lnTo>
                <a:lnTo>
                  <a:pt x="562" y="208"/>
                </a:lnTo>
                <a:lnTo>
                  <a:pt x="562" y="208"/>
                </a:lnTo>
                <a:close/>
                <a:moveTo>
                  <a:pt x="558" y="216"/>
                </a:moveTo>
                <a:lnTo>
                  <a:pt x="558" y="220"/>
                </a:lnTo>
                <a:lnTo>
                  <a:pt x="558" y="216"/>
                </a:lnTo>
                <a:lnTo>
                  <a:pt x="558" y="216"/>
                </a:lnTo>
                <a:lnTo>
                  <a:pt x="558" y="216"/>
                </a:lnTo>
                <a:close/>
                <a:moveTo>
                  <a:pt x="614" y="216"/>
                </a:moveTo>
                <a:lnTo>
                  <a:pt x="614" y="220"/>
                </a:lnTo>
                <a:lnTo>
                  <a:pt x="618" y="220"/>
                </a:lnTo>
                <a:lnTo>
                  <a:pt x="614" y="220"/>
                </a:lnTo>
                <a:lnTo>
                  <a:pt x="614" y="216"/>
                </a:lnTo>
                <a:lnTo>
                  <a:pt x="614" y="216"/>
                </a:lnTo>
                <a:lnTo>
                  <a:pt x="614" y="216"/>
                </a:lnTo>
                <a:close/>
                <a:moveTo>
                  <a:pt x="472" y="222"/>
                </a:moveTo>
                <a:lnTo>
                  <a:pt x="472" y="226"/>
                </a:lnTo>
                <a:lnTo>
                  <a:pt x="472" y="222"/>
                </a:lnTo>
                <a:lnTo>
                  <a:pt x="472" y="222"/>
                </a:lnTo>
                <a:lnTo>
                  <a:pt x="472" y="222"/>
                </a:lnTo>
                <a:close/>
                <a:moveTo>
                  <a:pt x="520" y="222"/>
                </a:moveTo>
                <a:lnTo>
                  <a:pt x="520" y="226"/>
                </a:lnTo>
                <a:lnTo>
                  <a:pt x="520" y="222"/>
                </a:lnTo>
                <a:lnTo>
                  <a:pt x="516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close/>
                <a:moveTo>
                  <a:pt x="364" y="226"/>
                </a:moveTo>
                <a:lnTo>
                  <a:pt x="360" y="226"/>
                </a:lnTo>
                <a:lnTo>
                  <a:pt x="364" y="226"/>
                </a:lnTo>
                <a:lnTo>
                  <a:pt x="364" y="226"/>
                </a:lnTo>
                <a:lnTo>
                  <a:pt x="364" y="226"/>
                </a:lnTo>
                <a:close/>
                <a:moveTo>
                  <a:pt x="506" y="230"/>
                </a:moveTo>
                <a:lnTo>
                  <a:pt x="510" y="226"/>
                </a:lnTo>
                <a:lnTo>
                  <a:pt x="510" y="230"/>
                </a:lnTo>
                <a:lnTo>
                  <a:pt x="506" y="230"/>
                </a:lnTo>
                <a:lnTo>
                  <a:pt x="506" y="230"/>
                </a:lnTo>
                <a:lnTo>
                  <a:pt x="506" y="230"/>
                </a:lnTo>
                <a:close/>
                <a:moveTo>
                  <a:pt x="458" y="230"/>
                </a:moveTo>
                <a:lnTo>
                  <a:pt x="454" y="234"/>
                </a:lnTo>
                <a:lnTo>
                  <a:pt x="454" y="230"/>
                </a:lnTo>
                <a:lnTo>
                  <a:pt x="458" y="230"/>
                </a:lnTo>
                <a:lnTo>
                  <a:pt x="458" y="230"/>
                </a:lnTo>
                <a:lnTo>
                  <a:pt x="458" y="230"/>
                </a:lnTo>
                <a:close/>
                <a:moveTo>
                  <a:pt x="502" y="246"/>
                </a:moveTo>
                <a:lnTo>
                  <a:pt x="506" y="242"/>
                </a:lnTo>
                <a:lnTo>
                  <a:pt x="510" y="242"/>
                </a:lnTo>
                <a:lnTo>
                  <a:pt x="506" y="242"/>
                </a:lnTo>
                <a:lnTo>
                  <a:pt x="506" y="246"/>
                </a:lnTo>
                <a:lnTo>
                  <a:pt x="502" y="246"/>
                </a:lnTo>
                <a:lnTo>
                  <a:pt x="502" y="246"/>
                </a:lnTo>
                <a:lnTo>
                  <a:pt x="502" y="246"/>
                </a:lnTo>
                <a:close/>
                <a:moveTo>
                  <a:pt x="290" y="252"/>
                </a:moveTo>
                <a:lnTo>
                  <a:pt x="286" y="252"/>
                </a:lnTo>
                <a:lnTo>
                  <a:pt x="286" y="250"/>
                </a:lnTo>
                <a:lnTo>
                  <a:pt x="290" y="250"/>
                </a:lnTo>
                <a:lnTo>
                  <a:pt x="290" y="252"/>
                </a:lnTo>
                <a:lnTo>
                  <a:pt x="290" y="252"/>
                </a:lnTo>
                <a:lnTo>
                  <a:pt x="290" y="252"/>
                </a:lnTo>
                <a:close/>
                <a:moveTo>
                  <a:pt x="398" y="276"/>
                </a:moveTo>
                <a:lnTo>
                  <a:pt x="402" y="276"/>
                </a:lnTo>
                <a:lnTo>
                  <a:pt x="398" y="280"/>
                </a:lnTo>
                <a:lnTo>
                  <a:pt x="398" y="276"/>
                </a:lnTo>
                <a:lnTo>
                  <a:pt x="398" y="276"/>
                </a:lnTo>
                <a:lnTo>
                  <a:pt x="398" y="276"/>
                </a:lnTo>
                <a:close/>
                <a:moveTo>
                  <a:pt x="4" y="4"/>
                </a:move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  <a:moveTo>
                  <a:pt x="118" y="116"/>
                </a:moveTo>
                <a:lnTo>
                  <a:pt x="118" y="120"/>
                </a:lnTo>
                <a:lnTo>
                  <a:pt x="122" y="120"/>
                </a:lnTo>
                <a:lnTo>
                  <a:pt x="126" y="120"/>
                </a:lnTo>
                <a:lnTo>
                  <a:pt x="130" y="120"/>
                </a:lnTo>
                <a:lnTo>
                  <a:pt x="130" y="122"/>
                </a:lnTo>
                <a:lnTo>
                  <a:pt x="130" y="126"/>
                </a:lnTo>
                <a:lnTo>
                  <a:pt x="130" y="130"/>
                </a:lnTo>
                <a:lnTo>
                  <a:pt x="134" y="130"/>
                </a:lnTo>
                <a:lnTo>
                  <a:pt x="134" y="134"/>
                </a:lnTo>
                <a:lnTo>
                  <a:pt x="130" y="134"/>
                </a:lnTo>
                <a:lnTo>
                  <a:pt x="134" y="134"/>
                </a:lnTo>
                <a:lnTo>
                  <a:pt x="136" y="138"/>
                </a:lnTo>
                <a:lnTo>
                  <a:pt x="136" y="142"/>
                </a:lnTo>
                <a:lnTo>
                  <a:pt x="134" y="142"/>
                </a:lnTo>
                <a:lnTo>
                  <a:pt x="134" y="146"/>
                </a:lnTo>
                <a:lnTo>
                  <a:pt x="134" y="150"/>
                </a:lnTo>
                <a:lnTo>
                  <a:pt x="134" y="146"/>
                </a:lnTo>
                <a:lnTo>
                  <a:pt x="136" y="146"/>
                </a:lnTo>
                <a:lnTo>
                  <a:pt x="136" y="142"/>
                </a:lnTo>
                <a:lnTo>
                  <a:pt x="140" y="142"/>
                </a:lnTo>
                <a:lnTo>
                  <a:pt x="144" y="142"/>
                </a:lnTo>
                <a:lnTo>
                  <a:pt x="148" y="142"/>
                </a:lnTo>
                <a:lnTo>
                  <a:pt x="148" y="146"/>
                </a:lnTo>
                <a:lnTo>
                  <a:pt x="148" y="150"/>
                </a:lnTo>
                <a:lnTo>
                  <a:pt x="148" y="152"/>
                </a:lnTo>
                <a:lnTo>
                  <a:pt x="152" y="152"/>
                </a:lnTo>
                <a:lnTo>
                  <a:pt x="156" y="156"/>
                </a:lnTo>
                <a:lnTo>
                  <a:pt x="152" y="156"/>
                </a:lnTo>
                <a:lnTo>
                  <a:pt x="152" y="160"/>
                </a:lnTo>
                <a:lnTo>
                  <a:pt x="152" y="164"/>
                </a:lnTo>
                <a:lnTo>
                  <a:pt x="152" y="166"/>
                </a:lnTo>
                <a:lnTo>
                  <a:pt x="152" y="170"/>
                </a:lnTo>
                <a:lnTo>
                  <a:pt x="152" y="174"/>
                </a:lnTo>
                <a:lnTo>
                  <a:pt x="152" y="178"/>
                </a:lnTo>
                <a:lnTo>
                  <a:pt x="152" y="182"/>
                </a:lnTo>
                <a:lnTo>
                  <a:pt x="152" y="186"/>
                </a:lnTo>
                <a:lnTo>
                  <a:pt x="152" y="190"/>
                </a:lnTo>
                <a:lnTo>
                  <a:pt x="152" y="196"/>
                </a:lnTo>
                <a:lnTo>
                  <a:pt x="152" y="200"/>
                </a:lnTo>
                <a:lnTo>
                  <a:pt x="148" y="200"/>
                </a:lnTo>
                <a:lnTo>
                  <a:pt x="148" y="204"/>
                </a:lnTo>
                <a:lnTo>
                  <a:pt x="148" y="200"/>
                </a:lnTo>
                <a:lnTo>
                  <a:pt x="144" y="196"/>
                </a:lnTo>
                <a:lnTo>
                  <a:pt x="144" y="194"/>
                </a:lnTo>
                <a:lnTo>
                  <a:pt x="140" y="194"/>
                </a:lnTo>
                <a:lnTo>
                  <a:pt x="140" y="196"/>
                </a:lnTo>
                <a:lnTo>
                  <a:pt x="140" y="200"/>
                </a:lnTo>
                <a:lnTo>
                  <a:pt x="136" y="200"/>
                </a:lnTo>
                <a:lnTo>
                  <a:pt x="136" y="196"/>
                </a:lnTo>
                <a:lnTo>
                  <a:pt x="134" y="196"/>
                </a:lnTo>
                <a:lnTo>
                  <a:pt x="134" y="200"/>
                </a:lnTo>
                <a:lnTo>
                  <a:pt x="134" y="204"/>
                </a:lnTo>
                <a:lnTo>
                  <a:pt x="134" y="200"/>
                </a:lnTo>
                <a:lnTo>
                  <a:pt x="130" y="200"/>
                </a:lnTo>
                <a:lnTo>
                  <a:pt x="130" y="196"/>
                </a:lnTo>
                <a:lnTo>
                  <a:pt x="126" y="196"/>
                </a:lnTo>
                <a:lnTo>
                  <a:pt x="126" y="194"/>
                </a:lnTo>
                <a:lnTo>
                  <a:pt x="122" y="190"/>
                </a:lnTo>
                <a:lnTo>
                  <a:pt x="122" y="186"/>
                </a:lnTo>
                <a:lnTo>
                  <a:pt x="118" y="186"/>
                </a:lnTo>
                <a:lnTo>
                  <a:pt x="114" y="186"/>
                </a:lnTo>
                <a:lnTo>
                  <a:pt x="114" y="182"/>
                </a:lnTo>
                <a:lnTo>
                  <a:pt x="110" y="182"/>
                </a:lnTo>
                <a:lnTo>
                  <a:pt x="110" y="178"/>
                </a:lnTo>
                <a:lnTo>
                  <a:pt x="106" y="178"/>
                </a:lnTo>
                <a:lnTo>
                  <a:pt x="106" y="174"/>
                </a:lnTo>
                <a:lnTo>
                  <a:pt x="104" y="174"/>
                </a:lnTo>
                <a:lnTo>
                  <a:pt x="104" y="170"/>
                </a:lnTo>
                <a:lnTo>
                  <a:pt x="100" y="170"/>
                </a:lnTo>
                <a:lnTo>
                  <a:pt x="100" y="166"/>
                </a:lnTo>
                <a:lnTo>
                  <a:pt x="100" y="164"/>
                </a:lnTo>
                <a:lnTo>
                  <a:pt x="96" y="164"/>
                </a:lnTo>
                <a:lnTo>
                  <a:pt x="96" y="160"/>
                </a:lnTo>
                <a:lnTo>
                  <a:pt x="92" y="156"/>
                </a:lnTo>
                <a:lnTo>
                  <a:pt x="88" y="156"/>
                </a:lnTo>
                <a:lnTo>
                  <a:pt x="88" y="152"/>
                </a:lnTo>
                <a:lnTo>
                  <a:pt x="88" y="150"/>
                </a:lnTo>
                <a:lnTo>
                  <a:pt x="84" y="150"/>
                </a:lnTo>
                <a:lnTo>
                  <a:pt x="84" y="146"/>
                </a:lnTo>
                <a:lnTo>
                  <a:pt x="80" y="146"/>
                </a:lnTo>
                <a:lnTo>
                  <a:pt x="80" y="142"/>
                </a:lnTo>
                <a:lnTo>
                  <a:pt x="80" y="138"/>
                </a:lnTo>
                <a:lnTo>
                  <a:pt x="80" y="134"/>
                </a:lnTo>
                <a:lnTo>
                  <a:pt x="78" y="130"/>
                </a:lnTo>
                <a:lnTo>
                  <a:pt x="78" y="126"/>
                </a:lnTo>
                <a:lnTo>
                  <a:pt x="74" y="122"/>
                </a:lnTo>
                <a:lnTo>
                  <a:pt x="74" y="120"/>
                </a:lnTo>
                <a:lnTo>
                  <a:pt x="74" y="116"/>
                </a:lnTo>
                <a:lnTo>
                  <a:pt x="70" y="116"/>
                </a:lnTo>
                <a:lnTo>
                  <a:pt x="70" y="112"/>
                </a:lnTo>
                <a:lnTo>
                  <a:pt x="66" y="112"/>
                </a:lnTo>
                <a:lnTo>
                  <a:pt x="66" y="108"/>
                </a:lnTo>
                <a:lnTo>
                  <a:pt x="66" y="104"/>
                </a:lnTo>
                <a:lnTo>
                  <a:pt x="62" y="100"/>
                </a:lnTo>
                <a:lnTo>
                  <a:pt x="58" y="96"/>
                </a:lnTo>
                <a:lnTo>
                  <a:pt x="58" y="100"/>
                </a:lnTo>
                <a:lnTo>
                  <a:pt x="54" y="96"/>
                </a:lnTo>
                <a:lnTo>
                  <a:pt x="54" y="92"/>
                </a:lnTo>
                <a:lnTo>
                  <a:pt x="54" y="90"/>
                </a:lnTo>
                <a:lnTo>
                  <a:pt x="54" y="86"/>
                </a:lnTo>
                <a:lnTo>
                  <a:pt x="50" y="82"/>
                </a:lnTo>
                <a:lnTo>
                  <a:pt x="50" y="78"/>
                </a:lnTo>
                <a:lnTo>
                  <a:pt x="50" y="74"/>
                </a:lnTo>
                <a:lnTo>
                  <a:pt x="50" y="70"/>
                </a:lnTo>
                <a:lnTo>
                  <a:pt x="48" y="70"/>
                </a:lnTo>
                <a:lnTo>
                  <a:pt x="48" y="66"/>
                </a:lnTo>
                <a:lnTo>
                  <a:pt x="44" y="66"/>
                </a:lnTo>
                <a:lnTo>
                  <a:pt x="40" y="66"/>
                </a:lnTo>
                <a:lnTo>
                  <a:pt x="40" y="64"/>
                </a:lnTo>
                <a:lnTo>
                  <a:pt x="36" y="64"/>
                </a:lnTo>
                <a:lnTo>
                  <a:pt x="36" y="60"/>
                </a:lnTo>
                <a:lnTo>
                  <a:pt x="36" y="56"/>
                </a:lnTo>
                <a:lnTo>
                  <a:pt x="34" y="56"/>
                </a:lnTo>
                <a:lnTo>
                  <a:pt x="34" y="52"/>
                </a:lnTo>
                <a:lnTo>
                  <a:pt x="30" y="52"/>
                </a:lnTo>
                <a:lnTo>
                  <a:pt x="30" y="48"/>
                </a:lnTo>
                <a:lnTo>
                  <a:pt x="26" y="44"/>
                </a:lnTo>
                <a:lnTo>
                  <a:pt x="26" y="40"/>
                </a:lnTo>
                <a:lnTo>
                  <a:pt x="22" y="36"/>
                </a:lnTo>
                <a:lnTo>
                  <a:pt x="18" y="36"/>
                </a:lnTo>
                <a:lnTo>
                  <a:pt x="18" y="34"/>
                </a:lnTo>
                <a:lnTo>
                  <a:pt x="14" y="34"/>
                </a:lnTo>
                <a:lnTo>
                  <a:pt x="14" y="30"/>
                </a:lnTo>
                <a:lnTo>
                  <a:pt x="10" y="30"/>
                </a:lnTo>
                <a:lnTo>
                  <a:pt x="10" y="26"/>
                </a:lnTo>
                <a:lnTo>
                  <a:pt x="8" y="26"/>
                </a:lnTo>
                <a:lnTo>
                  <a:pt x="8" y="22"/>
                </a:lnTo>
                <a:lnTo>
                  <a:pt x="4" y="18"/>
                </a:lnTo>
                <a:lnTo>
                  <a:pt x="4" y="14"/>
                </a:lnTo>
                <a:lnTo>
                  <a:pt x="0" y="10"/>
                </a:lnTo>
                <a:lnTo>
                  <a:pt x="0" y="6"/>
                </a:lnTo>
                <a:lnTo>
                  <a:pt x="4" y="6"/>
                </a:lnTo>
                <a:lnTo>
                  <a:pt x="8" y="6"/>
                </a:lnTo>
                <a:lnTo>
                  <a:pt x="10" y="6"/>
                </a:lnTo>
                <a:lnTo>
                  <a:pt x="10" y="10"/>
                </a:lnTo>
                <a:lnTo>
                  <a:pt x="14" y="10"/>
                </a:lnTo>
                <a:lnTo>
                  <a:pt x="18" y="14"/>
                </a:lnTo>
                <a:lnTo>
                  <a:pt x="22" y="14"/>
                </a:lnTo>
                <a:lnTo>
                  <a:pt x="22" y="10"/>
                </a:lnTo>
                <a:lnTo>
                  <a:pt x="26" y="10"/>
                </a:lnTo>
                <a:lnTo>
                  <a:pt x="30" y="14"/>
                </a:lnTo>
                <a:lnTo>
                  <a:pt x="34" y="14"/>
                </a:lnTo>
                <a:lnTo>
                  <a:pt x="34" y="10"/>
                </a:lnTo>
                <a:lnTo>
                  <a:pt x="34" y="14"/>
                </a:lnTo>
                <a:lnTo>
                  <a:pt x="36" y="14"/>
                </a:lnTo>
                <a:lnTo>
                  <a:pt x="36" y="18"/>
                </a:lnTo>
                <a:lnTo>
                  <a:pt x="40" y="18"/>
                </a:lnTo>
                <a:lnTo>
                  <a:pt x="40" y="22"/>
                </a:lnTo>
                <a:lnTo>
                  <a:pt x="40" y="26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8" y="34"/>
                </a:lnTo>
                <a:lnTo>
                  <a:pt x="48" y="36"/>
                </a:lnTo>
                <a:lnTo>
                  <a:pt x="50" y="36"/>
                </a:lnTo>
                <a:lnTo>
                  <a:pt x="50" y="40"/>
                </a:lnTo>
                <a:lnTo>
                  <a:pt x="54" y="40"/>
                </a:lnTo>
                <a:lnTo>
                  <a:pt x="58" y="40"/>
                </a:lnTo>
                <a:lnTo>
                  <a:pt x="62" y="48"/>
                </a:lnTo>
                <a:lnTo>
                  <a:pt x="66" y="48"/>
                </a:lnTo>
                <a:lnTo>
                  <a:pt x="66" y="52"/>
                </a:lnTo>
                <a:lnTo>
                  <a:pt x="66" y="56"/>
                </a:lnTo>
                <a:lnTo>
                  <a:pt x="70" y="60"/>
                </a:lnTo>
                <a:lnTo>
                  <a:pt x="70" y="56"/>
                </a:lnTo>
                <a:lnTo>
                  <a:pt x="66" y="56"/>
                </a:lnTo>
                <a:lnTo>
                  <a:pt x="70" y="56"/>
                </a:lnTo>
                <a:lnTo>
                  <a:pt x="70" y="60"/>
                </a:lnTo>
                <a:lnTo>
                  <a:pt x="70" y="56"/>
                </a:lnTo>
                <a:lnTo>
                  <a:pt x="74" y="60"/>
                </a:lnTo>
                <a:lnTo>
                  <a:pt x="74" y="64"/>
                </a:lnTo>
                <a:lnTo>
                  <a:pt x="78" y="66"/>
                </a:lnTo>
                <a:lnTo>
                  <a:pt x="80" y="66"/>
                </a:lnTo>
                <a:lnTo>
                  <a:pt x="80" y="70"/>
                </a:lnTo>
                <a:lnTo>
                  <a:pt x="80" y="66"/>
                </a:lnTo>
                <a:lnTo>
                  <a:pt x="80" y="64"/>
                </a:lnTo>
                <a:lnTo>
                  <a:pt x="84" y="64"/>
                </a:lnTo>
                <a:lnTo>
                  <a:pt x="80" y="64"/>
                </a:lnTo>
                <a:lnTo>
                  <a:pt x="84" y="64"/>
                </a:lnTo>
                <a:lnTo>
                  <a:pt x="84" y="66"/>
                </a:lnTo>
                <a:lnTo>
                  <a:pt x="88" y="66"/>
                </a:lnTo>
                <a:lnTo>
                  <a:pt x="88" y="70"/>
                </a:lnTo>
                <a:lnTo>
                  <a:pt x="88" y="74"/>
                </a:lnTo>
                <a:lnTo>
                  <a:pt x="92" y="74"/>
                </a:lnTo>
                <a:lnTo>
                  <a:pt x="96" y="74"/>
                </a:lnTo>
                <a:lnTo>
                  <a:pt x="96" y="78"/>
                </a:lnTo>
                <a:lnTo>
                  <a:pt x="100" y="78"/>
                </a:lnTo>
                <a:lnTo>
                  <a:pt x="100" y="82"/>
                </a:lnTo>
                <a:lnTo>
                  <a:pt x="100" y="86"/>
                </a:lnTo>
                <a:lnTo>
                  <a:pt x="104" y="90"/>
                </a:lnTo>
                <a:lnTo>
                  <a:pt x="106" y="90"/>
                </a:lnTo>
                <a:lnTo>
                  <a:pt x="110" y="90"/>
                </a:lnTo>
                <a:lnTo>
                  <a:pt x="110" y="92"/>
                </a:lnTo>
                <a:lnTo>
                  <a:pt x="110" y="96"/>
                </a:lnTo>
                <a:lnTo>
                  <a:pt x="106" y="96"/>
                </a:lnTo>
                <a:lnTo>
                  <a:pt x="104" y="100"/>
                </a:lnTo>
                <a:lnTo>
                  <a:pt x="104" y="96"/>
                </a:lnTo>
                <a:lnTo>
                  <a:pt x="104" y="100"/>
                </a:lnTo>
                <a:lnTo>
                  <a:pt x="106" y="100"/>
                </a:lnTo>
                <a:lnTo>
                  <a:pt x="106" y="96"/>
                </a:lnTo>
                <a:lnTo>
                  <a:pt x="110" y="96"/>
                </a:lnTo>
                <a:lnTo>
                  <a:pt x="114" y="96"/>
                </a:lnTo>
                <a:lnTo>
                  <a:pt x="114" y="92"/>
                </a:lnTo>
                <a:lnTo>
                  <a:pt x="118" y="92"/>
                </a:lnTo>
                <a:lnTo>
                  <a:pt x="122" y="96"/>
                </a:lnTo>
                <a:lnTo>
                  <a:pt x="122" y="100"/>
                </a:lnTo>
                <a:lnTo>
                  <a:pt x="122" y="104"/>
                </a:lnTo>
                <a:lnTo>
                  <a:pt x="118" y="104"/>
                </a:lnTo>
                <a:lnTo>
                  <a:pt x="114" y="104"/>
                </a:lnTo>
                <a:lnTo>
                  <a:pt x="114" y="108"/>
                </a:lnTo>
                <a:lnTo>
                  <a:pt x="118" y="104"/>
                </a:lnTo>
                <a:lnTo>
                  <a:pt x="118" y="108"/>
                </a:lnTo>
                <a:lnTo>
                  <a:pt x="114" y="108"/>
                </a:lnTo>
                <a:lnTo>
                  <a:pt x="118" y="108"/>
                </a:lnTo>
                <a:lnTo>
                  <a:pt x="118" y="112"/>
                </a:lnTo>
                <a:lnTo>
                  <a:pt x="114" y="112"/>
                </a:lnTo>
                <a:lnTo>
                  <a:pt x="114" y="116"/>
                </a:lnTo>
                <a:lnTo>
                  <a:pt x="118" y="116"/>
                </a:lnTo>
                <a:lnTo>
                  <a:pt x="118" y="116"/>
                </a:lnTo>
                <a:lnTo>
                  <a:pt x="118" y="116"/>
                </a:lnTo>
                <a:close/>
                <a:moveTo>
                  <a:pt x="204" y="66"/>
                </a:moveTo>
                <a:lnTo>
                  <a:pt x="204" y="70"/>
                </a:lnTo>
                <a:lnTo>
                  <a:pt x="204" y="74"/>
                </a:lnTo>
                <a:lnTo>
                  <a:pt x="208" y="78"/>
                </a:lnTo>
                <a:lnTo>
                  <a:pt x="208" y="82"/>
                </a:lnTo>
                <a:lnTo>
                  <a:pt x="212" y="82"/>
                </a:lnTo>
                <a:lnTo>
                  <a:pt x="216" y="86"/>
                </a:lnTo>
                <a:lnTo>
                  <a:pt x="216" y="90"/>
                </a:lnTo>
                <a:lnTo>
                  <a:pt x="220" y="90"/>
                </a:lnTo>
                <a:lnTo>
                  <a:pt x="220" y="86"/>
                </a:lnTo>
                <a:lnTo>
                  <a:pt x="222" y="86"/>
                </a:lnTo>
                <a:lnTo>
                  <a:pt x="226" y="86"/>
                </a:lnTo>
                <a:lnTo>
                  <a:pt x="230" y="86"/>
                </a:lnTo>
                <a:lnTo>
                  <a:pt x="234" y="86"/>
                </a:lnTo>
                <a:lnTo>
                  <a:pt x="238" y="86"/>
                </a:lnTo>
                <a:lnTo>
                  <a:pt x="238" y="82"/>
                </a:lnTo>
                <a:lnTo>
                  <a:pt x="242" y="82"/>
                </a:lnTo>
                <a:lnTo>
                  <a:pt x="242" y="78"/>
                </a:lnTo>
                <a:lnTo>
                  <a:pt x="246" y="74"/>
                </a:lnTo>
                <a:lnTo>
                  <a:pt x="248" y="74"/>
                </a:lnTo>
                <a:lnTo>
                  <a:pt x="252" y="74"/>
                </a:lnTo>
                <a:lnTo>
                  <a:pt x="252" y="78"/>
                </a:lnTo>
                <a:lnTo>
                  <a:pt x="256" y="78"/>
                </a:lnTo>
                <a:lnTo>
                  <a:pt x="260" y="82"/>
                </a:lnTo>
                <a:lnTo>
                  <a:pt x="264" y="82"/>
                </a:lnTo>
                <a:lnTo>
                  <a:pt x="264" y="78"/>
                </a:lnTo>
                <a:lnTo>
                  <a:pt x="268" y="78"/>
                </a:lnTo>
                <a:lnTo>
                  <a:pt x="272" y="78"/>
                </a:lnTo>
                <a:lnTo>
                  <a:pt x="276" y="78"/>
                </a:lnTo>
                <a:lnTo>
                  <a:pt x="276" y="74"/>
                </a:lnTo>
                <a:lnTo>
                  <a:pt x="276" y="70"/>
                </a:lnTo>
                <a:lnTo>
                  <a:pt x="278" y="70"/>
                </a:lnTo>
                <a:lnTo>
                  <a:pt x="278" y="66"/>
                </a:lnTo>
                <a:lnTo>
                  <a:pt x="278" y="64"/>
                </a:lnTo>
                <a:lnTo>
                  <a:pt x="282" y="60"/>
                </a:lnTo>
                <a:lnTo>
                  <a:pt x="282" y="52"/>
                </a:lnTo>
                <a:lnTo>
                  <a:pt x="286" y="52"/>
                </a:lnTo>
                <a:lnTo>
                  <a:pt x="286" y="48"/>
                </a:lnTo>
                <a:lnTo>
                  <a:pt x="286" y="44"/>
                </a:lnTo>
                <a:lnTo>
                  <a:pt x="290" y="44"/>
                </a:lnTo>
                <a:lnTo>
                  <a:pt x="290" y="40"/>
                </a:lnTo>
                <a:lnTo>
                  <a:pt x="290" y="36"/>
                </a:lnTo>
                <a:lnTo>
                  <a:pt x="290" y="34"/>
                </a:lnTo>
                <a:lnTo>
                  <a:pt x="290" y="30"/>
                </a:lnTo>
                <a:lnTo>
                  <a:pt x="294" y="30"/>
                </a:lnTo>
                <a:lnTo>
                  <a:pt x="294" y="26"/>
                </a:lnTo>
                <a:lnTo>
                  <a:pt x="294" y="30"/>
                </a:lnTo>
                <a:lnTo>
                  <a:pt x="298" y="30"/>
                </a:lnTo>
                <a:lnTo>
                  <a:pt x="302" y="30"/>
                </a:lnTo>
                <a:lnTo>
                  <a:pt x="304" y="30"/>
                </a:lnTo>
                <a:lnTo>
                  <a:pt x="308" y="30"/>
                </a:lnTo>
                <a:lnTo>
                  <a:pt x="312" y="30"/>
                </a:lnTo>
                <a:lnTo>
                  <a:pt x="316" y="30"/>
                </a:lnTo>
                <a:lnTo>
                  <a:pt x="316" y="34"/>
                </a:lnTo>
                <a:lnTo>
                  <a:pt x="316" y="30"/>
                </a:lnTo>
                <a:lnTo>
                  <a:pt x="312" y="34"/>
                </a:lnTo>
                <a:lnTo>
                  <a:pt x="316" y="34"/>
                </a:lnTo>
                <a:lnTo>
                  <a:pt x="316" y="36"/>
                </a:lnTo>
                <a:lnTo>
                  <a:pt x="320" y="36"/>
                </a:lnTo>
                <a:lnTo>
                  <a:pt x="320" y="40"/>
                </a:lnTo>
                <a:lnTo>
                  <a:pt x="316" y="40"/>
                </a:lnTo>
                <a:lnTo>
                  <a:pt x="312" y="40"/>
                </a:lnTo>
                <a:lnTo>
                  <a:pt x="308" y="40"/>
                </a:lnTo>
                <a:lnTo>
                  <a:pt x="312" y="40"/>
                </a:lnTo>
                <a:lnTo>
                  <a:pt x="312" y="44"/>
                </a:lnTo>
                <a:lnTo>
                  <a:pt x="316" y="44"/>
                </a:lnTo>
                <a:lnTo>
                  <a:pt x="312" y="44"/>
                </a:lnTo>
                <a:lnTo>
                  <a:pt x="312" y="48"/>
                </a:lnTo>
                <a:lnTo>
                  <a:pt x="316" y="48"/>
                </a:lnTo>
                <a:lnTo>
                  <a:pt x="320" y="52"/>
                </a:lnTo>
                <a:lnTo>
                  <a:pt x="320" y="56"/>
                </a:lnTo>
                <a:lnTo>
                  <a:pt x="320" y="60"/>
                </a:lnTo>
                <a:lnTo>
                  <a:pt x="324" y="60"/>
                </a:lnTo>
                <a:lnTo>
                  <a:pt x="324" y="64"/>
                </a:lnTo>
                <a:lnTo>
                  <a:pt x="324" y="66"/>
                </a:lnTo>
                <a:lnTo>
                  <a:pt x="320" y="66"/>
                </a:lnTo>
                <a:lnTo>
                  <a:pt x="320" y="70"/>
                </a:lnTo>
                <a:lnTo>
                  <a:pt x="324" y="74"/>
                </a:lnTo>
                <a:lnTo>
                  <a:pt x="328" y="74"/>
                </a:lnTo>
                <a:lnTo>
                  <a:pt x="328" y="78"/>
                </a:lnTo>
                <a:lnTo>
                  <a:pt x="332" y="78"/>
                </a:lnTo>
                <a:lnTo>
                  <a:pt x="334" y="82"/>
                </a:lnTo>
                <a:lnTo>
                  <a:pt x="334" y="86"/>
                </a:lnTo>
                <a:lnTo>
                  <a:pt x="338" y="86"/>
                </a:lnTo>
                <a:lnTo>
                  <a:pt x="334" y="86"/>
                </a:lnTo>
                <a:lnTo>
                  <a:pt x="334" y="90"/>
                </a:lnTo>
                <a:lnTo>
                  <a:pt x="332" y="90"/>
                </a:lnTo>
                <a:lnTo>
                  <a:pt x="328" y="90"/>
                </a:lnTo>
                <a:lnTo>
                  <a:pt x="324" y="86"/>
                </a:lnTo>
                <a:lnTo>
                  <a:pt x="324" y="82"/>
                </a:lnTo>
                <a:lnTo>
                  <a:pt x="320" y="82"/>
                </a:lnTo>
                <a:lnTo>
                  <a:pt x="320" y="86"/>
                </a:lnTo>
                <a:lnTo>
                  <a:pt x="324" y="86"/>
                </a:lnTo>
                <a:lnTo>
                  <a:pt x="324" y="90"/>
                </a:lnTo>
                <a:lnTo>
                  <a:pt x="320" y="90"/>
                </a:lnTo>
                <a:lnTo>
                  <a:pt x="320" y="92"/>
                </a:lnTo>
                <a:lnTo>
                  <a:pt x="316" y="92"/>
                </a:lnTo>
                <a:lnTo>
                  <a:pt x="316" y="96"/>
                </a:lnTo>
                <a:lnTo>
                  <a:pt x="316" y="100"/>
                </a:lnTo>
                <a:lnTo>
                  <a:pt x="316" y="104"/>
                </a:lnTo>
                <a:lnTo>
                  <a:pt x="316" y="108"/>
                </a:lnTo>
                <a:lnTo>
                  <a:pt x="316" y="112"/>
                </a:lnTo>
                <a:lnTo>
                  <a:pt x="316" y="108"/>
                </a:lnTo>
                <a:lnTo>
                  <a:pt x="316" y="112"/>
                </a:lnTo>
                <a:lnTo>
                  <a:pt x="316" y="116"/>
                </a:lnTo>
                <a:lnTo>
                  <a:pt x="312" y="116"/>
                </a:lnTo>
                <a:lnTo>
                  <a:pt x="312" y="120"/>
                </a:lnTo>
                <a:lnTo>
                  <a:pt x="308" y="120"/>
                </a:lnTo>
                <a:lnTo>
                  <a:pt x="308" y="122"/>
                </a:lnTo>
                <a:lnTo>
                  <a:pt x="304" y="122"/>
                </a:lnTo>
                <a:lnTo>
                  <a:pt x="304" y="120"/>
                </a:lnTo>
                <a:lnTo>
                  <a:pt x="304" y="122"/>
                </a:lnTo>
                <a:lnTo>
                  <a:pt x="304" y="126"/>
                </a:lnTo>
                <a:lnTo>
                  <a:pt x="302" y="126"/>
                </a:lnTo>
                <a:lnTo>
                  <a:pt x="302" y="130"/>
                </a:lnTo>
                <a:lnTo>
                  <a:pt x="298" y="130"/>
                </a:lnTo>
                <a:lnTo>
                  <a:pt x="298" y="134"/>
                </a:lnTo>
                <a:lnTo>
                  <a:pt x="302" y="134"/>
                </a:lnTo>
                <a:lnTo>
                  <a:pt x="302" y="138"/>
                </a:lnTo>
                <a:lnTo>
                  <a:pt x="298" y="138"/>
                </a:lnTo>
                <a:lnTo>
                  <a:pt x="302" y="142"/>
                </a:lnTo>
                <a:lnTo>
                  <a:pt x="302" y="138"/>
                </a:lnTo>
                <a:lnTo>
                  <a:pt x="302" y="142"/>
                </a:lnTo>
                <a:lnTo>
                  <a:pt x="304" y="142"/>
                </a:lnTo>
                <a:lnTo>
                  <a:pt x="302" y="142"/>
                </a:lnTo>
                <a:lnTo>
                  <a:pt x="302" y="146"/>
                </a:lnTo>
                <a:lnTo>
                  <a:pt x="298" y="146"/>
                </a:lnTo>
                <a:lnTo>
                  <a:pt x="302" y="150"/>
                </a:lnTo>
                <a:lnTo>
                  <a:pt x="302" y="152"/>
                </a:lnTo>
                <a:lnTo>
                  <a:pt x="298" y="152"/>
                </a:lnTo>
                <a:lnTo>
                  <a:pt x="298" y="150"/>
                </a:lnTo>
                <a:lnTo>
                  <a:pt x="298" y="152"/>
                </a:lnTo>
                <a:lnTo>
                  <a:pt x="298" y="156"/>
                </a:lnTo>
                <a:lnTo>
                  <a:pt x="298" y="160"/>
                </a:lnTo>
                <a:lnTo>
                  <a:pt x="294" y="160"/>
                </a:lnTo>
                <a:lnTo>
                  <a:pt x="294" y="164"/>
                </a:lnTo>
                <a:lnTo>
                  <a:pt x="290" y="164"/>
                </a:lnTo>
                <a:lnTo>
                  <a:pt x="290" y="166"/>
                </a:lnTo>
                <a:lnTo>
                  <a:pt x="286" y="166"/>
                </a:lnTo>
                <a:lnTo>
                  <a:pt x="282" y="166"/>
                </a:lnTo>
                <a:lnTo>
                  <a:pt x="282" y="170"/>
                </a:lnTo>
                <a:lnTo>
                  <a:pt x="278" y="170"/>
                </a:lnTo>
                <a:lnTo>
                  <a:pt x="276" y="174"/>
                </a:lnTo>
                <a:lnTo>
                  <a:pt x="276" y="170"/>
                </a:lnTo>
                <a:lnTo>
                  <a:pt x="276" y="166"/>
                </a:lnTo>
                <a:lnTo>
                  <a:pt x="276" y="164"/>
                </a:lnTo>
                <a:lnTo>
                  <a:pt x="272" y="164"/>
                </a:lnTo>
                <a:lnTo>
                  <a:pt x="272" y="160"/>
                </a:lnTo>
                <a:lnTo>
                  <a:pt x="268" y="160"/>
                </a:lnTo>
                <a:lnTo>
                  <a:pt x="264" y="160"/>
                </a:lnTo>
                <a:lnTo>
                  <a:pt x="260" y="160"/>
                </a:lnTo>
                <a:lnTo>
                  <a:pt x="260" y="156"/>
                </a:lnTo>
                <a:lnTo>
                  <a:pt x="256" y="156"/>
                </a:lnTo>
                <a:lnTo>
                  <a:pt x="252" y="156"/>
                </a:lnTo>
                <a:lnTo>
                  <a:pt x="252" y="152"/>
                </a:lnTo>
                <a:lnTo>
                  <a:pt x="252" y="156"/>
                </a:lnTo>
                <a:lnTo>
                  <a:pt x="248" y="160"/>
                </a:lnTo>
                <a:lnTo>
                  <a:pt x="246" y="160"/>
                </a:lnTo>
                <a:lnTo>
                  <a:pt x="242" y="160"/>
                </a:lnTo>
                <a:lnTo>
                  <a:pt x="238" y="160"/>
                </a:lnTo>
                <a:lnTo>
                  <a:pt x="238" y="164"/>
                </a:lnTo>
                <a:lnTo>
                  <a:pt x="234" y="164"/>
                </a:lnTo>
                <a:lnTo>
                  <a:pt x="234" y="160"/>
                </a:lnTo>
                <a:lnTo>
                  <a:pt x="234" y="156"/>
                </a:lnTo>
                <a:lnTo>
                  <a:pt x="234" y="152"/>
                </a:lnTo>
                <a:lnTo>
                  <a:pt x="234" y="150"/>
                </a:lnTo>
                <a:lnTo>
                  <a:pt x="234" y="152"/>
                </a:lnTo>
                <a:lnTo>
                  <a:pt x="230" y="152"/>
                </a:lnTo>
                <a:lnTo>
                  <a:pt x="226" y="152"/>
                </a:lnTo>
                <a:lnTo>
                  <a:pt x="226" y="156"/>
                </a:lnTo>
                <a:lnTo>
                  <a:pt x="222" y="156"/>
                </a:lnTo>
                <a:lnTo>
                  <a:pt x="220" y="152"/>
                </a:lnTo>
                <a:lnTo>
                  <a:pt x="222" y="152"/>
                </a:lnTo>
                <a:lnTo>
                  <a:pt x="220" y="152"/>
                </a:lnTo>
                <a:lnTo>
                  <a:pt x="220" y="156"/>
                </a:lnTo>
                <a:lnTo>
                  <a:pt x="220" y="152"/>
                </a:lnTo>
                <a:lnTo>
                  <a:pt x="216" y="152"/>
                </a:lnTo>
                <a:lnTo>
                  <a:pt x="212" y="152"/>
                </a:lnTo>
                <a:lnTo>
                  <a:pt x="212" y="150"/>
                </a:lnTo>
                <a:lnTo>
                  <a:pt x="212" y="146"/>
                </a:lnTo>
                <a:lnTo>
                  <a:pt x="212" y="142"/>
                </a:lnTo>
                <a:lnTo>
                  <a:pt x="212" y="138"/>
                </a:lnTo>
                <a:lnTo>
                  <a:pt x="212" y="134"/>
                </a:lnTo>
                <a:lnTo>
                  <a:pt x="208" y="134"/>
                </a:lnTo>
                <a:lnTo>
                  <a:pt x="208" y="130"/>
                </a:lnTo>
                <a:lnTo>
                  <a:pt x="212" y="130"/>
                </a:lnTo>
                <a:lnTo>
                  <a:pt x="212" y="126"/>
                </a:lnTo>
                <a:lnTo>
                  <a:pt x="212" y="122"/>
                </a:lnTo>
                <a:lnTo>
                  <a:pt x="208" y="122"/>
                </a:lnTo>
                <a:lnTo>
                  <a:pt x="208" y="120"/>
                </a:lnTo>
                <a:lnTo>
                  <a:pt x="204" y="120"/>
                </a:lnTo>
                <a:lnTo>
                  <a:pt x="200" y="116"/>
                </a:lnTo>
                <a:lnTo>
                  <a:pt x="200" y="120"/>
                </a:lnTo>
                <a:lnTo>
                  <a:pt x="200" y="116"/>
                </a:lnTo>
                <a:lnTo>
                  <a:pt x="204" y="116"/>
                </a:lnTo>
                <a:lnTo>
                  <a:pt x="200" y="112"/>
                </a:lnTo>
                <a:lnTo>
                  <a:pt x="196" y="112"/>
                </a:lnTo>
                <a:lnTo>
                  <a:pt x="196" y="108"/>
                </a:lnTo>
                <a:lnTo>
                  <a:pt x="196" y="104"/>
                </a:lnTo>
                <a:lnTo>
                  <a:pt x="196" y="100"/>
                </a:lnTo>
                <a:lnTo>
                  <a:pt x="196" y="96"/>
                </a:lnTo>
                <a:lnTo>
                  <a:pt x="192" y="96"/>
                </a:lnTo>
                <a:lnTo>
                  <a:pt x="192" y="92"/>
                </a:lnTo>
                <a:lnTo>
                  <a:pt x="192" y="90"/>
                </a:lnTo>
                <a:lnTo>
                  <a:pt x="192" y="86"/>
                </a:lnTo>
                <a:lnTo>
                  <a:pt x="196" y="86"/>
                </a:lnTo>
                <a:lnTo>
                  <a:pt x="192" y="86"/>
                </a:lnTo>
                <a:lnTo>
                  <a:pt x="192" y="82"/>
                </a:lnTo>
                <a:lnTo>
                  <a:pt x="196" y="82"/>
                </a:lnTo>
                <a:lnTo>
                  <a:pt x="200" y="78"/>
                </a:lnTo>
                <a:lnTo>
                  <a:pt x="196" y="78"/>
                </a:lnTo>
                <a:lnTo>
                  <a:pt x="196" y="82"/>
                </a:lnTo>
                <a:lnTo>
                  <a:pt x="196" y="78"/>
                </a:lnTo>
                <a:lnTo>
                  <a:pt x="196" y="74"/>
                </a:lnTo>
                <a:lnTo>
                  <a:pt x="200" y="74"/>
                </a:lnTo>
                <a:lnTo>
                  <a:pt x="200" y="70"/>
                </a:lnTo>
                <a:lnTo>
                  <a:pt x="204" y="66"/>
                </a:lnTo>
                <a:lnTo>
                  <a:pt x="204" y="66"/>
                </a:lnTo>
                <a:lnTo>
                  <a:pt x="204" y="66"/>
                </a:lnTo>
                <a:close/>
                <a:moveTo>
                  <a:pt x="182" y="36"/>
                </a:moveTo>
                <a:lnTo>
                  <a:pt x="182" y="34"/>
                </a:lnTo>
                <a:lnTo>
                  <a:pt x="182" y="30"/>
                </a:lnTo>
                <a:lnTo>
                  <a:pt x="186" y="30"/>
                </a:lnTo>
                <a:lnTo>
                  <a:pt x="186" y="34"/>
                </a:lnTo>
                <a:lnTo>
                  <a:pt x="186" y="36"/>
                </a:lnTo>
                <a:lnTo>
                  <a:pt x="186" y="40"/>
                </a:lnTo>
                <a:lnTo>
                  <a:pt x="182" y="40"/>
                </a:lnTo>
                <a:lnTo>
                  <a:pt x="182" y="36"/>
                </a:lnTo>
                <a:lnTo>
                  <a:pt x="186" y="36"/>
                </a:lnTo>
                <a:lnTo>
                  <a:pt x="182" y="36"/>
                </a:lnTo>
                <a:lnTo>
                  <a:pt x="182" y="36"/>
                </a:lnTo>
                <a:lnTo>
                  <a:pt x="182" y="36"/>
                </a:lnTo>
                <a:close/>
                <a:moveTo>
                  <a:pt x="148" y="52"/>
                </a:moveTo>
                <a:lnTo>
                  <a:pt x="148" y="48"/>
                </a:lnTo>
                <a:lnTo>
                  <a:pt x="152" y="52"/>
                </a:lnTo>
                <a:lnTo>
                  <a:pt x="148" y="52"/>
                </a:lnTo>
                <a:lnTo>
                  <a:pt x="148" y="56"/>
                </a:lnTo>
                <a:lnTo>
                  <a:pt x="148" y="52"/>
                </a:lnTo>
                <a:lnTo>
                  <a:pt x="148" y="52"/>
                </a:lnTo>
                <a:lnTo>
                  <a:pt x="148" y="52"/>
                </a:lnTo>
                <a:close/>
                <a:moveTo>
                  <a:pt x="18" y="64"/>
                </a:moveTo>
                <a:lnTo>
                  <a:pt x="14" y="64"/>
                </a:lnTo>
                <a:lnTo>
                  <a:pt x="14" y="60"/>
                </a:lnTo>
                <a:lnTo>
                  <a:pt x="10" y="60"/>
                </a:lnTo>
                <a:lnTo>
                  <a:pt x="10" y="56"/>
                </a:lnTo>
                <a:lnTo>
                  <a:pt x="8" y="56"/>
                </a:lnTo>
                <a:lnTo>
                  <a:pt x="10" y="52"/>
                </a:lnTo>
                <a:lnTo>
                  <a:pt x="10" y="56"/>
                </a:lnTo>
                <a:lnTo>
                  <a:pt x="14" y="56"/>
                </a:lnTo>
                <a:lnTo>
                  <a:pt x="14" y="60"/>
                </a:lnTo>
                <a:lnTo>
                  <a:pt x="18" y="60"/>
                </a:lnTo>
                <a:lnTo>
                  <a:pt x="18" y="64"/>
                </a:lnTo>
                <a:lnTo>
                  <a:pt x="18" y="64"/>
                </a:lnTo>
                <a:lnTo>
                  <a:pt x="18" y="64"/>
                </a:lnTo>
                <a:close/>
                <a:moveTo>
                  <a:pt x="468" y="66"/>
                </a:moveTo>
                <a:lnTo>
                  <a:pt x="468" y="64"/>
                </a:lnTo>
                <a:lnTo>
                  <a:pt x="468" y="60"/>
                </a:lnTo>
                <a:lnTo>
                  <a:pt x="472" y="56"/>
                </a:lnTo>
                <a:lnTo>
                  <a:pt x="472" y="60"/>
                </a:lnTo>
                <a:lnTo>
                  <a:pt x="472" y="64"/>
                </a:lnTo>
                <a:lnTo>
                  <a:pt x="472" y="66"/>
                </a:lnTo>
                <a:lnTo>
                  <a:pt x="468" y="66"/>
                </a:lnTo>
                <a:lnTo>
                  <a:pt x="468" y="66"/>
                </a:lnTo>
                <a:lnTo>
                  <a:pt x="468" y="66"/>
                </a:lnTo>
                <a:close/>
                <a:moveTo>
                  <a:pt x="30" y="66"/>
                </a:moveTo>
                <a:lnTo>
                  <a:pt x="30" y="64"/>
                </a:lnTo>
                <a:lnTo>
                  <a:pt x="26" y="64"/>
                </a:lnTo>
                <a:lnTo>
                  <a:pt x="30" y="64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close/>
                <a:moveTo>
                  <a:pt x="460" y="112"/>
                </a:moveTo>
                <a:lnTo>
                  <a:pt x="460" y="108"/>
                </a:lnTo>
                <a:lnTo>
                  <a:pt x="458" y="104"/>
                </a:lnTo>
                <a:lnTo>
                  <a:pt x="460" y="104"/>
                </a:lnTo>
                <a:lnTo>
                  <a:pt x="460" y="100"/>
                </a:lnTo>
                <a:lnTo>
                  <a:pt x="458" y="96"/>
                </a:lnTo>
                <a:lnTo>
                  <a:pt x="458" y="92"/>
                </a:lnTo>
                <a:lnTo>
                  <a:pt x="458" y="90"/>
                </a:lnTo>
                <a:lnTo>
                  <a:pt x="458" y="86"/>
                </a:lnTo>
                <a:lnTo>
                  <a:pt x="454" y="86"/>
                </a:lnTo>
                <a:lnTo>
                  <a:pt x="454" y="82"/>
                </a:lnTo>
                <a:lnTo>
                  <a:pt x="458" y="82"/>
                </a:lnTo>
                <a:lnTo>
                  <a:pt x="458" y="78"/>
                </a:lnTo>
                <a:lnTo>
                  <a:pt x="458" y="74"/>
                </a:lnTo>
                <a:lnTo>
                  <a:pt x="458" y="70"/>
                </a:lnTo>
                <a:lnTo>
                  <a:pt x="460" y="70"/>
                </a:lnTo>
                <a:lnTo>
                  <a:pt x="460" y="66"/>
                </a:lnTo>
                <a:lnTo>
                  <a:pt x="464" y="64"/>
                </a:lnTo>
                <a:lnTo>
                  <a:pt x="464" y="66"/>
                </a:lnTo>
                <a:lnTo>
                  <a:pt x="460" y="70"/>
                </a:lnTo>
                <a:lnTo>
                  <a:pt x="464" y="70"/>
                </a:lnTo>
                <a:lnTo>
                  <a:pt x="464" y="74"/>
                </a:lnTo>
                <a:lnTo>
                  <a:pt x="464" y="78"/>
                </a:lnTo>
                <a:lnTo>
                  <a:pt x="460" y="82"/>
                </a:lnTo>
                <a:lnTo>
                  <a:pt x="458" y="86"/>
                </a:lnTo>
                <a:lnTo>
                  <a:pt x="460" y="90"/>
                </a:lnTo>
                <a:lnTo>
                  <a:pt x="460" y="86"/>
                </a:lnTo>
                <a:lnTo>
                  <a:pt x="464" y="86"/>
                </a:lnTo>
                <a:lnTo>
                  <a:pt x="464" y="82"/>
                </a:lnTo>
                <a:lnTo>
                  <a:pt x="464" y="78"/>
                </a:lnTo>
                <a:lnTo>
                  <a:pt x="468" y="78"/>
                </a:lnTo>
                <a:lnTo>
                  <a:pt x="468" y="74"/>
                </a:lnTo>
                <a:lnTo>
                  <a:pt x="472" y="74"/>
                </a:lnTo>
                <a:lnTo>
                  <a:pt x="472" y="82"/>
                </a:lnTo>
                <a:lnTo>
                  <a:pt x="472" y="86"/>
                </a:lnTo>
                <a:lnTo>
                  <a:pt x="468" y="86"/>
                </a:lnTo>
                <a:lnTo>
                  <a:pt x="468" y="90"/>
                </a:lnTo>
                <a:lnTo>
                  <a:pt x="468" y="92"/>
                </a:lnTo>
                <a:lnTo>
                  <a:pt x="472" y="92"/>
                </a:lnTo>
                <a:lnTo>
                  <a:pt x="472" y="96"/>
                </a:lnTo>
                <a:lnTo>
                  <a:pt x="476" y="96"/>
                </a:lnTo>
                <a:lnTo>
                  <a:pt x="476" y="100"/>
                </a:lnTo>
                <a:lnTo>
                  <a:pt x="476" y="96"/>
                </a:lnTo>
                <a:lnTo>
                  <a:pt x="472" y="96"/>
                </a:lnTo>
                <a:lnTo>
                  <a:pt x="468" y="96"/>
                </a:lnTo>
                <a:lnTo>
                  <a:pt x="464" y="96"/>
                </a:lnTo>
                <a:lnTo>
                  <a:pt x="464" y="92"/>
                </a:lnTo>
                <a:lnTo>
                  <a:pt x="460" y="92"/>
                </a:lnTo>
                <a:lnTo>
                  <a:pt x="460" y="96"/>
                </a:lnTo>
                <a:lnTo>
                  <a:pt x="460" y="100"/>
                </a:lnTo>
                <a:lnTo>
                  <a:pt x="460" y="104"/>
                </a:lnTo>
                <a:lnTo>
                  <a:pt x="464" y="108"/>
                </a:lnTo>
                <a:lnTo>
                  <a:pt x="464" y="112"/>
                </a:lnTo>
                <a:lnTo>
                  <a:pt x="468" y="116"/>
                </a:lnTo>
                <a:lnTo>
                  <a:pt x="468" y="120"/>
                </a:lnTo>
                <a:lnTo>
                  <a:pt x="468" y="116"/>
                </a:lnTo>
                <a:lnTo>
                  <a:pt x="464" y="116"/>
                </a:lnTo>
                <a:lnTo>
                  <a:pt x="464" y="112"/>
                </a:lnTo>
                <a:lnTo>
                  <a:pt x="460" y="112"/>
                </a:lnTo>
                <a:lnTo>
                  <a:pt x="460" y="112"/>
                </a:lnTo>
                <a:lnTo>
                  <a:pt x="460" y="112"/>
                </a:lnTo>
                <a:close/>
                <a:moveTo>
                  <a:pt x="92" y="70"/>
                </a:moveTo>
                <a:lnTo>
                  <a:pt x="92" y="74"/>
                </a:lnTo>
                <a:lnTo>
                  <a:pt x="88" y="74"/>
                </a:lnTo>
                <a:lnTo>
                  <a:pt x="88" y="70"/>
                </a:lnTo>
                <a:lnTo>
                  <a:pt x="88" y="66"/>
                </a:lnTo>
                <a:lnTo>
                  <a:pt x="92" y="66"/>
                </a:lnTo>
                <a:lnTo>
                  <a:pt x="92" y="70"/>
                </a:lnTo>
                <a:lnTo>
                  <a:pt x="92" y="70"/>
                </a:lnTo>
                <a:lnTo>
                  <a:pt x="92" y="70"/>
                </a:lnTo>
                <a:close/>
                <a:moveTo>
                  <a:pt x="398" y="120"/>
                </a:moveTo>
                <a:lnTo>
                  <a:pt x="394" y="120"/>
                </a:lnTo>
                <a:lnTo>
                  <a:pt x="390" y="120"/>
                </a:lnTo>
                <a:lnTo>
                  <a:pt x="390" y="122"/>
                </a:lnTo>
                <a:lnTo>
                  <a:pt x="386" y="122"/>
                </a:lnTo>
                <a:lnTo>
                  <a:pt x="386" y="126"/>
                </a:lnTo>
                <a:lnTo>
                  <a:pt x="382" y="126"/>
                </a:lnTo>
                <a:lnTo>
                  <a:pt x="382" y="130"/>
                </a:lnTo>
                <a:lnTo>
                  <a:pt x="378" y="130"/>
                </a:lnTo>
                <a:lnTo>
                  <a:pt x="374" y="130"/>
                </a:lnTo>
                <a:lnTo>
                  <a:pt x="374" y="134"/>
                </a:lnTo>
                <a:lnTo>
                  <a:pt x="372" y="134"/>
                </a:lnTo>
                <a:lnTo>
                  <a:pt x="368" y="134"/>
                </a:lnTo>
                <a:lnTo>
                  <a:pt x="368" y="138"/>
                </a:lnTo>
                <a:lnTo>
                  <a:pt x="372" y="138"/>
                </a:lnTo>
                <a:lnTo>
                  <a:pt x="374" y="138"/>
                </a:lnTo>
                <a:lnTo>
                  <a:pt x="374" y="142"/>
                </a:lnTo>
                <a:lnTo>
                  <a:pt x="378" y="146"/>
                </a:lnTo>
                <a:lnTo>
                  <a:pt x="378" y="150"/>
                </a:lnTo>
                <a:lnTo>
                  <a:pt x="382" y="150"/>
                </a:lnTo>
                <a:lnTo>
                  <a:pt x="382" y="152"/>
                </a:lnTo>
                <a:lnTo>
                  <a:pt x="382" y="156"/>
                </a:lnTo>
                <a:lnTo>
                  <a:pt x="386" y="156"/>
                </a:lnTo>
                <a:lnTo>
                  <a:pt x="382" y="156"/>
                </a:lnTo>
                <a:lnTo>
                  <a:pt x="382" y="160"/>
                </a:lnTo>
                <a:lnTo>
                  <a:pt x="382" y="164"/>
                </a:lnTo>
                <a:lnTo>
                  <a:pt x="382" y="166"/>
                </a:lnTo>
                <a:lnTo>
                  <a:pt x="386" y="166"/>
                </a:lnTo>
                <a:lnTo>
                  <a:pt x="386" y="170"/>
                </a:lnTo>
                <a:lnTo>
                  <a:pt x="390" y="170"/>
                </a:lnTo>
                <a:lnTo>
                  <a:pt x="390" y="174"/>
                </a:lnTo>
                <a:lnTo>
                  <a:pt x="390" y="170"/>
                </a:lnTo>
                <a:lnTo>
                  <a:pt x="390" y="174"/>
                </a:lnTo>
                <a:lnTo>
                  <a:pt x="390" y="178"/>
                </a:lnTo>
                <a:lnTo>
                  <a:pt x="386" y="178"/>
                </a:lnTo>
                <a:lnTo>
                  <a:pt x="382" y="178"/>
                </a:lnTo>
                <a:lnTo>
                  <a:pt x="378" y="178"/>
                </a:lnTo>
                <a:lnTo>
                  <a:pt x="378" y="182"/>
                </a:lnTo>
                <a:lnTo>
                  <a:pt x="378" y="186"/>
                </a:lnTo>
                <a:lnTo>
                  <a:pt x="374" y="186"/>
                </a:lnTo>
                <a:lnTo>
                  <a:pt x="372" y="182"/>
                </a:lnTo>
                <a:lnTo>
                  <a:pt x="372" y="178"/>
                </a:lnTo>
                <a:lnTo>
                  <a:pt x="372" y="174"/>
                </a:lnTo>
                <a:lnTo>
                  <a:pt x="374" y="174"/>
                </a:lnTo>
                <a:lnTo>
                  <a:pt x="374" y="170"/>
                </a:lnTo>
                <a:lnTo>
                  <a:pt x="372" y="170"/>
                </a:lnTo>
                <a:lnTo>
                  <a:pt x="368" y="170"/>
                </a:lnTo>
                <a:lnTo>
                  <a:pt x="368" y="166"/>
                </a:lnTo>
                <a:lnTo>
                  <a:pt x="364" y="164"/>
                </a:lnTo>
                <a:lnTo>
                  <a:pt x="364" y="160"/>
                </a:lnTo>
                <a:lnTo>
                  <a:pt x="364" y="156"/>
                </a:lnTo>
                <a:lnTo>
                  <a:pt x="364" y="152"/>
                </a:lnTo>
                <a:lnTo>
                  <a:pt x="364" y="150"/>
                </a:lnTo>
                <a:lnTo>
                  <a:pt x="360" y="146"/>
                </a:lnTo>
                <a:lnTo>
                  <a:pt x="360" y="150"/>
                </a:lnTo>
                <a:lnTo>
                  <a:pt x="358" y="152"/>
                </a:lnTo>
                <a:lnTo>
                  <a:pt x="354" y="152"/>
                </a:lnTo>
                <a:lnTo>
                  <a:pt x="354" y="156"/>
                </a:lnTo>
                <a:lnTo>
                  <a:pt x="358" y="156"/>
                </a:lnTo>
                <a:lnTo>
                  <a:pt x="358" y="160"/>
                </a:lnTo>
                <a:lnTo>
                  <a:pt x="358" y="164"/>
                </a:lnTo>
                <a:lnTo>
                  <a:pt x="358" y="166"/>
                </a:lnTo>
                <a:lnTo>
                  <a:pt x="358" y="170"/>
                </a:lnTo>
                <a:lnTo>
                  <a:pt x="358" y="174"/>
                </a:lnTo>
                <a:lnTo>
                  <a:pt x="358" y="178"/>
                </a:lnTo>
                <a:lnTo>
                  <a:pt x="358" y="182"/>
                </a:lnTo>
                <a:lnTo>
                  <a:pt x="358" y="186"/>
                </a:lnTo>
                <a:lnTo>
                  <a:pt x="354" y="190"/>
                </a:lnTo>
                <a:lnTo>
                  <a:pt x="358" y="194"/>
                </a:lnTo>
                <a:lnTo>
                  <a:pt x="358" y="196"/>
                </a:lnTo>
                <a:lnTo>
                  <a:pt x="354" y="196"/>
                </a:lnTo>
                <a:lnTo>
                  <a:pt x="350" y="196"/>
                </a:lnTo>
                <a:lnTo>
                  <a:pt x="350" y="200"/>
                </a:lnTo>
                <a:lnTo>
                  <a:pt x="346" y="200"/>
                </a:lnTo>
                <a:lnTo>
                  <a:pt x="346" y="196"/>
                </a:lnTo>
                <a:lnTo>
                  <a:pt x="342" y="196"/>
                </a:lnTo>
                <a:lnTo>
                  <a:pt x="342" y="194"/>
                </a:lnTo>
                <a:lnTo>
                  <a:pt x="342" y="190"/>
                </a:lnTo>
                <a:lnTo>
                  <a:pt x="346" y="186"/>
                </a:lnTo>
                <a:lnTo>
                  <a:pt x="342" y="186"/>
                </a:lnTo>
                <a:lnTo>
                  <a:pt x="342" y="182"/>
                </a:lnTo>
                <a:lnTo>
                  <a:pt x="346" y="182"/>
                </a:lnTo>
                <a:lnTo>
                  <a:pt x="346" y="178"/>
                </a:lnTo>
                <a:lnTo>
                  <a:pt x="346" y="174"/>
                </a:lnTo>
                <a:lnTo>
                  <a:pt x="346" y="170"/>
                </a:lnTo>
                <a:lnTo>
                  <a:pt x="346" y="166"/>
                </a:lnTo>
                <a:lnTo>
                  <a:pt x="342" y="164"/>
                </a:lnTo>
                <a:lnTo>
                  <a:pt x="346" y="164"/>
                </a:lnTo>
                <a:lnTo>
                  <a:pt x="342" y="160"/>
                </a:lnTo>
                <a:lnTo>
                  <a:pt x="338" y="160"/>
                </a:lnTo>
                <a:lnTo>
                  <a:pt x="338" y="164"/>
                </a:lnTo>
                <a:lnTo>
                  <a:pt x="338" y="160"/>
                </a:lnTo>
                <a:lnTo>
                  <a:pt x="338" y="164"/>
                </a:lnTo>
                <a:lnTo>
                  <a:pt x="334" y="164"/>
                </a:lnTo>
                <a:lnTo>
                  <a:pt x="334" y="160"/>
                </a:lnTo>
                <a:lnTo>
                  <a:pt x="334" y="156"/>
                </a:lnTo>
                <a:lnTo>
                  <a:pt x="334" y="152"/>
                </a:lnTo>
                <a:lnTo>
                  <a:pt x="334" y="150"/>
                </a:lnTo>
                <a:lnTo>
                  <a:pt x="338" y="146"/>
                </a:lnTo>
                <a:lnTo>
                  <a:pt x="338" y="142"/>
                </a:lnTo>
                <a:lnTo>
                  <a:pt x="338" y="138"/>
                </a:lnTo>
                <a:lnTo>
                  <a:pt x="342" y="138"/>
                </a:lnTo>
                <a:lnTo>
                  <a:pt x="342" y="134"/>
                </a:lnTo>
                <a:lnTo>
                  <a:pt x="342" y="138"/>
                </a:lnTo>
                <a:lnTo>
                  <a:pt x="342" y="134"/>
                </a:lnTo>
                <a:lnTo>
                  <a:pt x="342" y="130"/>
                </a:lnTo>
                <a:lnTo>
                  <a:pt x="342" y="126"/>
                </a:lnTo>
                <a:lnTo>
                  <a:pt x="342" y="122"/>
                </a:lnTo>
                <a:lnTo>
                  <a:pt x="342" y="120"/>
                </a:lnTo>
                <a:lnTo>
                  <a:pt x="346" y="120"/>
                </a:lnTo>
                <a:lnTo>
                  <a:pt x="346" y="116"/>
                </a:lnTo>
                <a:lnTo>
                  <a:pt x="346" y="112"/>
                </a:lnTo>
                <a:lnTo>
                  <a:pt x="350" y="116"/>
                </a:lnTo>
                <a:lnTo>
                  <a:pt x="350" y="120"/>
                </a:lnTo>
                <a:lnTo>
                  <a:pt x="350" y="116"/>
                </a:lnTo>
                <a:lnTo>
                  <a:pt x="350" y="112"/>
                </a:lnTo>
                <a:lnTo>
                  <a:pt x="346" y="112"/>
                </a:lnTo>
                <a:lnTo>
                  <a:pt x="346" y="108"/>
                </a:lnTo>
                <a:lnTo>
                  <a:pt x="350" y="108"/>
                </a:lnTo>
                <a:lnTo>
                  <a:pt x="350" y="104"/>
                </a:lnTo>
                <a:lnTo>
                  <a:pt x="346" y="104"/>
                </a:lnTo>
                <a:lnTo>
                  <a:pt x="346" y="100"/>
                </a:lnTo>
                <a:lnTo>
                  <a:pt x="346" y="104"/>
                </a:lnTo>
                <a:lnTo>
                  <a:pt x="350" y="104"/>
                </a:lnTo>
                <a:lnTo>
                  <a:pt x="350" y="100"/>
                </a:lnTo>
                <a:lnTo>
                  <a:pt x="350" y="96"/>
                </a:lnTo>
                <a:lnTo>
                  <a:pt x="350" y="92"/>
                </a:lnTo>
                <a:lnTo>
                  <a:pt x="354" y="92"/>
                </a:lnTo>
                <a:lnTo>
                  <a:pt x="350" y="92"/>
                </a:lnTo>
                <a:lnTo>
                  <a:pt x="350" y="90"/>
                </a:lnTo>
                <a:lnTo>
                  <a:pt x="354" y="90"/>
                </a:lnTo>
                <a:lnTo>
                  <a:pt x="354" y="86"/>
                </a:lnTo>
                <a:lnTo>
                  <a:pt x="358" y="86"/>
                </a:lnTo>
                <a:lnTo>
                  <a:pt x="358" y="90"/>
                </a:lnTo>
                <a:lnTo>
                  <a:pt x="360" y="90"/>
                </a:lnTo>
                <a:lnTo>
                  <a:pt x="360" y="86"/>
                </a:lnTo>
                <a:lnTo>
                  <a:pt x="364" y="82"/>
                </a:lnTo>
                <a:lnTo>
                  <a:pt x="360" y="82"/>
                </a:lnTo>
                <a:lnTo>
                  <a:pt x="364" y="78"/>
                </a:lnTo>
                <a:lnTo>
                  <a:pt x="368" y="78"/>
                </a:lnTo>
                <a:lnTo>
                  <a:pt x="368" y="82"/>
                </a:lnTo>
                <a:lnTo>
                  <a:pt x="372" y="82"/>
                </a:lnTo>
                <a:lnTo>
                  <a:pt x="372" y="86"/>
                </a:lnTo>
                <a:lnTo>
                  <a:pt x="374" y="86"/>
                </a:lnTo>
                <a:lnTo>
                  <a:pt x="378" y="82"/>
                </a:lnTo>
                <a:lnTo>
                  <a:pt x="378" y="86"/>
                </a:lnTo>
                <a:lnTo>
                  <a:pt x="382" y="86"/>
                </a:lnTo>
                <a:lnTo>
                  <a:pt x="386" y="86"/>
                </a:lnTo>
                <a:lnTo>
                  <a:pt x="390" y="86"/>
                </a:lnTo>
                <a:lnTo>
                  <a:pt x="390" y="90"/>
                </a:lnTo>
                <a:lnTo>
                  <a:pt x="394" y="86"/>
                </a:lnTo>
                <a:lnTo>
                  <a:pt x="398" y="86"/>
                </a:lnTo>
                <a:lnTo>
                  <a:pt x="402" y="86"/>
                </a:lnTo>
                <a:lnTo>
                  <a:pt x="402" y="90"/>
                </a:lnTo>
                <a:lnTo>
                  <a:pt x="402" y="86"/>
                </a:lnTo>
                <a:lnTo>
                  <a:pt x="404" y="90"/>
                </a:lnTo>
                <a:lnTo>
                  <a:pt x="408" y="86"/>
                </a:lnTo>
                <a:lnTo>
                  <a:pt x="412" y="86"/>
                </a:lnTo>
                <a:lnTo>
                  <a:pt x="412" y="82"/>
                </a:lnTo>
                <a:lnTo>
                  <a:pt x="416" y="82"/>
                </a:lnTo>
                <a:lnTo>
                  <a:pt x="416" y="78"/>
                </a:lnTo>
                <a:lnTo>
                  <a:pt x="420" y="78"/>
                </a:lnTo>
                <a:lnTo>
                  <a:pt x="420" y="74"/>
                </a:lnTo>
                <a:lnTo>
                  <a:pt x="424" y="74"/>
                </a:lnTo>
                <a:lnTo>
                  <a:pt x="424" y="78"/>
                </a:lnTo>
                <a:lnTo>
                  <a:pt x="424" y="82"/>
                </a:lnTo>
                <a:lnTo>
                  <a:pt x="420" y="82"/>
                </a:lnTo>
                <a:lnTo>
                  <a:pt x="420" y="86"/>
                </a:lnTo>
                <a:lnTo>
                  <a:pt x="416" y="90"/>
                </a:lnTo>
                <a:lnTo>
                  <a:pt x="416" y="92"/>
                </a:lnTo>
                <a:lnTo>
                  <a:pt x="412" y="92"/>
                </a:lnTo>
                <a:lnTo>
                  <a:pt x="412" y="96"/>
                </a:lnTo>
                <a:lnTo>
                  <a:pt x="408" y="96"/>
                </a:lnTo>
                <a:lnTo>
                  <a:pt x="404" y="96"/>
                </a:lnTo>
                <a:lnTo>
                  <a:pt x="402" y="96"/>
                </a:lnTo>
                <a:lnTo>
                  <a:pt x="398" y="96"/>
                </a:lnTo>
                <a:lnTo>
                  <a:pt x="394" y="96"/>
                </a:lnTo>
                <a:lnTo>
                  <a:pt x="394" y="92"/>
                </a:lnTo>
                <a:lnTo>
                  <a:pt x="390" y="92"/>
                </a:lnTo>
                <a:lnTo>
                  <a:pt x="386" y="92"/>
                </a:lnTo>
                <a:lnTo>
                  <a:pt x="382" y="92"/>
                </a:lnTo>
                <a:lnTo>
                  <a:pt x="378" y="92"/>
                </a:lnTo>
                <a:lnTo>
                  <a:pt x="378" y="96"/>
                </a:lnTo>
                <a:lnTo>
                  <a:pt x="374" y="96"/>
                </a:lnTo>
                <a:lnTo>
                  <a:pt x="374" y="92"/>
                </a:lnTo>
                <a:lnTo>
                  <a:pt x="372" y="92"/>
                </a:lnTo>
                <a:lnTo>
                  <a:pt x="368" y="92"/>
                </a:lnTo>
                <a:lnTo>
                  <a:pt x="368" y="96"/>
                </a:lnTo>
                <a:lnTo>
                  <a:pt x="364" y="96"/>
                </a:lnTo>
                <a:lnTo>
                  <a:pt x="364" y="92"/>
                </a:lnTo>
                <a:lnTo>
                  <a:pt x="360" y="92"/>
                </a:lnTo>
                <a:lnTo>
                  <a:pt x="358" y="92"/>
                </a:lnTo>
                <a:lnTo>
                  <a:pt x="358" y="96"/>
                </a:lnTo>
                <a:lnTo>
                  <a:pt x="354" y="96"/>
                </a:lnTo>
                <a:lnTo>
                  <a:pt x="354" y="100"/>
                </a:lnTo>
                <a:lnTo>
                  <a:pt x="354" y="104"/>
                </a:lnTo>
                <a:lnTo>
                  <a:pt x="350" y="104"/>
                </a:lnTo>
                <a:lnTo>
                  <a:pt x="350" y="108"/>
                </a:lnTo>
                <a:lnTo>
                  <a:pt x="354" y="112"/>
                </a:lnTo>
                <a:lnTo>
                  <a:pt x="354" y="116"/>
                </a:lnTo>
                <a:lnTo>
                  <a:pt x="354" y="120"/>
                </a:lnTo>
                <a:lnTo>
                  <a:pt x="358" y="120"/>
                </a:lnTo>
                <a:lnTo>
                  <a:pt x="360" y="120"/>
                </a:lnTo>
                <a:lnTo>
                  <a:pt x="360" y="122"/>
                </a:lnTo>
                <a:lnTo>
                  <a:pt x="360" y="126"/>
                </a:lnTo>
                <a:lnTo>
                  <a:pt x="364" y="126"/>
                </a:lnTo>
                <a:lnTo>
                  <a:pt x="368" y="126"/>
                </a:lnTo>
                <a:lnTo>
                  <a:pt x="368" y="122"/>
                </a:lnTo>
                <a:lnTo>
                  <a:pt x="372" y="120"/>
                </a:lnTo>
                <a:lnTo>
                  <a:pt x="372" y="116"/>
                </a:lnTo>
                <a:lnTo>
                  <a:pt x="374" y="116"/>
                </a:lnTo>
                <a:lnTo>
                  <a:pt x="374" y="120"/>
                </a:lnTo>
                <a:lnTo>
                  <a:pt x="378" y="120"/>
                </a:lnTo>
                <a:lnTo>
                  <a:pt x="382" y="120"/>
                </a:lnTo>
                <a:lnTo>
                  <a:pt x="382" y="116"/>
                </a:lnTo>
                <a:lnTo>
                  <a:pt x="386" y="116"/>
                </a:lnTo>
                <a:lnTo>
                  <a:pt x="390" y="116"/>
                </a:lnTo>
                <a:lnTo>
                  <a:pt x="394" y="116"/>
                </a:lnTo>
                <a:lnTo>
                  <a:pt x="390" y="116"/>
                </a:lnTo>
                <a:lnTo>
                  <a:pt x="390" y="112"/>
                </a:lnTo>
                <a:lnTo>
                  <a:pt x="394" y="112"/>
                </a:lnTo>
                <a:lnTo>
                  <a:pt x="398" y="112"/>
                </a:lnTo>
                <a:lnTo>
                  <a:pt x="398" y="116"/>
                </a:lnTo>
                <a:lnTo>
                  <a:pt x="398" y="120"/>
                </a:lnTo>
                <a:lnTo>
                  <a:pt x="398" y="120"/>
                </a:lnTo>
                <a:lnTo>
                  <a:pt x="398" y="120"/>
                </a:lnTo>
                <a:close/>
                <a:moveTo>
                  <a:pt x="104" y="78"/>
                </a:moveTo>
                <a:lnTo>
                  <a:pt x="104" y="82"/>
                </a:lnTo>
                <a:lnTo>
                  <a:pt x="104" y="78"/>
                </a:lnTo>
                <a:lnTo>
                  <a:pt x="100" y="78"/>
                </a:lnTo>
                <a:lnTo>
                  <a:pt x="96" y="78"/>
                </a:lnTo>
                <a:lnTo>
                  <a:pt x="96" y="74"/>
                </a:lnTo>
                <a:lnTo>
                  <a:pt x="100" y="74"/>
                </a:lnTo>
                <a:lnTo>
                  <a:pt x="104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6" y="92"/>
                </a:moveTo>
                <a:lnTo>
                  <a:pt x="36" y="90"/>
                </a:lnTo>
                <a:lnTo>
                  <a:pt x="34" y="90"/>
                </a:lnTo>
                <a:lnTo>
                  <a:pt x="34" y="86"/>
                </a:lnTo>
                <a:lnTo>
                  <a:pt x="30" y="86"/>
                </a:lnTo>
                <a:lnTo>
                  <a:pt x="30" y="82"/>
                </a:lnTo>
                <a:lnTo>
                  <a:pt x="30" y="78"/>
                </a:lnTo>
                <a:lnTo>
                  <a:pt x="34" y="78"/>
                </a:lnTo>
                <a:lnTo>
                  <a:pt x="36" y="82"/>
                </a:lnTo>
                <a:lnTo>
                  <a:pt x="40" y="86"/>
                </a:lnTo>
                <a:lnTo>
                  <a:pt x="36" y="90"/>
                </a:lnTo>
                <a:lnTo>
                  <a:pt x="36" y="92"/>
                </a:lnTo>
                <a:lnTo>
                  <a:pt x="36" y="92"/>
                </a:lnTo>
                <a:lnTo>
                  <a:pt x="36" y="92"/>
                </a:lnTo>
                <a:close/>
                <a:moveTo>
                  <a:pt x="104" y="82"/>
                </a:moveTo>
                <a:lnTo>
                  <a:pt x="104" y="86"/>
                </a:lnTo>
                <a:lnTo>
                  <a:pt x="100" y="86"/>
                </a:lnTo>
                <a:lnTo>
                  <a:pt x="100" y="82"/>
                </a:lnTo>
                <a:lnTo>
                  <a:pt x="100" y="78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close/>
                <a:moveTo>
                  <a:pt x="134" y="86"/>
                </a:moveTo>
                <a:lnTo>
                  <a:pt x="134" y="90"/>
                </a:lnTo>
                <a:lnTo>
                  <a:pt x="134" y="86"/>
                </a:lnTo>
                <a:lnTo>
                  <a:pt x="130" y="86"/>
                </a:lnTo>
                <a:lnTo>
                  <a:pt x="130" y="82"/>
                </a:lnTo>
                <a:lnTo>
                  <a:pt x="134" y="82"/>
                </a:lnTo>
                <a:lnTo>
                  <a:pt x="134" y="86"/>
                </a:lnTo>
                <a:lnTo>
                  <a:pt x="134" y="86"/>
                </a:lnTo>
                <a:lnTo>
                  <a:pt x="134" y="86"/>
                </a:lnTo>
                <a:close/>
                <a:moveTo>
                  <a:pt x="126" y="82"/>
                </a:moveTo>
                <a:lnTo>
                  <a:pt x="126" y="86"/>
                </a:lnTo>
                <a:lnTo>
                  <a:pt x="122" y="86"/>
                </a:lnTo>
                <a:lnTo>
                  <a:pt x="122" y="82"/>
                </a:lnTo>
                <a:lnTo>
                  <a:pt x="126" y="82"/>
                </a:lnTo>
                <a:lnTo>
                  <a:pt x="126" y="82"/>
                </a:lnTo>
                <a:lnTo>
                  <a:pt x="126" y="82"/>
                </a:lnTo>
                <a:close/>
                <a:moveTo>
                  <a:pt x="110" y="90"/>
                </a:moveTo>
                <a:lnTo>
                  <a:pt x="110" y="86"/>
                </a:lnTo>
                <a:lnTo>
                  <a:pt x="106" y="86"/>
                </a:lnTo>
                <a:lnTo>
                  <a:pt x="106" y="82"/>
                </a:lnTo>
                <a:lnTo>
                  <a:pt x="110" y="82"/>
                </a:lnTo>
                <a:lnTo>
                  <a:pt x="110" y="86"/>
                </a:lnTo>
                <a:lnTo>
                  <a:pt x="114" y="86"/>
                </a:lnTo>
                <a:lnTo>
                  <a:pt x="114" y="90"/>
                </a:lnTo>
                <a:lnTo>
                  <a:pt x="110" y="90"/>
                </a:lnTo>
                <a:lnTo>
                  <a:pt x="110" y="90"/>
                </a:lnTo>
                <a:lnTo>
                  <a:pt x="110" y="90"/>
                </a:lnTo>
                <a:close/>
                <a:moveTo>
                  <a:pt x="110" y="90"/>
                </a:moveTo>
                <a:lnTo>
                  <a:pt x="106" y="90"/>
                </a:lnTo>
                <a:lnTo>
                  <a:pt x="104" y="90"/>
                </a:lnTo>
                <a:lnTo>
                  <a:pt x="104" y="86"/>
                </a:lnTo>
                <a:lnTo>
                  <a:pt x="104" y="82"/>
                </a:lnTo>
                <a:lnTo>
                  <a:pt x="104" y="86"/>
                </a:lnTo>
                <a:lnTo>
                  <a:pt x="106" y="86"/>
                </a:lnTo>
                <a:lnTo>
                  <a:pt x="110" y="86"/>
                </a:lnTo>
                <a:lnTo>
                  <a:pt x="110" y="90"/>
                </a:lnTo>
                <a:lnTo>
                  <a:pt x="110" y="90"/>
                </a:lnTo>
                <a:lnTo>
                  <a:pt x="110" y="90"/>
                </a:lnTo>
                <a:close/>
                <a:moveTo>
                  <a:pt x="118" y="86"/>
                </a:moveTo>
                <a:lnTo>
                  <a:pt x="114" y="86"/>
                </a:lnTo>
                <a:lnTo>
                  <a:pt x="114" y="82"/>
                </a:lnTo>
                <a:lnTo>
                  <a:pt x="114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close/>
                <a:moveTo>
                  <a:pt x="126" y="90"/>
                </a:moveTo>
                <a:lnTo>
                  <a:pt x="126" y="86"/>
                </a:lnTo>
                <a:lnTo>
                  <a:pt x="130" y="90"/>
                </a:lnTo>
                <a:lnTo>
                  <a:pt x="126" y="90"/>
                </a:lnTo>
                <a:lnTo>
                  <a:pt x="126" y="90"/>
                </a:lnTo>
                <a:lnTo>
                  <a:pt x="126" y="90"/>
                </a:lnTo>
                <a:close/>
                <a:moveTo>
                  <a:pt x="118" y="90"/>
                </a:moveTo>
                <a:lnTo>
                  <a:pt x="118" y="92"/>
                </a:lnTo>
                <a:lnTo>
                  <a:pt x="114" y="92"/>
                </a:lnTo>
                <a:lnTo>
                  <a:pt x="114" y="90"/>
                </a:lnTo>
                <a:lnTo>
                  <a:pt x="114" y="86"/>
                </a:lnTo>
                <a:lnTo>
                  <a:pt x="114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close/>
                <a:moveTo>
                  <a:pt x="134" y="100"/>
                </a:moveTo>
                <a:lnTo>
                  <a:pt x="134" y="96"/>
                </a:lnTo>
                <a:lnTo>
                  <a:pt x="134" y="100"/>
                </a:lnTo>
                <a:lnTo>
                  <a:pt x="134" y="100"/>
                </a:lnTo>
                <a:lnTo>
                  <a:pt x="134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50" y="100"/>
                </a:lnTo>
                <a:lnTo>
                  <a:pt x="50" y="100"/>
                </a:lnTo>
                <a:lnTo>
                  <a:pt x="50" y="100"/>
                </a:lnTo>
                <a:close/>
                <a:moveTo>
                  <a:pt x="136" y="108"/>
                </a:moveTo>
                <a:lnTo>
                  <a:pt x="134" y="108"/>
                </a:lnTo>
                <a:lnTo>
                  <a:pt x="134" y="104"/>
                </a:lnTo>
                <a:lnTo>
                  <a:pt x="134" y="108"/>
                </a:lnTo>
                <a:lnTo>
                  <a:pt x="130" y="108"/>
                </a:lnTo>
                <a:lnTo>
                  <a:pt x="130" y="104"/>
                </a:lnTo>
                <a:lnTo>
                  <a:pt x="134" y="104"/>
                </a:lnTo>
                <a:lnTo>
                  <a:pt x="134" y="100"/>
                </a:lnTo>
                <a:lnTo>
                  <a:pt x="13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6" y="108"/>
                </a:lnTo>
                <a:close/>
                <a:moveTo>
                  <a:pt x="48" y="108"/>
                </a:moveTo>
                <a:lnTo>
                  <a:pt x="44" y="104"/>
                </a:lnTo>
                <a:lnTo>
                  <a:pt x="44" y="100"/>
                </a:lnTo>
                <a:lnTo>
                  <a:pt x="44" y="104"/>
                </a:lnTo>
                <a:lnTo>
                  <a:pt x="48" y="104"/>
                </a:lnTo>
                <a:lnTo>
                  <a:pt x="48" y="108"/>
                </a:lnTo>
                <a:lnTo>
                  <a:pt x="48" y="108"/>
                </a:lnTo>
                <a:lnTo>
                  <a:pt x="48" y="108"/>
                </a:lnTo>
                <a:close/>
                <a:moveTo>
                  <a:pt x="502" y="112"/>
                </a:moveTo>
                <a:lnTo>
                  <a:pt x="502" y="108"/>
                </a:lnTo>
                <a:lnTo>
                  <a:pt x="498" y="108"/>
                </a:lnTo>
                <a:lnTo>
                  <a:pt x="494" y="108"/>
                </a:lnTo>
                <a:lnTo>
                  <a:pt x="494" y="104"/>
                </a:lnTo>
                <a:lnTo>
                  <a:pt x="498" y="108"/>
                </a:lnTo>
                <a:lnTo>
                  <a:pt x="498" y="104"/>
                </a:lnTo>
                <a:lnTo>
                  <a:pt x="494" y="104"/>
                </a:lnTo>
                <a:lnTo>
                  <a:pt x="498" y="104"/>
                </a:lnTo>
                <a:lnTo>
                  <a:pt x="502" y="104"/>
                </a:lnTo>
                <a:lnTo>
                  <a:pt x="506" y="104"/>
                </a:lnTo>
                <a:lnTo>
                  <a:pt x="510" y="104"/>
                </a:lnTo>
                <a:lnTo>
                  <a:pt x="510" y="108"/>
                </a:lnTo>
                <a:lnTo>
                  <a:pt x="506" y="108"/>
                </a:lnTo>
                <a:lnTo>
                  <a:pt x="502" y="104"/>
                </a:lnTo>
                <a:lnTo>
                  <a:pt x="502" y="108"/>
                </a:lnTo>
                <a:lnTo>
                  <a:pt x="506" y="108"/>
                </a:lnTo>
                <a:lnTo>
                  <a:pt x="506" y="112"/>
                </a:lnTo>
                <a:lnTo>
                  <a:pt x="502" y="112"/>
                </a:lnTo>
                <a:lnTo>
                  <a:pt x="502" y="112"/>
                </a:lnTo>
                <a:lnTo>
                  <a:pt x="502" y="112"/>
                </a:lnTo>
                <a:close/>
                <a:moveTo>
                  <a:pt x="48" y="112"/>
                </a:moveTo>
                <a:lnTo>
                  <a:pt x="44" y="112"/>
                </a:lnTo>
                <a:lnTo>
                  <a:pt x="44" y="108"/>
                </a:lnTo>
                <a:lnTo>
                  <a:pt x="48" y="108"/>
                </a:lnTo>
                <a:lnTo>
                  <a:pt x="48" y="112"/>
                </a:lnTo>
                <a:lnTo>
                  <a:pt x="48" y="112"/>
                </a:lnTo>
                <a:lnTo>
                  <a:pt x="48" y="112"/>
                </a:lnTo>
                <a:close/>
                <a:moveTo>
                  <a:pt x="458" y="108"/>
                </a:moveTo>
                <a:lnTo>
                  <a:pt x="460" y="112"/>
                </a:lnTo>
                <a:lnTo>
                  <a:pt x="458" y="112"/>
                </a:lnTo>
                <a:lnTo>
                  <a:pt x="458" y="116"/>
                </a:lnTo>
                <a:lnTo>
                  <a:pt x="460" y="116"/>
                </a:lnTo>
                <a:lnTo>
                  <a:pt x="460" y="120"/>
                </a:lnTo>
                <a:lnTo>
                  <a:pt x="460" y="116"/>
                </a:lnTo>
                <a:lnTo>
                  <a:pt x="458" y="116"/>
                </a:lnTo>
                <a:lnTo>
                  <a:pt x="454" y="112"/>
                </a:lnTo>
                <a:lnTo>
                  <a:pt x="454" y="108"/>
                </a:lnTo>
                <a:lnTo>
                  <a:pt x="458" y="108"/>
                </a:lnTo>
                <a:lnTo>
                  <a:pt x="458" y="108"/>
                </a:lnTo>
                <a:lnTo>
                  <a:pt x="458" y="108"/>
                </a:lnTo>
                <a:close/>
                <a:moveTo>
                  <a:pt x="134" y="108"/>
                </a:moveTo>
                <a:lnTo>
                  <a:pt x="134" y="112"/>
                </a:lnTo>
                <a:lnTo>
                  <a:pt x="130" y="112"/>
                </a:lnTo>
                <a:lnTo>
                  <a:pt x="130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622" y="226"/>
                </a:moveTo>
                <a:lnTo>
                  <a:pt x="622" y="222"/>
                </a:lnTo>
                <a:lnTo>
                  <a:pt x="622" y="226"/>
                </a:lnTo>
                <a:lnTo>
                  <a:pt x="618" y="222"/>
                </a:lnTo>
                <a:lnTo>
                  <a:pt x="614" y="220"/>
                </a:lnTo>
                <a:lnTo>
                  <a:pt x="618" y="220"/>
                </a:lnTo>
                <a:lnTo>
                  <a:pt x="622" y="220"/>
                </a:lnTo>
                <a:lnTo>
                  <a:pt x="622" y="222"/>
                </a:lnTo>
                <a:lnTo>
                  <a:pt x="622" y="220"/>
                </a:lnTo>
                <a:lnTo>
                  <a:pt x="618" y="220"/>
                </a:lnTo>
                <a:lnTo>
                  <a:pt x="614" y="216"/>
                </a:lnTo>
                <a:lnTo>
                  <a:pt x="614" y="212"/>
                </a:lnTo>
                <a:lnTo>
                  <a:pt x="610" y="212"/>
                </a:lnTo>
                <a:lnTo>
                  <a:pt x="610" y="208"/>
                </a:lnTo>
                <a:lnTo>
                  <a:pt x="610" y="204"/>
                </a:lnTo>
                <a:lnTo>
                  <a:pt x="610" y="200"/>
                </a:lnTo>
                <a:lnTo>
                  <a:pt x="606" y="200"/>
                </a:lnTo>
                <a:lnTo>
                  <a:pt x="610" y="200"/>
                </a:lnTo>
                <a:lnTo>
                  <a:pt x="610" y="196"/>
                </a:lnTo>
                <a:lnTo>
                  <a:pt x="610" y="200"/>
                </a:lnTo>
                <a:lnTo>
                  <a:pt x="606" y="200"/>
                </a:lnTo>
                <a:lnTo>
                  <a:pt x="606" y="196"/>
                </a:lnTo>
                <a:lnTo>
                  <a:pt x="606" y="194"/>
                </a:lnTo>
                <a:lnTo>
                  <a:pt x="606" y="196"/>
                </a:lnTo>
                <a:lnTo>
                  <a:pt x="602" y="194"/>
                </a:lnTo>
                <a:lnTo>
                  <a:pt x="600" y="190"/>
                </a:lnTo>
                <a:lnTo>
                  <a:pt x="596" y="190"/>
                </a:lnTo>
                <a:lnTo>
                  <a:pt x="596" y="186"/>
                </a:lnTo>
                <a:lnTo>
                  <a:pt x="592" y="186"/>
                </a:lnTo>
                <a:lnTo>
                  <a:pt x="588" y="186"/>
                </a:lnTo>
                <a:lnTo>
                  <a:pt x="584" y="182"/>
                </a:lnTo>
                <a:lnTo>
                  <a:pt x="580" y="182"/>
                </a:lnTo>
                <a:lnTo>
                  <a:pt x="576" y="182"/>
                </a:lnTo>
                <a:lnTo>
                  <a:pt x="576" y="178"/>
                </a:lnTo>
                <a:lnTo>
                  <a:pt x="572" y="178"/>
                </a:lnTo>
                <a:lnTo>
                  <a:pt x="570" y="178"/>
                </a:lnTo>
                <a:lnTo>
                  <a:pt x="566" y="178"/>
                </a:lnTo>
                <a:lnTo>
                  <a:pt x="562" y="174"/>
                </a:lnTo>
                <a:lnTo>
                  <a:pt x="558" y="174"/>
                </a:lnTo>
                <a:lnTo>
                  <a:pt x="558" y="170"/>
                </a:lnTo>
                <a:lnTo>
                  <a:pt x="562" y="170"/>
                </a:lnTo>
                <a:lnTo>
                  <a:pt x="558" y="166"/>
                </a:lnTo>
                <a:lnTo>
                  <a:pt x="558" y="170"/>
                </a:lnTo>
                <a:lnTo>
                  <a:pt x="554" y="170"/>
                </a:lnTo>
                <a:lnTo>
                  <a:pt x="554" y="166"/>
                </a:lnTo>
                <a:lnTo>
                  <a:pt x="554" y="170"/>
                </a:lnTo>
                <a:lnTo>
                  <a:pt x="550" y="170"/>
                </a:lnTo>
                <a:lnTo>
                  <a:pt x="550" y="166"/>
                </a:lnTo>
                <a:lnTo>
                  <a:pt x="546" y="166"/>
                </a:lnTo>
                <a:lnTo>
                  <a:pt x="546" y="164"/>
                </a:lnTo>
                <a:lnTo>
                  <a:pt x="544" y="164"/>
                </a:lnTo>
                <a:lnTo>
                  <a:pt x="544" y="160"/>
                </a:lnTo>
                <a:lnTo>
                  <a:pt x="544" y="156"/>
                </a:lnTo>
                <a:lnTo>
                  <a:pt x="546" y="156"/>
                </a:lnTo>
                <a:lnTo>
                  <a:pt x="546" y="152"/>
                </a:lnTo>
                <a:lnTo>
                  <a:pt x="544" y="152"/>
                </a:lnTo>
                <a:lnTo>
                  <a:pt x="544" y="156"/>
                </a:lnTo>
                <a:lnTo>
                  <a:pt x="544" y="160"/>
                </a:lnTo>
                <a:lnTo>
                  <a:pt x="544" y="164"/>
                </a:lnTo>
                <a:lnTo>
                  <a:pt x="540" y="166"/>
                </a:lnTo>
                <a:lnTo>
                  <a:pt x="540" y="170"/>
                </a:lnTo>
                <a:lnTo>
                  <a:pt x="536" y="170"/>
                </a:lnTo>
                <a:lnTo>
                  <a:pt x="532" y="170"/>
                </a:lnTo>
                <a:lnTo>
                  <a:pt x="532" y="166"/>
                </a:lnTo>
                <a:lnTo>
                  <a:pt x="532" y="164"/>
                </a:lnTo>
                <a:lnTo>
                  <a:pt x="532" y="160"/>
                </a:lnTo>
                <a:lnTo>
                  <a:pt x="532" y="156"/>
                </a:lnTo>
                <a:lnTo>
                  <a:pt x="532" y="160"/>
                </a:lnTo>
                <a:lnTo>
                  <a:pt x="528" y="160"/>
                </a:lnTo>
                <a:lnTo>
                  <a:pt x="528" y="156"/>
                </a:lnTo>
                <a:lnTo>
                  <a:pt x="528" y="152"/>
                </a:lnTo>
                <a:lnTo>
                  <a:pt x="524" y="152"/>
                </a:lnTo>
                <a:lnTo>
                  <a:pt x="520" y="152"/>
                </a:lnTo>
                <a:lnTo>
                  <a:pt x="520" y="150"/>
                </a:lnTo>
                <a:lnTo>
                  <a:pt x="524" y="150"/>
                </a:lnTo>
                <a:lnTo>
                  <a:pt x="528" y="150"/>
                </a:lnTo>
                <a:lnTo>
                  <a:pt x="532" y="150"/>
                </a:lnTo>
                <a:lnTo>
                  <a:pt x="536" y="146"/>
                </a:lnTo>
                <a:lnTo>
                  <a:pt x="540" y="146"/>
                </a:lnTo>
                <a:lnTo>
                  <a:pt x="544" y="146"/>
                </a:lnTo>
                <a:lnTo>
                  <a:pt x="544" y="150"/>
                </a:lnTo>
                <a:lnTo>
                  <a:pt x="544" y="146"/>
                </a:lnTo>
                <a:lnTo>
                  <a:pt x="546" y="146"/>
                </a:lnTo>
                <a:lnTo>
                  <a:pt x="546" y="150"/>
                </a:lnTo>
                <a:lnTo>
                  <a:pt x="546" y="146"/>
                </a:lnTo>
                <a:lnTo>
                  <a:pt x="546" y="142"/>
                </a:lnTo>
                <a:lnTo>
                  <a:pt x="546" y="138"/>
                </a:lnTo>
                <a:lnTo>
                  <a:pt x="544" y="142"/>
                </a:lnTo>
                <a:lnTo>
                  <a:pt x="540" y="142"/>
                </a:lnTo>
                <a:lnTo>
                  <a:pt x="536" y="142"/>
                </a:lnTo>
                <a:lnTo>
                  <a:pt x="532" y="142"/>
                </a:lnTo>
                <a:lnTo>
                  <a:pt x="528" y="142"/>
                </a:lnTo>
                <a:lnTo>
                  <a:pt x="524" y="142"/>
                </a:lnTo>
                <a:lnTo>
                  <a:pt x="524" y="138"/>
                </a:lnTo>
                <a:lnTo>
                  <a:pt x="520" y="138"/>
                </a:lnTo>
                <a:lnTo>
                  <a:pt x="520" y="134"/>
                </a:lnTo>
                <a:lnTo>
                  <a:pt x="520" y="130"/>
                </a:lnTo>
                <a:lnTo>
                  <a:pt x="516" y="130"/>
                </a:lnTo>
                <a:lnTo>
                  <a:pt x="514" y="126"/>
                </a:lnTo>
                <a:lnTo>
                  <a:pt x="510" y="126"/>
                </a:lnTo>
                <a:lnTo>
                  <a:pt x="506" y="126"/>
                </a:lnTo>
                <a:lnTo>
                  <a:pt x="506" y="122"/>
                </a:lnTo>
                <a:lnTo>
                  <a:pt x="510" y="122"/>
                </a:lnTo>
                <a:lnTo>
                  <a:pt x="510" y="120"/>
                </a:lnTo>
                <a:lnTo>
                  <a:pt x="510" y="116"/>
                </a:lnTo>
                <a:lnTo>
                  <a:pt x="514" y="116"/>
                </a:lnTo>
                <a:lnTo>
                  <a:pt x="516" y="116"/>
                </a:lnTo>
                <a:lnTo>
                  <a:pt x="520" y="116"/>
                </a:lnTo>
                <a:lnTo>
                  <a:pt x="520" y="112"/>
                </a:lnTo>
                <a:lnTo>
                  <a:pt x="524" y="108"/>
                </a:lnTo>
                <a:lnTo>
                  <a:pt x="528" y="108"/>
                </a:lnTo>
                <a:lnTo>
                  <a:pt x="532" y="108"/>
                </a:lnTo>
                <a:lnTo>
                  <a:pt x="532" y="112"/>
                </a:lnTo>
                <a:lnTo>
                  <a:pt x="536" y="112"/>
                </a:lnTo>
                <a:lnTo>
                  <a:pt x="540" y="112"/>
                </a:lnTo>
                <a:lnTo>
                  <a:pt x="540" y="116"/>
                </a:lnTo>
                <a:lnTo>
                  <a:pt x="544" y="116"/>
                </a:lnTo>
                <a:lnTo>
                  <a:pt x="546" y="116"/>
                </a:lnTo>
                <a:lnTo>
                  <a:pt x="550" y="116"/>
                </a:lnTo>
                <a:lnTo>
                  <a:pt x="550" y="120"/>
                </a:lnTo>
                <a:lnTo>
                  <a:pt x="550" y="122"/>
                </a:lnTo>
                <a:lnTo>
                  <a:pt x="554" y="126"/>
                </a:lnTo>
                <a:lnTo>
                  <a:pt x="550" y="126"/>
                </a:lnTo>
                <a:lnTo>
                  <a:pt x="550" y="130"/>
                </a:lnTo>
                <a:lnTo>
                  <a:pt x="550" y="134"/>
                </a:lnTo>
                <a:lnTo>
                  <a:pt x="550" y="138"/>
                </a:lnTo>
                <a:lnTo>
                  <a:pt x="550" y="142"/>
                </a:lnTo>
                <a:lnTo>
                  <a:pt x="550" y="146"/>
                </a:lnTo>
                <a:lnTo>
                  <a:pt x="554" y="146"/>
                </a:lnTo>
                <a:lnTo>
                  <a:pt x="554" y="150"/>
                </a:lnTo>
                <a:lnTo>
                  <a:pt x="554" y="152"/>
                </a:lnTo>
                <a:lnTo>
                  <a:pt x="558" y="150"/>
                </a:lnTo>
                <a:lnTo>
                  <a:pt x="554" y="150"/>
                </a:lnTo>
                <a:lnTo>
                  <a:pt x="554" y="146"/>
                </a:lnTo>
                <a:lnTo>
                  <a:pt x="558" y="146"/>
                </a:lnTo>
                <a:lnTo>
                  <a:pt x="558" y="150"/>
                </a:lnTo>
                <a:lnTo>
                  <a:pt x="558" y="152"/>
                </a:lnTo>
                <a:lnTo>
                  <a:pt x="562" y="152"/>
                </a:lnTo>
                <a:lnTo>
                  <a:pt x="562" y="156"/>
                </a:lnTo>
                <a:lnTo>
                  <a:pt x="562" y="160"/>
                </a:lnTo>
                <a:lnTo>
                  <a:pt x="566" y="160"/>
                </a:lnTo>
                <a:lnTo>
                  <a:pt x="570" y="160"/>
                </a:lnTo>
                <a:lnTo>
                  <a:pt x="570" y="156"/>
                </a:lnTo>
                <a:lnTo>
                  <a:pt x="572" y="156"/>
                </a:lnTo>
                <a:lnTo>
                  <a:pt x="572" y="152"/>
                </a:lnTo>
                <a:lnTo>
                  <a:pt x="576" y="152"/>
                </a:lnTo>
                <a:lnTo>
                  <a:pt x="576" y="150"/>
                </a:lnTo>
                <a:lnTo>
                  <a:pt x="580" y="150"/>
                </a:lnTo>
                <a:lnTo>
                  <a:pt x="580" y="146"/>
                </a:lnTo>
                <a:lnTo>
                  <a:pt x="580" y="142"/>
                </a:lnTo>
                <a:lnTo>
                  <a:pt x="584" y="142"/>
                </a:lnTo>
                <a:lnTo>
                  <a:pt x="588" y="142"/>
                </a:lnTo>
                <a:lnTo>
                  <a:pt x="592" y="138"/>
                </a:lnTo>
                <a:lnTo>
                  <a:pt x="596" y="138"/>
                </a:lnTo>
                <a:lnTo>
                  <a:pt x="596" y="134"/>
                </a:lnTo>
                <a:lnTo>
                  <a:pt x="592" y="134"/>
                </a:lnTo>
                <a:lnTo>
                  <a:pt x="596" y="134"/>
                </a:lnTo>
                <a:lnTo>
                  <a:pt x="596" y="130"/>
                </a:lnTo>
                <a:lnTo>
                  <a:pt x="600" y="130"/>
                </a:lnTo>
                <a:lnTo>
                  <a:pt x="602" y="126"/>
                </a:lnTo>
                <a:lnTo>
                  <a:pt x="606" y="126"/>
                </a:lnTo>
                <a:lnTo>
                  <a:pt x="606" y="130"/>
                </a:lnTo>
                <a:lnTo>
                  <a:pt x="610" y="130"/>
                </a:lnTo>
                <a:lnTo>
                  <a:pt x="614" y="134"/>
                </a:lnTo>
                <a:lnTo>
                  <a:pt x="618" y="134"/>
                </a:lnTo>
                <a:lnTo>
                  <a:pt x="618" y="138"/>
                </a:lnTo>
                <a:lnTo>
                  <a:pt x="622" y="138"/>
                </a:lnTo>
                <a:lnTo>
                  <a:pt x="626" y="138"/>
                </a:lnTo>
                <a:lnTo>
                  <a:pt x="626" y="142"/>
                </a:lnTo>
                <a:lnTo>
                  <a:pt x="628" y="142"/>
                </a:lnTo>
                <a:lnTo>
                  <a:pt x="632" y="142"/>
                </a:lnTo>
                <a:lnTo>
                  <a:pt x="636" y="142"/>
                </a:lnTo>
                <a:lnTo>
                  <a:pt x="636" y="146"/>
                </a:lnTo>
                <a:lnTo>
                  <a:pt x="640" y="146"/>
                </a:lnTo>
                <a:lnTo>
                  <a:pt x="644" y="146"/>
                </a:lnTo>
                <a:lnTo>
                  <a:pt x="644" y="150"/>
                </a:lnTo>
                <a:lnTo>
                  <a:pt x="644" y="146"/>
                </a:lnTo>
                <a:lnTo>
                  <a:pt x="648" y="146"/>
                </a:lnTo>
                <a:lnTo>
                  <a:pt x="648" y="186"/>
                </a:lnTo>
                <a:lnTo>
                  <a:pt x="648" y="204"/>
                </a:lnTo>
                <a:lnTo>
                  <a:pt x="648" y="212"/>
                </a:lnTo>
                <a:lnTo>
                  <a:pt x="648" y="216"/>
                </a:lnTo>
                <a:lnTo>
                  <a:pt x="648" y="220"/>
                </a:lnTo>
                <a:lnTo>
                  <a:pt x="648" y="256"/>
                </a:lnTo>
                <a:lnTo>
                  <a:pt x="644" y="256"/>
                </a:lnTo>
                <a:lnTo>
                  <a:pt x="644" y="252"/>
                </a:lnTo>
                <a:lnTo>
                  <a:pt x="640" y="250"/>
                </a:lnTo>
                <a:lnTo>
                  <a:pt x="640" y="246"/>
                </a:lnTo>
                <a:lnTo>
                  <a:pt x="636" y="246"/>
                </a:lnTo>
                <a:lnTo>
                  <a:pt x="632" y="242"/>
                </a:lnTo>
                <a:lnTo>
                  <a:pt x="636" y="242"/>
                </a:lnTo>
                <a:lnTo>
                  <a:pt x="636" y="238"/>
                </a:lnTo>
                <a:lnTo>
                  <a:pt x="632" y="238"/>
                </a:lnTo>
                <a:lnTo>
                  <a:pt x="632" y="242"/>
                </a:lnTo>
                <a:lnTo>
                  <a:pt x="628" y="242"/>
                </a:lnTo>
                <a:lnTo>
                  <a:pt x="626" y="242"/>
                </a:lnTo>
                <a:lnTo>
                  <a:pt x="622" y="242"/>
                </a:lnTo>
                <a:lnTo>
                  <a:pt x="618" y="242"/>
                </a:lnTo>
                <a:lnTo>
                  <a:pt x="618" y="246"/>
                </a:lnTo>
                <a:lnTo>
                  <a:pt x="618" y="242"/>
                </a:lnTo>
                <a:lnTo>
                  <a:pt x="618" y="238"/>
                </a:lnTo>
                <a:lnTo>
                  <a:pt x="622" y="234"/>
                </a:lnTo>
                <a:lnTo>
                  <a:pt x="618" y="234"/>
                </a:lnTo>
                <a:lnTo>
                  <a:pt x="622" y="234"/>
                </a:lnTo>
                <a:lnTo>
                  <a:pt x="622" y="230"/>
                </a:lnTo>
                <a:lnTo>
                  <a:pt x="618" y="230"/>
                </a:lnTo>
                <a:lnTo>
                  <a:pt x="618" y="226"/>
                </a:lnTo>
                <a:lnTo>
                  <a:pt x="614" y="226"/>
                </a:lnTo>
                <a:lnTo>
                  <a:pt x="614" y="222"/>
                </a:lnTo>
                <a:lnTo>
                  <a:pt x="618" y="226"/>
                </a:lnTo>
                <a:lnTo>
                  <a:pt x="622" y="226"/>
                </a:lnTo>
                <a:lnTo>
                  <a:pt x="622" y="226"/>
                </a:lnTo>
                <a:lnTo>
                  <a:pt x="622" y="226"/>
                </a:lnTo>
                <a:close/>
                <a:moveTo>
                  <a:pt x="502" y="108"/>
                </a:moveTo>
                <a:lnTo>
                  <a:pt x="502" y="112"/>
                </a:lnTo>
                <a:lnTo>
                  <a:pt x="498" y="112"/>
                </a:lnTo>
                <a:lnTo>
                  <a:pt x="502" y="108"/>
                </a:lnTo>
                <a:lnTo>
                  <a:pt x="502" y="108"/>
                </a:lnTo>
                <a:lnTo>
                  <a:pt x="502" y="108"/>
                </a:lnTo>
                <a:close/>
                <a:moveTo>
                  <a:pt x="570" y="116"/>
                </a:moveTo>
                <a:lnTo>
                  <a:pt x="572" y="116"/>
                </a:lnTo>
                <a:lnTo>
                  <a:pt x="576" y="116"/>
                </a:lnTo>
                <a:lnTo>
                  <a:pt x="576" y="120"/>
                </a:lnTo>
                <a:lnTo>
                  <a:pt x="580" y="120"/>
                </a:lnTo>
                <a:lnTo>
                  <a:pt x="580" y="122"/>
                </a:lnTo>
                <a:lnTo>
                  <a:pt x="584" y="122"/>
                </a:lnTo>
                <a:lnTo>
                  <a:pt x="580" y="122"/>
                </a:lnTo>
                <a:lnTo>
                  <a:pt x="576" y="122"/>
                </a:lnTo>
                <a:lnTo>
                  <a:pt x="572" y="122"/>
                </a:lnTo>
                <a:lnTo>
                  <a:pt x="572" y="120"/>
                </a:lnTo>
                <a:lnTo>
                  <a:pt x="572" y="116"/>
                </a:lnTo>
                <a:lnTo>
                  <a:pt x="570" y="116"/>
                </a:lnTo>
                <a:lnTo>
                  <a:pt x="570" y="112"/>
                </a:lnTo>
                <a:lnTo>
                  <a:pt x="570" y="116"/>
                </a:lnTo>
                <a:lnTo>
                  <a:pt x="570" y="116"/>
                </a:lnTo>
                <a:lnTo>
                  <a:pt x="570" y="116"/>
                </a:lnTo>
                <a:close/>
                <a:moveTo>
                  <a:pt x="506" y="116"/>
                </a:moveTo>
                <a:lnTo>
                  <a:pt x="502" y="120"/>
                </a:lnTo>
                <a:lnTo>
                  <a:pt x="498" y="120"/>
                </a:lnTo>
                <a:lnTo>
                  <a:pt x="498" y="116"/>
                </a:lnTo>
                <a:lnTo>
                  <a:pt x="502" y="116"/>
                </a:lnTo>
                <a:lnTo>
                  <a:pt x="506" y="116"/>
                </a:lnTo>
                <a:lnTo>
                  <a:pt x="506" y="116"/>
                </a:lnTo>
                <a:lnTo>
                  <a:pt x="506" y="116"/>
                </a:lnTo>
                <a:close/>
                <a:moveTo>
                  <a:pt x="506" y="120"/>
                </a:moveTo>
                <a:lnTo>
                  <a:pt x="506" y="122"/>
                </a:lnTo>
                <a:lnTo>
                  <a:pt x="506" y="126"/>
                </a:lnTo>
                <a:lnTo>
                  <a:pt x="502" y="122"/>
                </a:lnTo>
                <a:lnTo>
                  <a:pt x="502" y="120"/>
                </a:lnTo>
                <a:lnTo>
                  <a:pt x="506" y="120"/>
                </a:lnTo>
                <a:lnTo>
                  <a:pt x="506" y="120"/>
                </a:lnTo>
                <a:lnTo>
                  <a:pt x="506" y="120"/>
                </a:lnTo>
                <a:close/>
                <a:moveTo>
                  <a:pt x="58" y="130"/>
                </a:moveTo>
                <a:lnTo>
                  <a:pt x="54" y="130"/>
                </a:lnTo>
                <a:lnTo>
                  <a:pt x="58" y="130"/>
                </a:lnTo>
                <a:lnTo>
                  <a:pt x="58" y="134"/>
                </a:lnTo>
                <a:lnTo>
                  <a:pt x="54" y="134"/>
                </a:lnTo>
                <a:lnTo>
                  <a:pt x="50" y="130"/>
                </a:lnTo>
                <a:lnTo>
                  <a:pt x="50" y="126"/>
                </a:lnTo>
                <a:lnTo>
                  <a:pt x="48" y="122"/>
                </a:lnTo>
                <a:lnTo>
                  <a:pt x="48" y="120"/>
                </a:lnTo>
                <a:lnTo>
                  <a:pt x="50" y="120"/>
                </a:lnTo>
                <a:lnTo>
                  <a:pt x="54" y="122"/>
                </a:lnTo>
                <a:lnTo>
                  <a:pt x="54" y="126"/>
                </a:lnTo>
                <a:lnTo>
                  <a:pt x="58" y="130"/>
                </a:lnTo>
                <a:lnTo>
                  <a:pt x="58" y="130"/>
                </a:lnTo>
                <a:lnTo>
                  <a:pt x="58" y="130"/>
                </a:lnTo>
                <a:close/>
                <a:moveTo>
                  <a:pt x="208" y="120"/>
                </a:moveTo>
                <a:lnTo>
                  <a:pt x="208" y="122"/>
                </a:lnTo>
                <a:lnTo>
                  <a:pt x="204" y="122"/>
                </a:lnTo>
                <a:lnTo>
                  <a:pt x="200" y="122"/>
                </a:lnTo>
                <a:lnTo>
                  <a:pt x="200" y="120"/>
                </a:lnTo>
                <a:lnTo>
                  <a:pt x="204" y="120"/>
                </a:lnTo>
                <a:lnTo>
                  <a:pt x="208" y="120"/>
                </a:lnTo>
                <a:lnTo>
                  <a:pt x="208" y="120"/>
                </a:lnTo>
                <a:lnTo>
                  <a:pt x="208" y="120"/>
                </a:lnTo>
                <a:close/>
                <a:moveTo>
                  <a:pt x="490" y="122"/>
                </a:moveTo>
                <a:lnTo>
                  <a:pt x="488" y="122"/>
                </a:lnTo>
                <a:lnTo>
                  <a:pt x="490" y="122"/>
                </a:lnTo>
                <a:lnTo>
                  <a:pt x="490" y="122"/>
                </a:lnTo>
                <a:lnTo>
                  <a:pt x="490" y="122"/>
                </a:lnTo>
                <a:close/>
                <a:moveTo>
                  <a:pt x="402" y="122"/>
                </a:moveTo>
                <a:lnTo>
                  <a:pt x="402" y="126"/>
                </a:lnTo>
                <a:lnTo>
                  <a:pt x="398" y="126"/>
                </a:lnTo>
                <a:lnTo>
                  <a:pt x="398" y="130"/>
                </a:lnTo>
                <a:lnTo>
                  <a:pt x="394" y="130"/>
                </a:lnTo>
                <a:lnTo>
                  <a:pt x="394" y="126"/>
                </a:lnTo>
                <a:lnTo>
                  <a:pt x="394" y="130"/>
                </a:lnTo>
                <a:lnTo>
                  <a:pt x="390" y="130"/>
                </a:lnTo>
                <a:lnTo>
                  <a:pt x="390" y="126"/>
                </a:lnTo>
                <a:lnTo>
                  <a:pt x="390" y="122"/>
                </a:lnTo>
                <a:lnTo>
                  <a:pt x="394" y="122"/>
                </a:lnTo>
                <a:lnTo>
                  <a:pt x="398" y="122"/>
                </a:lnTo>
                <a:lnTo>
                  <a:pt x="398" y="126"/>
                </a:lnTo>
                <a:lnTo>
                  <a:pt x="398" y="122"/>
                </a:lnTo>
                <a:lnTo>
                  <a:pt x="402" y="122"/>
                </a:lnTo>
                <a:lnTo>
                  <a:pt x="402" y="122"/>
                </a:lnTo>
                <a:lnTo>
                  <a:pt x="402" y="122"/>
                </a:lnTo>
                <a:close/>
                <a:moveTo>
                  <a:pt x="464" y="130"/>
                </a:moveTo>
                <a:lnTo>
                  <a:pt x="460" y="130"/>
                </a:lnTo>
                <a:lnTo>
                  <a:pt x="458" y="130"/>
                </a:lnTo>
                <a:lnTo>
                  <a:pt x="454" y="130"/>
                </a:lnTo>
                <a:lnTo>
                  <a:pt x="454" y="126"/>
                </a:lnTo>
                <a:lnTo>
                  <a:pt x="458" y="126"/>
                </a:lnTo>
                <a:lnTo>
                  <a:pt x="460" y="126"/>
                </a:lnTo>
                <a:lnTo>
                  <a:pt x="464" y="130"/>
                </a:lnTo>
                <a:lnTo>
                  <a:pt x="464" y="130"/>
                </a:lnTo>
                <a:lnTo>
                  <a:pt x="464" y="130"/>
                </a:lnTo>
                <a:close/>
                <a:moveTo>
                  <a:pt x="160" y="152"/>
                </a:moveTo>
                <a:lnTo>
                  <a:pt x="156" y="152"/>
                </a:lnTo>
                <a:lnTo>
                  <a:pt x="152" y="150"/>
                </a:lnTo>
                <a:lnTo>
                  <a:pt x="152" y="146"/>
                </a:lnTo>
                <a:lnTo>
                  <a:pt x="152" y="142"/>
                </a:lnTo>
                <a:lnTo>
                  <a:pt x="148" y="138"/>
                </a:lnTo>
                <a:lnTo>
                  <a:pt x="144" y="138"/>
                </a:lnTo>
                <a:lnTo>
                  <a:pt x="140" y="138"/>
                </a:lnTo>
                <a:lnTo>
                  <a:pt x="140" y="134"/>
                </a:lnTo>
                <a:lnTo>
                  <a:pt x="144" y="134"/>
                </a:lnTo>
                <a:lnTo>
                  <a:pt x="144" y="130"/>
                </a:lnTo>
                <a:lnTo>
                  <a:pt x="148" y="130"/>
                </a:lnTo>
                <a:lnTo>
                  <a:pt x="148" y="134"/>
                </a:lnTo>
                <a:lnTo>
                  <a:pt x="152" y="134"/>
                </a:lnTo>
                <a:lnTo>
                  <a:pt x="148" y="130"/>
                </a:lnTo>
                <a:lnTo>
                  <a:pt x="152" y="126"/>
                </a:lnTo>
                <a:lnTo>
                  <a:pt x="152" y="130"/>
                </a:lnTo>
                <a:lnTo>
                  <a:pt x="156" y="134"/>
                </a:lnTo>
                <a:lnTo>
                  <a:pt x="156" y="138"/>
                </a:lnTo>
                <a:lnTo>
                  <a:pt x="156" y="142"/>
                </a:lnTo>
                <a:lnTo>
                  <a:pt x="156" y="146"/>
                </a:lnTo>
                <a:lnTo>
                  <a:pt x="160" y="146"/>
                </a:lnTo>
                <a:lnTo>
                  <a:pt x="164" y="146"/>
                </a:lnTo>
                <a:lnTo>
                  <a:pt x="164" y="150"/>
                </a:lnTo>
                <a:lnTo>
                  <a:pt x="164" y="152"/>
                </a:lnTo>
                <a:lnTo>
                  <a:pt x="164" y="156"/>
                </a:lnTo>
                <a:lnTo>
                  <a:pt x="160" y="156"/>
                </a:lnTo>
                <a:lnTo>
                  <a:pt x="160" y="152"/>
                </a:lnTo>
                <a:lnTo>
                  <a:pt x="160" y="152"/>
                </a:lnTo>
                <a:lnTo>
                  <a:pt x="160" y="152"/>
                </a:lnTo>
                <a:close/>
                <a:moveTo>
                  <a:pt x="192" y="130"/>
                </a:moveTo>
                <a:lnTo>
                  <a:pt x="196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close/>
                <a:moveTo>
                  <a:pt x="570" y="130"/>
                </a:moveTo>
                <a:lnTo>
                  <a:pt x="572" y="130"/>
                </a:lnTo>
                <a:lnTo>
                  <a:pt x="576" y="130"/>
                </a:lnTo>
                <a:lnTo>
                  <a:pt x="580" y="130"/>
                </a:lnTo>
                <a:lnTo>
                  <a:pt x="584" y="130"/>
                </a:lnTo>
                <a:lnTo>
                  <a:pt x="588" y="130"/>
                </a:lnTo>
                <a:lnTo>
                  <a:pt x="588" y="134"/>
                </a:lnTo>
                <a:lnTo>
                  <a:pt x="592" y="134"/>
                </a:lnTo>
                <a:lnTo>
                  <a:pt x="588" y="134"/>
                </a:lnTo>
                <a:lnTo>
                  <a:pt x="584" y="134"/>
                </a:lnTo>
                <a:lnTo>
                  <a:pt x="580" y="134"/>
                </a:lnTo>
                <a:lnTo>
                  <a:pt x="576" y="134"/>
                </a:lnTo>
                <a:lnTo>
                  <a:pt x="572" y="130"/>
                </a:lnTo>
                <a:lnTo>
                  <a:pt x="570" y="130"/>
                </a:lnTo>
                <a:lnTo>
                  <a:pt x="570" y="130"/>
                </a:lnTo>
                <a:lnTo>
                  <a:pt x="570" y="130"/>
                </a:lnTo>
                <a:close/>
                <a:moveTo>
                  <a:pt x="412" y="130"/>
                </a:moveTo>
                <a:lnTo>
                  <a:pt x="416" y="130"/>
                </a:lnTo>
                <a:lnTo>
                  <a:pt x="420" y="130"/>
                </a:lnTo>
                <a:lnTo>
                  <a:pt x="424" y="130"/>
                </a:lnTo>
                <a:lnTo>
                  <a:pt x="428" y="134"/>
                </a:lnTo>
                <a:lnTo>
                  <a:pt x="424" y="134"/>
                </a:lnTo>
                <a:lnTo>
                  <a:pt x="420" y="134"/>
                </a:lnTo>
                <a:lnTo>
                  <a:pt x="416" y="134"/>
                </a:lnTo>
                <a:lnTo>
                  <a:pt x="416" y="138"/>
                </a:lnTo>
                <a:lnTo>
                  <a:pt x="412" y="138"/>
                </a:lnTo>
                <a:lnTo>
                  <a:pt x="412" y="134"/>
                </a:lnTo>
                <a:lnTo>
                  <a:pt x="412" y="130"/>
                </a:lnTo>
                <a:lnTo>
                  <a:pt x="412" y="130"/>
                </a:lnTo>
                <a:lnTo>
                  <a:pt x="412" y="130"/>
                </a:lnTo>
                <a:close/>
                <a:moveTo>
                  <a:pt x="498" y="130"/>
                </a:moveTo>
                <a:lnTo>
                  <a:pt x="498" y="134"/>
                </a:lnTo>
                <a:lnTo>
                  <a:pt x="498" y="138"/>
                </a:lnTo>
                <a:lnTo>
                  <a:pt x="494" y="138"/>
                </a:lnTo>
                <a:lnTo>
                  <a:pt x="490" y="138"/>
                </a:lnTo>
                <a:lnTo>
                  <a:pt x="488" y="134"/>
                </a:lnTo>
                <a:lnTo>
                  <a:pt x="490" y="134"/>
                </a:lnTo>
                <a:lnTo>
                  <a:pt x="490" y="130"/>
                </a:lnTo>
                <a:lnTo>
                  <a:pt x="494" y="130"/>
                </a:lnTo>
                <a:lnTo>
                  <a:pt x="498" y="130"/>
                </a:lnTo>
                <a:lnTo>
                  <a:pt x="498" y="130"/>
                </a:lnTo>
                <a:lnTo>
                  <a:pt x="498" y="130"/>
                </a:lnTo>
                <a:close/>
                <a:moveTo>
                  <a:pt x="428" y="134"/>
                </a:moveTo>
                <a:lnTo>
                  <a:pt x="430" y="134"/>
                </a:lnTo>
                <a:lnTo>
                  <a:pt x="434" y="134"/>
                </a:lnTo>
                <a:lnTo>
                  <a:pt x="438" y="134"/>
                </a:lnTo>
                <a:lnTo>
                  <a:pt x="434" y="134"/>
                </a:lnTo>
                <a:lnTo>
                  <a:pt x="430" y="134"/>
                </a:lnTo>
                <a:lnTo>
                  <a:pt x="428" y="134"/>
                </a:lnTo>
                <a:lnTo>
                  <a:pt x="428" y="134"/>
                </a:lnTo>
                <a:lnTo>
                  <a:pt x="428" y="134"/>
                </a:lnTo>
                <a:close/>
                <a:moveTo>
                  <a:pt x="66" y="142"/>
                </a:moveTo>
                <a:lnTo>
                  <a:pt x="62" y="142"/>
                </a:lnTo>
                <a:lnTo>
                  <a:pt x="62" y="138"/>
                </a:lnTo>
                <a:lnTo>
                  <a:pt x="66" y="142"/>
                </a:lnTo>
                <a:lnTo>
                  <a:pt x="66" y="142"/>
                </a:lnTo>
                <a:lnTo>
                  <a:pt x="66" y="142"/>
                </a:lnTo>
                <a:close/>
                <a:moveTo>
                  <a:pt x="70" y="150"/>
                </a:moveTo>
                <a:lnTo>
                  <a:pt x="70" y="152"/>
                </a:lnTo>
                <a:lnTo>
                  <a:pt x="70" y="150"/>
                </a:lnTo>
                <a:lnTo>
                  <a:pt x="66" y="150"/>
                </a:lnTo>
                <a:lnTo>
                  <a:pt x="66" y="146"/>
                </a:lnTo>
                <a:lnTo>
                  <a:pt x="70" y="146"/>
                </a:lnTo>
                <a:lnTo>
                  <a:pt x="70" y="150"/>
                </a:lnTo>
                <a:lnTo>
                  <a:pt x="70" y="150"/>
                </a:lnTo>
                <a:lnTo>
                  <a:pt x="70" y="150"/>
                </a:lnTo>
                <a:close/>
                <a:moveTo>
                  <a:pt x="186" y="152"/>
                </a:moveTo>
                <a:lnTo>
                  <a:pt x="186" y="156"/>
                </a:lnTo>
                <a:lnTo>
                  <a:pt x="182" y="156"/>
                </a:lnTo>
                <a:lnTo>
                  <a:pt x="178" y="156"/>
                </a:lnTo>
                <a:lnTo>
                  <a:pt x="178" y="152"/>
                </a:lnTo>
                <a:lnTo>
                  <a:pt x="178" y="156"/>
                </a:lnTo>
                <a:lnTo>
                  <a:pt x="174" y="156"/>
                </a:lnTo>
                <a:lnTo>
                  <a:pt x="174" y="152"/>
                </a:lnTo>
                <a:lnTo>
                  <a:pt x="174" y="150"/>
                </a:lnTo>
                <a:lnTo>
                  <a:pt x="178" y="146"/>
                </a:lnTo>
                <a:lnTo>
                  <a:pt x="182" y="146"/>
                </a:lnTo>
                <a:lnTo>
                  <a:pt x="186" y="150"/>
                </a:lnTo>
                <a:lnTo>
                  <a:pt x="186" y="152"/>
                </a:lnTo>
                <a:lnTo>
                  <a:pt x="186" y="152"/>
                </a:lnTo>
                <a:lnTo>
                  <a:pt x="186" y="152"/>
                </a:lnTo>
                <a:close/>
                <a:moveTo>
                  <a:pt x="74" y="160"/>
                </a:moveTo>
                <a:lnTo>
                  <a:pt x="74" y="156"/>
                </a:lnTo>
                <a:lnTo>
                  <a:pt x="70" y="152"/>
                </a:lnTo>
                <a:lnTo>
                  <a:pt x="70" y="150"/>
                </a:lnTo>
                <a:lnTo>
                  <a:pt x="74" y="152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0"/>
                </a:lnTo>
                <a:close/>
                <a:moveTo>
                  <a:pt x="502" y="166"/>
                </a:moveTo>
                <a:lnTo>
                  <a:pt x="498" y="166"/>
                </a:lnTo>
                <a:lnTo>
                  <a:pt x="498" y="164"/>
                </a:lnTo>
                <a:lnTo>
                  <a:pt x="494" y="164"/>
                </a:lnTo>
                <a:lnTo>
                  <a:pt x="490" y="160"/>
                </a:lnTo>
                <a:lnTo>
                  <a:pt x="488" y="160"/>
                </a:lnTo>
                <a:lnTo>
                  <a:pt x="484" y="160"/>
                </a:lnTo>
                <a:lnTo>
                  <a:pt x="488" y="160"/>
                </a:lnTo>
                <a:lnTo>
                  <a:pt x="484" y="160"/>
                </a:lnTo>
                <a:lnTo>
                  <a:pt x="480" y="160"/>
                </a:lnTo>
                <a:lnTo>
                  <a:pt x="476" y="160"/>
                </a:lnTo>
                <a:lnTo>
                  <a:pt x="476" y="156"/>
                </a:lnTo>
                <a:lnTo>
                  <a:pt x="476" y="160"/>
                </a:lnTo>
                <a:lnTo>
                  <a:pt x="472" y="160"/>
                </a:lnTo>
                <a:lnTo>
                  <a:pt x="468" y="160"/>
                </a:lnTo>
                <a:lnTo>
                  <a:pt x="468" y="156"/>
                </a:lnTo>
                <a:lnTo>
                  <a:pt x="464" y="156"/>
                </a:lnTo>
                <a:lnTo>
                  <a:pt x="464" y="160"/>
                </a:lnTo>
                <a:lnTo>
                  <a:pt x="460" y="164"/>
                </a:lnTo>
                <a:lnTo>
                  <a:pt x="460" y="160"/>
                </a:lnTo>
                <a:lnTo>
                  <a:pt x="460" y="156"/>
                </a:lnTo>
                <a:lnTo>
                  <a:pt x="464" y="156"/>
                </a:lnTo>
                <a:lnTo>
                  <a:pt x="464" y="152"/>
                </a:lnTo>
                <a:lnTo>
                  <a:pt x="468" y="152"/>
                </a:lnTo>
                <a:lnTo>
                  <a:pt x="472" y="152"/>
                </a:lnTo>
                <a:lnTo>
                  <a:pt x="476" y="152"/>
                </a:lnTo>
                <a:lnTo>
                  <a:pt x="480" y="152"/>
                </a:lnTo>
                <a:lnTo>
                  <a:pt x="484" y="152"/>
                </a:lnTo>
                <a:lnTo>
                  <a:pt x="484" y="150"/>
                </a:lnTo>
                <a:lnTo>
                  <a:pt x="488" y="150"/>
                </a:lnTo>
                <a:lnTo>
                  <a:pt x="488" y="152"/>
                </a:lnTo>
                <a:lnTo>
                  <a:pt x="490" y="152"/>
                </a:lnTo>
                <a:lnTo>
                  <a:pt x="494" y="152"/>
                </a:lnTo>
                <a:lnTo>
                  <a:pt x="498" y="152"/>
                </a:lnTo>
                <a:lnTo>
                  <a:pt x="502" y="156"/>
                </a:lnTo>
                <a:lnTo>
                  <a:pt x="502" y="160"/>
                </a:lnTo>
                <a:lnTo>
                  <a:pt x="506" y="164"/>
                </a:lnTo>
                <a:lnTo>
                  <a:pt x="502" y="166"/>
                </a:lnTo>
                <a:lnTo>
                  <a:pt x="502" y="166"/>
                </a:lnTo>
                <a:lnTo>
                  <a:pt x="502" y="166"/>
                </a:lnTo>
                <a:close/>
                <a:moveTo>
                  <a:pt x="164" y="152"/>
                </a:moveTo>
                <a:lnTo>
                  <a:pt x="166" y="152"/>
                </a:lnTo>
                <a:lnTo>
                  <a:pt x="164" y="152"/>
                </a:lnTo>
                <a:lnTo>
                  <a:pt x="164" y="152"/>
                </a:lnTo>
                <a:lnTo>
                  <a:pt x="164" y="152"/>
                </a:lnTo>
                <a:close/>
                <a:moveTo>
                  <a:pt x="438" y="156"/>
                </a:moveTo>
                <a:lnTo>
                  <a:pt x="442" y="156"/>
                </a:lnTo>
                <a:lnTo>
                  <a:pt x="446" y="156"/>
                </a:lnTo>
                <a:lnTo>
                  <a:pt x="450" y="156"/>
                </a:lnTo>
                <a:lnTo>
                  <a:pt x="450" y="160"/>
                </a:lnTo>
                <a:lnTo>
                  <a:pt x="454" y="160"/>
                </a:lnTo>
                <a:lnTo>
                  <a:pt x="454" y="164"/>
                </a:lnTo>
                <a:lnTo>
                  <a:pt x="450" y="164"/>
                </a:lnTo>
                <a:lnTo>
                  <a:pt x="450" y="166"/>
                </a:lnTo>
                <a:lnTo>
                  <a:pt x="446" y="166"/>
                </a:lnTo>
                <a:lnTo>
                  <a:pt x="442" y="166"/>
                </a:lnTo>
                <a:lnTo>
                  <a:pt x="438" y="164"/>
                </a:lnTo>
                <a:lnTo>
                  <a:pt x="434" y="160"/>
                </a:lnTo>
                <a:lnTo>
                  <a:pt x="434" y="156"/>
                </a:lnTo>
                <a:lnTo>
                  <a:pt x="438" y="156"/>
                </a:lnTo>
                <a:lnTo>
                  <a:pt x="438" y="156"/>
                </a:lnTo>
                <a:lnTo>
                  <a:pt x="438" y="156"/>
                </a:lnTo>
                <a:close/>
                <a:moveTo>
                  <a:pt x="298" y="160"/>
                </a:moveTo>
                <a:lnTo>
                  <a:pt x="298" y="164"/>
                </a:lnTo>
                <a:lnTo>
                  <a:pt x="298" y="166"/>
                </a:lnTo>
                <a:lnTo>
                  <a:pt x="298" y="170"/>
                </a:lnTo>
                <a:lnTo>
                  <a:pt x="294" y="170"/>
                </a:lnTo>
                <a:lnTo>
                  <a:pt x="298" y="166"/>
                </a:lnTo>
                <a:lnTo>
                  <a:pt x="294" y="166"/>
                </a:lnTo>
                <a:lnTo>
                  <a:pt x="294" y="164"/>
                </a:lnTo>
                <a:lnTo>
                  <a:pt x="294" y="160"/>
                </a:lnTo>
                <a:lnTo>
                  <a:pt x="298" y="160"/>
                </a:lnTo>
                <a:lnTo>
                  <a:pt x="298" y="156"/>
                </a:lnTo>
                <a:lnTo>
                  <a:pt x="298" y="160"/>
                </a:lnTo>
                <a:lnTo>
                  <a:pt x="298" y="160"/>
                </a:lnTo>
                <a:lnTo>
                  <a:pt x="298" y="160"/>
                </a:lnTo>
                <a:close/>
                <a:moveTo>
                  <a:pt x="458" y="156"/>
                </a:moveTo>
                <a:lnTo>
                  <a:pt x="458" y="160"/>
                </a:lnTo>
                <a:lnTo>
                  <a:pt x="458" y="156"/>
                </a:lnTo>
                <a:lnTo>
                  <a:pt x="458" y="156"/>
                </a:lnTo>
                <a:lnTo>
                  <a:pt x="458" y="156"/>
                </a:lnTo>
                <a:close/>
                <a:moveTo>
                  <a:pt x="464" y="164"/>
                </a:moveTo>
                <a:lnTo>
                  <a:pt x="468" y="164"/>
                </a:lnTo>
                <a:lnTo>
                  <a:pt x="468" y="166"/>
                </a:lnTo>
                <a:lnTo>
                  <a:pt x="464" y="166"/>
                </a:lnTo>
                <a:lnTo>
                  <a:pt x="468" y="164"/>
                </a:lnTo>
                <a:lnTo>
                  <a:pt x="464" y="164"/>
                </a:lnTo>
                <a:lnTo>
                  <a:pt x="464" y="166"/>
                </a:lnTo>
                <a:lnTo>
                  <a:pt x="460" y="166"/>
                </a:lnTo>
                <a:lnTo>
                  <a:pt x="460" y="164"/>
                </a:lnTo>
                <a:lnTo>
                  <a:pt x="464" y="164"/>
                </a:lnTo>
                <a:lnTo>
                  <a:pt x="464" y="164"/>
                </a:lnTo>
                <a:lnTo>
                  <a:pt x="464" y="164"/>
                </a:lnTo>
                <a:close/>
                <a:moveTo>
                  <a:pt x="468" y="164"/>
                </a:moveTo>
                <a:lnTo>
                  <a:pt x="472" y="164"/>
                </a:lnTo>
                <a:lnTo>
                  <a:pt x="468" y="164"/>
                </a:lnTo>
                <a:lnTo>
                  <a:pt x="468" y="164"/>
                </a:lnTo>
                <a:lnTo>
                  <a:pt x="468" y="164"/>
                </a:lnTo>
                <a:close/>
                <a:moveTo>
                  <a:pt x="394" y="170"/>
                </a:moveTo>
                <a:lnTo>
                  <a:pt x="398" y="170"/>
                </a:lnTo>
                <a:lnTo>
                  <a:pt x="394" y="174"/>
                </a:lnTo>
                <a:lnTo>
                  <a:pt x="394" y="170"/>
                </a:lnTo>
                <a:lnTo>
                  <a:pt x="394" y="170"/>
                </a:lnTo>
                <a:lnTo>
                  <a:pt x="394" y="170"/>
                </a:lnTo>
                <a:close/>
                <a:moveTo>
                  <a:pt x="394" y="178"/>
                </a:moveTo>
                <a:lnTo>
                  <a:pt x="398" y="178"/>
                </a:lnTo>
                <a:lnTo>
                  <a:pt x="398" y="182"/>
                </a:lnTo>
                <a:lnTo>
                  <a:pt x="398" y="186"/>
                </a:lnTo>
                <a:lnTo>
                  <a:pt x="394" y="182"/>
                </a:lnTo>
                <a:lnTo>
                  <a:pt x="394" y="186"/>
                </a:lnTo>
                <a:lnTo>
                  <a:pt x="394" y="190"/>
                </a:lnTo>
                <a:lnTo>
                  <a:pt x="398" y="194"/>
                </a:lnTo>
                <a:lnTo>
                  <a:pt x="394" y="194"/>
                </a:lnTo>
                <a:lnTo>
                  <a:pt x="390" y="194"/>
                </a:lnTo>
                <a:lnTo>
                  <a:pt x="390" y="196"/>
                </a:lnTo>
                <a:lnTo>
                  <a:pt x="390" y="200"/>
                </a:lnTo>
                <a:lnTo>
                  <a:pt x="386" y="200"/>
                </a:lnTo>
                <a:lnTo>
                  <a:pt x="386" y="196"/>
                </a:lnTo>
                <a:lnTo>
                  <a:pt x="386" y="194"/>
                </a:lnTo>
                <a:lnTo>
                  <a:pt x="390" y="194"/>
                </a:lnTo>
                <a:lnTo>
                  <a:pt x="390" y="190"/>
                </a:lnTo>
                <a:lnTo>
                  <a:pt x="390" y="186"/>
                </a:lnTo>
                <a:lnTo>
                  <a:pt x="390" y="182"/>
                </a:lnTo>
                <a:lnTo>
                  <a:pt x="390" y="178"/>
                </a:lnTo>
                <a:lnTo>
                  <a:pt x="394" y="178"/>
                </a:lnTo>
                <a:lnTo>
                  <a:pt x="394" y="178"/>
                </a:lnTo>
                <a:lnTo>
                  <a:pt x="394" y="178"/>
                </a:lnTo>
                <a:close/>
                <a:moveTo>
                  <a:pt x="390" y="182"/>
                </a:moveTo>
                <a:lnTo>
                  <a:pt x="390" y="186"/>
                </a:lnTo>
                <a:lnTo>
                  <a:pt x="386" y="190"/>
                </a:lnTo>
                <a:lnTo>
                  <a:pt x="386" y="194"/>
                </a:lnTo>
                <a:lnTo>
                  <a:pt x="382" y="194"/>
                </a:lnTo>
                <a:lnTo>
                  <a:pt x="382" y="190"/>
                </a:lnTo>
                <a:lnTo>
                  <a:pt x="382" y="186"/>
                </a:lnTo>
                <a:lnTo>
                  <a:pt x="382" y="182"/>
                </a:lnTo>
                <a:lnTo>
                  <a:pt x="386" y="182"/>
                </a:lnTo>
                <a:lnTo>
                  <a:pt x="390" y="182"/>
                </a:lnTo>
                <a:lnTo>
                  <a:pt x="390" y="182"/>
                </a:lnTo>
                <a:lnTo>
                  <a:pt x="390" y="182"/>
                </a:lnTo>
                <a:close/>
                <a:moveTo>
                  <a:pt x="378" y="190"/>
                </a:moveTo>
                <a:lnTo>
                  <a:pt x="378" y="194"/>
                </a:lnTo>
                <a:lnTo>
                  <a:pt x="378" y="196"/>
                </a:lnTo>
                <a:lnTo>
                  <a:pt x="374" y="194"/>
                </a:lnTo>
                <a:lnTo>
                  <a:pt x="374" y="190"/>
                </a:lnTo>
                <a:lnTo>
                  <a:pt x="378" y="190"/>
                </a:lnTo>
                <a:lnTo>
                  <a:pt x="378" y="190"/>
                </a:lnTo>
                <a:lnTo>
                  <a:pt x="378" y="190"/>
                </a:lnTo>
                <a:close/>
                <a:moveTo>
                  <a:pt x="104" y="196"/>
                </a:moveTo>
                <a:lnTo>
                  <a:pt x="100" y="196"/>
                </a:lnTo>
                <a:lnTo>
                  <a:pt x="96" y="194"/>
                </a:lnTo>
                <a:lnTo>
                  <a:pt x="100" y="194"/>
                </a:lnTo>
                <a:lnTo>
                  <a:pt x="104" y="194"/>
                </a:lnTo>
                <a:lnTo>
                  <a:pt x="104" y="196"/>
                </a:lnTo>
                <a:lnTo>
                  <a:pt x="104" y="196"/>
                </a:lnTo>
                <a:lnTo>
                  <a:pt x="104" y="196"/>
                </a:lnTo>
                <a:close/>
                <a:moveTo>
                  <a:pt x="554" y="194"/>
                </a:moveTo>
                <a:lnTo>
                  <a:pt x="558" y="194"/>
                </a:lnTo>
                <a:lnTo>
                  <a:pt x="558" y="196"/>
                </a:lnTo>
                <a:lnTo>
                  <a:pt x="558" y="200"/>
                </a:lnTo>
                <a:lnTo>
                  <a:pt x="558" y="204"/>
                </a:lnTo>
                <a:lnTo>
                  <a:pt x="554" y="204"/>
                </a:lnTo>
                <a:lnTo>
                  <a:pt x="554" y="200"/>
                </a:lnTo>
                <a:lnTo>
                  <a:pt x="550" y="200"/>
                </a:lnTo>
                <a:lnTo>
                  <a:pt x="554" y="200"/>
                </a:lnTo>
                <a:lnTo>
                  <a:pt x="554" y="196"/>
                </a:lnTo>
                <a:lnTo>
                  <a:pt x="554" y="194"/>
                </a:lnTo>
                <a:lnTo>
                  <a:pt x="554" y="194"/>
                </a:lnTo>
                <a:lnTo>
                  <a:pt x="554" y="194"/>
                </a:lnTo>
                <a:close/>
                <a:moveTo>
                  <a:pt x="248" y="200"/>
                </a:moveTo>
                <a:lnTo>
                  <a:pt x="246" y="200"/>
                </a:lnTo>
                <a:lnTo>
                  <a:pt x="248" y="200"/>
                </a:lnTo>
                <a:lnTo>
                  <a:pt x="248" y="200"/>
                </a:lnTo>
                <a:lnTo>
                  <a:pt x="248" y="200"/>
                </a:lnTo>
                <a:close/>
                <a:moveTo>
                  <a:pt x="358" y="200"/>
                </a:moveTo>
                <a:lnTo>
                  <a:pt x="358" y="204"/>
                </a:lnTo>
                <a:lnTo>
                  <a:pt x="360" y="204"/>
                </a:lnTo>
                <a:lnTo>
                  <a:pt x="358" y="208"/>
                </a:lnTo>
                <a:lnTo>
                  <a:pt x="358" y="212"/>
                </a:lnTo>
                <a:lnTo>
                  <a:pt x="358" y="208"/>
                </a:lnTo>
                <a:lnTo>
                  <a:pt x="358" y="204"/>
                </a:lnTo>
                <a:lnTo>
                  <a:pt x="358" y="200"/>
                </a:lnTo>
                <a:lnTo>
                  <a:pt x="358" y="200"/>
                </a:lnTo>
                <a:lnTo>
                  <a:pt x="358" y="200"/>
                </a:lnTo>
                <a:close/>
                <a:moveTo>
                  <a:pt x="212" y="238"/>
                </a:moveTo>
                <a:lnTo>
                  <a:pt x="208" y="238"/>
                </a:lnTo>
                <a:lnTo>
                  <a:pt x="204" y="234"/>
                </a:lnTo>
                <a:lnTo>
                  <a:pt x="200" y="234"/>
                </a:lnTo>
                <a:lnTo>
                  <a:pt x="196" y="234"/>
                </a:lnTo>
                <a:lnTo>
                  <a:pt x="192" y="234"/>
                </a:lnTo>
                <a:lnTo>
                  <a:pt x="190" y="234"/>
                </a:lnTo>
                <a:lnTo>
                  <a:pt x="186" y="234"/>
                </a:lnTo>
                <a:lnTo>
                  <a:pt x="182" y="234"/>
                </a:lnTo>
                <a:lnTo>
                  <a:pt x="178" y="234"/>
                </a:lnTo>
                <a:lnTo>
                  <a:pt x="178" y="230"/>
                </a:lnTo>
                <a:lnTo>
                  <a:pt x="174" y="230"/>
                </a:lnTo>
                <a:lnTo>
                  <a:pt x="170" y="230"/>
                </a:lnTo>
                <a:lnTo>
                  <a:pt x="166" y="230"/>
                </a:lnTo>
                <a:lnTo>
                  <a:pt x="164" y="230"/>
                </a:lnTo>
                <a:lnTo>
                  <a:pt x="160" y="230"/>
                </a:lnTo>
                <a:lnTo>
                  <a:pt x="160" y="226"/>
                </a:lnTo>
                <a:lnTo>
                  <a:pt x="160" y="222"/>
                </a:lnTo>
                <a:lnTo>
                  <a:pt x="160" y="220"/>
                </a:lnTo>
                <a:lnTo>
                  <a:pt x="160" y="222"/>
                </a:lnTo>
                <a:lnTo>
                  <a:pt x="156" y="222"/>
                </a:lnTo>
                <a:lnTo>
                  <a:pt x="156" y="220"/>
                </a:lnTo>
                <a:lnTo>
                  <a:pt x="152" y="220"/>
                </a:lnTo>
                <a:lnTo>
                  <a:pt x="148" y="220"/>
                </a:lnTo>
                <a:lnTo>
                  <a:pt x="144" y="220"/>
                </a:lnTo>
                <a:lnTo>
                  <a:pt x="140" y="220"/>
                </a:lnTo>
                <a:lnTo>
                  <a:pt x="144" y="220"/>
                </a:lnTo>
                <a:lnTo>
                  <a:pt x="144" y="216"/>
                </a:lnTo>
                <a:lnTo>
                  <a:pt x="144" y="220"/>
                </a:lnTo>
                <a:lnTo>
                  <a:pt x="148" y="216"/>
                </a:lnTo>
                <a:lnTo>
                  <a:pt x="148" y="212"/>
                </a:lnTo>
                <a:lnTo>
                  <a:pt x="152" y="212"/>
                </a:lnTo>
                <a:lnTo>
                  <a:pt x="152" y="208"/>
                </a:lnTo>
                <a:lnTo>
                  <a:pt x="152" y="204"/>
                </a:lnTo>
                <a:lnTo>
                  <a:pt x="152" y="200"/>
                </a:lnTo>
                <a:lnTo>
                  <a:pt x="156" y="200"/>
                </a:lnTo>
                <a:lnTo>
                  <a:pt x="156" y="204"/>
                </a:lnTo>
                <a:lnTo>
                  <a:pt x="160" y="204"/>
                </a:lnTo>
                <a:lnTo>
                  <a:pt x="164" y="204"/>
                </a:lnTo>
                <a:lnTo>
                  <a:pt x="166" y="204"/>
                </a:lnTo>
                <a:lnTo>
                  <a:pt x="170" y="204"/>
                </a:lnTo>
                <a:lnTo>
                  <a:pt x="174" y="204"/>
                </a:lnTo>
                <a:lnTo>
                  <a:pt x="174" y="208"/>
                </a:lnTo>
                <a:lnTo>
                  <a:pt x="178" y="208"/>
                </a:lnTo>
                <a:lnTo>
                  <a:pt x="182" y="212"/>
                </a:lnTo>
                <a:lnTo>
                  <a:pt x="186" y="212"/>
                </a:lnTo>
                <a:lnTo>
                  <a:pt x="186" y="208"/>
                </a:lnTo>
                <a:lnTo>
                  <a:pt x="186" y="212"/>
                </a:lnTo>
                <a:lnTo>
                  <a:pt x="190" y="212"/>
                </a:lnTo>
                <a:lnTo>
                  <a:pt x="190" y="216"/>
                </a:lnTo>
                <a:lnTo>
                  <a:pt x="190" y="220"/>
                </a:lnTo>
                <a:lnTo>
                  <a:pt x="192" y="220"/>
                </a:lnTo>
                <a:lnTo>
                  <a:pt x="196" y="220"/>
                </a:lnTo>
                <a:lnTo>
                  <a:pt x="200" y="220"/>
                </a:lnTo>
                <a:lnTo>
                  <a:pt x="204" y="220"/>
                </a:lnTo>
                <a:lnTo>
                  <a:pt x="208" y="220"/>
                </a:lnTo>
                <a:lnTo>
                  <a:pt x="212" y="220"/>
                </a:lnTo>
                <a:lnTo>
                  <a:pt x="216" y="220"/>
                </a:lnTo>
                <a:lnTo>
                  <a:pt x="216" y="222"/>
                </a:lnTo>
                <a:lnTo>
                  <a:pt x="216" y="220"/>
                </a:lnTo>
                <a:lnTo>
                  <a:pt x="220" y="220"/>
                </a:lnTo>
                <a:lnTo>
                  <a:pt x="220" y="216"/>
                </a:lnTo>
                <a:lnTo>
                  <a:pt x="220" y="212"/>
                </a:lnTo>
                <a:lnTo>
                  <a:pt x="222" y="212"/>
                </a:lnTo>
                <a:lnTo>
                  <a:pt x="226" y="216"/>
                </a:lnTo>
                <a:lnTo>
                  <a:pt x="230" y="216"/>
                </a:lnTo>
                <a:lnTo>
                  <a:pt x="234" y="216"/>
                </a:lnTo>
                <a:lnTo>
                  <a:pt x="234" y="220"/>
                </a:lnTo>
                <a:lnTo>
                  <a:pt x="238" y="220"/>
                </a:lnTo>
                <a:lnTo>
                  <a:pt x="242" y="220"/>
                </a:lnTo>
                <a:lnTo>
                  <a:pt x="246" y="220"/>
                </a:lnTo>
                <a:lnTo>
                  <a:pt x="246" y="222"/>
                </a:lnTo>
                <a:lnTo>
                  <a:pt x="248" y="222"/>
                </a:lnTo>
                <a:lnTo>
                  <a:pt x="248" y="226"/>
                </a:lnTo>
                <a:lnTo>
                  <a:pt x="246" y="222"/>
                </a:lnTo>
                <a:lnTo>
                  <a:pt x="246" y="226"/>
                </a:lnTo>
                <a:lnTo>
                  <a:pt x="248" y="226"/>
                </a:lnTo>
                <a:lnTo>
                  <a:pt x="248" y="230"/>
                </a:lnTo>
                <a:lnTo>
                  <a:pt x="252" y="234"/>
                </a:lnTo>
                <a:lnTo>
                  <a:pt x="256" y="234"/>
                </a:lnTo>
                <a:lnTo>
                  <a:pt x="260" y="234"/>
                </a:lnTo>
                <a:lnTo>
                  <a:pt x="264" y="234"/>
                </a:lnTo>
                <a:lnTo>
                  <a:pt x="268" y="234"/>
                </a:lnTo>
                <a:lnTo>
                  <a:pt x="268" y="230"/>
                </a:lnTo>
                <a:lnTo>
                  <a:pt x="268" y="234"/>
                </a:lnTo>
                <a:lnTo>
                  <a:pt x="272" y="234"/>
                </a:lnTo>
                <a:lnTo>
                  <a:pt x="272" y="238"/>
                </a:lnTo>
                <a:lnTo>
                  <a:pt x="272" y="242"/>
                </a:lnTo>
                <a:lnTo>
                  <a:pt x="272" y="246"/>
                </a:lnTo>
                <a:lnTo>
                  <a:pt x="272" y="250"/>
                </a:lnTo>
                <a:lnTo>
                  <a:pt x="276" y="250"/>
                </a:lnTo>
                <a:lnTo>
                  <a:pt x="276" y="252"/>
                </a:lnTo>
                <a:lnTo>
                  <a:pt x="272" y="252"/>
                </a:lnTo>
                <a:lnTo>
                  <a:pt x="272" y="250"/>
                </a:lnTo>
                <a:lnTo>
                  <a:pt x="268" y="250"/>
                </a:lnTo>
                <a:lnTo>
                  <a:pt x="264" y="250"/>
                </a:lnTo>
                <a:lnTo>
                  <a:pt x="260" y="246"/>
                </a:lnTo>
                <a:lnTo>
                  <a:pt x="256" y="246"/>
                </a:lnTo>
                <a:lnTo>
                  <a:pt x="256" y="242"/>
                </a:lnTo>
                <a:lnTo>
                  <a:pt x="252" y="242"/>
                </a:lnTo>
                <a:lnTo>
                  <a:pt x="252" y="246"/>
                </a:lnTo>
                <a:lnTo>
                  <a:pt x="248" y="246"/>
                </a:lnTo>
                <a:lnTo>
                  <a:pt x="246" y="246"/>
                </a:lnTo>
                <a:lnTo>
                  <a:pt x="242" y="246"/>
                </a:lnTo>
                <a:lnTo>
                  <a:pt x="238" y="246"/>
                </a:lnTo>
                <a:lnTo>
                  <a:pt x="234" y="242"/>
                </a:lnTo>
                <a:lnTo>
                  <a:pt x="234" y="246"/>
                </a:lnTo>
                <a:lnTo>
                  <a:pt x="230" y="246"/>
                </a:lnTo>
                <a:lnTo>
                  <a:pt x="230" y="242"/>
                </a:lnTo>
                <a:lnTo>
                  <a:pt x="226" y="242"/>
                </a:lnTo>
                <a:lnTo>
                  <a:pt x="222" y="242"/>
                </a:lnTo>
                <a:lnTo>
                  <a:pt x="220" y="242"/>
                </a:lnTo>
                <a:lnTo>
                  <a:pt x="216" y="242"/>
                </a:lnTo>
                <a:lnTo>
                  <a:pt x="212" y="238"/>
                </a:lnTo>
                <a:lnTo>
                  <a:pt x="212" y="238"/>
                </a:lnTo>
                <a:lnTo>
                  <a:pt x="212" y="238"/>
                </a:lnTo>
                <a:close/>
                <a:moveTo>
                  <a:pt x="554" y="204"/>
                </a:moveTo>
                <a:lnTo>
                  <a:pt x="558" y="204"/>
                </a:lnTo>
                <a:lnTo>
                  <a:pt x="558" y="208"/>
                </a:lnTo>
                <a:lnTo>
                  <a:pt x="558" y="212"/>
                </a:lnTo>
                <a:lnTo>
                  <a:pt x="554" y="208"/>
                </a:lnTo>
                <a:lnTo>
                  <a:pt x="554" y="204"/>
                </a:lnTo>
                <a:lnTo>
                  <a:pt x="554" y="204"/>
                </a:lnTo>
                <a:lnTo>
                  <a:pt x="554" y="204"/>
                </a:lnTo>
                <a:close/>
                <a:moveTo>
                  <a:pt x="550" y="208"/>
                </a:moveTo>
                <a:lnTo>
                  <a:pt x="554" y="208"/>
                </a:lnTo>
                <a:lnTo>
                  <a:pt x="554" y="212"/>
                </a:lnTo>
                <a:lnTo>
                  <a:pt x="554" y="216"/>
                </a:lnTo>
                <a:lnTo>
                  <a:pt x="554" y="220"/>
                </a:lnTo>
                <a:lnTo>
                  <a:pt x="550" y="220"/>
                </a:lnTo>
                <a:lnTo>
                  <a:pt x="550" y="212"/>
                </a:lnTo>
                <a:lnTo>
                  <a:pt x="550" y="208"/>
                </a:lnTo>
                <a:lnTo>
                  <a:pt x="550" y="208"/>
                </a:lnTo>
                <a:lnTo>
                  <a:pt x="550" y="208"/>
                </a:lnTo>
                <a:close/>
                <a:moveTo>
                  <a:pt x="140" y="212"/>
                </a:moveTo>
                <a:lnTo>
                  <a:pt x="140" y="216"/>
                </a:lnTo>
                <a:lnTo>
                  <a:pt x="140" y="212"/>
                </a:lnTo>
                <a:lnTo>
                  <a:pt x="140" y="212"/>
                </a:lnTo>
                <a:lnTo>
                  <a:pt x="140" y="212"/>
                </a:lnTo>
                <a:close/>
                <a:moveTo>
                  <a:pt x="286" y="220"/>
                </a:moveTo>
                <a:lnTo>
                  <a:pt x="290" y="220"/>
                </a:lnTo>
                <a:lnTo>
                  <a:pt x="286" y="220"/>
                </a:lnTo>
                <a:lnTo>
                  <a:pt x="286" y="222"/>
                </a:lnTo>
                <a:lnTo>
                  <a:pt x="282" y="222"/>
                </a:lnTo>
                <a:lnTo>
                  <a:pt x="282" y="220"/>
                </a:lnTo>
                <a:lnTo>
                  <a:pt x="286" y="220"/>
                </a:lnTo>
                <a:lnTo>
                  <a:pt x="286" y="220"/>
                </a:lnTo>
                <a:lnTo>
                  <a:pt x="286" y="220"/>
                </a:lnTo>
                <a:close/>
                <a:moveTo>
                  <a:pt x="252" y="220"/>
                </a:moveTo>
                <a:lnTo>
                  <a:pt x="256" y="220"/>
                </a:lnTo>
                <a:lnTo>
                  <a:pt x="260" y="220"/>
                </a:lnTo>
                <a:lnTo>
                  <a:pt x="264" y="220"/>
                </a:lnTo>
                <a:lnTo>
                  <a:pt x="268" y="220"/>
                </a:lnTo>
                <a:lnTo>
                  <a:pt x="268" y="222"/>
                </a:lnTo>
                <a:lnTo>
                  <a:pt x="264" y="222"/>
                </a:lnTo>
                <a:lnTo>
                  <a:pt x="260" y="222"/>
                </a:lnTo>
                <a:lnTo>
                  <a:pt x="260" y="226"/>
                </a:lnTo>
                <a:lnTo>
                  <a:pt x="256" y="226"/>
                </a:lnTo>
                <a:lnTo>
                  <a:pt x="252" y="226"/>
                </a:lnTo>
                <a:lnTo>
                  <a:pt x="252" y="222"/>
                </a:lnTo>
                <a:lnTo>
                  <a:pt x="252" y="226"/>
                </a:lnTo>
                <a:lnTo>
                  <a:pt x="248" y="222"/>
                </a:lnTo>
                <a:lnTo>
                  <a:pt x="248" y="220"/>
                </a:lnTo>
                <a:lnTo>
                  <a:pt x="252" y="220"/>
                </a:lnTo>
                <a:lnTo>
                  <a:pt x="252" y="220"/>
                </a:lnTo>
                <a:lnTo>
                  <a:pt x="252" y="220"/>
                </a:lnTo>
                <a:close/>
                <a:moveTo>
                  <a:pt x="516" y="222"/>
                </a:moveTo>
                <a:lnTo>
                  <a:pt x="516" y="226"/>
                </a:lnTo>
                <a:lnTo>
                  <a:pt x="516" y="230"/>
                </a:lnTo>
                <a:lnTo>
                  <a:pt x="514" y="234"/>
                </a:lnTo>
                <a:lnTo>
                  <a:pt x="514" y="238"/>
                </a:lnTo>
                <a:lnTo>
                  <a:pt x="510" y="238"/>
                </a:lnTo>
                <a:lnTo>
                  <a:pt x="506" y="238"/>
                </a:lnTo>
                <a:lnTo>
                  <a:pt x="510" y="234"/>
                </a:lnTo>
                <a:lnTo>
                  <a:pt x="510" y="230"/>
                </a:lnTo>
                <a:lnTo>
                  <a:pt x="514" y="226"/>
                </a:lnTo>
                <a:lnTo>
                  <a:pt x="514" y="222"/>
                </a:lnTo>
                <a:lnTo>
                  <a:pt x="516" y="222"/>
                </a:lnTo>
                <a:lnTo>
                  <a:pt x="516" y="222"/>
                </a:lnTo>
                <a:lnTo>
                  <a:pt x="516" y="222"/>
                </a:lnTo>
                <a:close/>
                <a:moveTo>
                  <a:pt x="614" y="226"/>
                </a:moveTo>
                <a:lnTo>
                  <a:pt x="618" y="226"/>
                </a:lnTo>
                <a:lnTo>
                  <a:pt x="618" y="230"/>
                </a:lnTo>
                <a:lnTo>
                  <a:pt x="622" y="230"/>
                </a:lnTo>
                <a:lnTo>
                  <a:pt x="618" y="234"/>
                </a:lnTo>
                <a:lnTo>
                  <a:pt x="618" y="238"/>
                </a:lnTo>
                <a:lnTo>
                  <a:pt x="618" y="242"/>
                </a:lnTo>
                <a:lnTo>
                  <a:pt x="614" y="242"/>
                </a:lnTo>
                <a:lnTo>
                  <a:pt x="610" y="246"/>
                </a:lnTo>
                <a:lnTo>
                  <a:pt x="606" y="246"/>
                </a:lnTo>
                <a:lnTo>
                  <a:pt x="602" y="246"/>
                </a:lnTo>
                <a:lnTo>
                  <a:pt x="600" y="246"/>
                </a:lnTo>
                <a:lnTo>
                  <a:pt x="602" y="242"/>
                </a:lnTo>
                <a:lnTo>
                  <a:pt x="602" y="238"/>
                </a:lnTo>
                <a:lnTo>
                  <a:pt x="602" y="234"/>
                </a:lnTo>
                <a:lnTo>
                  <a:pt x="606" y="230"/>
                </a:lnTo>
                <a:lnTo>
                  <a:pt x="610" y="230"/>
                </a:lnTo>
                <a:lnTo>
                  <a:pt x="610" y="226"/>
                </a:lnTo>
                <a:lnTo>
                  <a:pt x="614" y="226"/>
                </a:lnTo>
                <a:lnTo>
                  <a:pt x="614" y="226"/>
                </a:lnTo>
                <a:lnTo>
                  <a:pt x="614" y="226"/>
                </a:lnTo>
                <a:close/>
                <a:moveTo>
                  <a:pt x="488" y="234"/>
                </a:moveTo>
                <a:lnTo>
                  <a:pt x="490" y="234"/>
                </a:lnTo>
                <a:lnTo>
                  <a:pt x="490" y="238"/>
                </a:lnTo>
                <a:lnTo>
                  <a:pt x="488" y="238"/>
                </a:lnTo>
                <a:lnTo>
                  <a:pt x="488" y="234"/>
                </a:lnTo>
                <a:lnTo>
                  <a:pt x="488" y="234"/>
                </a:lnTo>
                <a:lnTo>
                  <a:pt x="488" y="234"/>
                </a:lnTo>
                <a:close/>
                <a:moveTo>
                  <a:pt x="272" y="242"/>
                </a:moveTo>
                <a:lnTo>
                  <a:pt x="276" y="242"/>
                </a:lnTo>
                <a:lnTo>
                  <a:pt x="278" y="242"/>
                </a:lnTo>
                <a:lnTo>
                  <a:pt x="282" y="242"/>
                </a:lnTo>
                <a:lnTo>
                  <a:pt x="282" y="238"/>
                </a:lnTo>
                <a:lnTo>
                  <a:pt x="286" y="242"/>
                </a:lnTo>
                <a:lnTo>
                  <a:pt x="290" y="242"/>
                </a:lnTo>
                <a:lnTo>
                  <a:pt x="290" y="246"/>
                </a:lnTo>
                <a:lnTo>
                  <a:pt x="286" y="250"/>
                </a:lnTo>
                <a:lnTo>
                  <a:pt x="282" y="250"/>
                </a:lnTo>
                <a:lnTo>
                  <a:pt x="282" y="252"/>
                </a:lnTo>
                <a:lnTo>
                  <a:pt x="282" y="250"/>
                </a:lnTo>
                <a:lnTo>
                  <a:pt x="278" y="246"/>
                </a:lnTo>
                <a:lnTo>
                  <a:pt x="276" y="246"/>
                </a:lnTo>
                <a:lnTo>
                  <a:pt x="276" y="242"/>
                </a:lnTo>
                <a:lnTo>
                  <a:pt x="272" y="242"/>
                </a:lnTo>
                <a:lnTo>
                  <a:pt x="272" y="242"/>
                </a:lnTo>
                <a:lnTo>
                  <a:pt x="272" y="242"/>
                </a:lnTo>
                <a:close/>
                <a:moveTo>
                  <a:pt x="390" y="250"/>
                </a:moveTo>
                <a:lnTo>
                  <a:pt x="386" y="250"/>
                </a:lnTo>
                <a:lnTo>
                  <a:pt x="386" y="252"/>
                </a:lnTo>
                <a:lnTo>
                  <a:pt x="382" y="252"/>
                </a:lnTo>
                <a:lnTo>
                  <a:pt x="378" y="252"/>
                </a:lnTo>
                <a:lnTo>
                  <a:pt x="374" y="252"/>
                </a:lnTo>
                <a:lnTo>
                  <a:pt x="372" y="252"/>
                </a:lnTo>
                <a:lnTo>
                  <a:pt x="368" y="252"/>
                </a:lnTo>
                <a:lnTo>
                  <a:pt x="364" y="256"/>
                </a:lnTo>
                <a:lnTo>
                  <a:pt x="364" y="252"/>
                </a:lnTo>
                <a:lnTo>
                  <a:pt x="360" y="252"/>
                </a:lnTo>
                <a:lnTo>
                  <a:pt x="358" y="252"/>
                </a:lnTo>
                <a:lnTo>
                  <a:pt x="354" y="252"/>
                </a:lnTo>
                <a:lnTo>
                  <a:pt x="350" y="252"/>
                </a:lnTo>
                <a:lnTo>
                  <a:pt x="350" y="250"/>
                </a:lnTo>
                <a:lnTo>
                  <a:pt x="350" y="246"/>
                </a:lnTo>
                <a:lnTo>
                  <a:pt x="354" y="246"/>
                </a:lnTo>
                <a:lnTo>
                  <a:pt x="354" y="242"/>
                </a:lnTo>
                <a:lnTo>
                  <a:pt x="358" y="242"/>
                </a:lnTo>
                <a:lnTo>
                  <a:pt x="360" y="246"/>
                </a:lnTo>
                <a:lnTo>
                  <a:pt x="364" y="246"/>
                </a:lnTo>
                <a:lnTo>
                  <a:pt x="368" y="246"/>
                </a:lnTo>
                <a:lnTo>
                  <a:pt x="368" y="250"/>
                </a:lnTo>
                <a:lnTo>
                  <a:pt x="372" y="250"/>
                </a:lnTo>
                <a:lnTo>
                  <a:pt x="374" y="246"/>
                </a:lnTo>
                <a:lnTo>
                  <a:pt x="378" y="246"/>
                </a:lnTo>
                <a:lnTo>
                  <a:pt x="378" y="250"/>
                </a:lnTo>
                <a:lnTo>
                  <a:pt x="382" y="250"/>
                </a:lnTo>
                <a:lnTo>
                  <a:pt x="386" y="250"/>
                </a:lnTo>
                <a:lnTo>
                  <a:pt x="386" y="246"/>
                </a:lnTo>
                <a:lnTo>
                  <a:pt x="390" y="246"/>
                </a:lnTo>
                <a:lnTo>
                  <a:pt x="394" y="242"/>
                </a:lnTo>
                <a:lnTo>
                  <a:pt x="390" y="242"/>
                </a:lnTo>
                <a:lnTo>
                  <a:pt x="394" y="242"/>
                </a:lnTo>
                <a:lnTo>
                  <a:pt x="394" y="246"/>
                </a:lnTo>
                <a:lnTo>
                  <a:pt x="390" y="246"/>
                </a:lnTo>
                <a:lnTo>
                  <a:pt x="390" y="250"/>
                </a:lnTo>
                <a:lnTo>
                  <a:pt x="390" y="250"/>
                </a:lnTo>
                <a:lnTo>
                  <a:pt x="390" y="250"/>
                </a:lnTo>
                <a:close/>
                <a:moveTo>
                  <a:pt x="338" y="250"/>
                </a:moveTo>
                <a:lnTo>
                  <a:pt x="338" y="252"/>
                </a:lnTo>
                <a:lnTo>
                  <a:pt x="334" y="252"/>
                </a:lnTo>
                <a:lnTo>
                  <a:pt x="334" y="250"/>
                </a:lnTo>
                <a:lnTo>
                  <a:pt x="332" y="252"/>
                </a:lnTo>
                <a:lnTo>
                  <a:pt x="334" y="252"/>
                </a:lnTo>
                <a:lnTo>
                  <a:pt x="332" y="252"/>
                </a:lnTo>
                <a:lnTo>
                  <a:pt x="328" y="252"/>
                </a:lnTo>
                <a:lnTo>
                  <a:pt x="328" y="250"/>
                </a:lnTo>
                <a:lnTo>
                  <a:pt x="328" y="252"/>
                </a:lnTo>
                <a:lnTo>
                  <a:pt x="324" y="252"/>
                </a:lnTo>
                <a:lnTo>
                  <a:pt x="320" y="256"/>
                </a:lnTo>
                <a:lnTo>
                  <a:pt x="320" y="252"/>
                </a:lnTo>
                <a:lnTo>
                  <a:pt x="316" y="256"/>
                </a:lnTo>
                <a:lnTo>
                  <a:pt x="312" y="256"/>
                </a:lnTo>
                <a:lnTo>
                  <a:pt x="308" y="256"/>
                </a:lnTo>
                <a:lnTo>
                  <a:pt x="304" y="256"/>
                </a:lnTo>
                <a:lnTo>
                  <a:pt x="304" y="252"/>
                </a:lnTo>
                <a:lnTo>
                  <a:pt x="304" y="250"/>
                </a:lnTo>
                <a:lnTo>
                  <a:pt x="308" y="250"/>
                </a:lnTo>
                <a:lnTo>
                  <a:pt x="308" y="246"/>
                </a:lnTo>
                <a:lnTo>
                  <a:pt x="312" y="246"/>
                </a:lnTo>
                <a:lnTo>
                  <a:pt x="316" y="246"/>
                </a:lnTo>
                <a:lnTo>
                  <a:pt x="316" y="250"/>
                </a:lnTo>
                <a:lnTo>
                  <a:pt x="320" y="250"/>
                </a:lnTo>
                <a:lnTo>
                  <a:pt x="324" y="252"/>
                </a:lnTo>
                <a:lnTo>
                  <a:pt x="324" y="250"/>
                </a:lnTo>
                <a:lnTo>
                  <a:pt x="328" y="250"/>
                </a:lnTo>
                <a:lnTo>
                  <a:pt x="324" y="246"/>
                </a:lnTo>
                <a:lnTo>
                  <a:pt x="320" y="246"/>
                </a:lnTo>
                <a:lnTo>
                  <a:pt x="320" y="242"/>
                </a:lnTo>
                <a:lnTo>
                  <a:pt x="324" y="242"/>
                </a:lnTo>
                <a:lnTo>
                  <a:pt x="328" y="242"/>
                </a:lnTo>
                <a:lnTo>
                  <a:pt x="328" y="246"/>
                </a:lnTo>
                <a:lnTo>
                  <a:pt x="328" y="242"/>
                </a:lnTo>
                <a:lnTo>
                  <a:pt x="332" y="242"/>
                </a:lnTo>
                <a:lnTo>
                  <a:pt x="332" y="246"/>
                </a:lnTo>
                <a:lnTo>
                  <a:pt x="332" y="250"/>
                </a:lnTo>
                <a:lnTo>
                  <a:pt x="332" y="246"/>
                </a:lnTo>
                <a:lnTo>
                  <a:pt x="334" y="246"/>
                </a:lnTo>
                <a:lnTo>
                  <a:pt x="338" y="246"/>
                </a:lnTo>
                <a:lnTo>
                  <a:pt x="338" y="250"/>
                </a:lnTo>
                <a:lnTo>
                  <a:pt x="338" y="250"/>
                </a:lnTo>
                <a:lnTo>
                  <a:pt x="338" y="250"/>
                </a:lnTo>
                <a:close/>
                <a:moveTo>
                  <a:pt x="460" y="242"/>
                </a:moveTo>
                <a:lnTo>
                  <a:pt x="464" y="242"/>
                </a:lnTo>
                <a:lnTo>
                  <a:pt x="460" y="242"/>
                </a:lnTo>
                <a:lnTo>
                  <a:pt x="460" y="242"/>
                </a:lnTo>
                <a:lnTo>
                  <a:pt x="460" y="242"/>
                </a:lnTo>
                <a:close/>
                <a:moveTo>
                  <a:pt x="316" y="246"/>
                </a:moveTo>
                <a:lnTo>
                  <a:pt x="316" y="242"/>
                </a:lnTo>
                <a:lnTo>
                  <a:pt x="320" y="242"/>
                </a:lnTo>
                <a:lnTo>
                  <a:pt x="316" y="242"/>
                </a:lnTo>
                <a:lnTo>
                  <a:pt x="316" y="246"/>
                </a:lnTo>
                <a:lnTo>
                  <a:pt x="316" y="246"/>
                </a:lnTo>
                <a:lnTo>
                  <a:pt x="316" y="246"/>
                </a:lnTo>
                <a:close/>
                <a:moveTo>
                  <a:pt x="618" y="242"/>
                </a:moveTo>
                <a:lnTo>
                  <a:pt x="618" y="246"/>
                </a:lnTo>
                <a:lnTo>
                  <a:pt x="614" y="246"/>
                </a:lnTo>
                <a:lnTo>
                  <a:pt x="614" y="242"/>
                </a:lnTo>
                <a:lnTo>
                  <a:pt x="618" y="242"/>
                </a:lnTo>
                <a:lnTo>
                  <a:pt x="618" y="242"/>
                </a:lnTo>
                <a:lnTo>
                  <a:pt x="618" y="242"/>
                </a:lnTo>
                <a:close/>
                <a:moveTo>
                  <a:pt x="476" y="242"/>
                </a:moveTo>
                <a:lnTo>
                  <a:pt x="480" y="242"/>
                </a:lnTo>
                <a:lnTo>
                  <a:pt x="476" y="242"/>
                </a:lnTo>
                <a:lnTo>
                  <a:pt x="476" y="242"/>
                </a:lnTo>
                <a:lnTo>
                  <a:pt x="476" y="242"/>
                </a:lnTo>
                <a:close/>
                <a:moveTo>
                  <a:pt x="298" y="242"/>
                </a:moveTo>
                <a:lnTo>
                  <a:pt x="302" y="242"/>
                </a:lnTo>
                <a:lnTo>
                  <a:pt x="304" y="246"/>
                </a:lnTo>
                <a:lnTo>
                  <a:pt x="304" y="250"/>
                </a:lnTo>
                <a:lnTo>
                  <a:pt x="302" y="250"/>
                </a:lnTo>
                <a:lnTo>
                  <a:pt x="302" y="252"/>
                </a:lnTo>
                <a:lnTo>
                  <a:pt x="298" y="252"/>
                </a:lnTo>
                <a:lnTo>
                  <a:pt x="294" y="252"/>
                </a:lnTo>
                <a:lnTo>
                  <a:pt x="298" y="250"/>
                </a:lnTo>
                <a:lnTo>
                  <a:pt x="294" y="250"/>
                </a:lnTo>
                <a:lnTo>
                  <a:pt x="298" y="246"/>
                </a:lnTo>
                <a:lnTo>
                  <a:pt x="298" y="242"/>
                </a:lnTo>
                <a:lnTo>
                  <a:pt x="298" y="242"/>
                </a:lnTo>
                <a:lnTo>
                  <a:pt x="298" y="242"/>
                </a:lnTo>
                <a:close/>
                <a:moveTo>
                  <a:pt x="394" y="246"/>
                </a:moveTo>
                <a:lnTo>
                  <a:pt x="394" y="242"/>
                </a:lnTo>
                <a:lnTo>
                  <a:pt x="398" y="242"/>
                </a:lnTo>
                <a:lnTo>
                  <a:pt x="398" y="246"/>
                </a:lnTo>
                <a:lnTo>
                  <a:pt x="394" y="246"/>
                </a:lnTo>
                <a:lnTo>
                  <a:pt x="394" y="246"/>
                </a:lnTo>
                <a:lnTo>
                  <a:pt x="394" y="246"/>
                </a:lnTo>
                <a:close/>
                <a:moveTo>
                  <a:pt x="342" y="246"/>
                </a:moveTo>
                <a:lnTo>
                  <a:pt x="346" y="246"/>
                </a:lnTo>
                <a:lnTo>
                  <a:pt x="346" y="250"/>
                </a:lnTo>
                <a:lnTo>
                  <a:pt x="342" y="250"/>
                </a:lnTo>
                <a:lnTo>
                  <a:pt x="342" y="252"/>
                </a:lnTo>
                <a:lnTo>
                  <a:pt x="342" y="250"/>
                </a:lnTo>
                <a:lnTo>
                  <a:pt x="342" y="246"/>
                </a:lnTo>
                <a:lnTo>
                  <a:pt x="342" y="246"/>
                </a:lnTo>
                <a:lnTo>
                  <a:pt x="342" y="246"/>
                </a:lnTo>
                <a:close/>
                <a:moveTo>
                  <a:pt x="390" y="250"/>
                </a:moveTo>
                <a:lnTo>
                  <a:pt x="394" y="246"/>
                </a:lnTo>
                <a:lnTo>
                  <a:pt x="394" y="250"/>
                </a:lnTo>
                <a:lnTo>
                  <a:pt x="390" y="250"/>
                </a:lnTo>
                <a:lnTo>
                  <a:pt x="390" y="250"/>
                </a:lnTo>
                <a:lnTo>
                  <a:pt x="390" y="250"/>
                </a:lnTo>
                <a:close/>
                <a:moveTo>
                  <a:pt x="346" y="252"/>
                </a:moveTo>
                <a:lnTo>
                  <a:pt x="346" y="250"/>
                </a:lnTo>
                <a:lnTo>
                  <a:pt x="346" y="252"/>
                </a:lnTo>
                <a:lnTo>
                  <a:pt x="346" y="252"/>
                </a:lnTo>
                <a:lnTo>
                  <a:pt x="346" y="252"/>
                </a:lnTo>
                <a:close/>
                <a:moveTo>
                  <a:pt x="338" y="268"/>
                </a:moveTo>
                <a:lnTo>
                  <a:pt x="334" y="264"/>
                </a:lnTo>
                <a:lnTo>
                  <a:pt x="338" y="264"/>
                </a:lnTo>
                <a:lnTo>
                  <a:pt x="342" y="260"/>
                </a:lnTo>
                <a:lnTo>
                  <a:pt x="342" y="264"/>
                </a:lnTo>
                <a:lnTo>
                  <a:pt x="346" y="260"/>
                </a:lnTo>
                <a:lnTo>
                  <a:pt x="346" y="264"/>
                </a:lnTo>
                <a:lnTo>
                  <a:pt x="350" y="264"/>
                </a:lnTo>
                <a:lnTo>
                  <a:pt x="350" y="260"/>
                </a:lnTo>
                <a:lnTo>
                  <a:pt x="350" y="264"/>
                </a:lnTo>
                <a:lnTo>
                  <a:pt x="354" y="264"/>
                </a:lnTo>
                <a:lnTo>
                  <a:pt x="354" y="268"/>
                </a:lnTo>
                <a:lnTo>
                  <a:pt x="358" y="268"/>
                </a:lnTo>
                <a:lnTo>
                  <a:pt x="360" y="268"/>
                </a:lnTo>
                <a:lnTo>
                  <a:pt x="360" y="272"/>
                </a:lnTo>
                <a:lnTo>
                  <a:pt x="364" y="272"/>
                </a:lnTo>
                <a:lnTo>
                  <a:pt x="364" y="276"/>
                </a:lnTo>
                <a:lnTo>
                  <a:pt x="360" y="276"/>
                </a:lnTo>
                <a:lnTo>
                  <a:pt x="360" y="280"/>
                </a:lnTo>
                <a:lnTo>
                  <a:pt x="358" y="280"/>
                </a:lnTo>
                <a:lnTo>
                  <a:pt x="354" y="280"/>
                </a:lnTo>
                <a:lnTo>
                  <a:pt x="354" y="276"/>
                </a:lnTo>
                <a:lnTo>
                  <a:pt x="350" y="276"/>
                </a:lnTo>
                <a:lnTo>
                  <a:pt x="350" y="272"/>
                </a:lnTo>
                <a:lnTo>
                  <a:pt x="346" y="272"/>
                </a:lnTo>
                <a:lnTo>
                  <a:pt x="346" y="268"/>
                </a:lnTo>
                <a:lnTo>
                  <a:pt x="342" y="268"/>
                </a:lnTo>
                <a:lnTo>
                  <a:pt x="338" y="268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374" y="282"/>
                </a:moveTo>
                <a:lnTo>
                  <a:pt x="374" y="280"/>
                </a:lnTo>
                <a:lnTo>
                  <a:pt x="378" y="280"/>
                </a:lnTo>
                <a:lnTo>
                  <a:pt x="378" y="282"/>
                </a:lnTo>
                <a:lnTo>
                  <a:pt x="374" y="282"/>
                </a:lnTo>
                <a:lnTo>
                  <a:pt x="374" y="282"/>
                </a:lnTo>
                <a:lnTo>
                  <a:pt x="374" y="282"/>
                </a:lnTo>
                <a:close/>
                <a:moveTo>
                  <a:pt x="390" y="286"/>
                </a:moveTo>
                <a:lnTo>
                  <a:pt x="394" y="286"/>
                </a:lnTo>
                <a:lnTo>
                  <a:pt x="394" y="282"/>
                </a:lnTo>
                <a:lnTo>
                  <a:pt x="398" y="282"/>
                </a:lnTo>
                <a:lnTo>
                  <a:pt x="398" y="280"/>
                </a:lnTo>
                <a:lnTo>
                  <a:pt x="398" y="282"/>
                </a:lnTo>
                <a:lnTo>
                  <a:pt x="398" y="286"/>
                </a:lnTo>
                <a:lnTo>
                  <a:pt x="394" y="286"/>
                </a:lnTo>
                <a:lnTo>
                  <a:pt x="394" y="290"/>
                </a:lnTo>
                <a:lnTo>
                  <a:pt x="390" y="290"/>
                </a:lnTo>
                <a:lnTo>
                  <a:pt x="390" y="286"/>
                </a:lnTo>
                <a:lnTo>
                  <a:pt x="390" y="286"/>
                </a:lnTo>
                <a:lnTo>
                  <a:pt x="390" y="286"/>
                </a:lnTo>
                <a:close/>
                <a:moveTo>
                  <a:pt x="434" y="234"/>
                </a:moveTo>
                <a:lnTo>
                  <a:pt x="438" y="234"/>
                </a:lnTo>
                <a:lnTo>
                  <a:pt x="442" y="234"/>
                </a:lnTo>
                <a:lnTo>
                  <a:pt x="442" y="230"/>
                </a:lnTo>
                <a:lnTo>
                  <a:pt x="446" y="230"/>
                </a:lnTo>
                <a:lnTo>
                  <a:pt x="446" y="234"/>
                </a:lnTo>
                <a:lnTo>
                  <a:pt x="442" y="234"/>
                </a:lnTo>
                <a:lnTo>
                  <a:pt x="442" y="238"/>
                </a:lnTo>
                <a:lnTo>
                  <a:pt x="438" y="238"/>
                </a:lnTo>
                <a:lnTo>
                  <a:pt x="434" y="238"/>
                </a:lnTo>
                <a:lnTo>
                  <a:pt x="430" y="238"/>
                </a:lnTo>
                <a:lnTo>
                  <a:pt x="434" y="234"/>
                </a:lnTo>
                <a:lnTo>
                  <a:pt x="434" y="234"/>
                </a:lnTo>
                <a:lnTo>
                  <a:pt x="434" y="234"/>
                </a:lnTo>
                <a:close/>
                <a:moveTo>
                  <a:pt x="412" y="242"/>
                </a:moveTo>
                <a:lnTo>
                  <a:pt x="416" y="242"/>
                </a:lnTo>
                <a:lnTo>
                  <a:pt x="420" y="242"/>
                </a:lnTo>
                <a:lnTo>
                  <a:pt x="424" y="242"/>
                </a:lnTo>
                <a:lnTo>
                  <a:pt x="424" y="246"/>
                </a:lnTo>
                <a:lnTo>
                  <a:pt x="420" y="246"/>
                </a:lnTo>
                <a:lnTo>
                  <a:pt x="416" y="246"/>
                </a:lnTo>
                <a:lnTo>
                  <a:pt x="412" y="246"/>
                </a:lnTo>
                <a:lnTo>
                  <a:pt x="412" y="242"/>
                </a:lnTo>
                <a:lnTo>
                  <a:pt x="412" y="242"/>
                </a:lnTo>
                <a:lnTo>
                  <a:pt x="412" y="242"/>
                </a:lnTo>
                <a:close/>
                <a:moveTo>
                  <a:pt x="404" y="246"/>
                </a:moveTo>
                <a:lnTo>
                  <a:pt x="408" y="246"/>
                </a:lnTo>
                <a:lnTo>
                  <a:pt x="408" y="242"/>
                </a:lnTo>
                <a:lnTo>
                  <a:pt x="412" y="242"/>
                </a:lnTo>
                <a:lnTo>
                  <a:pt x="412" y="246"/>
                </a:lnTo>
                <a:lnTo>
                  <a:pt x="408" y="246"/>
                </a:lnTo>
                <a:lnTo>
                  <a:pt x="408" y="250"/>
                </a:lnTo>
                <a:lnTo>
                  <a:pt x="408" y="246"/>
                </a:lnTo>
                <a:lnTo>
                  <a:pt x="404" y="246"/>
                </a:lnTo>
                <a:lnTo>
                  <a:pt x="404" y="246"/>
                </a:lnTo>
                <a:lnTo>
                  <a:pt x="404" y="246"/>
                </a:lnTo>
                <a:close/>
                <a:moveTo>
                  <a:pt x="398" y="250"/>
                </a:moveTo>
                <a:lnTo>
                  <a:pt x="398" y="246"/>
                </a:lnTo>
                <a:lnTo>
                  <a:pt x="402" y="246"/>
                </a:lnTo>
                <a:lnTo>
                  <a:pt x="398" y="246"/>
                </a:lnTo>
                <a:lnTo>
                  <a:pt x="398" y="242"/>
                </a:lnTo>
                <a:lnTo>
                  <a:pt x="402" y="242"/>
                </a:lnTo>
                <a:lnTo>
                  <a:pt x="402" y="246"/>
                </a:lnTo>
                <a:lnTo>
                  <a:pt x="404" y="242"/>
                </a:lnTo>
                <a:lnTo>
                  <a:pt x="404" y="246"/>
                </a:lnTo>
                <a:lnTo>
                  <a:pt x="402" y="246"/>
                </a:lnTo>
                <a:lnTo>
                  <a:pt x="402" y="250"/>
                </a:lnTo>
                <a:lnTo>
                  <a:pt x="398" y="250"/>
                </a:lnTo>
                <a:lnTo>
                  <a:pt x="398" y="250"/>
                </a:lnTo>
                <a:lnTo>
                  <a:pt x="398" y="250"/>
                </a:lnTo>
                <a:close/>
                <a:moveTo>
                  <a:pt x="424" y="264"/>
                </a:moveTo>
                <a:lnTo>
                  <a:pt x="420" y="264"/>
                </a:lnTo>
                <a:lnTo>
                  <a:pt x="420" y="268"/>
                </a:lnTo>
                <a:lnTo>
                  <a:pt x="420" y="272"/>
                </a:lnTo>
                <a:lnTo>
                  <a:pt x="416" y="272"/>
                </a:lnTo>
                <a:lnTo>
                  <a:pt x="416" y="276"/>
                </a:lnTo>
                <a:lnTo>
                  <a:pt x="412" y="276"/>
                </a:lnTo>
                <a:lnTo>
                  <a:pt x="408" y="276"/>
                </a:lnTo>
                <a:lnTo>
                  <a:pt x="408" y="280"/>
                </a:lnTo>
                <a:lnTo>
                  <a:pt x="404" y="280"/>
                </a:lnTo>
                <a:lnTo>
                  <a:pt x="402" y="280"/>
                </a:lnTo>
                <a:lnTo>
                  <a:pt x="402" y="276"/>
                </a:lnTo>
                <a:lnTo>
                  <a:pt x="404" y="276"/>
                </a:lnTo>
                <a:lnTo>
                  <a:pt x="402" y="276"/>
                </a:lnTo>
                <a:lnTo>
                  <a:pt x="402" y="272"/>
                </a:lnTo>
                <a:lnTo>
                  <a:pt x="402" y="268"/>
                </a:lnTo>
                <a:lnTo>
                  <a:pt x="404" y="264"/>
                </a:lnTo>
                <a:lnTo>
                  <a:pt x="404" y="260"/>
                </a:lnTo>
                <a:lnTo>
                  <a:pt x="408" y="260"/>
                </a:lnTo>
                <a:lnTo>
                  <a:pt x="408" y="264"/>
                </a:lnTo>
                <a:lnTo>
                  <a:pt x="412" y="264"/>
                </a:lnTo>
                <a:lnTo>
                  <a:pt x="412" y="260"/>
                </a:lnTo>
                <a:lnTo>
                  <a:pt x="416" y="260"/>
                </a:lnTo>
                <a:lnTo>
                  <a:pt x="416" y="256"/>
                </a:lnTo>
                <a:lnTo>
                  <a:pt x="420" y="256"/>
                </a:lnTo>
                <a:lnTo>
                  <a:pt x="424" y="256"/>
                </a:lnTo>
                <a:lnTo>
                  <a:pt x="424" y="260"/>
                </a:lnTo>
                <a:lnTo>
                  <a:pt x="420" y="260"/>
                </a:lnTo>
                <a:lnTo>
                  <a:pt x="424" y="264"/>
                </a:lnTo>
                <a:lnTo>
                  <a:pt x="424" y="264"/>
                </a:lnTo>
                <a:lnTo>
                  <a:pt x="424" y="26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71" name="Freeform 29">
            <a:extLst>
              <a:ext uri="{FF2B5EF4-FFF2-40B4-BE49-F238E27FC236}">
                <a16:creationId xmlns:a16="http://schemas.microsoft.com/office/drawing/2014/main" id="{257DB1E5-839C-4E17-AB52-B1FD35A42EA0}"/>
              </a:ext>
            </a:extLst>
          </p:cNvPr>
          <p:cNvSpPr>
            <a:spLocks noEditPoints="1"/>
          </p:cNvSpPr>
          <p:nvPr/>
        </p:nvSpPr>
        <p:spPr bwMode="auto">
          <a:xfrm>
            <a:off x="6947303" y="3404655"/>
            <a:ext cx="431800" cy="431800"/>
          </a:xfrm>
          <a:custGeom>
            <a:avLst/>
            <a:gdLst>
              <a:gd name="T0" fmla="*/ 250 w 272"/>
              <a:gd name="T1" fmla="*/ 156 h 272"/>
              <a:gd name="T2" fmla="*/ 242 w 272"/>
              <a:gd name="T3" fmla="*/ 178 h 272"/>
              <a:gd name="T4" fmla="*/ 246 w 272"/>
              <a:gd name="T5" fmla="*/ 198 h 272"/>
              <a:gd name="T6" fmla="*/ 264 w 272"/>
              <a:gd name="T7" fmla="*/ 212 h 272"/>
              <a:gd name="T8" fmla="*/ 268 w 272"/>
              <a:gd name="T9" fmla="*/ 232 h 272"/>
              <a:gd name="T10" fmla="*/ 264 w 272"/>
              <a:gd name="T11" fmla="*/ 242 h 272"/>
              <a:gd name="T12" fmla="*/ 258 w 272"/>
              <a:gd name="T13" fmla="*/ 250 h 272"/>
              <a:gd name="T14" fmla="*/ 250 w 272"/>
              <a:gd name="T15" fmla="*/ 264 h 272"/>
              <a:gd name="T16" fmla="*/ 238 w 272"/>
              <a:gd name="T17" fmla="*/ 268 h 272"/>
              <a:gd name="T18" fmla="*/ 228 w 272"/>
              <a:gd name="T19" fmla="*/ 264 h 272"/>
              <a:gd name="T20" fmla="*/ 204 w 272"/>
              <a:gd name="T21" fmla="*/ 262 h 272"/>
              <a:gd name="T22" fmla="*/ 190 w 272"/>
              <a:gd name="T23" fmla="*/ 258 h 272"/>
              <a:gd name="T24" fmla="*/ 182 w 272"/>
              <a:gd name="T25" fmla="*/ 234 h 272"/>
              <a:gd name="T26" fmla="*/ 164 w 272"/>
              <a:gd name="T27" fmla="*/ 238 h 272"/>
              <a:gd name="T28" fmla="*/ 144 w 272"/>
              <a:gd name="T29" fmla="*/ 242 h 272"/>
              <a:gd name="T30" fmla="*/ 126 w 272"/>
              <a:gd name="T31" fmla="*/ 234 h 272"/>
              <a:gd name="T32" fmla="*/ 116 w 272"/>
              <a:gd name="T33" fmla="*/ 224 h 272"/>
              <a:gd name="T34" fmla="*/ 100 w 272"/>
              <a:gd name="T35" fmla="*/ 208 h 272"/>
              <a:gd name="T36" fmla="*/ 94 w 272"/>
              <a:gd name="T37" fmla="*/ 194 h 272"/>
              <a:gd name="T38" fmla="*/ 86 w 272"/>
              <a:gd name="T39" fmla="*/ 178 h 272"/>
              <a:gd name="T40" fmla="*/ 74 w 272"/>
              <a:gd name="T41" fmla="*/ 176 h 272"/>
              <a:gd name="T42" fmla="*/ 68 w 272"/>
              <a:gd name="T43" fmla="*/ 182 h 272"/>
              <a:gd name="T44" fmla="*/ 56 w 272"/>
              <a:gd name="T45" fmla="*/ 164 h 272"/>
              <a:gd name="T46" fmla="*/ 52 w 272"/>
              <a:gd name="T47" fmla="*/ 148 h 272"/>
              <a:gd name="T48" fmla="*/ 44 w 272"/>
              <a:gd name="T49" fmla="*/ 134 h 272"/>
              <a:gd name="T50" fmla="*/ 30 w 272"/>
              <a:gd name="T51" fmla="*/ 120 h 272"/>
              <a:gd name="T52" fmla="*/ 18 w 272"/>
              <a:gd name="T53" fmla="*/ 108 h 272"/>
              <a:gd name="T54" fmla="*/ 26 w 272"/>
              <a:gd name="T55" fmla="*/ 96 h 272"/>
              <a:gd name="T56" fmla="*/ 26 w 272"/>
              <a:gd name="T57" fmla="*/ 90 h 272"/>
              <a:gd name="T58" fmla="*/ 30 w 272"/>
              <a:gd name="T59" fmla="*/ 74 h 272"/>
              <a:gd name="T60" fmla="*/ 18 w 272"/>
              <a:gd name="T61" fmla="*/ 66 h 272"/>
              <a:gd name="T62" fmla="*/ 12 w 272"/>
              <a:gd name="T63" fmla="*/ 52 h 272"/>
              <a:gd name="T64" fmla="*/ 4 w 272"/>
              <a:gd name="T65" fmla="*/ 34 h 272"/>
              <a:gd name="T66" fmla="*/ 4 w 272"/>
              <a:gd name="T67" fmla="*/ 14 h 272"/>
              <a:gd name="T68" fmla="*/ 4 w 272"/>
              <a:gd name="T69" fmla="*/ 4 h 272"/>
              <a:gd name="T70" fmla="*/ 14 w 272"/>
              <a:gd name="T71" fmla="*/ 8 h 272"/>
              <a:gd name="T72" fmla="*/ 34 w 272"/>
              <a:gd name="T73" fmla="*/ 14 h 272"/>
              <a:gd name="T74" fmla="*/ 48 w 272"/>
              <a:gd name="T75" fmla="*/ 4 h 272"/>
              <a:gd name="T76" fmla="*/ 60 w 272"/>
              <a:gd name="T77" fmla="*/ 10 h 272"/>
              <a:gd name="T78" fmla="*/ 64 w 272"/>
              <a:gd name="T79" fmla="*/ 26 h 272"/>
              <a:gd name="T80" fmla="*/ 90 w 272"/>
              <a:gd name="T81" fmla="*/ 26 h 272"/>
              <a:gd name="T82" fmla="*/ 108 w 272"/>
              <a:gd name="T83" fmla="*/ 26 h 272"/>
              <a:gd name="T84" fmla="*/ 122 w 272"/>
              <a:gd name="T85" fmla="*/ 36 h 272"/>
              <a:gd name="T86" fmla="*/ 142 w 272"/>
              <a:gd name="T87" fmla="*/ 44 h 272"/>
              <a:gd name="T88" fmla="*/ 156 w 272"/>
              <a:gd name="T89" fmla="*/ 34 h 272"/>
              <a:gd name="T90" fmla="*/ 174 w 272"/>
              <a:gd name="T91" fmla="*/ 30 h 272"/>
              <a:gd name="T92" fmla="*/ 186 w 272"/>
              <a:gd name="T93" fmla="*/ 26 h 272"/>
              <a:gd name="T94" fmla="*/ 208 w 272"/>
              <a:gd name="T95" fmla="*/ 36 h 272"/>
              <a:gd name="T96" fmla="*/ 216 w 272"/>
              <a:gd name="T97" fmla="*/ 44 h 272"/>
              <a:gd name="T98" fmla="*/ 234 w 272"/>
              <a:gd name="T99" fmla="*/ 60 h 272"/>
              <a:gd name="T100" fmla="*/ 242 w 272"/>
              <a:gd name="T101" fmla="*/ 74 h 272"/>
              <a:gd name="T102" fmla="*/ 242 w 272"/>
              <a:gd name="T103" fmla="*/ 92 h 272"/>
              <a:gd name="T104" fmla="*/ 234 w 272"/>
              <a:gd name="T105" fmla="*/ 108 h 272"/>
              <a:gd name="T106" fmla="*/ 234 w 272"/>
              <a:gd name="T107" fmla="*/ 122 h 272"/>
              <a:gd name="T108" fmla="*/ 238 w 272"/>
              <a:gd name="T109" fmla="*/ 146 h 272"/>
              <a:gd name="T110" fmla="*/ 168 w 272"/>
              <a:gd name="T111" fmla="*/ 238 h 272"/>
              <a:gd name="T112" fmla="*/ 172 w 272"/>
              <a:gd name="T113" fmla="*/ 242 h 272"/>
              <a:gd name="T114" fmla="*/ 168 w 272"/>
              <a:gd name="T115" fmla="*/ 242 h 272"/>
              <a:gd name="T116" fmla="*/ 174 w 272"/>
              <a:gd name="T117" fmla="*/ 23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" h="272">
                <a:moveTo>
                  <a:pt x="238" y="146"/>
                </a:moveTo>
                <a:lnTo>
                  <a:pt x="238" y="148"/>
                </a:lnTo>
                <a:lnTo>
                  <a:pt x="238" y="152"/>
                </a:lnTo>
                <a:lnTo>
                  <a:pt x="242" y="156"/>
                </a:lnTo>
                <a:lnTo>
                  <a:pt x="246" y="156"/>
                </a:lnTo>
                <a:lnTo>
                  <a:pt x="250" y="156"/>
                </a:lnTo>
                <a:lnTo>
                  <a:pt x="250" y="160"/>
                </a:lnTo>
                <a:lnTo>
                  <a:pt x="254" y="160"/>
                </a:lnTo>
                <a:lnTo>
                  <a:pt x="254" y="164"/>
                </a:lnTo>
                <a:lnTo>
                  <a:pt x="250" y="168"/>
                </a:lnTo>
                <a:lnTo>
                  <a:pt x="246" y="176"/>
                </a:lnTo>
                <a:lnTo>
                  <a:pt x="242" y="178"/>
                </a:lnTo>
                <a:lnTo>
                  <a:pt x="242" y="182"/>
                </a:lnTo>
                <a:lnTo>
                  <a:pt x="238" y="182"/>
                </a:lnTo>
                <a:lnTo>
                  <a:pt x="238" y="186"/>
                </a:lnTo>
                <a:lnTo>
                  <a:pt x="242" y="186"/>
                </a:lnTo>
                <a:lnTo>
                  <a:pt x="246" y="194"/>
                </a:lnTo>
                <a:lnTo>
                  <a:pt x="246" y="198"/>
                </a:lnTo>
                <a:lnTo>
                  <a:pt x="250" y="202"/>
                </a:lnTo>
                <a:lnTo>
                  <a:pt x="250" y="206"/>
                </a:lnTo>
                <a:lnTo>
                  <a:pt x="254" y="208"/>
                </a:lnTo>
                <a:lnTo>
                  <a:pt x="258" y="208"/>
                </a:lnTo>
                <a:lnTo>
                  <a:pt x="262" y="212"/>
                </a:lnTo>
                <a:lnTo>
                  <a:pt x="264" y="212"/>
                </a:lnTo>
                <a:lnTo>
                  <a:pt x="264" y="216"/>
                </a:lnTo>
                <a:lnTo>
                  <a:pt x="264" y="220"/>
                </a:lnTo>
                <a:lnTo>
                  <a:pt x="264" y="224"/>
                </a:lnTo>
                <a:lnTo>
                  <a:pt x="264" y="228"/>
                </a:lnTo>
                <a:lnTo>
                  <a:pt x="264" y="232"/>
                </a:lnTo>
                <a:lnTo>
                  <a:pt x="268" y="232"/>
                </a:lnTo>
                <a:lnTo>
                  <a:pt x="272" y="232"/>
                </a:lnTo>
                <a:lnTo>
                  <a:pt x="272" y="234"/>
                </a:lnTo>
                <a:lnTo>
                  <a:pt x="272" y="238"/>
                </a:lnTo>
                <a:lnTo>
                  <a:pt x="272" y="242"/>
                </a:lnTo>
                <a:lnTo>
                  <a:pt x="268" y="242"/>
                </a:lnTo>
                <a:lnTo>
                  <a:pt x="264" y="242"/>
                </a:lnTo>
                <a:lnTo>
                  <a:pt x="264" y="246"/>
                </a:lnTo>
                <a:lnTo>
                  <a:pt x="262" y="246"/>
                </a:lnTo>
                <a:lnTo>
                  <a:pt x="258" y="246"/>
                </a:lnTo>
                <a:lnTo>
                  <a:pt x="258" y="250"/>
                </a:lnTo>
                <a:lnTo>
                  <a:pt x="258" y="246"/>
                </a:lnTo>
                <a:lnTo>
                  <a:pt x="258" y="250"/>
                </a:lnTo>
                <a:lnTo>
                  <a:pt x="254" y="250"/>
                </a:lnTo>
                <a:lnTo>
                  <a:pt x="254" y="254"/>
                </a:lnTo>
                <a:lnTo>
                  <a:pt x="254" y="258"/>
                </a:lnTo>
                <a:lnTo>
                  <a:pt x="250" y="258"/>
                </a:lnTo>
                <a:lnTo>
                  <a:pt x="250" y="262"/>
                </a:lnTo>
                <a:lnTo>
                  <a:pt x="250" y="264"/>
                </a:lnTo>
                <a:lnTo>
                  <a:pt x="250" y="268"/>
                </a:lnTo>
                <a:lnTo>
                  <a:pt x="246" y="268"/>
                </a:lnTo>
                <a:lnTo>
                  <a:pt x="246" y="272"/>
                </a:lnTo>
                <a:lnTo>
                  <a:pt x="242" y="272"/>
                </a:lnTo>
                <a:lnTo>
                  <a:pt x="242" y="268"/>
                </a:lnTo>
                <a:lnTo>
                  <a:pt x="238" y="268"/>
                </a:lnTo>
                <a:lnTo>
                  <a:pt x="234" y="268"/>
                </a:lnTo>
                <a:lnTo>
                  <a:pt x="234" y="264"/>
                </a:lnTo>
                <a:lnTo>
                  <a:pt x="232" y="264"/>
                </a:lnTo>
                <a:lnTo>
                  <a:pt x="232" y="268"/>
                </a:lnTo>
                <a:lnTo>
                  <a:pt x="232" y="264"/>
                </a:lnTo>
                <a:lnTo>
                  <a:pt x="228" y="264"/>
                </a:lnTo>
                <a:lnTo>
                  <a:pt x="224" y="264"/>
                </a:lnTo>
                <a:lnTo>
                  <a:pt x="220" y="264"/>
                </a:lnTo>
                <a:lnTo>
                  <a:pt x="216" y="264"/>
                </a:lnTo>
                <a:lnTo>
                  <a:pt x="212" y="264"/>
                </a:lnTo>
                <a:lnTo>
                  <a:pt x="208" y="262"/>
                </a:lnTo>
                <a:lnTo>
                  <a:pt x="204" y="262"/>
                </a:lnTo>
                <a:lnTo>
                  <a:pt x="202" y="262"/>
                </a:lnTo>
                <a:lnTo>
                  <a:pt x="202" y="264"/>
                </a:lnTo>
                <a:lnTo>
                  <a:pt x="198" y="262"/>
                </a:lnTo>
                <a:lnTo>
                  <a:pt x="194" y="262"/>
                </a:lnTo>
                <a:lnTo>
                  <a:pt x="190" y="262"/>
                </a:lnTo>
                <a:lnTo>
                  <a:pt x="190" y="258"/>
                </a:lnTo>
                <a:lnTo>
                  <a:pt x="186" y="258"/>
                </a:lnTo>
                <a:lnTo>
                  <a:pt x="186" y="254"/>
                </a:lnTo>
                <a:lnTo>
                  <a:pt x="186" y="246"/>
                </a:lnTo>
                <a:lnTo>
                  <a:pt x="186" y="242"/>
                </a:lnTo>
                <a:lnTo>
                  <a:pt x="182" y="238"/>
                </a:lnTo>
                <a:lnTo>
                  <a:pt x="182" y="234"/>
                </a:lnTo>
                <a:lnTo>
                  <a:pt x="178" y="234"/>
                </a:lnTo>
                <a:lnTo>
                  <a:pt x="174" y="234"/>
                </a:lnTo>
                <a:lnTo>
                  <a:pt x="172" y="234"/>
                </a:lnTo>
                <a:lnTo>
                  <a:pt x="168" y="234"/>
                </a:lnTo>
                <a:lnTo>
                  <a:pt x="164" y="234"/>
                </a:lnTo>
                <a:lnTo>
                  <a:pt x="164" y="238"/>
                </a:lnTo>
                <a:lnTo>
                  <a:pt x="164" y="242"/>
                </a:lnTo>
                <a:lnTo>
                  <a:pt x="160" y="242"/>
                </a:lnTo>
                <a:lnTo>
                  <a:pt x="156" y="242"/>
                </a:lnTo>
                <a:lnTo>
                  <a:pt x="152" y="246"/>
                </a:lnTo>
                <a:lnTo>
                  <a:pt x="148" y="242"/>
                </a:lnTo>
                <a:lnTo>
                  <a:pt x="144" y="242"/>
                </a:lnTo>
                <a:lnTo>
                  <a:pt x="142" y="242"/>
                </a:lnTo>
                <a:lnTo>
                  <a:pt x="138" y="242"/>
                </a:lnTo>
                <a:lnTo>
                  <a:pt x="134" y="238"/>
                </a:lnTo>
                <a:lnTo>
                  <a:pt x="134" y="234"/>
                </a:lnTo>
                <a:lnTo>
                  <a:pt x="130" y="234"/>
                </a:lnTo>
                <a:lnTo>
                  <a:pt x="126" y="234"/>
                </a:lnTo>
                <a:lnTo>
                  <a:pt x="126" y="232"/>
                </a:lnTo>
                <a:lnTo>
                  <a:pt x="122" y="232"/>
                </a:lnTo>
                <a:lnTo>
                  <a:pt x="122" y="228"/>
                </a:lnTo>
                <a:lnTo>
                  <a:pt x="118" y="228"/>
                </a:lnTo>
                <a:lnTo>
                  <a:pt x="118" y="224"/>
                </a:lnTo>
                <a:lnTo>
                  <a:pt x="116" y="224"/>
                </a:lnTo>
                <a:lnTo>
                  <a:pt x="112" y="220"/>
                </a:lnTo>
                <a:lnTo>
                  <a:pt x="108" y="220"/>
                </a:lnTo>
                <a:lnTo>
                  <a:pt x="104" y="220"/>
                </a:lnTo>
                <a:lnTo>
                  <a:pt x="104" y="216"/>
                </a:lnTo>
                <a:lnTo>
                  <a:pt x="100" y="212"/>
                </a:lnTo>
                <a:lnTo>
                  <a:pt x="100" y="208"/>
                </a:lnTo>
                <a:lnTo>
                  <a:pt x="100" y="206"/>
                </a:lnTo>
                <a:lnTo>
                  <a:pt x="98" y="206"/>
                </a:lnTo>
                <a:lnTo>
                  <a:pt x="98" y="202"/>
                </a:lnTo>
                <a:lnTo>
                  <a:pt x="98" y="198"/>
                </a:lnTo>
                <a:lnTo>
                  <a:pt x="94" y="198"/>
                </a:lnTo>
                <a:lnTo>
                  <a:pt x="94" y="194"/>
                </a:lnTo>
                <a:lnTo>
                  <a:pt x="94" y="190"/>
                </a:lnTo>
                <a:lnTo>
                  <a:pt x="90" y="190"/>
                </a:lnTo>
                <a:lnTo>
                  <a:pt x="90" y="186"/>
                </a:lnTo>
                <a:lnTo>
                  <a:pt x="90" y="182"/>
                </a:lnTo>
                <a:lnTo>
                  <a:pt x="86" y="182"/>
                </a:lnTo>
                <a:lnTo>
                  <a:pt x="86" y="178"/>
                </a:lnTo>
                <a:lnTo>
                  <a:pt x="82" y="178"/>
                </a:lnTo>
                <a:lnTo>
                  <a:pt x="78" y="182"/>
                </a:lnTo>
                <a:lnTo>
                  <a:pt x="78" y="178"/>
                </a:lnTo>
                <a:lnTo>
                  <a:pt x="74" y="178"/>
                </a:lnTo>
                <a:lnTo>
                  <a:pt x="70" y="176"/>
                </a:lnTo>
                <a:lnTo>
                  <a:pt x="74" y="176"/>
                </a:lnTo>
                <a:lnTo>
                  <a:pt x="74" y="172"/>
                </a:lnTo>
                <a:lnTo>
                  <a:pt x="70" y="172"/>
                </a:lnTo>
                <a:lnTo>
                  <a:pt x="68" y="176"/>
                </a:lnTo>
                <a:lnTo>
                  <a:pt x="70" y="178"/>
                </a:lnTo>
                <a:lnTo>
                  <a:pt x="70" y="182"/>
                </a:lnTo>
                <a:lnTo>
                  <a:pt x="68" y="182"/>
                </a:lnTo>
                <a:lnTo>
                  <a:pt x="64" y="182"/>
                </a:lnTo>
                <a:lnTo>
                  <a:pt x="64" y="178"/>
                </a:lnTo>
                <a:lnTo>
                  <a:pt x="60" y="176"/>
                </a:lnTo>
                <a:lnTo>
                  <a:pt x="56" y="176"/>
                </a:lnTo>
                <a:lnTo>
                  <a:pt x="56" y="172"/>
                </a:lnTo>
                <a:lnTo>
                  <a:pt x="56" y="164"/>
                </a:lnTo>
                <a:lnTo>
                  <a:pt x="52" y="164"/>
                </a:lnTo>
                <a:lnTo>
                  <a:pt x="52" y="160"/>
                </a:lnTo>
                <a:lnTo>
                  <a:pt x="52" y="156"/>
                </a:lnTo>
                <a:lnTo>
                  <a:pt x="52" y="152"/>
                </a:lnTo>
                <a:lnTo>
                  <a:pt x="56" y="148"/>
                </a:lnTo>
                <a:lnTo>
                  <a:pt x="52" y="148"/>
                </a:lnTo>
                <a:lnTo>
                  <a:pt x="52" y="146"/>
                </a:lnTo>
                <a:lnTo>
                  <a:pt x="52" y="142"/>
                </a:lnTo>
                <a:lnTo>
                  <a:pt x="48" y="142"/>
                </a:lnTo>
                <a:lnTo>
                  <a:pt x="48" y="138"/>
                </a:lnTo>
                <a:lnTo>
                  <a:pt x="44" y="138"/>
                </a:lnTo>
                <a:lnTo>
                  <a:pt x="44" y="134"/>
                </a:lnTo>
                <a:lnTo>
                  <a:pt x="40" y="134"/>
                </a:lnTo>
                <a:lnTo>
                  <a:pt x="38" y="130"/>
                </a:lnTo>
                <a:lnTo>
                  <a:pt x="34" y="126"/>
                </a:lnTo>
                <a:lnTo>
                  <a:pt x="30" y="126"/>
                </a:lnTo>
                <a:lnTo>
                  <a:pt x="30" y="122"/>
                </a:lnTo>
                <a:lnTo>
                  <a:pt x="30" y="120"/>
                </a:lnTo>
                <a:lnTo>
                  <a:pt x="26" y="120"/>
                </a:lnTo>
                <a:lnTo>
                  <a:pt x="26" y="116"/>
                </a:lnTo>
                <a:lnTo>
                  <a:pt x="22" y="116"/>
                </a:lnTo>
                <a:lnTo>
                  <a:pt x="22" y="112"/>
                </a:lnTo>
                <a:lnTo>
                  <a:pt x="22" y="108"/>
                </a:lnTo>
                <a:lnTo>
                  <a:pt x="18" y="108"/>
                </a:lnTo>
                <a:lnTo>
                  <a:pt x="22" y="108"/>
                </a:lnTo>
                <a:lnTo>
                  <a:pt x="22" y="104"/>
                </a:lnTo>
                <a:lnTo>
                  <a:pt x="22" y="100"/>
                </a:lnTo>
                <a:lnTo>
                  <a:pt x="18" y="100"/>
                </a:lnTo>
                <a:lnTo>
                  <a:pt x="22" y="96"/>
                </a:lnTo>
                <a:lnTo>
                  <a:pt x="26" y="96"/>
                </a:lnTo>
                <a:lnTo>
                  <a:pt x="22" y="96"/>
                </a:lnTo>
                <a:lnTo>
                  <a:pt x="22" y="92"/>
                </a:lnTo>
                <a:lnTo>
                  <a:pt x="26" y="92"/>
                </a:lnTo>
                <a:lnTo>
                  <a:pt x="26" y="90"/>
                </a:lnTo>
                <a:lnTo>
                  <a:pt x="26" y="92"/>
                </a:lnTo>
                <a:lnTo>
                  <a:pt x="26" y="90"/>
                </a:lnTo>
                <a:lnTo>
                  <a:pt x="30" y="90"/>
                </a:lnTo>
                <a:lnTo>
                  <a:pt x="30" y="86"/>
                </a:lnTo>
                <a:lnTo>
                  <a:pt x="30" y="82"/>
                </a:lnTo>
                <a:lnTo>
                  <a:pt x="26" y="78"/>
                </a:lnTo>
                <a:lnTo>
                  <a:pt x="30" y="78"/>
                </a:lnTo>
                <a:lnTo>
                  <a:pt x="30" y="74"/>
                </a:lnTo>
                <a:lnTo>
                  <a:pt x="34" y="74"/>
                </a:lnTo>
                <a:lnTo>
                  <a:pt x="30" y="74"/>
                </a:lnTo>
                <a:lnTo>
                  <a:pt x="26" y="74"/>
                </a:lnTo>
                <a:lnTo>
                  <a:pt x="22" y="70"/>
                </a:lnTo>
                <a:lnTo>
                  <a:pt x="18" y="70"/>
                </a:lnTo>
                <a:lnTo>
                  <a:pt x="18" y="66"/>
                </a:lnTo>
                <a:lnTo>
                  <a:pt x="18" y="64"/>
                </a:lnTo>
                <a:lnTo>
                  <a:pt x="14" y="64"/>
                </a:lnTo>
                <a:lnTo>
                  <a:pt x="14" y="60"/>
                </a:lnTo>
                <a:lnTo>
                  <a:pt x="14" y="56"/>
                </a:lnTo>
                <a:lnTo>
                  <a:pt x="12" y="56"/>
                </a:lnTo>
                <a:lnTo>
                  <a:pt x="12" y="52"/>
                </a:lnTo>
                <a:lnTo>
                  <a:pt x="12" y="48"/>
                </a:lnTo>
                <a:lnTo>
                  <a:pt x="12" y="44"/>
                </a:lnTo>
                <a:lnTo>
                  <a:pt x="8" y="44"/>
                </a:lnTo>
                <a:lnTo>
                  <a:pt x="8" y="40"/>
                </a:lnTo>
                <a:lnTo>
                  <a:pt x="8" y="36"/>
                </a:lnTo>
                <a:lnTo>
                  <a:pt x="4" y="34"/>
                </a:lnTo>
                <a:lnTo>
                  <a:pt x="4" y="30"/>
                </a:lnTo>
                <a:lnTo>
                  <a:pt x="8" y="26"/>
                </a:lnTo>
                <a:lnTo>
                  <a:pt x="4" y="26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4" y="10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8" y="0"/>
                </a:lnTo>
                <a:lnTo>
                  <a:pt x="12" y="0"/>
                </a:lnTo>
                <a:lnTo>
                  <a:pt x="12" y="4"/>
                </a:lnTo>
                <a:lnTo>
                  <a:pt x="14" y="4"/>
                </a:lnTo>
                <a:lnTo>
                  <a:pt x="14" y="8"/>
                </a:lnTo>
                <a:lnTo>
                  <a:pt x="18" y="10"/>
                </a:lnTo>
                <a:lnTo>
                  <a:pt x="18" y="14"/>
                </a:lnTo>
                <a:lnTo>
                  <a:pt x="22" y="14"/>
                </a:lnTo>
                <a:lnTo>
                  <a:pt x="26" y="14"/>
                </a:lnTo>
                <a:lnTo>
                  <a:pt x="30" y="14"/>
                </a:lnTo>
                <a:lnTo>
                  <a:pt x="34" y="14"/>
                </a:lnTo>
                <a:lnTo>
                  <a:pt x="38" y="14"/>
                </a:lnTo>
                <a:lnTo>
                  <a:pt x="38" y="10"/>
                </a:lnTo>
                <a:lnTo>
                  <a:pt x="40" y="10"/>
                </a:lnTo>
                <a:lnTo>
                  <a:pt x="44" y="8"/>
                </a:lnTo>
                <a:lnTo>
                  <a:pt x="48" y="8"/>
                </a:lnTo>
                <a:lnTo>
                  <a:pt x="48" y="4"/>
                </a:lnTo>
                <a:lnTo>
                  <a:pt x="52" y="0"/>
                </a:lnTo>
                <a:lnTo>
                  <a:pt x="56" y="0"/>
                </a:lnTo>
                <a:lnTo>
                  <a:pt x="60" y="4"/>
                </a:lnTo>
                <a:lnTo>
                  <a:pt x="64" y="8"/>
                </a:lnTo>
                <a:lnTo>
                  <a:pt x="60" y="8"/>
                </a:lnTo>
                <a:lnTo>
                  <a:pt x="60" y="10"/>
                </a:lnTo>
                <a:lnTo>
                  <a:pt x="60" y="14"/>
                </a:lnTo>
                <a:lnTo>
                  <a:pt x="56" y="14"/>
                </a:lnTo>
                <a:lnTo>
                  <a:pt x="60" y="18"/>
                </a:lnTo>
                <a:lnTo>
                  <a:pt x="60" y="22"/>
                </a:lnTo>
                <a:lnTo>
                  <a:pt x="64" y="22"/>
                </a:lnTo>
                <a:lnTo>
                  <a:pt x="64" y="26"/>
                </a:lnTo>
                <a:lnTo>
                  <a:pt x="68" y="26"/>
                </a:lnTo>
                <a:lnTo>
                  <a:pt x="68" y="22"/>
                </a:lnTo>
                <a:lnTo>
                  <a:pt x="70" y="22"/>
                </a:lnTo>
                <a:lnTo>
                  <a:pt x="82" y="26"/>
                </a:lnTo>
                <a:lnTo>
                  <a:pt x="86" y="26"/>
                </a:lnTo>
                <a:lnTo>
                  <a:pt x="90" y="26"/>
                </a:lnTo>
                <a:lnTo>
                  <a:pt x="94" y="22"/>
                </a:lnTo>
                <a:lnTo>
                  <a:pt x="98" y="22"/>
                </a:lnTo>
                <a:lnTo>
                  <a:pt x="100" y="22"/>
                </a:lnTo>
                <a:lnTo>
                  <a:pt x="104" y="18"/>
                </a:lnTo>
                <a:lnTo>
                  <a:pt x="104" y="22"/>
                </a:lnTo>
                <a:lnTo>
                  <a:pt x="108" y="26"/>
                </a:lnTo>
                <a:lnTo>
                  <a:pt x="112" y="30"/>
                </a:lnTo>
                <a:lnTo>
                  <a:pt x="112" y="34"/>
                </a:lnTo>
                <a:lnTo>
                  <a:pt x="116" y="34"/>
                </a:lnTo>
                <a:lnTo>
                  <a:pt x="116" y="36"/>
                </a:lnTo>
                <a:lnTo>
                  <a:pt x="118" y="36"/>
                </a:lnTo>
                <a:lnTo>
                  <a:pt x="122" y="36"/>
                </a:lnTo>
                <a:lnTo>
                  <a:pt x="126" y="36"/>
                </a:lnTo>
                <a:lnTo>
                  <a:pt x="126" y="40"/>
                </a:lnTo>
                <a:lnTo>
                  <a:pt x="130" y="40"/>
                </a:lnTo>
                <a:lnTo>
                  <a:pt x="134" y="44"/>
                </a:lnTo>
                <a:lnTo>
                  <a:pt x="138" y="44"/>
                </a:lnTo>
                <a:lnTo>
                  <a:pt x="142" y="44"/>
                </a:lnTo>
                <a:lnTo>
                  <a:pt x="144" y="44"/>
                </a:lnTo>
                <a:lnTo>
                  <a:pt x="148" y="44"/>
                </a:lnTo>
                <a:lnTo>
                  <a:pt x="152" y="40"/>
                </a:lnTo>
                <a:lnTo>
                  <a:pt x="152" y="36"/>
                </a:lnTo>
                <a:lnTo>
                  <a:pt x="156" y="36"/>
                </a:lnTo>
                <a:lnTo>
                  <a:pt x="156" y="34"/>
                </a:lnTo>
                <a:lnTo>
                  <a:pt x="160" y="34"/>
                </a:lnTo>
                <a:lnTo>
                  <a:pt x="160" y="30"/>
                </a:lnTo>
                <a:lnTo>
                  <a:pt x="164" y="30"/>
                </a:lnTo>
                <a:lnTo>
                  <a:pt x="168" y="30"/>
                </a:lnTo>
                <a:lnTo>
                  <a:pt x="172" y="30"/>
                </a:lnTo>
                <a:lnTo>
                  <a:pt x="174" y="30"/>
                </a:lnTo>
                <a:lnTo>
                  <a:pt x="174" y="26"/>
                </a:lnTo>
                <a:lnTo>
                  <a:pt x="178" y="26"/>
                </a:lnTo>
                <a:lnTo>
                  <a:pt x="182" y="26"/>
                </a:lnTo>
                <a:lnTo>
                  <a:pt x="182" y="30"/>
                </a:lnTo>
                <a:lnTo>
                  <a:pt x="186" y="30"/>
                </a:lnTo>
                <a:lnTo>
                  <a:pt x="186" y="26"/>
                </a:lnTo>
                <a:lnTo>
                  <a:pt x="190" y="30"/>
                </a:lnTo>
                <a:lnTo>
                  <a:pt x="190" y="34"/>
                </a:lnTo>
                <a:lnTo>
                  <a:pt x="194" y="34"/>
                </a:lnTo>
                <a:lnTo>
                  <a:pt x="202" y="36"/>
                </a:lnTo>
                <a:lnTo>
                  <a:pt x="204" y="40"/>
                </a:lnTo>
                <a:lnTo>
                  <a:pt x="208" y="36"/>
                </a:lnTo>
                <a:lnTo>
                  <a:pt x="208" y="40"/>
                </a:lnTo>
                <a:lnTo>
                  <a:pt x="208" y="36"/>
                </a:lnTo>
                <a:lnTo>
                  <a:pt x="212" y="36"/>
                </a:lnTo>
                <a:lnTo>
                  <a:pt x="212" y="40"/>
                </a:lnTo>
                <a:lnTo>
                  <a:pt x="216" y="40"/>
                </a:lnTo>
                <a:lnTo>
                  <a:pt x="216" y="44"/>
                </a:lnTo>
                <a:lnTo>
                  <a:pt x="220" y="48"/>
                </a:lnTo>
                <a:lnTo>
                  <a:pt x="224" y="48"/>
                </a:lnTo>
                <a:lnTo>
                  <a:pt x="228" y="52"/>
                </a:lnTo>
                <a:lnTo>
                  <a:pt x="228" y="56"/>
                </a:lnTo>
                <a:lnTo>
                  <a:pt x="232" y="60"/>
                </a:lnTo>
                <a:lnTo>
                  <a:pt x="234" y="60"/>
                </a:lnTo>
                <a:lnTo>
                  <a:pt x="238" y="60"/>
                </a:lnTo>
                <a:lnTo>
                  <a:pt x="242" y="60"/>
                </a:lnTo>
                <a:lnTo>
                  <a:pt x="242" y="64"/>
                </a:lnTo>
                <a:lnTo>
                  <a:pt x="242" y="66"/>
                </a:lnTo>
                <a:lnTo>
                  <a:pt x="242" y="70"/>
                </a:lnTo>
                <a:lnTo>
                  <a:pt x="242" y="74"/>
                </a:lnTo>
                <a:lnTo>
                  <a:pt x="242" y="78"/>
                </a:lnTo>
                <a:lnTo>
                  <a:pt x="246" y="78"/>
                </a:lnTo>
                <a:lnTo>
                  <a:pt x="242" y="82"/>
                </a:lnTo>
                <a:lnTo>
                  <a:pt x="242" y="86"/>
                </a:lnTo>
                <a:lnTo>
                  <a:pt x="242" y="90"/>
                </a:lnTo>
                <a:lnTo>
                  <a:pt x="242" y="92"/>
                </a:lnTo>
                <a:lnTo>
                  <a:pt x="238" y="96"/>
                </a:lnTo>
                <a:lnTo>
                  <a:pt x="234" y="96"/>
                </a:lnTo>
                <a:lnTo>
                  <a:pt x="238" y="100"/>
                </a:lnTo>
                <a:lnTo>
                  <a:pt x="234" y="100"/>
                </a:lnTo>
                <a:lnTo>
                  <a:pt x="234" y="104"/>
                </a:lnTo>
                <a:lnTo>
                  <a:pt x="234" y="108"/>
                </a:lnTo>
                <a:lnTo>
                  <a:pt x="234" y="112"/>
                </a:lnTo>
                <a:lnTo>
                  <a:pt x="234" y="116"/>
                </a:lnTo>
                <a:lnTo>
                  <a:pt x="238" y="116"/>
                </a:lnTo>
                <a:lnTo>
                  <a:pt x="238" y="120"/>
                </a:lnTo>
                <a:lnTo>
                  <a:pt x="234" y="120"/>
                </a:lnTo>
                <a:lnTo>
                  <a:pt x="234" y="122"/>
                </a:lnTo>
                <a:lnTo>
                  <a:pt x="234" y="126"/>
                </a:lnTo>
                <a:lnTo>
                  <a:pt x="234" y="130"/>
                </a:lnTo>
                <a:lnTo>
                  <a:pt x="234" y="134"/>
                </a:lnTo>
                <a:lnTo>
                  <a:pt x="238" y="138"/>
                </a:lnTo>
                <a:lnTo>
                  <a:pt x="238" y="142"/>
                </a:lnTo>
                <a:lnTo>
                  <a:pt x="238" y="146"/>
                </a:lnTo>
                <a:lnTo>
                  <a:pt x="238" y="146"/>
                </a:lnTo>
                <a:lnTo>
                  <a:pt x="238" y="146"/>
                </a:lnTo>
                <a:close/>
                <a:moveTo>
                  <a:pt x="164" y="238"/>
                </a:moveTo>
                <a:lnTo>
                  <a:pt x="164" y="242"/>
                </a:lnTo>
                <a:lnTo>
                  <a:pt x="164" y="238"/>
                </a:lnTo>
                <a:lnTo>
                  <a:pt x="168" y="238"/>
                </a:lnTo>
                <a:lnTo>
                  <a:pt x="164" y="238"/>
                </a:lnTo>
                <a:lnTo>
                  <a:pt x="164" y="238"/>
                </a:lnTo>
                <a:lnTo>
                  <a:pt x="164" y="238"/>
                </a:lnTo>
                <a:close/>
                <a:moveTo>
                  <a:pt x="174" y="238"/>
                </a:moveTo>
                <a:lnTo>
                  <a:pt x="172" y="238"/>
                </a:lnTo>
                <a:lnTo>
                  <a:pt x="172" y="242"/>
                </a:lnTo>
                <a:lnTo>
                  <a:pt x="168" y="242"/>
                </a:lnTo>
                <a:lnTo>
                  <a:pt x="164" y="242"/>
                </a:lnTo>
                <a:lnTo>
                  <a:pt x="160" y="246"/>
                </a:lnTo>
                <a:lnTo>
                  <a:pt x="160" y="242"/>
                </a:lnTo>
                <a:lnTo>
                  <a:pt x="164" y="242"/>
                </a:lnTo>
                <a:lnTo>
                  <a:pt x="168" y="242"/>
                </a:lnTo>
                <a:lnTo>
                  <a:pt x="168" y="238"/>
                </a:lnTo>
                <a:lnTo>
                  <a:pt x="172" y="238"/>
                </a:lnTo>
                <a:lnTo>
                  <a:pt x="172" y="234"/>
                </a:lnTo>
                <a:lnTo>
                  <a:pt x="174" y="238"/>
                </a:lnTo>
                <a:lnTo>
                  <a:pt x="174" y="238"/>
                </a:lnTo>
                <a:lnTo>
                  <a:pt x="174" y="23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72" name="Freeform 30">
            <a:extLst>
              <a:ext uri="{FF2B5EF4-FFF2-40B4-BE49-F238E27FC236}">
                <a16:creationId xmlns:a16="http://schemas.microsoft.com/office/drawing/2014/main" id="{588ABA34-186C-457A-BEEF-01959C5702AB}"/>
              </a:ext>
            </a:extLst>
          </p:cNvPr>
          <p:cNvSpPr>
            <a:spLocks/>
          </p:cNvSpPr>
          <p:nvPr/>
        </p:nvSpPr>
        <p:spPr bwMode="auto">
          <a:xfrm>
            <a:off x="6829828" y="3474505"/>
            <a:ext cx="219075" cy="244475"/>
          </a:xfrm>
          <a:custGeom>
            <a:avLst/>
            <a:gdLst>
              <a:gd name="T0" fmla="*/ 4 w 138"/>
              <a:gd name="T1" fmla="*/ 90 h 154"/>
              <a:gd name="T2" fmla="*/ 14 w 138"/>
              <a:gd name="T3" fmla="*/ 68 h 154"/>
              <a:gd name="T4" fmla="*/ 34 w 138"/>
              <a:gd name="T5" fmla="*/ 56 h 154"/>
              <a:gd name="T6" fmla="*/ 34 w 138"/>
              <a:gd name="T7" fmla="*/ 40 h 154"/>
              <a:gd name="T8" fmla="*/ 38 w 138"/>
              <a:gd name="T9" fmla="*/ 38 h 154"/>
              <a:gd name="T10" fmla="*/ 38 w 138"/>
              <a:gd name="T11" fmla="*/ 34 h 154"/>
              <a:gd name="T12" fmla="*/ 38 w 138"/>
              <a:gd name="T13" fmla="*/ 18 h 154"/>
              <a:gd name="T14" fmla="*/ 52 w 138"/>
              <a:gd name="T15" fmla="*/ 4 h 154"/>
              <a:gd name="T16" fmla="*/ 56 w 138"/>
              <a:gd name="T17" fmla="*/ 0 h 154"/>
              <a:gd name="T18" fmla="*/ 60 w 138"/>
              <a:gd name="T19" fmla="*/ 0 h 154"/>
              <a:gd name="T20" fmla="*/ 74 w 138"/>
              <a:gd name="T21" fmla="*/ 4 h 154"/>
              <a:gd name="T22" fmla="*/ 74 w 138"/>
              <a:gd name="T23" fmla="*/ 0 h 154"/>
              <a:gd name="T24" fmla="*/ 78 w 138"/>
              <a:gd name="T25" fmla="*/ 4 h 154"/>
              <a:gd name="T26" fmla="*/ 82 w 138"/>
              <a:gd name="T27" fmla="*/ 4 h 154"/>
              <a:gd name="T28" fmla="*/ 86 w 138"/>
              <a:gd name="T29" fmla="*/ 4 h 154"/>
              <a:gd name="T30" fmla="*/ 86 w 138"/>
              <a:gd name="T31" fmla="*/ 8 h 154"/>
              <a:gd name="T32" fmla="*/ 86 w 138"/>
              <a:gd name="T33" fmla="*/ 10 h 154"/>
              <a:gd name="T34" fmla="*/ 90 w 138"/>
              <a:gd name="T35" fmla="*/ 14 h 154"/>
              <a:gd name="T36" fmla="*/ 90 w 138"/>
              <a:gd name="T37" fmla="*/ 18 h 154"/>
              <a:gd name="T38" fmla="*/ 94 w 138"/>
              <a:gd name="T39" fmla="*/ 18 h 154"/>
              <a:gd name="T40" fmla="*/ 96 w 138"/>
              <a:gd name="T41" fmla="*/ 26 h 154"/>
              <a:gd name="T42" fmla="*/ 100 w 138"/>
              <a:gd name="T43" fmla="*/ 30 h 154"/>
              <a:gd name="T44" fmla="*/ 104 w 138"/>
              <a:gd name="T45" fmla="*/ 30 h 154"/>
              <a:gd name="T46" fmla="*/ 108 w 138"/>
              <a:gd name="T47" fmla="*/ 30 h 154"/>
              <a:gd name="T48" fmla="*/ 104 w 138"/>
              <a:gd name="T49" fmla="*/ 30 h 154"/>
              <a:gd name="T50" fmla="*/ 104 w 138"/>
              <a:gd name="T51" fmla="*/ 38 h 154"/>
              <a:gd name="T52" fmla="*/ 104 w 138"/>
              <a:gd name="T53" fmla="*/ 40 h 154"/>
              <a:gd name="T54" fmla="*/ 100 w 138"/>
              <a:gd name="T55" fmla="*/ 44 h 154"/>
              <a:gd name="T56" fmla="*/ 96 w 138"/>
              <a:gd name="T57" fmla="*/ 48 h 154"/>
              <a:gd name="T58" fmla="*/ 100 w 138"/>
              <a:gd name="T59" fmla="*/ 52 h 154"/>
              <a:gd name="T60" fmla="*/ 96 w 138"/>
              <a:gd name="T61" fmla="*/ 56 h 154"/>
              <a:gd name="T62" fmla="*/ 96 w 138"/>
              <a:gd name="T63" fmla="*/ 60 h 154"/>
              <a:gd name="T64" fmla="*/ 96 w 138"/>
              <a:gd name="T65" fmla="*/ 64 h 154"/>
              <a:gd name="T66" fmla="*/ 100 w 138"/>
              <a:gd name="T67" fmla="*/ 70 h 154"/>
              <a:gd name="T68" fmla="*/ 100 w 138"/>
              <a:gd name="T69" fmla="*/ 74 h 154"/>
              <a:gd name="T70" fmla="*/ 104 w 138"/>
              <a:gd name="T71" fmla="*/ 74 h 154"/>
              <a:gd name="T72" fmla="*/ 104 w 138"/>
              <a:gd name="T73" fmla="*/ 78 h 154"/>
              <a:gd name="T74" fmla="*/ 104 w 138"/>
              <a:gd name="T75" fmla="*/ 82 h 154"/>
              <a:gd name="T76" fmla="*/ 108 w 138"/>
              <a:gd name="T77" fmla="*/ 82 h 154"/>
              <a:gd name="T78" fmla="*/ 112 w 138"/>
              <a:gd name="T79" fmla="*/ 86 h 154"/>
              <a:gd name="T80" fmla="*/ 116 w 138"/>
              <a:gd name="T81" fmla="*/ 90 h 154"/>
              <a:gd name="T82" fmla="*/ 120 w 138"/>
              <a:gd name="T83" fmla="*/ 94 h 154"/>
              <a:gd name="T84" fmla="*/ 126 w 138"/>
              <a:gd name="T85" fmla="*/ 98 h 154"/>
              <a:gd name="T86" fmla="*/ 130 w 138"/>
              <a:gd name="T87" fmla="*/ 104 h 154"/>
              <a:gd name="T88" fmla="*/ 126 w 138"/>
              <a:gd name="T89" fmla="*/ 116 h 154"/>
              <a:gd name="T90" fmla="*/ 130 w 138"/>
              <a:gd name="T91" fmla="*/ 120 h 154"/>
              <a:gd name="T92" fmla="*/ 130 w 138"/>
              <a:gd name="T93" fmla="*/ 130 h 154"/>
              <a:gd name="T94" fmla="*/ 138 w 138"/>
              <a:gd name="T95" fmla="*/ 134 h 154"/>
              <a:gd name="T96" fmla="*/ 138 w 138"/>
              <a:gd name="T97" fmla="*/ 138 h 154"/>
              <a:gd name="T98" fmla="*/ 134 w 138"/>
              <a:gd name="T99" fmla="*/ 138 h 154"/>
              <a:gd name="T100" fmla="*/ 130 w 138"/>
              <a:gd name="T101" fmla="*/ 138 h 154"/>
              <a:gd name="T102" fmla="*/ 124 w 138"/>
              <a:gd name="T103" fmla="*/ 134 h 154"/>
              <a:gd name="T104" fmla="*/ 120 w 138"/>
              <a:gd name="T105" fmla="*/ 138 h 154"/>
              <a:gd name="T106" fmla="*/ 116 w 138"/>
              <a:gd name="T107" fmla="*/ 150 h 154"/>
              <a:gd name="T108" fmla="*/ 112 w 138"/>
              <a:gd name="T109" fmla="*/ 154 h 154"/>
              <a:gd name="T110" fmla="*/ 104 w 138"/>
              <a:gd name="T111" fmla="*/ 154 h 154"/>
              <a:gd name="T112" fmla="*/ 38 w 138"/>
              <a:gd name="T113" fmla="*/ 112 h 154"/>
              <a:gd name="T114" fmla="*/ 8 w 138"/>
              <a:gd name="T115" fmla="*/ 9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8" h="154">
                <a:moveTo>
                  <a:pt x="8" y="98"/>
                </a:moveTo>
                <a:lnTo>
                  <a:pt x="8" y="98"/>
                </a:lnTo>
                <a:lnTo>
                  <a:pt x="8" y="94"/>
                </a:lnTo>
                <a:lnTo>
                  <a:pt x="4" y="94"/>
                </a:lnTo>
                <a:lnTo>
                  <a:pt x="4" y="94"/>
                </a:lnTo>
                <a:lnTo>
                  <a:pt x="4" y="90"/>
                </a:lnTo>
                <a:lnTo>
                  <a:pt x="0" y="74"/>
                </a:lnTo>
                <a:lnTo>
                  <a:pt x="0" y="74"/>
                </a:lnTo>
                <a:lnTo>
                  <a:pt x="4" y="74"/>
                </a:lnTo>
                <a:lnTo>
                  <a:pt x="8" y="70"/>
                </a:lnTo>
                <a:lnTo>
                  <a:pt x="12" y="68"/>
                </a:lnTo>
                <a:lnTo>
                  <a:pt x="14" y="68"/>
                </a:lnTo>
                <a:lnTo>
                  <a:pt x="18" y="64"/>
                </a:lnTo>
                <a:lnTo>
                  <a:pt x="18" y="64"/>
                </a:lnTo>
                <a:lnTo>
                  <a:pt x="22" y="64"/>
                </a:lnTo>
                <a:lnTo>
                  <a:pt x="26" y="60"/>
                </a:lnTo>
                <a:lnTo>
                  <a:pt x="34" y="56"/>
                </a:lnTo>
                <a:lnTo>
                  <a:pt x="34" y="56"/>
                </a:lnTo>
                <a:lnTo>
                  <a:pt x="34" y="52"/>
                </a:lnTo>
                <a:lnTo>
                  <a:pt x="34" y="4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0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18"/>
                </a:lnTo>
                <a:lnTo>
                  <a:pt x="38" y="18"/>
                </a:lnTo>
                <a:lnTo>
                  <a:pt x="38" y="14"/>
                </a:lnTo>
                <a:lnTo>
                  <a:pt x="44" y="14"/>
                </a:lnTo>
                <a:lnTo>
                  <a:pt x="52" y="8"/>
                </a:lnTo>
                <a:lnTo>
                  <a:pt x="52" y="8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6" y="4"/>
                </a:lnTo>
                <a:lnTo>
                  <a:pt x="56" y="4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4" y="0"/>
                </a:lnTo>
                <a:lnTo>
                  <a:pt x="68" y="4"/>
                </a:lnTo>
                <a:lnTo>
                  <a:pt x="70" y="4"/>
                </a:lnTo>
                <a:lnTo>
                  <a:pt x="70" y="4"/>
                </a:lnTo>
                <a:lnTo>
                  <a:pt x="74" y="4"/>
                </a:lnTo>
                <a:lnTo>
                  <a:pt x="74" y="4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8" y="0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82" y="8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4" y="18"/>
                </a:lnTo>
                <a:lnTo>
                  <a:pt x="94" y="18"/>
                </a:lnTo>
                <a:lnTo>
                  <a:pt x="94" y="18"/>
                </a:lnTo>
                <a:lnTo>
                  <a:pt x="94" y="22"/>
                </a:lnTo>
                <a:lnTo>
                  <a:pt x="94" y="22"/>
                </a:lnTo>
                <a:lnTo>
                  <a:pt x="94" y="26"/>
                </a:lnTo>
                <a:lnTo>
                  <a:pt x="94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96" y="26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4"/>
                </a:lnTo>
                <a:lnTo>
                  <a:pt x="100" y="34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4"/>
                </a:lnTo>
                <a:lnTo>
                  <a:pt x="104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8"/>
                </a:lnTo>
                <a:lnTo>
                  <a:pt x="100" y="44"/>
                </a:lnTo>
                <a:lnTo>
                  <a:pt x="100" y="48"/>
                </a:lnTo>
                <a:lnTo>
                  <a:pt x="100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96" y="52"/>
                </a:lnTo>
                <a:lnTo>
                  <a:pt x="96" y="52"/>
                </a:lnTo>
                <a:lnTo>
                  <a:pt x="96" y="52"/>
                </a:lnTo>
                <a:lnTo>
                  <a:pt x="94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60"/>
                </a:lnTo>
                <a:lnTo>
                  <a:pt x="96" y="60"/>
                </a:lnTo>
                <a:lnTo>
                  <a:pt x="96" y="60"/>
                </a:lnTo>
                <a:lnTo>
                  <a:pt x="96" y="64"/>
                </a:lnTo>
                <a:lnTo>
                  <a:pt x="94" y="64"/>
                </a:lnTo>
                <a:lnTo>
                  <a:pt x="94" y="64"/>
                </a:lnTo>
                <a:lnTo>
                  <a:pt x="94" y="64"/>
                </a:lnTo>
                <a:lnTo>
                  <a:pt x="96" y="64"/>
                </a:lnTo>
                <a:lnTo>
                  <a:pt x="96" y="64"/>
                </a:lnTo>
                <a:lnTo>
                  <a:pt x="96" y="68"/>
                </a:lnTo>
                <a:lnTo>
                  <a:pt x="96" y="68"/>
                </a:lnTo>
                <a:lnTo>
                  <a:pt x="96" y="68"/>
                </a:lnTo>
                <a:lnTo>
                  <a:pt x="96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74"/>
                </a:lnTo>
                <a:lnTo>
                  <a:pt x="100" y="74"/>
                </a:lnTo>
                <a:lnTo>
                  <a:pt x="100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8"/>
                </a:lnTo>
                <a:lnTo>
                  <a:pt x="104" y="78"/>
                </a:lnTo>
                <a:lnTo>
                  <a:pt x="104" y="78"/>
                </a:lnTo>
                <a:lnTo>
                  <a:pt x="104" y="78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12" y="86"/>
                </a:lnTo>
                <a:lnTo>
                  <a:pt x="112" y="86"/>
                </a:lnTo>
                <a:lnTo>
                  <a:pt x="112" y="86"/>
                </a:lnTo>
                <a:lnTo>
                  <a:pt x="112" y="86"/>
                </a:lnTo>
                <a:lnTo>
                  <a:pt x="112" y="86"/>
                </a:lnTo>
                <a:lnTo>
                  <a:pt x="116" y="90"/>
                </a:lnTo>
                <a:lnTo>
                  <a:pt x="116" y="90"/>
                </a:lnTo>
                <a:lnTo>
                  <a:pt x="116" y="90"/>
                </a:lnTo>
                <a:lnTo>
                  <a:pt x="116" y="90"/>
                </a:lnTo>
                <a:lnTo>
                  <a:pt x="116" y="90"/>
                </a:lnTo>
                <a:lnTo>
                  <a:pt x="116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4" y="94"/>
                </a:lnTo>
                <a:lnTo>
                  <a:pt x="124" y="94"/>
                </a:lnTo>
                <a:lnTo>
                  <a:pt x="124" y="94"/>
                </a:lnTo>
                <a:lnTo>
                  <a:pt x="124" y="98"/>
                </a:lnTo>
                <a:lnTo>
                  <a:pt x="126" y="98"/>
                </a:lnTo>
                <a:lnTo>
                  <a:pt x="126" y="100"/>
                </a:lnTo>
                <a:lnTo>
                  <a:pt x="126" y="100"/>
                </a:lnTo>
                <a:lnTo>
                  <a:pt x="126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26" y="108"/>
                </a:lnTo>
                <a:lnTo>
                  <a:pt x="126" y="108"/>
                </a:lnTo>
                <a:lnTo>
                  <a:pt x="126" y="112"/>
                </a:lnTo>
                <a:lnTo>
                  <a:pt x="126" y="112"/>
                </a:lnTo>
                <a:lnTo>
                  <a:pt x="126" y="112"/>
                </a:lnTo>
                <a:lnTo>
                  <a:pt x="126" y="116"/>
                </a:lnTo>
                <a:lnTo>
                  <a:pt x="126" y="116"/>
                </a:lnTo>
                <a:lnTo>
                  <a:pt x="126" y="116"/>
                </a:lnTo>
                <a:lnTo>
                  <a:pt x="126" y="116"/>
                </a:lnTo>
                <a:lnTo>
                  <a:pt x="126" y="120"/>
                </a:lnTo>
                <a:lnTo>
                  <a:pt x="130" y="120"/>
                </a:lnTo>
                <a:lnTo>
                  <a:pt x="130" y="120"/>
                </a:lnTo>
                <a:lnTo>
                  <a:pt x="130" y="120"/>
                </a:lnTo>
                <a:lnTo>
                  <a:pt x="130" y="120"/>
                </a:lnTo>
                <a:lnTo>
                  <a:pt x="130" y="128"/>
                </a:lnTo>
                <a:lnTo>
                  <a:pt x="130" y="128"/>
                </a:lnTo>
                <a:lnTo>
                  <a:pt x="130" y="128"/>
                </a:lnTo>
                <a:lnTo>
                  <a:pt x="130" y="130"/>
                </a:lnTo>
                <a:lnTo>
                  <a:pt x="134" y="130"/>
                </a:lnTo>
                <a:lnTo>
                  <a:pt x="134" y="130"/>
                </a:lnTo>
                <a:lnTo>
                  <a:pt x="134" y="130"/>
                </a:lnTo>
                <a:lnTo>
                  <a:pt x="134" y="130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0" y="138"/>
                </a:lnTo>
                <a:lnTo>
                  <a:pt x="130" y="138"/>
                </a:lnTo>
                <a:lnTo>
                  <a:pt x="130" y="138"/>
                </a:lnTo>
                <a:lnTo>
                  <a:pt x="130" y="138"/>
                </a:lnTo>
                <a:lnTo>
                  <a:pt x="126" y="134"/>
                </a:lnTo>
                <a:lnTo>
                  <a:pt x="124" y="134"/>
                </a:lnTo>
                <a:lnTo>
                  <a:pt x="124" y="134"/>
                </a:lnTo>
                <a:lnTo>
                  <a:pt x="124" y="134"/>
                </a:lnTo>
                <a:lnTo>
                  <a:pt x="120" y="138"/>
                </a:lnTo>
                <a:lnTo>
                  <a:pt x="120" y="138"/>
                </a:lnTo>
                <a:lnTo>
                  <a:pt x="120" y="138"/>
                </a:lnTo>
                <a:lnTo>
                  <a:pt x="120" y="138"/>
                </a:lnTo>
                <a:lnTo>
                  <a:pt x="120" y="138"/>
                </a:lnTo>
                <a:lnTo>
                  <a:pt x="120" y="138"/>
                </a:lnTo>
                <a:lnTo>
                  <a:pt x="120" y="142"/>
                </a:lnTo>
                <a:lnTo>
                  <a:pt x="116" y="146"/>
                </a:lnTo>
                <a:lnTo>
                  <a:pt x="116" y="146"/>
                </a:lnTo>
                <a:lnTo>
                  <a:pt x="116" y="146"/>
                </a:lnTo>
                <a:lnTo>
                  <a:pt x="116" y="146"/>
                </a:lnTo>
                <a:lnTo>
                  <a:pt x="116" y="150"/>
                </a:lnTo>
                <a:lnTo>
                  <a:pt x="116" y="150"/>
                </a:lnTo>
                <a:lnTo>
                  <a:pt x="112" y="150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08" y="154"/>
                </a:lnTo>
                <a:lnTo>
                  <a:pt x="104" y="154"/>
                </a:lnTo>
                <a:lnTo>
                  <a:pt x="86" y="154"/>
                </a:lnTo>
                <a:lnTo>
                  <a:pt x="70" y="138"/>
                </a:lnTo>
                <a:lnTo>
                  <a:pt x="60" y="130"/>
                </a:lnTo>
                <a:lnTo>
                  <a:pt x="60" y="128"/>
                </a:lnTo>
                <a:lnTo>
                  <a:pt x="48" y="116"/>
                </a:lnTo>
                <a:lnTo>
                  <a:pt x="38" y="112"/>
                </a:lnTo>
                <a:lnTo>
                  <a:pt x="22" y="100"/>
                </a:lnTo>
                <a:lnTo>
                  <a:pt x="18" y="100"/>
                </a:lnTo>
                <a:lnTo>
                  <a:pt x="12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73" name="Freeform 31">
            <a:extLst>
              <a:ext uri="{FF2B5EF4-FFF2-40B4-BE49-F238E27FC236}">
                <a16:creationId xmlns:a16="http://schemas.microsoft.com/office/drawing/2014/main" id="{9DB365EF-FE71-4BAA-AC41-69D96D2285D5}"/>
              </a:ext>
            </a:extLst>
          </p:cNvPr>
          <p:cNvSpPr>
            <a:spLocks noEditPoints="1"/>
          </p:cNvSpPr>
          <p:nvPr/>
        </p:nvSpPr>
        <p:spPr bwMode="auto">
          <a:xfrm>
            <a:off x="6728228" y="3598330"/>
            <a:ext cx="28575" cy="107950"/>
          </a:xfrm>
          <a:custGeom>
            <a:avLst/>
            <a:gdLst>
              <a:gd name="T0" fmla="*/ 14 w 18"/>
              <a:gd name="T1" fmla="*/ 46 h 68"/>
              <a:gd name="T2" fmla="*/ 14 w 18"/>
              <a:gd name="T3" fmla="*/ 50 h 68"/>
              <a:gd name="T4" fmla="*/ 12 w 18"/>
              <a:gd name="T5" fmla="*/ 56 h 68"/>
              <a:gd name="T6" fmla="*/ 12 w 18"/>
              <a:gd name="T7" fmla="*/ 60 h 68"/>
              <a:gd name="T8" fmla="*/ 12 w 18"/>
              <a:gd name="T9" fmla="*/ 60 h 68"/>
              <a:gd name="T10" fmla="*/ 12 w 18"/>
              <a:gd name="T11" fmla="*/ 68 h 68"/>
              <a:gd name="T12" fmla="*/ 8 w 18"/>
              <a:gd name="T13" fmla="*/ 68 h 68"/>
              <a:gd name="T14" fmla="*/ 8 w 18"/>
              <a:gd name="T15" fmla="*/ 68 h 68"/>
              <a:gd name="T16" fmla="*/ 4 w 18"/>
              <a:gd name="T17" fmla="*/ 52 h 68"/>
              <a:gd name="T18" fmla="*/ 4 w 18"/>
              <a:gd name="T19" fmla="*/ 46 h 68"/>
              <a:gd name="T20" fmla="*/ 0 w 18"/>
              <a:gd name="T21" fmla="*/ 38 h 68"/>
              <a:gd name="T22" fmla="*/ 4 w 18"/>
              <a:gd name="T23" fmla="*/ 34 h 68"/>
              <a:gd name="T24" fmla="*/ 4 w 18"/>
              <a:gd name="T25" fmla="*/ 30 h 68"/>
              <a:gd name="T26" fmla="*/ 4 w 18"/>
              <a:gd name="T27" fmla="*/ 26 h 68"/>
              <a:gd name="T28" fmla="*/ 8 w 18"/>
              <a:gd name="T29" fmla="*/ 22 h 68"/>
              <a:gd name="T30" fmla="*/ 8 w 18"/>
              <a:gd name="T31" fmla="*/ 20 h 68"/>
              <a:gd name="T32" fmla="*/ 12 w 18"/>
              <a:gd name="T33" fmla="*/ 8 h 68"/>
              <a:gd name="T34" fmla="*/ 12 w 18"/>
              <a:gd name="T35" fmla="*/ 8 h 68"/>
              <a:gd name="T36" fmla="*/ 12 w 18"/>
              <a:gd name="T37" fmla="*/ 8 h 68"/>
              <a:gd name="T38" fmla="*/ 12 w 18"/>
              <a:gd name="T39" fmla="*/ 4 h 68"/>
              <a:gd name="T40" fmla="*/ 14 w 18"/>
              <a:gd name="T41" fmla="*/ 4 h 68"/>
              <a:gd name="T42" fmla="*/ 18 w 18"/>
              <a:gd name="T43" fmla="*/ 4 h 68"/>
              <a:gd name="T44" fmla="*/ 18 w 18"/>
              <a:gd name="T45" fmla="*/ 0 h 68"/>
              <a:gd name="T46" fmla="*/ 18 w 18"/>
              <a:gd name="T47" fmla="*/ 0 h 68"/>
              <a:gd name="T48" fmla="*/ 18 w 18"/>
              <a:gd name="T49" fmla="*/ 0 h 68"/>
              <a:gd name="T50" fmla="*/ 18 w 18"/>
              <a:gd name="T51" fmla="*/ 4 h 68"/>
              <a:gd name="T52" fmla="*/ 18 w 18"/>
              <a:gd name="T53" fmla="*/ 8 h 68"/>
              <a:gd name="T54" fmla="*/ 18 w 18"/>
              <a:gd name="T55" fmla="*/ 8 h 68"/>
              <a:gd name="T56" fmla="*/ 18 w 18"/>
              <a:gd name="T57" fmla="*/ 12 h 68"/>
              <a:gd name="T58" fmla="*/ 18 w 18"/>
              <a:gd name="T59" fmla="*/ 16 h 68"/>
              <a:gd name="T60" fmla="*/ 14 w 18"/>
              <a:gd name="T61" fmla="*/ 12 h 68"/>
              <a:gd name="T62" fmla="*/ 14 w 18"/>
              <a:gd name="T63" fmla="*/ 12 h 68"/>
              <a:gd name="T64" fmla="*/ 12 w 18"/>
              <a:gd name="T65" fmla="*/ 16 h 68"/>
              <a:gd name="T66" fmla="*/ 12 w 18"/>
              <a:gd name="T67" fmla="*/ 20 h 68"/>
              <a:gd name="T68" fmla="*/ 12 w 18"/>
              <a:gd name="T69" fmla="*/ 22 h 68"/>
              <a:gd name="T70" fmla="*/ 12 w 18"/>
              <a:gd name="T71" fmla="*/ 26 h 68"/>
              <a:gd name="T72" fmla="*/ 12 w 18"/>
              <a:gd name="T73" fmla="*/ 26 h 68"/>
              <a:gd name="T74" fmla="*/ 12 w 18"/>
              <a:gd name="T75" fmla="*/ 26 h 68"/>
              <a:gd name="T76" fmla="*/ 12 w 18"/>
              <a:gd name="T77" fmla="*/ 30 h 68"/>
              <a:gd name="T78" fmla="*/ 8 w 18"/>
              <a:gd name="T79" fmla="*/ 34 h 68"/>
              <a:gd name="T80" fmla="*/ 12 w 18"/>
              <a:gd name="T81" fmla="*/ 34 h 68"/>
              <a:gd name="T82" fmla="*/ 14 w 18"/>
              <a:gd name="T83" fmla="*/ 34 h 68"/>
              <a:gd name="T84" fmla="*/ 18 w 18"/>
              <a:gd name="T85" fmla="*/ 30 h 68"/>
              <a:gd name="T86" fmla="*/ 18 w 18"/>
              <a:gd name="T87" fmla="*/ 34 h 68"/>
              <a:gd name="T88" fmla="*/ 18 w 18"/>
              <a:gd name="T89" fmla="*/ 38 h 68"/>
              <a:gd name="T90" fmla="*/ 14 w 18"/>
              <a:gd name="T91" fmla="*/ 42 h 68"/>
              <a:gd name="T92" fmla="*/ 14 w 18"/>
              <a:gd name="T93" fmla="*/ 26 h 68"/>
              <a:gd name="T94" fmla="*/ 14 w 18"/>
              <a:gd name="T95" fmla="*/ 26 h 68"/>
              <a:gd name="T96" fmla="*/ 14 w 18"/>
              <a:gd name="T97" fmla="*/ 2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68">
                <a:moveTo>
                  <a:pt x="14" y="42"/>
                </a:moveTo>
                <a:lnTo>
                  <a:pt x="14" y="42"/>
                </a:lnTo>
                <a:lnTo>
                  <a:pt x="14" y="42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50"/>
                </a:lnTo>
                <a:lnTo>
                  <a:pt x="14" y="50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46"/>
                </a:lnTo>
                <a:lnTo>
                  <a:pt x="4" y="46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4"/>
                </a:lnTo>
                <a:lnTo>
                  <a:pt x="0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16"/>
                </a:lnTo>
                <a:lnTo>
                  <a:pt x="8" y="16"/>
                </a:lnTo>
                <a:lnTo>
                  <a:pt x="8" y="12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4" y="16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4" y="26"/>
                </a:lnTo>
                <a:lnTo>
                  <a:pt x="14" y="26"/>
                </a:lnTo>
                <a:lnTo>
                  <a:pt x="12" y="26"/>
                </a:lnTo>
                <a:lnTo>
                  <a:pt x="12" y="26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2" y="34"/>
                </a:lnTo>
                <a:lnTo>
                  <a:pt x="12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0"/>
                </a:lnTo>
                <a:lnTo>
                  <a:pt x="18" y="30"/>
                </a:lnTo>
                <a:lnTo>
                  <a:pt x="18" y="30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4" y="38"/>
                </a:lnTo>
                <a:lnTo>
                  <a:pt x="14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close/>
                <a:moveTo>
                  <a:pt x="14" y="26"/>
                </a:move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74" name="Freeform 32">
            <a:extLst>
              <a:ext uri="{FF2B5EF4-FFF2-40B4-BE49-F238E27FC236}">
                <a16:creationId xmlns:a16="http://schemas.microsoft.com/office/drawing/2014/main" id="{50F9C02D-2D82-4FF3-8848-B5C434EB7CC4}"/>
              </a:ext>
            </a:extLst>
          </p:cNvPr>
          <p:cNvSpPr>
            <a:spLocks noEditPoints="1"/>
          </p:cNvSpPr>
          <p:nvPr/>
        </p:nvSpPr>
        <p:spPr bwMode="auto">
          <a:xfrm>
            <a:off x="8731653" y="3220505"/>
            <a:ext cx="498475" cy="638175"/>
          </a:xfrm>
          <a:custGeom>
            <a:avLst/>
            <a:gdLst>
              <a:gd name="T0" fmla="*/ 98 w 314"/>
              <a:gd name="T1" fmla="*/ 250 h 402"/>
              <a:gd name="T2" fmla="*/ 278 w 314"/>
              <a:gd name="T3" fmla="*/ 70 h 402"/>
              <a:gd name="T4" fmla="*/ 240 w 314"/>
              <a:gd name="T5" fmla="*/ 60 h 402"/>
              <a:gd name="T6" fmla="*/ 248 w 314"/>
              <a:gd name="T7" fmla="*/ 78 h 402"/>
              <a:gd name="T8" fmla="*/ 228 w 314"/>
              <a:gd name="T9" fmla="*/ 66 h 402"/>
              <a:gd name="T10" fmla="*/ 244 w 314"/>
              <a:gd name="T11" fmla="*/ 48 h 402"/>
              <a:gd name="T12" fmla="*/ 258 w 314"/>
              <a:gd name="T13" fmla="*/ 26 h 402"/>
              <a:gd name="T14" fmla="*/ 270 w 314"/>
              <a:gd name="T15" fmla="*/ 12 h 402"/>
              <a:gd name="T16" fmla="*/ 296 w 314"/>
              <a:gd name="T17" fmla="*/ 34 h 402"/>
              <a:gd name="T18" fmla="*/ 310 w 314"/>
              <a:gd name="T19" fmla="*/ 42 h 402"/>
              <a:gd name="T20" fmla="*/ 296 w 314"/>
              <a:gd name="T21" fmla="*/ 52 h 402"/>
              <a:gd name="T22" fmla="*/ 252 w 314"/>
              <a:gd name="T23" fmla="*/ 8 h 402"/>
              <a:gd name="T24" fmla="*/ 226 w 314"/>
              <a:gd name="T25" fmla="*/ 66 h 402"/>
              <a:gd name="T26" fmla="*/ 136 w 314"/>
              <a:gd name="T27" fmla="*/ 216 h 402"/>
              <a:gd name="T28" fmla="*/ 116 w 314"/>
              <a:gd name="T29" fmla="*/ 224 h 402"/>
              <a:gd name="T30" fmla="*/ 120 w 314"/>
              <a:gd name="T31" fmla="*/ 208 h 402"/>
              <a:gd name="T32" fmla="*/ 136 w 314"/>
              <a:gd name="T33" fmla="*/ 194 h 402"/>
              <a:gd name="T34" fmla="*/ 166 w 314"/>
              <a:gd name="T35" fmla="*/ 190 h 402"/>
              <a:gd name="T36" fmla="*/ 176 w 314"/>
              <a:gd name="T37" fmla="*/ 194 h 402"/>
              <a:gd name="T38" fmla="*/ 188 w 314"/>
              <a:gd name="T39" fmla="*/ 164 h 402"/>
              <a:gd name="T40" fmla="*/ 192 w 314"/>
              <a:gd name="T41" fmla="*/ 172 h 402"/>
              <a:gd name="T42" fmla="*/ 218 w 314"/>
              <a:gd name="T43" fmla="*/ 148 h 402"/>
              <a:gd name="T44" fmla="*/ 236 w 314"/>
              <a:gd name="T45" fmla="*/ 118 h 402"/>
              <a:gd name="T46" fmla="*/ 232 w 314"/>
              <a:gd name="T47" fmla="*/ 96 h 402"/>
              <a:gd name="T48" fmla="*/ 248 w 314"/>
              <a:gd name="T49" fmla="*/ 90 h 402"/>
              <a:gd name="T50" fmla="*/ 252 w 314"/>
              <a:gd name="T51" fmla="*/ 82 h 402"/>
              <a:gd name="T52" fmla="*/ 262 w 314"/>
              <a:gd name="T53" fmla="*/ 116 h 402"/>
              <a:gd name="T54" fmla="*/ 254 w 314"/>
              <a:gd name="T55" fmla="*/ 142 h 402"/>
              <a:gd name="T56" fmla="*/ 244 w 314"/>
              <a:gd name="T57" fmla="*/ 172 h 402"/>
              <a:gd name="T58" fmla="*/ 236 w 314"/>
              <a:gd name="T59" fmla="*/ 202 h 402"/>
              <a:gd name="T60" fmla="*/ 228 w 314"/>
              <a:gd name="T61" fmla="*/ 198 h 402"/>
              <a:gd name="T62" fmla="*/ 214 w 314"/>
              <a:gd name="T63" fmla="*/ 202 h 402"/>
              <a:gd name="T64" fmla="*/ 196 w 314"/>
              <a:gd name="T65" fmla="*/ 208 h 402"/>
              <a:gd name="T66" fmla="*/ 184 w 314"/>
              <a:gd name="T67" fmla="*/ 212 h 402"/>
              <a:gd name="T68" fmla="*/ 176 w 314"/>
              <a:gd name="T69" fmla="*/ 230 h 402"/>
              <a:gd name="T70" fmla="*/ 166 w 314"/>
              <a:gd name="T71" fmla="*/ 212 h 402"/>
              <a:gd name="T72" fmla="*/ 210 w 314"/>
              <a:gd name="T73" fmla="*/ 148 h 402"/>
              <a:gd name="T74" fmla="*/ 214 w 314"/>
              <a:gd name="T75" fmla="*/ 142 h 402"/>
              <a:gd name="T76" fmla="*/ 80 w 314"/>
              <a:gd name="T77" fmla="*/ 216 h 402"/>
              <a:gd name="T78" fmla="*/ 158 w 314"/>
              <a:gd name="T79" fmla="*/ 220 h 402"/>
              <a:gd name="T80" fmla="*/ 150 w 314"/>
              <a:gd name="T81" fmla="*/ 234 h 402"/>
              <a:gd name="T82" fmla="*/ 132 w 314"/>
              <a:gd name="T83" fmla="*/ 246 h 402"/>
              <a:gd name="T84" fmla="*/ 124 w 314"/>
              <a:gd name="T85" fmla="*/ 234 h 402"/>
              <a:gd name="T86" fmla="*/ 146 w 314"/>
              <a:gd name="T87" fmla="*/ 220 h 402"/>
              <a:gd name="T88" fmla="*/ 80 w 314"/>
              <a:gd name="T89" fmla="*/ 224 h 402"/>
              <a:gd name="T90" fmla="*/ 128 w 314"/>
              <a:gd name="T91" fmla="*/ 220 h 402"/>
              <a:gd name="T92" fmla="*/ 90 w 314"/>
              <a:gd name="T93" fmla="*/ 238 h 402"/>
              <a:gd name="T94" fmla="*/ 106 w 314"/>
              <a:gd name="T95" fmla="*/ 230 h 402"/>
              <a:gd name="T96" fmla="*/ 120 w 314"/>
              <a:gd name="T97" fmla="*/ 246 h 402"/>
              <a:gd name="T98" fmla="*/ 106 w 314"/>
              <a:gd name="T99" fmla="*/ 272 h 402"/>
              <a:gd name="T100" fmla="*/ 98 w 314"/>
              <a:gd name="T101" fmla="*/ 272 h 402"/>
              <a:gd name="T102" fmla="*/ 98 w 314"/>
              <a:gd name="T103" fmla="*/ 258 h 402"/>
              <a:gd name="T104" fmla="*/ 98 w 314"/>
              <a:gd name="T105" fmla="*/ 246 h 402"/>
              <a:gd name="T106" fmla="*/ 90 w 314"/>
              <a:gd name="T107" fmla="*/ 228 h 402"/>
              <a:gd name="T108" fmla="*/ 86 w 314"/>
              <a:gd name="T109" fmla="*/ 234 h 402"/>
              <a:gd name="T110" fmla="*/ 76 w 314"/>
              <a:gd name="T111" fmla="*/ 250 h 402"/>
              <a:gd name="T112" fmla="*/ 90 w 314"/>
              <a:gd name="T113" fmla="*/ 258 h 402"/>
              <a:gd name="T114" fmla="*/ 98 w 314"/>
              <a:gd name="T115" fmla="*/ 294 h 402"/>
              <a:gd name="T116" fmla="*/ 86 w 314"/>
              <a:gd name="T117" fmla="*/ 324 h 402"/>
              <a:gd name="T118" fmla="*/ 60 w 314"/>
              <a:gd name="T119" fmla="*/ 362 h 402"/>
              <a:gd name="T120" fmla="*/ 68 w 314"/>
              <a:gd name="T121" fmla="*/ 354 h 402"/>
              <a:gd name="T122" fmla="*/ 12 w 314"/>
              <a:gd name="T123" fmla="*/ 398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4" h="402">
                <a:moveTo>
                  <a:pt x="128" y="228"/>
                </a:moveTo>
                <a:lnTo>
                  <a:pt x="124" y="228"/>
                </a:lnTo>
                <a:lnTo>
                  <a:pt x="124" y="224"/>
                </a:lnTo>
                <a:lnTo>
                  <a:pt x="124" y="228"/>
                </a:lnTo>
                <a:lnTo>
                  <a:pt x="124" y="224"/>
                </a:lnTo>
                <a:lnTo>
                  <a:pt x="128" y="224"/>
                </a:lnTo>
                <a:lnTo>
                  <a:pt x="128" y="228"/>
                </a:lnTo>
                <a:lnTo>
                  <a:pt x="128" y="228"/>
                </a:lnTo>
                <a:lnTo>
                  <a:pt x="128" y="228"/>
                </a:lnTo>
                <a:close/>
                <a:moveTo>
                  <a:pt x="94" y="254"/>
                </a:moveTo>
                <a:lnTo>
                  <a:pt x="98" y="250"/>
                </a:lnTo>
                <a:lnTo>
                  <a:pt x="98" y="254"/>
                </a:lnTo>
                <a:lnTo>
                  <a:pt x="94" y="254"/>
                </a:lnTo>
                <a:lnTo>
                  <a:pt x="94" y="254"/>
                </a:lnTo>
                <a:lnTo>
                  <a:pt x="94" y="254"/>
                </a:lnTo>
                <a:close/>
                <a:moveTo>
                  <a:pt x="288" y="56"/>
                </a:moveTo>
                <a:lnTo>
                  <a:pt x="284" y="60"/>
                </a:lnTo>
                <a:lnTo>
                  <a:pt x="282" y="60"/>
                </a:lnTo>
                <a:lnTo>
                  <a:pt x="282" y="62"/>
                </a:lnTo>
                <a:lnTo>
                  <a:pt x="282" y="66"/>
                </a:lnTo>
                <a:lnTo>
                  <a:pt x="282" y="70"/>
                </a:lnTo>
                <a:lnTo>
                  <a:pt x="278" y="70"/>
                </a:lnTo>
                <a:lnTo>
                  <a:pt x="274" y="66"/>
                </a:lnTo>
                <a:lnTo>
                  <a:pt x="270" y="66"/>
                </a:lnTo>
                <a:lnTo>
                  <a:pt x="266" y="62"/>
                </a:lnTo>
                <a:lnTo>
                  <a:pt x="262" y="62"/>
                </a:lnTo>
                <a:lnTo>
                  <a:pt x="262" y="60"/>
                </a:lnTo>
                <a:lnTo>
                  <a:pt x="258" y="60"/>
                </a:lnTo>
                <a:lnTo>
                  <a:pt x="254" y="60"/>
                </a:lnTo>
                <a:lnTo>
                  <a:pt x="252" y="62"/>
                </a:lnTo>
                <a:lnTo>
                  <a:pt x="248" y="62"/>
                </a:lnTo>
                <a:lnTo>
                  <a:pt x="244" y="60"/>
                </a:lnTo>
                <a:lnTo>
                  <a:pt x="240" y="60"/>
                </a:lnTo>
                <a:lnTo>
                  <a:pt x="240" y="62"/>
                </a:lnTo>
                <a:lnTo>
                  <a:pt x="236" y="62"/>
                </a:lnTo>
                <a:lnTo>
                  <a:pt x="236" y="66"/>
                </a:lnTo>
                <a:lnTo>
                  <a:pt x="240" y="66"/>
                </a:lnTo>
                <a:lnTo>
                  <a:pt x="244" y="66"/>
                </a:lnTo>
                <a:lnTo>
                  <a:pt x="244" y="70"/>
                </a:lnTo>
                <a:lnTo>
                  <a:pt x="248" y="70"/>
                </a:lnTo>
                <a:lnTo>
                  <a:pt x="248" y="74"/>
                </a:lnTo>
                <a:lnTo>
                  <a:pt x="252" y="74"/>
                </a:lnTo>
                <a:lnTo>
                  <a:pt x="248" y="74"/>
                </a:lnTo>
                <a:lnTo>
                  <a:pt x="248" y="78"/>
                </a:lnTo>
                <a:lnTo>
                  <a:pt x="244" y="74"/>
                </a:lnTo>
                <a:lnTo>
                  <a:pt x="240" y="78"/>
                </a:lnTo>
                <a:lnTo>
                  <a:pt x="240" y="82"/>
                </a:lnTo>
                <a:lnTo>
                  <a:pt x="236" y="82"/>
                </a:lnTo>
                <a:lnTo>
                  <a:pt x="232" y="82"/>
                </a:lnTo>
                <a:lnTo>
                  <a:pt x="232" y="78"/>
                </a:lnTo>
                <a:lnTo>
                  <a:pt x="236" y="74"/>
                </a:lnTo>
                <a:lnTo>
                  <a:pt x="236" y="70"/>
                </a:lnTo>
                <a:lnTo>
                  <a:pt x="232" y="70"/>
                </a:lnTo>
                <a:lnTo>
                  <a:pt x="232" y="66"/>
                </a:lnTo>
                <a:lnTo>
                  <a:pt x="228" y="66"/>
                </a:lnTo>
                <a:lnTo>
                  <a:pt x="228" y="62"/>
                </a:lnTo>
                <a:lnTo>
                  <a:pt x="232" y="62"/>
                </a:lnTo>
                <a:lnTo>
                  <a:pt x="232" y="60"/>
                </a:lnTo>
                <a:lnTo>
                  <a:pt x="232" y="56"/>
                </a:lnTo>
                <a:lnTo>
                  <a:pt x="236" y="56"/>
                </a:lnTo>
                <a:lnTo>
                  <a:pt x="240" y="56"/>
                </a:lnTo>
                <a:lnTo>
                  <a:pt x="240" y="52"/>
                </a:lnTo>
                <a:lnTo>
                  <a:pt x="240" y="48"/>
                </a:lnTo>
                <a:lnTo>
                  <a:pt x="240" y="46"/>
                </a:lnTo>
                <a:lnTo>
                  <a:pt x="244" y="46"/>
                </a:lnTo>
                <a:lnTo>
                  <a:pt x="244" y="48"/>
                </a:lnTo>
                <a:lnTo>
                  <a:pt x="248" y="48"/>
                </a:lnTo>
                <a:lnTo>
                  <a:pt x="252" y="48"/>
                </a:lnTo>
                <a:lnTo>
                  <a:pt x="252" y="46"/>
                </a:lnTo>
                <a:lnTo>
                  <a:pt x="254" y="46"/>
                </a:lnTo>
                <a:lnTo>
                  <a:pt x="254" y="42"/>
                </a:lnTo>
                <a:lnTo>
                  <a:pt x="252" y="38"/>
                </a:lnTo>
                <a:lnTo>
                  <a:pt x="254" y="38"/>
                </a:lnTo>
                <a:lnTo>
                  <a:pt x="254" y="34"/>
                </a:lnTo>
                <a:lnTo>
                  <a:pt x="258" y="34"/>
                </a:lnTo>
                <a:lnTo>
                  <a:pt x="258" y="30"/>
                </a:lnTo>
                <a:lnTo>
                  <a:pt x="258" y="26"/>
                </a:lnTo>
                <a:lnTo>
                  <a:pt x="258" y="22"/>
                </a:lnTo>
                <a:lnTo>
                  <a:pt x="258" y="20"/>
                </a:lnTo>
                <a:lnTo>
                  <a:pt x="258" y="16"/>
                </a:lnTo>
                <a:lnTo>
                  <a:pt x="258" y="12"/>
                </a:lnTo>
                <a:lnTo>
                  <a:pt x="254" y="8"/>
                </a:lnTo>
                <a:lnTo>
                  <a:pt x="258" y="4"/>
                </a:lnTo>
                <a:lnTo>
                  <a:pt x="262" y="0"/>
                </a:lnTo>
                <a:lnTo>
                  <a:pt x="262" y="4"/>
                </a:lnTo>
                <a:lnTo>
                  <a:pt x="266" y="4"/>
                </a:lnTo>
                <a:lnTo>
                  <a:pt x="266" y="8"/>
                </a:lnTo>
                <a:lnTo>
                  <a:pt x="270" y="12"/>
                </a:lnTo>
                <a:lnTo>
                  <a:pt x="270" y="16"/>
                </a:lnTo>
                <a:lnTo>
                  <a:pt x="274" y="16"/>
                </a:lnTo>
                <a:lnTo>
                  <a:pt x="274" y="20"/>
                </a:lnTo>
                <a:lnTo>
                  <a:pt x="278" y="20"/>
                </a:lnTo>
                <a:lnTo>
                  <a:pt x="278" y="22"/>
                </a:lnTo>
                <a:lnTo>
                  <a:pt x="282" y="26"/>
                </a:lnTo>
                <a:lnTo>
                  <a:pt x="284" y="26"/>
                </a:lnTo>
                <a:lnTo>
                  <a:pt x="284" y="30"/>
                </a:lnTo>
                <a:lnTo>
                  <a:pt x="288" y="30"/>
                </a:lnTo>
                <a:lnTo>
                  <a:pt x="292" y="30"/>
                </a:lnTo>
                <a:lnTo>
                  <a:pt x="296" y="34"/>
                </a:lnTo>
                <a:lnTo>
                  <a:pt x="300" y="34"/>
                </a:lnTo>
                <a:lnTo>
                  <a:pt x="302" y="34"/>
                </a:lnTo>
                <a:lnTo>
                  <a:pt x="302" y="30"/>
                </a:lnTo>
                <a:lnTo>
                  <a:pt x="306" y="30"/>
                </a:lnTo>
                <a:lnTo>
                  <a:pt x="306" y="26"/>
                </a:lnTo>
                <a:lnTo>
                  <a:pt x="310" y="26"/>
                </a:lnTo>
                <a:lnTo>
                  <a:pt x="306" y="30"/>
                </a:lnTo>
                <a:lnTo>
                  <a:pt x="306" y="34"/>
                </a:lnTo>
                <a:lnTo>
                  <a:pt x="306" y="38"/>
                </a:lnTo>
                <a:lnTo>
                  <a:pt x="306" y="42"/>
                </a:lnTo>
                <a:lnTo>
                  <a:pt x="310" y="42"/>
                </a:lnTo>
                <a:lnTo>
                  <a:pt x="306" y="42"/>
                </a:lnTo>
                <a:lnTo>
                  <a:pt x="306" y="46"/>
                </a:lnTo>
                <a:lnTo>
                  <a:pt x="310" y="46"/>
                </a:lnTo>
                <a:lnTo>
                  <a:pt x="314" y="46"/>
                </a:lnTo>
                <a:lnTo>
                  <a:pt x="310" y="46"/>
                </a:lnTo>
                <a:lnTo>
                  <a:pt x="310" y="48"/>
                </a:lnTo>
                <a:lnTo>
                  <a:pt x="306" y="48"/>
                </a:lnTo>
                <a:lnTo>
                  <a:pt x="302" y="52"/>
                </a:lnTo>
                <a:lnTo>
                  <a:pt x="302" y="48"/>
                </a:lnTo>
                <a:lnTo>
                  <a:pt x="300" y="52"/>
                </a:lnTo>
                <a:lnTo>
                  <a:pt x="296" y="52"/>
                </a:lnTo>
                <a:lnTo>
                  <a:pt x="292" y="52"/>
                </a:lnTo>
                <a:lnTo>
                  <a:pt x="288" y="52"/>
                </a:lnTo>
                <a:lnTo>
                  <a:pt x="288" y="56"/>
                </a:lnTo>
                <a:lnTo>
                  <a:pt x="288" y="56"/>
                </a:lnTo>
                <a:lnTo>
                  <a:pt x="288" y="56"/>
                </a:lnTo>
                <a:close/>
                <a:moveTo>
                  <a:pt x="248" y="4"/>
                </a:moveTo>
                <a:lnTo>
                  <a:pt x="248" y="8"/>
                </a:lnTo>
                <a:lnTo>
                  <a:pt x="248" y="4"/>
                </a:lnTo>
                <a:lnTo>
                  <a:pt x="248" y="4"/>
                </a:lnTo>
                <a:lnTo>
                  <a:pt x="248" y="4"/>
                </a:lnTo>
                <a:close/>
                <a:moveTo>
                  <a:pt x="252" y="8"/>
                </a:moveTo>
                <a:lnTo>
                  <a:pt x="252" y="12"/>
                </a:lnTo>
                <a:lnTo>
                  <a:pt x="252" y="8"/>
                </a:lnTo>
                <a:lnTo>
                  <a:pt x="252" y="8"/>
                </a:lnTo>
                <a:lnTo>
                  <a:pt x="252" y="8"/>
                </a:lnTo>
                <a:close/>
                <a:moveTo>
                  <a:pt x="226" y="66"/>
                </a:moveTo>
                <a:lnTo>
                  <a:pt x="228" y="66"/>
                </a:lnTo>
                <a:lnTo>
                  <a:pt x="226" y="66"/>
                </a:lnTo>
                <a:lnTo>
                  <a:pt x="226" y="70"/>
                </a:lnTo>
                <a:lnTo>
                  <a:pt x="226" y="66"/>
                </a:lnTo>
                <a:lnTo>
                  <a:pt x="226" y="66"/>
                </a:lnTo>
                <a:lnTo>
                  <a:pt x="226" y="66"/>
                </a:lnTo>
                <a:close/>
                <a:moveTo>
                  <a:pt x="154" y="208"/>
                </a:moveTo>
                <a:lnTo>
                  <a:pt x="150" y="208"/>
                </a:lnTo>
                <a:lnTo>
                  <a:pt x="150" y="212"/>
                </a:lnTo>
                <a:lnTo>
                  <a:pt x="146" y="212"/>
                </a:lnTo>
                <a:lnTo>
                  <a:pt x="150" y="212"/>
                </a:lnTo>
                <a:lnTo>
                  <a:pt x="146" y="216"/>
                </a:lnTo>
                <a:lnTo>
                  <a:pt x="142" y="212"/>
                </a:lnTo>
                <a:lnTo>
                  <a:pt x="142" y="216"/>
                </a:lnTo>
                <a:lnTo>
                  <a:pt x="140" y="216"/>
                </a:lnTo>
                <a:lnTo>
                  <a:pt x="136" y="220"/>
                </a:lnTo>
                <a:lnTo>
                  <a:pt x="136" y="216"/>
                </a:lnTo>
                <a:lnTo>
                  <a:pt x="132" y="216"/>
                </a:lnTo>
                <a:lnTo>
                  <a:pt x="132" y="220"/>
                </a:lnTo>
                <a:lnTo>
                  <a:pt x="128" y="220"/>
                </a:lnTo>
                <a:lnTo>
                  <a:pt x="128" y="216"/>
                </a:lnTo>
                <a:lnTo>
                  <a:pt x="124" y="216"/>
                </a:lnTo>
                <a:lnTo>
                  <a:pt x="124" y="220"/>
                </a:lnTo>
                <a:lnTo>
                  <a:pt x="124" y="224"/>
                </a:lnTo>
                <a:lnTo>
                  <a:pt x="120" y="224"/>
                </a:lnTo>
                <a:lnTo>
                  <a:pt x="124" y="228"/>
                </a:lnTo>
                <a:lnTo>
                  <a:pt x="120" y="228"/>
                </a:lnTo>
                <a:lnTo>
                  <a:pt x="116" y="224"/>
                </a:lnTo>
                <a:lnTo>
                  <a:pt x="112" y="224"/>
                </a:lnTo>
                <a:lnTo>
                  <a:pt x="110" y="224"/>
                </a:lnTo>
                <a:lnTo>
                  <a:pt x="106" y="224"/>
                </a:lnTo>
                <a:lnTo>
                  <a:pt x="106" y="220"/>
                </a:lnTo>
                <a:lnTo>
                  <a:pt x="106" y="216"/>
                </a:lnTo>
                <a:lnTo>
                  <a:pt x="110" y="216"/>
                </a:lnTo>
                <a:lnTo>
                  <a:pt x="112" y="216"/>
                </a:lnTo>
                <a:lnTo>
                  <a:pt x="112" y="212"/>
                </a:lnTo>
                <a:lnTo>
                  <a:pt x="116" y="212"/>
                </a:lnTo>
                <a:lnTo>
                  <a:pt x="116" y="208"/>
                </a:lnTo>
                <a:lnTo>
                  <a:pt x="120" y="208"/>
                </a:lnTo>
                <a:lnTo>
                  <a:pt x="120" y="204"/>
                </a:lnTo>
                <a:lnTo>
                  <a:pt x="124" y="204"/>
                </a:lnTo>
                <a:lnTo>
                  <a:pt x="124" y="202"/>
                </a:lnTo>
                <a:lnTo>
                  <a:pt x="128" y="202"/>
                </a:lnTo>
                <a:lnTo>
                  <a:pt x="128" y="198"/>
                </a:lnTo>
                <a:lnTo>
                  <a:pt x="132" y="198"/>
                </a:lnTo>
                <a:lnTo>
                  <a:pt x="128" y="198"/>
                </a:lnTo>
                <a:lnTo>
                  <a:pt x="132" y="198"/>
                </a:lnTo>
                <a:lnTo>
                  <a:pt x="132" y="194"/>
                </a:lnTo>
                <a:lnTo>
                  <a:pt x="136" y="198"/>
                </a:lnTo>
                <a:lnTo>
                  <a:pt x="136" y="194"/>
                </a:lnTo>
                <a:lnTo>
                  <a:pt x="140" y="194"/>
                </a:lnTo>
                <a:lnTo>
                  <a:pt x="140" y="198"/>
                </a:lnTo>
                <a:lnTo>
                  <a:pt x="142" y="198"/>
                </a:lnTo>
                <a:lnTo>
                  <a:pt x="142" y="194"/>
                </a:lnTo>
                <a:lnTo>
                  <a:pt x="142" y="198"/>
                </a:lnTo>
                <a:lnTo>
                  <a:pt x="146" y="198"/>
                </a:lnTo>
                <a:lnTo>
                  <a:pt x="150" y="194"/>
                </a:lnTo>
                <a:lnTo>
                  <a:pt x="154" y="194"/>
                </a:lnTo>
                <a:lnTo>
                  <a:pt x="158" y="194"/>
                </a:lnTo>
                <a:lnTo>
                  <a:pt x="162" y="194"/>
                </a:lnTo>
                <a:lnTo>
                  <a:pt x="166" y="190"/>
                </a:lnTo>
                <a:lnTo>
                  <a:pt x="166" y="194"/>
                </a:lnTo>
                <a:lnTo>
                  <a:pt x="170" y="198"/>
                </a:lnTo>
                <a:lnTo>
                  <a:pt x="170" y="194"/>
                </a:lnTo>
                <a:lnTo>
                  <a:pt x="170" y="198"/>
                </a:lnTo>
                <a:lnTo>
                  <a:pt x="170" y="194"/>
                </a:lnTo>
                <a:lnTo>
                  <a:pt x="170" y="198"/>
                </a:lnTo>
                <a:lnTo>
                  <a:pt x="172" y="198"/>
                </a:lnTo>
                <a:lnTo>
                  <a:pt x="172" y="194"/>
                </a:lnTo>
                <a:lnTo>
                  <a:pt x="176" y="194"/>
                </a:lnTo>
                <a:lnTo>
                  <a:pt x="176" y="190"/>
                </a:lnTo>
                <a:lnTo>
                  <a:pt x="176" y="194"/>
                </a:lnTo>
                <a:lnTo>
                  <a:pt x="176" y="190"/>
                </a:lnTo>
                <a:lnTo>
                  <a:pt x="176" y="186"/>
                </a:lnTo>
                <a:lnTo>
                  <a:pt x="176" y="182"/>
                </a:lnTo>
                <a:lnTo>
                  <a:pt x="180" y="182"/>
                </a:lnTo>
                <a:lnTo>
                  <a:pt x="180" y="178"/>
                </a:lnTo>
                <a:lnTo>
                  <a:pt x="184" y="178"/>
                </a:lnTo>
                <a:lnTo>
                  <a:pt x="184" y="174"/>
                </a:lnTo>
                <a:lnTo>
                  <a:pt x="188" y="174"/>
                </a:lnTo>
                <a:lnTo>
                  <a:pt x="188" y="172"/>
                </a:lnTo>
                <a:lnTo>
                  <a:pt x="188" y="168"/>
                </a:lnTo>
                <a:lnTo>
                  <a:pt x="188" y="164"/>
                </a:lnTo>
                <a:lnTo>
                  <a:pt x="188" y="160"/>
                </a:lnTo>
                <a:lnTo>
                  <a:pt x="192" y="160"/>
                </a:lnTo>
                <a:lnTo>
                  <a:pt x="192" y="156"/>
                </a:lnTo>
                <a:lnTo>
                  <a:pt x="196" y="156"/>
                </a:lnTo>
                <a:lnTo>
                  <a:pt x="196" y="160"/>
                </a:lnTo>
                <a:lnTo>
                  <a:pt x="192" y="160"/>
                </a:lnTo>
                <a:lnTo>
                  <a:pt x="192" y="164"/>
                </a:lnTo>
                <a:lnTo>
                  <a:pt x="188" y="164"/>
                </a:lnTo>
                <a:lnTo>
                  <a:pt x="188" y="168"/>
                </a:lnTo>
                <a:lnTo>
                  <a:pt x="192" y="168"/>
                </a:lnTo>
                <a:lnTo>
                  <a:pt x="192" y="172"/>
                </a:lnTo>
                <a:lnTo>
                  <a:pt x="196" y="172"/>
                </a:lnTo>
                <a:lnTo>
                  <a:pt x="196" y="168"/>
                </a:lnTo>
                <a:lnTo>
                  <a:pt x="198" y="168"/>
                </a:lnTo>
                <a:lnTo>
                  <a:pt x="202" y="168"/>
                </a:lnTo>
                <a:lnTo>
                  <a:pt x="206" y="164"/>
                </a:lnTo>
                <a:lnTo>
                  <a:pt x="210" y="164"/>
                </a:lnTo>
                <a:lnTo>
                  <a:pt x="214" y="160"/>
                </a:lnTo>
                <a:lnTo>
                  <a:pt x="214" y="156"/>
                </a:lnTo>
                <a:lnTo>
                  <a:pt x="218" y="156"/>
                </a:lnTo>
                <a:lnTo>
                  <a:pt x="218" y="152"/>
                </a:lnTo>
                <a:lnTo>
                  <a:pt x="218" y="148"/>
                </a:lnTo>
                <a:lnTo>
                  <a:pt x="222" y="148"/>
                </a:lnTo>
                <a:lnTo>
                  <a:pt x="226" y="148"/>
                </a:lnTo>
                <a:lnTo>
                  <a:pt x="226" y="146"/>
                </a:lnTo>
                <a:lnTo>
                  <a:pt x="226" y="142"/>
                </a:lnTo>
                <a:lnTo>
                  <a:pt x="228" y="138"/>
                </a:lnTo>
                <a:lnTo>
                  <a:pt x="228" y="134"/>
                </a:lnTo>
                <a:lnTo>
                  <a:pt x="228" y="130"/>
                </a:lnTo>
                <a:lnTo>
                  <a:pt x="232" y="126"/>
                </a:lnTo>
                <a:lnTo>
                  <a:pt x="232" y="122"/>
                </a:lnTo>
                <a:lnTo>
                  <a:pt x="232" y="118"/>
                </a:lnTo>
                <a:lnTo>
                  <a:pt x="236" y="118"/>
                </a:lnTo>
                <a:lnTo>
                  <a:pt x="236" y="116"/>
                </a:lnTo>
                <a:lnTo>
                  <a:pt x="232" y="116"/>
                </a:lnTo>
                <a:lnTo>
                  <a:pt x="232" y="112"/>
                </a:lnTo>
                <a:lnTo>
                  <a:pt x="228" y="112"/>
                </a:lnTo>
                <a:lnTo>
                  <a:pt x="228" y="108"/>
                </a:lnTo>
                <a:lnTo>
                  <a:pt x="228" y="112"/>
                </a:lnTo>
                <a:lnTo>
                  <a:pt x="232" y="112"/>
                </a:lnTo>
                <a:lnTo>
                  <a:pt x="232" y="108"/>
                </a:lnTo>
                <a:lnTo>
                  <a:pt x="232" y="104"/>
                </a:lnTo>
                <a:lnTo>
                  <a:pt x="232" y="100"/>
                </a:lnTo>
                <a:lnTo>
                  <a:pt x="232" y="96"/>
                </a:lnTo>
                <a:lnTo>
                  <a:pt x="236" y="96"/>
                </a:lnTo>
                <a:lnTo>
                  <a:pt x="236" y="92"/>
                </a:lnTo>
                <a:lnTo>
                  <a:pt x="240" y="90"/>
                </a:lnTo>
                <a:lnTo>
                  <a:pt x="236" y="90"/>
                </a:lnTo>
                <a:lnTo>
                  <a:pt x="240" y="90"/>
                </a:lnTo>
                <a:lnTo>
                  <a:pt x="240" y="86"/>
                </a:lnTo>
                <a:lnTo>
                  <a:pt x="244" y="86"/>
                </a:lnTo>
                <a:lnTo>
                  <a:pt x="244" y="90"/>
                </a:lnTo>
                <a:lnTo>
                  <a:pt x="244" y="92"/>
                </a:lnTo>
                <a:lnTo>
                  <a:pt x="248" y="92"/>
                </a:lnTo>
                <a:lnTo>
                  <a:pt x="248" y="90"/>
                </a:lnTo>
                <a:lnTo>
                  <a:pt x="248" y="92"/>
                </a:lnTo>
                <a:lnTo>
                  <a:pt x="252" y="92"/>
                </a:lnTo>
                <a:lnTo>
                  <a:pt x="252" y="90"/>
                </a:lnTo>
                <a:lnTo>
                  <a:pt x="252" y="86"/>
                </a:lnTo>
                <a:lnTo>
                  <a:pt x="248" y="86"/>
                </a:lnTo>
                <a:lnTo>
                  <a:pt x="244" y="90"/>
                </a:lnTo>
                <a:lnTo>
                  <a:pt x="244" y="86"/>
                </a:lnTo>
                <a:lnTo>
                  <a:pt x="244" y="82"/>
                </a:lnTo>
                <a:lnTo>
                  <a:pt x="248" y="78"/>
                </a:lnTo>
                <a:lnTo>
                  <a:pt x="248" y="82"/>
                </a:lnTo>
                <a:lnTo>
                  <a:pt x="252" y="82"/>
                </a:lnTo>
                <a:lnTo>
                  <a:pt x="254" y="82"/>
                </a:lnTo>
                <a:lnTo>
                  <a:pt x="254" y="86"/>
                </a:lnTo>
                <a:lnTo>
                  <a:pt x="254" y="92"/>
                </a:lnTo>
                <a:lnTo>
                  <a:pt x="254" y="96"/>
                </a:lnTo>
                <a:lnTo>
                  <a:pt x="254" y="100"/>
                </a:lnTo>
                <a:lnTo>
                  <a:pt x="258" y="100"/>
                </a:lnTo>
                <a:lnTo>
                  <a:pt x="258" y="104"/>
                </a:lnTo>
                <a:lnTo>
                  <a:pt x="258" y="108"/>
                </a:lnTo>
                <a:lnTo>
                  <a:pt x="262" y="108"/>
                </a:lnTo>
                <a:lnTo>
                  <a:pt x="262" y="112"/>
                </a:lnTo>
                <a:lnTo>
                  <a:pt x="262" y="116"/>
                </a:lnTo>
                <a:lnTo>
                  <a:pt x="262" y="118"/>
                </a:lnTo>
                <a:lnTo>
                  <a:pt x="262" y="122"/>
                </a:lnTo>
                <a:lnTo>
                  <a:pt x="258" y="122"/>
                </a:lnTo>
                <a:lnTo>
                  <a:pt x="258" y="126"/>
                </a:lnTo>
                <a:lnTo>
                  <a:pt x="258" y="130"/>
                </a:lnTo>
                <a:lnTo>
                  <a:pt x="254" y="130"/>
                </a:lnTo>
                <a:lnTo>
                  <a:pt x="258" y="130"/>
                </a:lnTo>
                <a:lnTo>
                  <a:pt x="254" y="130"/>
                </a:lnTo>
                <a:lnTo>
                  <a:pt x="254" y="134"/>
                </a:lnTo>
                <a:lnTo>
                  <a:pt x="254" y="138"/>
                </a:lnTo>
                <a:lnTo>
                  <a:pt x="254" y="142"/>
                </a:lnTo>
                <a:lnTo>
                  <a:pt x="252" y="142"/>
                </a:lnTo>
                <a:lnTo>
                  <a:pt x="248" y="142"/>
                </a:lnTo>
                <a:lnTo>
                  <a:pt x="248" y="146"/>
                </a:lnTo>
                <a:lnTo>
                  <a:pt x="248" y="148"/>
                </a:lnTo>
                <a:lnTo>
                  <a:pt x="248" y="152"/>
                </a:lnTo>
                <a:lnTo>
                  <a:pt x="248" y="156"/>
                </a:lnTo>
                <a:lnTo>
                  <a:pt x="248" y="160"/>
                </a:lnTo>
                <a:lnTo>
                  <a:pt x="248" y="164"/>
                </a:lnTo>
                <a:lnTo>
                  <a:pt x="248" y="168"/>
                </a:lnTo>
                <a:lnTo>
                  <a:pt x="244" y="168"/>
                </a:lnTo>
                <a:lnTo>
                  <a:pt x="244" y="172"/>
                </a:lnTo>
                <a:lnTo>
                  <a:pt x="244" y="174"/>
                </a:lnTo>
                <a:lnTo>
                  <a:pt x="244" y="178"/>
                </a:lnTo>
                <a:lnTo>
                  <a:pt x="240" y="182"/>
                </a:lnTo>
                <a:lnTo>
                  <a:pt x="244" y="182"/>
                </a:lnTo>
                <a:lnTo>
                  <a:pt x="244" y="186"/>
                </a:lnTo>
                <a:lnTo>
                  <a:pt x="244" y="190"/>
                </a:lnTo>
                <a:lnTo>
                  <a:pt x="244" y="194"/>
                </a:lnTo>
                <a:lnTo>
                  <a:pt x="240" y="194"/>
                </a:lnTo>
                <a:lnTo>
                  <a:pt x="240" y="198"/>
                </a:lnTo>
                <a:lnTo>
                  <a:pt x="240" y="202"/>
                </a:lnTo>
                <a:lnTo>
                  <a:pt x="236" y="202"/>
                </a:lnTo>
                <a:lnTo>
                  <a:pt x="236" y="204"/>
                </a:lnTo>
                <a:lnTo>
                  <a:pt x="232" y="204"/>
                </a:lnTo>
                <a:lnTo>
                  <a:pt x="232" y="208"/>
                </a:lnTo>
                <a:lnTo>
                  <a:pt x="228" y="204"/>
                </a:lnTo>
                <a:lnTo>
                  <a:pt x="232" y="204"/>
                </a:lnTo>
                <a:lnTo>
                  <a:pt x="232" y="202"/>
                </a:lnTo>
                <a:lnTo>
                  <a:pt x="232" y="198"/>
                </a:lnTo>
                <a:lnTo>
                  <a:pt x="236" y="194"/>
                </a:lnTo>
                <a:lnTo>
                  <a:pt x="232" y="194"/>
                </a:lnTo>
                <a:lnTo>
                  <a:pt x="228" y="194"/>
                </a:lnTo>
                <a:lnTo>
                  <a:pt x="228" y="198"/>
                </a:lnTo>
                <a:lnTo>
                  <a:pt x="228" y="202"/>
                </a:lnTo>
                <a:lnTo>
                  <a:pt x="226" y="198"/>
                </a:lnTo>
                <a:lnTo>
                  <a:pt x="226" y="202"/>
                </a:lnTo>
                <a:lnTo>
                  <a:pt x="222" y="202"/>
                </a:lnTo>
                <a:lnTo>
                  <a:pt x="222" y="204"/>
                </a:lnTo>
                <a:lnTo>
                  <a:pt x="222" y="208"/>
                </a:lnTo>
                <a:lnTo>
                  <a:pt x="218" y="212"/>
                </a:lnTo>
                <a:lnTo>
                  <a:pt x="218" y="208"/>
                </a:lnTo>
                <a:lnTo>
                  <a:pt x="218" y="204"/>
                </a:lnTo>
                <a:lnTo>
                  <a:pt x="218" y="202"/>
                </a:lnTo>
                <a:lnTo>
                  <a:pt x="214" y="202"/>
                </a:lnTo>
                <a:lnTo>
                  <a:pt x="214" y="204"/>
                </a:lnTo>
                <a:lnTo>
                  <a:pt x="210" y="208"/>
                </a:lnTo>
                <a:lnTo>
                  <a:pt x="206" y="212"/>
                </a:lnTo>
                <a:lnTo>
                  <a:pt x="210" y="212"/>
                </a:lnTo>
                <a:lnTo>
                  <a:pt x="206" y="212"/>
                </a:lnTo>
                <a:lnTo>
                  <a:pt x="202" y="212"/>
                </a:lnTo>
                <a:lnTo>
                  <a:pt x="198" y="212"/>
                </a:lnTo>
                <a:lnTo>
                  <a:pt x="196" y="212"/>
                </a:lnTo>
                <a:lnTo>
                  <a:pt x="192" y="212"/>
                </a:lnTo>
                <a:lnTo>
                  <a:pt x="196" y="212"/>
                </a:lnTo>
                <a:lnTo>
                  <a:pt x="196" y="208"/>
                </a:lnTo>
                <a:lnTo>
                  <a:pt x="192" y="208"/>
                </a:lnTo>
                <a:lnTo>
                  <a:pt x="192" y="204"/>
                </a:lnTo>
                <a:lnTo>
                  <a:pt x="192" y="208"/>
                </a:lnTo>
                <a:lnTo>
                  <a:pt x="192" y="212"/>
                </a:lnTo>
                <a:lnTo>
                  <a:pt x="188" y="208"/>
                </a:lnTo>
                <a:lnTo>
                  <a:pt x="188" y="204"/>
                </a:lnTo>
                <a:lnTo>
                  <a:pt x="192" y="204"/>
                </a:lnTo>
                <a:lnTo>
                  <a:pt x="188" y="204"/>
                </a:lnTo>
                <a:lnTo>
                  <a:pt x="188" y="208"/>
                </a:lnTo>
                <a:lnTo>
                  <a:pt x="184" y="208"/>
                </a:lnTo>
                <a:lnTo>
                  <a:pt x="184" y="212"/>
                </a:lnTo>
                <a:lnTo>
                  <a:pt x="188" y="212"/>
                </a:lnTo>
                <a:lnTo>
                  <a:pt x="188" y="216"/>
                </a:lnTo>
                <a:lnTo>
                  <a:pt x="192" y="216"/>
                </a:lnTo>
                <a:lnTo>
                  <a:pt x="192" y="220"/>
                </a:lnTo>
                <a:lnTo>
                  <a:pt x="188" y="220"/>
                </a:lnTo>
                <a:lnTo>
                  <a:pt x="184" y="220"/>
                </a:lnTo>
                <a:lnTo>
                  <a:pt x="180" y="220"/>
                </a:lnTo>
                <a:lnTo>
                  <a:pt x="180" y="224"/>
                </a:lnTo>
                <a:lnTo>
                  <a:pt x="180" y="228"/>
                </a:lnTo>
                <a:lnTo>
                  <a:pt x="176" y="228"/>
                </a:lnTo>
                <a:lnTo>
                  <a:pt x="176" y="230"/>
                </a:lnTo>
                <a:lnTo>
                  <a:pt x="172" y="234"/>
                </a:lnTo>
                <a:lnTo>
                  <a:pt x="170" y="230"/>
                </a:lnTo>
                <a:lnTo>
                  <a:pt x="170" y="228"/>
                </a:lnTo>
                <a:lnTo>
                  <a:pt x="166" y="228"/>
                </a:lnTo>
                <a:lnTo>
                  <a:pt x="166" y="224"/>
                </a:lnTo>
                <a:lnTo>
                  <a:pt x="166" y="220"/>
                </a:lnTo>
                <a:lnTo>
                  <a:pt x="166" y="216"/>
                </a:lnTo>
                <a:lnTo>
                  <a:pt x="170" y="216"/>
                </a:lnTo>
                <a:lnTo>
                  <a:pt x="170" y="212"/>
                </a:lnTo>
                <a:lnTo>
                  <a:pt x="170" y="208"/>
                </a:lnTo>
                <a:lnTo>
                  <a:pt x="166" y="212"/>
                </a:lnTo>
                <a:lnTo>
                  <a:pt x="162" y="212"/>
                </a:lnTo>
                <a:lnTo>
                  <a:pt x="158" y="208"/>
                </a:lnTo>
                <a:lnTo>
                  <a:pt x="154" y="208"/>
                </a:lnTo>
                <a:lnTo>
                  <a:pt x="154" y="212"/>
                </a:lnTo>
                <a:lnTo>
                  <a:pt x="154" y="208"/>
                </a:lnTo>
                <a:lnTo>
                  <a:pt x="154" y="208"/>
                </a:lnTo>
                <a:lnTo>
                  <a:pt x="154" y="208"/>
                </a:lnTo>
                <a:close/>
                <a:moveTo>
                  <a:pt x="214" y="142"/>
                </a:moveTo>
                <a:lnTo>
                  <a:pt x="214" y="146"/>
                </a:lnTo>
                <a:lnTo>
                  <a:pt x="210" y="146"/>
                </a:lnTo>
                <a:lnTo>
                  <a:pt x="210" y="148"/>
                </a:lnTo>
                <a:lnTo>
                  <a:pt x="214" y="146"/>
                </a:lnTo>
                <a:lnTo>
                  <a:pt x="214" y="148"/>
                </a:lnTo>
                <a:lnTo>
                  <a:pt x="210" y="152"/>
                </a:lnTo>
                <a:lnTo>
                  <a:pt x="206" y="152"/>
                </a:lnTo>
                <a:lnTo>
                  <a:pt x="210" y="152"/>
                </a:lnTo>
                <a:lnTo>
                  <a:pt x="210" y="148"/>
                </a:lnTo>
                <a:lnTo>
                  <a:pt x="210" y="146"/>
                </a:lnTo>
                <a:lnTo>
                  <a:pt x="210" y="142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close/>
                <a:moveTo>
                  <a:pt x="140" y="178"/>
                </a:moveTo>
                <a:lnTo>
                  <a:pt x="140" y="182"/>
                </a:lnTo>
                <a:lnTo>
                  <a:pt x="136" y="182"/>
                </a:lnTo>
                <a:lnTo>
                  <a:pt x="140" y="178"/>
                </a:lnTo>
                <a:lnTo>
                  <a:pt x="140" y="178"/>
                </a:lnTo>
                <a:lnTo>
                  <a:pt x="140" y="178"/>
                </a:lnTo>
                <a:close/>
                <a:moveTo>
                  <a:pt x="84" y="212"/>
                </a:moveTo>
                <a:lnTo>
                  <a:pt x="84" y="216"/>
                </a:lnTo>
                <a:lnTo>
                  <a:pt x="84" y="220"/>
                </a:lnTo>
                <a:lnTo>
                  <a:pt x="84" y="216"/>
                </a:lnTo>
                <a:lnTo>
                  <a:pt x="80" y="216"/>
                </a:lnTo>
                <a:lnTo>
                  <a:pt x="84" y="212"/>
                </a:lnTo>
                <a:lnTo>
                  <a:pt x="84" y="212"/>
                </a:lnTo>
                <a:lnTo>
                  <a:pt x="84" y="212"/>
                </a:lnTo>
                <a:close/>
                <a:moveTo>
                  <a:pt x="158" y="220"/>
                </a:moveTo>
                <a:lnTo>
                  <a:pt x="158" y="216"/>
                </a:lnTo>
                <a:lnTo>
                  <a:pt x="162" y="216"/>
                </a:lnTo>
                <a:lnTo>
                  <a:pt x="162" y="212"/>
                </a:lnTo>
                <a:lnTo>
                  <a:pt x="162" y="216"/>
                </a:lnTo>
                <a:lnTo>
                  <a:pt x="162" y="220"/>
                </a:lnTo>
                <a:lnTo>
                  <a:pt x="158" y="220"/>
                </a:lnTo>
                <a:lnTo>
                  <a:pt x="158" y="220"/>
                </a:lnTo>
                <a:lnTo>
                  <a:pt x="158" y="220"/>
                </a:lnTo>
                <a:close/>
                <a:moveTo>
                  <a:pt x="154" y="212"/>
                </a:moveTo>
                <a:lnTo>
                  <a:pt x="154" y="216"/>
                </a:lnTo>
                <a:lnTo>
                  <a:pt x="150" y="216"/>
                </a:lnTo>
                <a:lnTo>
                  <a:pt x="150" y="212"/>
                </a:lnTo>
                <a:lnTo>
                  <a:pt x="154" y="212"/>
                </a:lnTo>
                <a:lnTo>
                  <a:pt x="154" y="212"/>
                </a:lnTo>
                <a:lnTo>
                  <a:pt x="154" y="212"/>
                </a:lnTo>
                <a:close/>
                <a:moveTo>
                  <a:pt x="154" y="230"/>
                </a:moveTo>
                <a:lnTo>
                  <a:pt x="154" y="234"/>
                </a:lnTo>
                <a:lnTo>
                  <a:pt x="150" y="234"/>
                </a:lnTo>
                <a:lnTo>
                  <a:pt x="150" y="238"/>
                </a:lnTo>
                <a:lnTo>
                  <a:pt x="150" y="234"/>
                </a:lnTo>
                <a:lnTo>
                  <a:pt x="146" y="234"/>
                </a:lnTo>
                <a:lnTo>
                  <a:pt x="146" y="230"/>
                </a:lnTo>
                <a:lnTo>
                  <a:pt x="142" y="230"/>
                </a:lnTo>
                <a:lnTo>
                  <a:pt x="142" y="234"/>
                </a:lnTo>
                <a:lnTo>
                  <a:pt x="140" y="234"/>
                </a:lnTo>
                <a:lnTo>
                  <a:pt x="140" y="238"/>
                </a:lnTo>
                <a:lnTo>
                  <a:pt x="136" y="242"/>
                </a:lnTo>
                <a:lnTo>
                  <a:pt x="136" y="246"/>
                </a:lnTo>
                <a:lnTo>
                  <a:pt x="132" y="246"/>
                </a:lnTo>
                <a:lnTo>
                  <a:pt x="128" y="246"/>
                </a:lnTo>
                <a:lnTo>
                  <a:pt x="132" y="246"/>
                </a:lnTo>
                <a:lnTo>
                  <a:pt x="132" y="242"/>
                </a:lnTo>
                <a:lnTo>
                  <a:pt x="128" y="242"/>
                </a:lnTo>
                <a:lnTo>
                  <a:pt x="128" y="246"/>
                </a:lnTo>
                <a:lnTo>
                  <a:pt x="128" y="242"/>
                </a:lnTo>
                <a:lnTo>
                  <a:pt x="128" y="238"/>
                </a:lnTo>
                <a:lnTo>
                  <a:pt x="124" y="238"/>
                </a:lnTo>
                <a:lnTo>
                  <a:pt x="124" y="234"/>
                </a:lnTo>
                <a:lnTo>
                  <a:pt x="120" y="234"/>
                </a:lnTo>
                <a:lnTo>
                  <a:pt x="124" y="234"/>
                </a:lnTo>
                <a:lnTo>
                  <a:pt x="128" y="230"/>
                </a:lnTo>
                <a:lnTo>
                  <a:pt x="128" y="228"/>
                </a:lnTo>
                <a:lnTo>
                  <a:pt x="132" y="228"/>
                </a:lnTo>
                <a:lnTo>
                  <a:pt x="132" y="224"/>
                </a:lnTo>
                <a:lnTo>
                  <a:pt x="132" y="220"/>
                </a:lnTo>
                <a:lnTo>
                  <a:pt x="136" y="220"/>
                </a:lnTo>
                <a:lnTo>
                  <a:pt x="136" y="224"/>
                </a:lnTo>
                <a:lnTo>
                  <a:pt x="140" y="224"/>
                </a:lnTo>
                <a:lnTo>
                  <a:pt x="142" y="224"/>
                </a:lnTo>
                <a:lnTo>
                  <a:pt x="142" y="220"/>
                </a:lnTo>
                <a:lnTo>
                  <a:pt x="146" y="220"/>
                </a:lnTo>
                <a:lnTo>
                  <a:pt x="146" y="216"/>
                </a:lnTo>
                <a:lnTo>
                  <a:pt x="150" y="216"/>
                </a:lnTo>
                <a:lnTo>
                  <a:pt x="154" y="220"/>
                </a:lnTo>
                <a:lnTo>
                  <a:pt x="158" y="220"/>
                </a:lnTo>
                <a:lnTo>
                  <a:pt x="158" y="224"/>
                </a:lnTo>
                <a:lnTo>
                  <a:pt x="158" y="228"/>
                </a:lnTo>
                <a:lnTo>
                  <a:pt x="154" y="230"/>
                </a:lnTo>
                <a:lnTo>
                  <a:pt x="154" y="230"/>
                </a:lnTo>
                <a:lnTo>
                  <a:pt x="154" y="230"/>
                </a:lnTo>
                <a:close/>
                <a:moveTo>
                  <a:pt x="84" y="220"/>
                </a:moveTo>
                <a:lnTo>
                  <a:pt x="80" y="224"/>
                </a:lnTo>
                <a:lnTo>
                  <a:pt x="80" y="220"/>
                </a:lnTo>
                <a:lnTo>
                  <a:pt x="80" y="216"/>
                </a:lnTo>
                <a:lnTo>
                  <a:pt x="84" y="216"/>
                </a:lnTo>
                <a:lnTo>
                  <a:pt x="84" y="220"/>
                </a:lnTo>
                <a:lnTo>
                  <a:pt x="84" y="220"/>
                </a:lnTo>
                <a:lnTo>
                  <a:pt x="84" y="220"/>
                </a:lnTo>
                <a:close/>
                <a:moveTo>
                  <a:pt x="128" y="220"/>
                </a:moveTo>
                <a:lnTo>
                  <a:pt x="124" y="220"/>
                </a:lnTo>
                <a:lnTo>
                  <a:pt x="128" y="220"/>
                </a:lnTo>
                <a:lnTo>
                  <a:pt x="128" y="220"/>
                </a:lnTo>
                <a:lnTo>
                  <a:pt x="128" y="220"/>
                </a:lnTo>
                <a:close/>
                <a:moveTo>
                  <a:pt x="86" y="250"/>
                </a:moveTo>
                <a:lnTo>
                  <a:pt x="90" y="250"/>
                </a:lnTo>
                <a:lnTo>
                  <a:pt x="90" y="246"/>
                </a:lnTo>
                <a:lnTo>
                  <a:pt x="86" y="246"/>
                </a:lnTo>
                <a:lnTo>
                  <a:pt x="86" y="242"/>
                </a:lnTo>
                <a:lnTo>
                  <a:pt x="90" y="242"/>
                </a:lnTo>
                <a:lnTo>
                  <a:pt x="90" y="246"/>
                </a:lnTo>
                <a:lnTo>
                  <a:pt x="90" y="242"/>
                </a:lnTo>
                <a:lnTo>
                  <a:pt x="86" y="238"/>
                </a:lnTo>
                <a:lnTo>
                  <a:pt x="86" y="234"/>
                </a:lnTo>
                <a:lnTo>
                  <a:pt x="90" y="238"/>
                </a:lnTo>
                <a:lnTo>
                  <a:pt x="90" y="234"/>
                </a:lnTo>
                <a:lnTo>
                  <a:pt x="90" y="230"/>
                </a:lnTo>
                <a:lnTo>
                  <a:pt x="90" y="234"/>
                </a:lnTo>
                <a:lnTo>
                  <a:pt x="94" y="234"/>
                </a:lnTo>
                <a:lnTo>
                  <a:pt x="94" y="230"/>
                </a:lnTo>
                <a:lnTo>
                  <a:pt x="98" y="230"/>
                </a:lnTo>
                <a:lnTo>
                  <a:pt x="98" y="228"/>
                </a:lnTo>
                <a:lnTo>
                  <a:pt x="102" y="224"/>
                </a:lnTo>
                <a:lnTo>
                  <a:pt x="106" y="224"/>
                </a:lnTo>
                <a:lnTo>
                  <a:pt x="106" y="228"/>
                </a:lnTo>
                <a:lnTo>
                  <a:pt x="106" y="230"/>
                </a:lnTo>
                <a:lnTo>
                  <a:pt x="110" y="230"/>
                </a:lnTo>
                <a:lnTo>
                  <a:pt x="112" y="230"/>
                </a:lnTo>
                <a:lnTo>
                  <a:pt x="116" y="230"/>
                </a:lnTo>
                <a:lnTo>
                  <a:pt x="116" y="234"/>
                </a:lnTo>
                <a:lnTo>
                  <a:pt x="112" y="234"/>
                </a:lnTo>
                <a:lnTo>
                  <a:pt x="112" y="238"/>
                </a:lnTo>
                <a:lnTo>
                  <a:pt x="116" y="238"/>
                </a:lnTo>
                <a:lnTo>
                  <a:pt x="120" y="238"/>
                </a:lnTo>
                <a:lnTo>
                  <a:pt x="116" y="238"/>
                </a:lnTo>
                <a:lnTo>
                  <a:pt x="120" y="242"/>
                </a:lnTo>
                <a:lnTo>
                  <a:pt x="120" y="246"/>
                </a:lnTo>
                <a:lnTo>
                  <a:pt x="116" y="246"/>
                </a:lnTo>
                <a:lnTo>
                  <a:pt x="116" y="250"/>
                </a:lnTo>
                <a:lnTo>
                  <a:pt x="116" y="254"/>
                </a:lnTo>
                <a:lnTo>
                  <a:pt x="112" y="254"/>
                </a:lnTo>
                <a:lnTo>
                  <a:pt x="112" y="258"/>
                </a:lnTo>
                <a:lnTo>
                  <a:pt x="112" y="260"/>
                </a:lnTo>
                <a:lnTo>
                  <a:pt x="112" y="264"/>
                </a:lnTo>
                <a:lnTo>
                  <a:pt x="112" y="268"/>
                </a:lnTo>
                <a:lnTo>
                  <a:pt x="112" y="272"/>
                </a:lnTo>
                <a:lnTo>
                  <a:pt x="110" y="272"/>
                </a:lnTo>
                <a:lnTo>
                  <a:pt x="106" y="272"/>
                </a:lnTo>
                <a:lnTo>
                  <a:pt x="110" y="272"/>
                </a:lnTo>
                <a:lnTo>
                  <a:pt x="110" y="276"/>
                </a:lnTo>
                <a:lnTo>
                  <a:pt x="106" y="276"/>
                </a:lnTo>
                <a:lnTo>
                  <a:pt x="102" y="280"/>
                </a:lnTo>
                <a:lnTo>
                  <a:pt x="102" y="276"/>
                </a:lnTo>
                <a:lnTo>
                  <a:pt x="102" y="272"/>
                </a:lnTo>
                <a:lnTo>
                  <a:pt x="102" y="268"/>
                </a:lnTo>
                <a:lnTo>
                  <a:pt x="102" y="264"/>
                </a:lnTo>
                <a:lnTo>
                  <a:pt x="102" y="268"/>
                </a:lnTo>
                <a:lnTo>
                  <a:pt x="98" y="268"/>
                </a:lnTo>
                <a:lnTo>
                  <a:pt x="98" y="272"/>
                </a:lnTo>
                <a:lnTo>
                  <a:pt x="102" y="272"/>
                </a:lnTo>
                <a:lnTo>
                  <a:pt x="102" y="276"/>
                </a:lnTo>
                <a:lnTo>
                  <a:pt x="98" y="276"/>
                </a:lnTo>
                <a:lnTo>
                  <a:pt x="94" y="276"/>
                </a:lnTo>
                <a:lnTo>
                  <a:pt x="94" y="272"/>
                </a:lnTo>
                <a:lnTo>
                  <a:pt x="98" y="268"/>
                </a:lnTo>
                <a:lnTo>
                  <a:pt x="94" y="264"/>
                </a:lnTo>
                <a:lnTo>
                  <a:pt x="94" y="260"/>
                </a:lnTo>
                <a:lnTo>
                  <a:pt x="94" y="258"/>
                </a:lnTo>
                <a:lnTo>
                  <a:pt x="94" y="260"/>
                </a:lnTo>
                <a:lnTo>
                  <a:pt x="98" y="258"/>
                </a:lnTo>
                <a:lnTo>
                  <a:pt x="98" y="254"/>
                </a:lnTo>
                <a:lnTo>
                  <a:pt x="102" y="250"/>
                </a:lnTo>
                <a:lnTo>
                  <a:pt x="98" y="250"/>
                </a:lnTo>
                <a:lnTo>
                  <a:pt x="102" y="246"/>
                </a:lnTo>
                <a:lnTo>
                  <a:pt x="98" y="246"/>
                </a:lnTo>
                <a:lnTo>
                  <a:pt x="98" y="242"/>
                </a:lnTo>
                <a:lnTo>
                  <a:pt x="98" y="238"/>
                </a:lnTo>
                <a:lnTo>
                  <a:pt x="94" y="238"/>
                </a:lnTo>
                <a:lnTo>
                  <a:pt x="94" y="242"/>
                </a:lnTo>
                <a:lnTo>
                  <a:pt x="94" y="246"/>
                </a:lnTo>
                <a:lnTo>
                  <a:pt x="98" y="246"/>
                </a:lnTo>
                <a:lnTo>
                  <a:pt x="98" y="250"/>
                </a:lnTo>
                <a:lnTo>
                  <a:pt x="94" y="250"/>
                </a:lnTo>
                <a:lnTo>
                  <a:pt x="94" y="246"/>
                </a:lnTo>
                <a:lnTo>
                  <a:pt x="90" y="246"/>
                </a:lnTo>
                <a:lnTo>
                  <a:pt x="90" y="250"/>
                </a:lnTo>
                <a:lnTo>
                  <a:pt x="86" y="250"/>
                </a:lnTo>
                <a:lnTo>
                  <a:pt x="86" y="250"/>
                </a:lnTo>
                <a:lnTo>
                  <a:pt x="86" y="250"/>
                </a:lnTo>
                <a:close/>
                <a:moveTo>
                  <a:pt x="86" y="230"/>
                </a:moveTo>
                <a:lnTo>
                  <a:pt x="86" y="228"/>
                </a:lnTo>
                <a:lnTo>
                  <a:pt x="90" y="228"/>
                </a:lnTo>
                <a:lnTo>
                  <a:pt x="86" y="228"/>
                </a:lnTo>
                <a:lnTo>
                  <a:pt x="86" y="230"/>
                </a:lnTo>
                <a:lnTo>
                  <a:pt x="86" y="230"/>
                </a:lnTo>
                <a:lnTo>
                  <a:pt x="86" y="230"/>
                </a:lnTo>
                <a:close/>
                <a:moveTo>
                  <a:pt x="86" y="234"/>
                </a:moveTo>
                <a:lnTo>
                  <a:pt x="86" y="238"/>
                </a:lnTo>
                <a:lnTo>
                  <a:pt x="84" y="238"/>
                </a:lnTo>
                <a:lnTo>
                  <a:pt x="84" y="234"/>
                </a:lnTo>
                <a:lnTo>
                  <a:pt x="86" y="234"/>
                </a:lnTo>
                <a:lnTo>
                  <a:pt x="86" y="234"/>
                </a:lnTo>
                <a:lnTo>
                  <a:pt x="86" y="234"/>
                </a:lnTo>
                <a:close/>
                <a:moveTo>
                  <a:pt x="80" y="242"/>
                </a:moveTo>
                <a:lnTo>
                  <a:pt x="80" y="246"/>
                </a:lnTo>
                <a:lnTo>
                  <a:pt x="80" y="242"/>
                </a:lnTo>
                <a:lnTo>
                  <a:pt x="80" y="238"/>
                </a:lnTo>
                <a:lnTo>
                  <a:pt x="80" y="242"/>
                </a:lnTo>
                <a:lnTo>
                  <a:pt x="80" y="242"/>
                </a:lnTo>
                <a:lnTo>
                  <a:pt x="80" y="242"/>
                </a:lnTo>
                <a:close/>
                <a:moveTo>
                  <a:pt x="72" y="250"/>
                </a:moveTo>
                <a:lnTo>
                  <a:pt x="72" y="246"/>
                </a:lnTo>
                <a:lnTo>
                  <a:pt x="76" y="246"/>
                </a:lnTo>
                <a:lnTo>
                  <a:pt x="76" y="250"/>
                </a:lnTo>
                <a:lnTo>
                  <a:pt x="72" y="250"/>
                </a:lnTo>
                <a:lnTo>
                  <a:pt x="72" y="250"/>
                </a:lnTo>
                <a:lnTo>
                  <a:pt x="72" y="250"/>
                </a:lnTo>
                <a:close/>
                <a:moveTo>
                  <a:pt x="90" y="258"/>
                </a:moveTo>
                <a:lnTo>
                  <a:pt x="90" y="254"/>
                </a:lnTo>
                <a:lnTo>
                  <a:pt x="94" y="250"/>
                </a:lnTo>
                <a:lnTo>
                  <a:pt x="94" y="254"/>
                </a:lnTo>
                <a:lnTo>
                  <a:pt x="94" y="258"/>
                </a:lnTo>
                <a:lnTo>
                  <a:pt x="90" y="258"/>
                </a:lnTo>
                <a:lnTo>
                  <a:pt x="90" y="258"/>
                </a:lnTo>
                <a:lnTo>
                  <a:pt x="90" y="258"/>
                </a:lnTo>
                <a:close/>
                <a:moveTo>
                  <a:pt x="106" y="284"/>
                </a:moveTo>
                <a:lnTo>
                  <a:pt x="106" y="286"/>
                </a:lnTo>
                <a:lnTo>
                  <a:pt x="106" y="290"/>
                </a:lnTo>
                <a:lnTo>
                  <a:pt x="106" y="286"/>
                </a:lnTo>
                <a:lnTo>
                  <a:pt x="106" y="284"/>
                </a:lnTo>
                <a:lnTo>
                  <a:pt x="106" y="284"/>
                </a:lnTo>
                <a:lnTo>
                  <a:pt x="106" y="284"/>
                </a:lnTo>
                <a:close/>
                <a:moveTo>
                  <a:pt x="98" y="290"/>
                </a:moveTo>
                <a:lnTo>
                  <a:pt x="102" y="290"/>
                </a:lnTo>
                <a:lnTo>
                  <a:pt x="102" y="294"/>
                </a:lnTo>
                <a:lnTo>
                  <a:pt x="98" y="294"/>
                </a:lnTo>
                <a:lnTo>
                  <a:pt x="98" y="290"/>
                </a:lnTo>
                <a:lnTo>
                  <a:pt x="98" y="290"/>
                </a:lnTo>
                <a:lnTo>
                  <a:pt x="98" y="290"/>
                </a:lnTo>
                <a:close/>
                <a:moveTo>
                  <a:pt x="86" y="324"/>
                </a:moveTo>
                <a:lnTo>
                  <a:pt x="86" y="328"/>
                </a:lnTo>
                <a:lnTo>
                  <a:pt x="84" y="328"/>
                </a:lnTo>
                <a:lnTo>
                  <a:pt x="84" y="332"/>
                </a:lnTo>
                <a:lnTo>
                  <a:pt x="80" y="328"/>
                </a:lnTo>
                <a:lnTo>
                  <a:pt x="84" y="328"/>
                </a:lnTo>
                <a:lnTo>
                  <a:pt x="86" y="324"/>
                </a:lnTo>
                <a:lnTo>
                  <a:pt x="86" y="324"/>
                </a:lnTo>
                <a:lnTo>
                  <a:pt x="86" y="324"/>
                </a:lnTo>
                <a:close/>
                <a:moveTo>
                  <a:pt x="76" y="336"/>
                </a:moveTo>
                <a:lnTo>
                  <a:pt x="80" y="340"/>
                </a:lnTo>
                <a:lnTo>
                  <a:pt x="76" y="340"/>
                </a:lnTo>
                <a:lnTo>
                  <a:pt x="76" y="336"/>
                </a:lnTo>
                <a:lnTo>
                  <a:pt x="76" y="336"/>
                </a:lnTo>
                <a:lnTo>
                  <a:pt x="76" y="336"/>
                </a:lnTo>
                <a:close/>
                <a:moveTo>
                  <a:pt x="68" y="354"/>
                </a:moveTo>
                <a:lnTo>
                  <a:pt x="68" y="358"/>
                </a:lnTo>
                <a:lnTo>
                  <a:pt x="64" y="362"/>
                </a:lnTo>
                <a:lnTo>
                  <a:pt x="60" y="362"/>
                </a:lnTo>
                <a:lnTo>
                  <a:pt x="60" y="366"/>
                </a:lnTo>
                <a:lnTo>
                  <a:pt x="60" y="370"/>
                </a:lnTo>
                <a:lnTo>
                  <a:pt x="56" y="370"/>
                </a:lnTo>
                <a:lnTo>
                  <a:pt x="56" y="366"/>
                </a:lnTo>
                <a:lnTo>
                  <a:pt x="60" y="366"/>
                </a:lnTo>
                <a:lnTo>
                  <a:pt x="60" y="362"/>
                </a:lnTo>
                <a:lnTo>
                  <a:pt x="64" y="362"/>
                </a:lnTo>
                <a:lnTo>
                  <a:pt x="64" y="358"/>
                </a:lnTo>
                <a:lnTo>
                  <a:pt x="60" y="358"/>
                </a:lnTo>
                <a:lnTo>
                  <a:pt x="64" y="358"/>
                </a:lnTo>
                <a:lnTo>
                  <a:pt x="68" y="354"/>
                </a:lnTo>
                <a:lnTo>
                  <a:pt x="68" y="354"/>
                </a:lnTo>
                <a:lnTo>
                  <a:pt x="68" y="354"/>
                </a:lnTo>
                <a:close/>
                <a:moveTo>
                  <a:pt x="24" y="392"/>
                </a:moveTo>
                <a:lnTo>
                  <a:pt x="28" y="392"/>
                </a:lnTo>
                <a:lnTo>
                  <a:pt x="24" y="392"/>
                </a:lnTo>
                <a:lnTo>
                  <a:pt x="24" y="392"/>
                </a:lnTo>
                <a:lnTo>
                  <a:pt x="24" y="392"/>
                </a:lnTo>
                <a:close/>
                <a:moveTo>
                  <a:pt x="8" y="398"/>
                </a:moveTo>
                <a:lnTo>
                  <a:pt x="12" y="398"/>
                </a:lnTo>
                <a:lnTo>
                  <a:pt x="12" y="396"/>
                </a:lnTo>
                <a:lnTo>
                  <a:pt x="12" y="398"/>
                </a:lnTo>
                <a:lnTo>
                  <a:pt x="8" y="398"/>
                </a:lnTo>
                <a:lnTo>
                  <a:pt x="8" y="398"/>
                </a:lnTo>
                <a:lnTo>
                  <a:pt x="8" y="398"/>
                </a:lnTo>
                <a:close/>
                <a:moveTo>
                  <a:pt x="4" y="398"/>
                </a:moveTo>
                <a:lnTo>
                  <a:pt x="4" y="402"/>
                </a:lnTo>
                <a:lnTo>
                  <a:pt x="0" y="402"/>
                </a:lnTo>
                <a:lnTo>
                  <a:pt x="0" y="398"/>
                </a:lnTo>
                <a:lnTo>
                  <a:pt x="4" y="398"/>
                </a:lnTo>
                <a:lnTo>
                  <a:pt x="4" y="398"/>
                </a:lnTo>
                <a:lnTo>
                  <a:pt x="4" y="39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75" name="Freeform 33">
            <a:extLst>
              <a:ext uri="{FF2B5EF4-FFF2-40B4-BE49-F238E27FC236}">
                <a16:creationId xmlns:a16="http://schemas.microsoft.com/office/drawing/2014/main" id="{D62FBDF1-771C-4849-9C18-9A4D04EE0F90}"/>
              </a:ext>
            </a:extLst>
          </p:cNvPr>
          <p:cNvSpPr>
            <a:spLocks/>
          </p:cNvSpPr>
          <p:nvPr/>
        </p:nvSpPr>
        <p:spPr bwMode="auto">
          <a:xfrm>
            <a:off x="6747278" y="3591980"/>
            <a:ext cx="92075" cy="127000"/>
          </a:xfrm>
          <a:custGeom>
            <a:avLst/>
            <a:gdLst>
              <a:gd name="T0" fmla="*/ 6 w 58"/>
              <a:gd name="T1" fmla="*/ 34 h 80"/>
              <a:gd name="T2" fmla="*/ 6 w 58"/>
              <a:gd name="T3" fmla="*/ 34 h 80"/>
              <a:gd name="T4" fmla="*/ 6 w 58"/>
              <a:gd name="T5" fmla="*/ 30 h 80"/>
              <a:gd name="T6" fmla="*/ 6 w 58"/>
              <a:gd name="T7" fmla="*/ 30 h 80"/>
              <a:gd name="T8" fmla="*/ 6 w 58"/>
              <a:gd name="T9" fmla="*/ 26 h 80"/>
              <a:gd name="T10" fmla="*/ 6 w 58"/>
              <a:gd name="T11" fmla="*/ 26 h 80"/>
              <a:gd name="T12" fmla="*/ 6 w 58"/>
              <a:gd name="T13" fmla="*/ 24 h 80"/>
              <a:gd name="T14" fmla="*/ 6 w 58"/>
              <a:gd name="T15" fmla="*/ 20 h 80"/>
              <a:gd name="T16" fmla="*/ 6 w 58"/>
              <a:gd name="T17" fmla="*/ 16 h 80"/>
              <a:gd name="T18" fmla="*/ 6 w 58"/>
              <a:gd name="T19" fmla="*/ 16 h 80"/>
              <a:gd name="T20" fmla="*/ 6 w 58"/>
              <a:gd name="T21" fmla="*/ 12 h 80"/>
              <a:gd name="T22" fmla="*/ 10 w 58"/>
              <a:gd name="T23" fmla="*/ 12 h 80"/>
              <a:gd name="T24" fmla="*/ 14 w 58"/>
              <a:gd name="T25" fmla="*/ 16 h 80"/>
              <a:gd name="T26" fmla="*/ 14 w 58"/>
              <a:gd name="T27" fmla="*/ 16 h 80"/>
              <a:gd name="T28" fmla="*/ 14 w 58"/>
              <a:gd name="T29" fmla="*/ 16 h 80"/>
              <a:gd name="T30" fmla="*/ 18 w 58"/>
              <a:gd name="T31" fmla="*/ 20 h 80"/>
              <a:gd name="T32" fmla="*/ 18 w 58"/>
              <a:gd name="T33" fmla="*/ 20 h 80"/>
              <a:gd name="T34" fmla="*/ 22 w 58"/>
              <a:gd name="T35" fmla="*/ 20 h 80"/>
              <a:gd name="T36" fmla="*/ 22 w 58"/>
              <a:gd name="T37" fmla="*/ 20 h 80"/>
              <a:gd name="T38" fmla="*/ 26 w 58"/>
              <a:gd name="T39" fmla="*/ 20 h 80"/>
              <a:gd name="T40" fmla="*/ 32 w 58"/>
              <a:gd name="T41" fmla="*/ 16 h 80"/>
              <a:gd name="T42" fmla="*/ 32 w 58"/>
              <a:gd name="T43" fmla="*/ 16 h 80"/>
              <a:gd name="T44" fmla="*/ 40 w 58"/>
              <a:gd name="T45" fmla="*/ 8 h 80"/>
              <a:gd name="T46" fmla="*/ 48 w 58"/>
              <a:gd name="T47" fmla="*/ 4 h 80"/>
              <a:gd name="T48" fmla="*/ 52 w 58"/>
              <a:gd name="T49" fmla="*/ 0 h 80"/>
              <a:gd name="T50" fmla="*/ 54 w 58"/>
              <a:gd name="T51" fmla="*/ 20 h 80"/>
              <a:gd name="T52" fmla="*/ 58 w 58"/>
              <a:gd name="T53" fmla="*/ 20 h 80"/>
              <a:gd name="T54" fmla="*/ 58 w 58"/>
              <a:gd name="T55" fmla="*/ 24 h 80"/>
              <a:gd name="T56" fmla="*/ 54 w 58"/>
              <a:gd name="T57" fmla="*/ 26 h 80"/>
              <a:gd name="T58" fmla="*/ 40 w 58"/>
              <a:gd name="T59" fmla="*/ 30 h 80"/>
              <a:gd name="T60" fmla="*/ 36 w 58"/>
              <a:gd name="T61" fmla="*/ 34 h 80"/>
              <a:gd name="T62" fmla="*/ 28 w 58"/>
              <a:gd name="T63" fmla="*/ 34 h 80"/>
              <a:gd name="T64" fmla="*/ 32 w 58"/>
              <a:gd name="T65" fmla="*/ 42 h 80"/>
              <a:gd name="T66" fmla="*/ 36 w 58"/>
              <a:gd name="T67" fmla="*/ 46 h 80"/>
              <a:gd name="T68" fmla="*/ 36 w 58"/>
              <a:gd name="T69" fmla="*/ 56 h 80"/>
              <a:gd name="T70" fmla="*/ 32 w 58"/>
              <a:gd name="T71" fmla="*/ 64 h 80"/>
              <a:gd name="T72" fmla="*/ 22 w 58"/>
              <a:gd name="T73" fmla="*/ 68 h 80"/>
              <a:gd name="T74" fmla="*/ 18 w 58"/>
              <a:gd name="T75" fmla="*/ 76 h 80"/>
              <a:gd name="T76" fmla="*/ 6 w 58"/>
              <a:gd name="T77" fmla="*/ 76 h 80"/>
              <a:gd name="T78" fmla="*/ 0 w 58"/>
              <a:gd name="T79" fmla="*/ 76 h 80"/>
              <a:gd name="T80" fmla="*/ 0 w 58"/>
              <a:gd name="T81" fmla="*/ 76 h 80"/>
              <a:gd name="T82" fmla="*/ 0 w 58"/>
              <a:gd name="T83" fmla="*/ 72 h 80"/>
              <a:gd name="T84" fmla="*/ 0 w 58"/>
              <a:gd name="T85" fmla="*/ 72 h 80"/>
              <a:gd name="T86" fmla="*/ 0 w 58"/>
              <a:gd name="T87" fmla="*/ 72 h 80"/>
              <a:gd name="T88" fmla="*/ 0 w 58"/>
              <a:gd name="T89" fmla="*/ 64 h 80"/>
              <a:gd name="T90" fmla="*/ 0 w 58"/>
              <a:gd name="T91" fmla="*/ 64 h 80"/>
              <a:gd name="T92" fmla="*/ 0 w 58"/>
              <a:gd name="T93" fmla="*/ 64 h 80"/>
              <a:gd name="T94" fmla="*/ 0 w 58"/>
              <a:gd name="T95" fmla="*/ 60 h 80"/>
              <a:gd name="T96" fmla="*/ 0 w 58"/>
              <a:gd name="T97" fmla="*/ 56 h 80"/>
              <a:gd name="T98" fmla="*/ 0 w 58"/>
              <a:gd name="T99" fmla="*/ 56 h 80"/>
              <a:gd name="T100" fmla="*/ 2 w 58"/>
              <a:gd name="T101" fmla="*/ 54 h 80"/>
              <a:gd name="T102" fmla="*/ 2 w 58"/>
              <a:gd name="T103" fmla="*/ 50 h 80"/>
              <a:gd name="T104" fmla="*/ 2 w 58"/>
              <a:gd name="T105" fmla="*/ 46 h 80"/>
              <a:gd name="T106" fmla="*/ 2 w 58"/>
              <a:gd name="T107" fmla="*/ 46 h 80"/>
              <a:gd name="T108" fmla="*/ 6 w 58"/>
              <a:gd name="T109" fmla="*/ 42 h 80"/>
              <a:gd name="T110" fmla="*/ 6 w 58"/>
              <a:gd name="T111" fmla="*/ 42 h 80"/>
              <a:gd name="T112" fmla="*/ 2 w 58"/>
              <a:gd name="T113" fmla="*/ 42 h 80"/>
              <a:gd name="T114" fmla="*/ 6 w 58"/>
              <a:gd name="T115" fmla="*/ 38 h 80"/>
              <a:gd name="T116" fmla="*/ 6 w 58"/>
              <a:gd name="T117" fmla="*/ 38 h 80"/>
              <a:gd name="T118" fmla="*/ 6 w 58"/>
              <a:gd name="T119" fmla="*/ 3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" h="80">
                <a:moveTo>
                  <a:pt x="6" y="34"/>
                </a:move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4"/>
                </a:lnTo>
                <a:lnTo>
                  <a:pt x="6" y="24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6" y="20"/>
                </a:lnTo>
                <a:lnTo>
                  <a:pt x="26" y="20"/>
                </a:lnTo>
                <a:lnTo>
                  <a:pt x="28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6" y="12"/>
                </a:lnTo>
                <a:lnTo>
                  <a:pt x="40" y="8"/>
                </a:lnTo>
                <a:lnTo>
                  <a:pt x="44" y="4"/>
                </a:lnTo>
                <a:lnTo>
                  <a:pt x="48" y="4"/>
                </a:lnTo>
                <a:lnTo>
                  <a:pt x="52" y="0"/>
                </a:lnTo>
                <a:lnTo>
                  <a:pt x="52" y="0"/>
                </a:lnTo>
                <a:lnTo>
                  <a:pt x="54" y="16"/>
                </a:lnTo>
                <a:lnTo>
                  <a:pt x="54" y="20"/>
                </a:lnTo>
                <a:lnTo>
                  <a:pt x="54" y="20"/>
                </a:lnTo>
                <a:lnTo>
                  <a:pt x="58" y="20"/>
                </a:lnTo>
                <a:lnTo>
                  <a:pt x="58" y="24"/>
                </a:lnTo>
                <a:lnTo>
                  <a:pt x="58" y="24"/>
                </a:lnTo>
                <a:lnTo>
                  <a:pt x="54" y="26"/>
                </a:lnTo>
                <a:lnTo>
                  <a:pt x="54" y="26"/>
                </a:lnTo>
                <a:lnTo>
                  <a:pt x="48" y="30"/>
                </a:lnTo>
                <a:lnTo>
                  <a:pt x="40" y="30"/>
                </a:lnTo>
                <a:lnTo>
                  <a:pt x="40" y="30"/>
                </a:lnTo>
                <a:lnTo>
                  <a:pt x="36" y="34"/>
                </a:lnTo>
                <a:lnTo>
                  <a:pt x="32" y="34"/>
                </a:lnTo>
                <a:lnTo>
                  <a:pt x="28" y="34"/>
                </a:lnTo>
                <a:lnTo>
                  <a:pt x="26" y="34"/>
                </a:lnTo>
                <a:lnTo>
                  <a:pt x="32" y="42"/>
                </a:lnTo>
                <a:lnTo>
                  <a:pt x="32" y="46"/>
                </a:lnTo>
                <a:lnTo>
                  <a:pt x="36" y="46"/>
                </a:lnTo>
                <a:lnTo>
                  <a:pt x="40" y="54"/>
                </a:lnTo>
                <a:lnTo>
                  <a:pt x="36" y="56"/>
                </a:lnTo>
                <a:lnTo>
                  <a:pt x="32" y="64"/>
                </a:lnTo>
                <a:lnTo>
                  <a:pt x="32" y="64"/>
                </a:lnTo>
                <a:lnTo>
                  <a:pt x="28" y="64"/>
                </a:lnTo>
                <a:lnTo>
                  <a:pt x="22" y="68"/>
                </a:lnTo>
                <a:lnTo>
                  <a:pt x="22" y="72"/>
                </a:lnTo>
                <a:lnTo>
                  <a:pt x="18" y="76"/>
                </a:lnTo>
                <a:lnTo>
                  <a:pt x="14" y="80"/>
                </a:lnTo>
                <a:lnTo>
                  <a:pt x="6" y="76"/>
                </a:lnTo>
                <a:lnTo>
                  <a:pt x="2" y="76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2" y="54"/>
                </a:lnTo>
                <a:lnTo>
                  <a:pt x="2" y="54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2" y="42"/>
                </a:lnTo>
                <a:lnTo>
                  <a:pt x="2" y="42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76" name="Freeform 34">
            <a:extLst>
              <a:ext uri="{FF2B5EF4-FFF2-40B4-BE49-F238E27FC236}">
                <a16:creationId xmlns:a16="http://schemas.microsoft.com/office/drawing/2014/main" id="{82742373-7496-496C-8FFB-FDBC21114F2D}"/>
              </a:ext>
            </a:extLst>
          </p:cNvPr>
          <p:cNvSpPr>
            <a:spLocks/>
          </p:cNvSpPr>
          <p:nvPr/>
        </p:nvSpPr>
        <p:spPr bwMode="auto">
          <a:xfrm>
            <a:off x="7001278" y="2893480"/>
            <a:ext cx="917575" cy="479425"/>
          </a:xfrm>
          <a:custGeom>
            <a:avLst/>
            <a:gdLst>
              <a:gd name="T0" fmla="*/ 388 w 578"/>
              <a:gd name="T1" fmla="*/ 254 h 302"/>
              <a:gd name="T2" fmla="*/ 372 w 578"/>
              <a:gd name="T3" fmla="*/ 262 h 302"/>
              <a:gd name="T4" fmla="*/ 342 w 578"/>
              <a:gd name="T5" fmla="*/ 272 h 302"/>
              <a:gd name="T6" fmla="*/ 316 w 578"/>
              <a:gd name="T7" fmla="*/ 294 h 302"/>
              <a:gd name="T8" fmla="*/ 306 w 578"/>
              <a:gd name="T9" fmla="*/ 292 h 302"/>
              <a:gd name="T10" fmla="*/ 278 w 578"/>
              <a:gd name="T11" fmla="*/ 272 h 302"/>
              <a:gd name="T12" fmla="*/ 264 w 578"/>
              <a:gd name="T13" fmla="*/ 248 h 302"/>
              <a:gd name="T14" fmla="*/ 220 w 578"/>
              <a:gd name="T15" fmla="*/ 248 h 302"/>
              <a:gd name="T16" fmla="*/ 156 w 578"/>
              <a:gd name="T17" fmla="*/ 210 h 302"/>
              <a:gd name="T18" fmla="*/ 136 w 578"/>
              <a:gd name="T19" fmla="*/ 254 h 302"/>
              <a:gd name="T20" fmla="*/ 134 w 578"/>
              <a:gd name="T21" fmla="*/ 292 h 302"/>
              <a:gd name="T22" fmla="*/ 110 w 578"/>
              <a:gd name="T23" fmla="*/ 268 h 302"/>
              <a:gd name="T24" fmla="*/ 76 w 578"/>
              <a:gd name="T25" fmla="*/ 288 h 302"/>
              <a:gd name="T26" fmla="*/ 44 w 578"/>
              <a:gd name="T27" fmla="*/ 258 h 302"/>
              <a:gd name="T28" fmla="*/ 36 w 578"/>
              <a:gd name="T29" fmla="*/ 214 h 302"/>
              <a:gd name="T30" fmla="*/ 36 w 578"/>
              <a:gd name="T31" fmla="*/ 188 h 302"/>
              <a:gd name="T32" fmla="*/ 30 w 578"/>
              <a:gd name="T33" fmla="*/ 168 h 302"/>
              <a:gd name="T34" fmla="*/ 6 w 578"/>
              <a:gd name="T35" fmla="*/ 150 h 302"/>
              <a:gd name="T36" fmla="*/ 6 w 578"/>
              <a:gd name="T37" fmla="*/ 128 h 302"/>
              <a:gd name="T38" fmla="*/ 18 w 578"/>
              <a:gd name="T39" fmla="*/ 110 h 302"/>
              <a:gd name="T40" fmla="*/ 34 w 578"/>
              <a:gd name="T41" fmla="*/ 112 h 302"/>
              <a:gd name="T42" fmla="*/ 44 w 578"/>
              <a:gd name="T43" fmla="*/ 90 h 302"/>
              <a:gd name="T44" fmla="*/ 62 w 578"/>
              <a:gd name="T45" fmla="*/ 84 h 302"/>
              <a:gd name="T46" fmla="*/ 76 w 578"/>
              <a:gd name="T47" fmla="*/ 80 h 302"/>
              <a:gd name="T48" fmla="*/ 100 w 578"/>
              <a:gd name="T49" fmla="*/ 84 h 302"/>
              <a:gd name="T50" fmla="*/ 114 w 578"/>
              <a:gd name="T51" fmla="*/ 102 h 302"/>
              <a:gd name="T52" fmla="*/ 130 w 578"/>
              <a:gd name="T53" fmla="*/ 106 h 302"/>
              <a:gd name="T54" fmla="*/ 160 w 578"/>
              <a:gd name="T55" fmla="*/ 98 h 302"/>
              <a:gd name="T56" fmla="*/ 178 w 578"/>
              <a:gd name="T57" fmla="*/ 102 h 302"/>
              <a:gd name="T58" fmla="*/ 204 w 578"/>
              <a:gd name="T59" fmla="*/ 102 h 302"/>
              <a:gd name="T60" fmla="*/ 204 w 578"/>
              <a:gd name="T61" fmla="*/ 84 h 302"/>
              <a:gd name="T62" fmla="*/ 204 w 578"/>
              <a:gd name="T63" fmla="*/ 68 h 302"/>
              <a:gd name="T64" fmla="*/ 216 w 578"/>
              <a:gd name="T65" fmla="*/ 54 h 302"/>
              <a:gd name="T66" fmla="*/ 208 w 578"/>
              <a:gd name="T67" fmla="*/ 46 h 302"/>
              <a:gd name="T68" fmla="*/ 208 w 578"/>
              <a:gd name="T69" fmla="*/ 38 h 302"/>
              <a:gd name="T70" fmla="*/ 226 w 578"/>
              <a:gd name="T71" fmla="*/ 30 h 302"/>
              <a:gd name="T72" fmla="*/ 256 w 578"/>
              <a:gd name="T73" fmla="*/ 24 h 302"/>
              <a:gd name="T74" fmla="*/ 276 w 578"/>
              <a:gd name="T75" fmla="*/ 20 h 302"/>
              <a:gd name="T76" fmla="*/ 306 w 578"/>
              <a:gd name="T77" fmla="*/ 8 h 302"/>
              <a:gd name="T78" fmla="*/ 332 w 578"/>
              <a:gd name="T79" fmla="*/ 4 h 302"/>
              <a:gd name="T80" fmla="*/ 354 w 578"/>
              <a:gd name="T81" fmla="*/ 16 h 302"/>
              <a:gd name="T82" fmla="*/ 366 w 578"/>
              <a:gd name="T83" fmla="*/ 28 h 302"/>
              <a:gd name="T84" fmla="*/ 368 w 578"/>
              <a:gd name="T85" fmla="*/ 30 h 302"/>
              <a:gd name="T86" fmla="*/ 380 w 578"/>
              <a:gd name="T87" fmla="*/ 34 h 302"/>
              <a:gd name="T88" fmla="*/ 398 w 578"/>
              <a:gd name="T89" fmla="*/ 38 h 302"/>
              <a:gd name="T90" fmla="*/ 420 w 578"/>
              <a:gd name="T91" fmla="*/ 24 h 302"/>
              <a:gd name="T92" fmla="*/ 436 w 578"/>
              <a:gd name="T93" fmla="*/ 38 h 302"/>
              <a:gd name="T94" fmla="*/ 462 w 578"/>
              <a:gd name="T95" fmla="*/ 68 h 302"/>
              <a:gd name="T96" fmla="*/ 480 w 578"/>
              <a:gd name="T97" fmla="*/ 90 h 302"/>
              <a:gd name="T98" fmla="*/ 498 w 578"/>
              <a:gd name="T99" fmla="*/ 98 h 302"/>
              <a:gd name="T100" fmla="*/ 524 w 578"/>
              <a:gd name="T101" fmla="*/ 94 h 302"/>
              <a:gd name="T102" fmla="*/ 548 w 578"/>
              <a:gd name="T103" fmla="*/ 116 h 302"/>
              <a:gd name="T104" fmla="*/ 566 w 578"/>
              <a:gd name="T105" fmla="*/ 124 h 302"/>
              <a:gd name="T106" fmla="*/ 570 w 578"/>
              <a:gd name="T107" fmla="*/ 136 h 302"/>
              <a:gd name="T108" fmla="*/ 554 w 578"/>
              <a:gd name="T109" fmla="*/ 158 h 302"/>
              <a:gd name="T110" fmla="*/ 540 w 578"/>
              <a:gd name="T111" fmla="*/ 176 h 302"/>
              <a:gd name="T112" fmla="*/ 514 w 578"/>
              <a:gd name="T113" fmla="*/ 188 h 302"/>
              <a:gd name="T114" fmla="*/ 514 w 578"/>
              <a:gd name="T115" fmla="*/ 214 h 302"/>
              <a:gd name="T116" fmla="*/ 484 w 578"/>
              <a:gd name="T117" fmla="*/ 214 h 302"/>
              <a:gd name="T118" fmla="*/ 480 w 578"/>
              <a:gd name="T119" fmla="*/ 232 h 302"/>
              <a:gd name="T120" fmla="*/ 484 w 578"/>
              <a:gd name="T121" fmla="*/ 258 h 302"/>
              <a:gd name="T122" fmla="*/ 466 w 578"/>
              <a:gd name="T123" fmla="*/ 268 h 302"/>
              <a:gd name="T124" fmla="*/ 436 w 578"/>
              <a:gd name="T125" fmla="*/ 25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8" h="302">
                <a:moveTo>
                  <a:pt x="416" y="258"/>
                </a:moveTo>
                <a:lnTo>
                  <a:pt x="412" y="262"/>
                </a:lnTo>
                <a:lnTo>
                  <a:pt x="408" y="262"/>
                </a:lnTo>
                <a:lnTo>
                  <a:pt x="408" y="258"/>
                </a:lnTo>
                <a:lnTo>
                  <a:pt x="406" y="258"/>
                </a:lnTo>
                <a:lnTo>
                  <a:pt x="402" y="258"/>
                </a:lnTo>
                <a:lnTo>
                  <a:pt x="398" y="254"/>
                </a:lnTo>
                <a:lnTo>
                  <a:pt x="394" y="254"/>
                </a:lnTo>
                <a:lnTo>
                  <a:pt x="392" y="254"/>
                </a:lnTo>
                <a:lnTo>
                  <a:pt x="388" y="254"/>
                </a:lnTo>
                <a:lnTo>
                  <a:pt x="384" y="254"/>
                </a:lnTo>
                <a:lnTo>
                  <a:pt x="384" y="258"/>
                </a:lnTo>
                <a:lnTo>
                  <a:pt x="384" y="262"/>
                </a:lnTo>
                <a:lnTo>
                  <a:pt x="384" y="266"/>
                </a:lnTo>
                <a:lnTo>
                  <a:pt x="384" y="268"/>
                </a:lnTo>
                <a:lnTo>
                  <a:pt x="380" y="268"/>
                </a:lnTo>
                <a:lnTo>
                  <a:pt x="380" y="266"/>
                </a:lnTo>
                <a:lnTo>
                  <a:pt x="376" y="266"/>
                </a:lnTo>
                <a:lnTo>
                  <a:pt x="372" y="266"/>
                </a:lnTo>
                <a:lnTo>
                  <a:pt x="372" y="262"/>
                </a:lnTo>
                <a:lnTo>
                  <a:pt x="368" y="262"/>
                </a:lnTo>
                <a:lnTo>
                  <a:pt x="366" y="262"/>
                </a:lnTo>
                <a:lnTo>
                  <a:pt x="362" y="262"/>
                </a:lnTo>
                <a:lnTo>
                  <a:pt x="358" y="262"/>
                </a:lnTo>
                <a:lnTo>
                  <a:pt x="354" y="262"/>
                </a:lnTo>
                <a:lnTo>
                  <a:pt x="350" y="262"/>
                </a:lnTo>
                <a:lnTo>
                  <a:pt x="350" y="266"/>
                </a:lnTo>
                <a:lnTo>
                  <a:pt x="346" y="268"/>
                </a:lnTo>
                <a:lnTo>
                  <a:pt x="346" y="272"/>
                </a:lnTo>
                <a:lnTo>
                  <a:pt x="342" y="272"/>
                </a:lnTo>
                <a:lnTo>
                  <a:pt x="342" y="276"/>
                </a:lnTo>
                <a:lnTo>
                  <a:pt x="338" y="272"/>
                </a:lnTo>
                <a:lnTo>
                  <a:pt x="338" y="276"/>
                </a:lnTo>
                <a:lnTo>
                  <a:pt x="336" y="280"/>
                </a:lnTo>
                <a:lnTo>
                  <a:pt x="332" y="284"/>
                </a:lnTo>
                <a:lnTo>
                  <a:pt x="328" y="284"/>
                </a:lnTo>
                <a:lnTo>
                  <a:pt x="324" y="288"/>
                </a:lnTo>
                <a:lnTo>
                  <a:pt x="320" y="288"/>
                </a:lnTo>
                <a:lnTo>
                  <a:pt x="320" y="292"/>
                </a:lnTo>
                <a:lnTo>
                  <a:pt x="316" y="294"/>
                </a:lnTo>
                <a:lnTo>
                  <a:pt x="316" y="298"/>
                </a:lnTo>
                <a:lnTo>
                  <a:pt x="312" y="298"/>
                </a:lnTo>
                <a:lnTo>
                  <a:pt x="312" y="302"/>
                </a:lnTo>
                <a:lnTo>
                  <a:pt x="316" y="302"/>
                </a:lnTo>
                <a:lnTo>
                  <a:pt x="312" y="302"/>
                </a:lnTo>
                <a:lnTo>
                  <a:pt x="308" y="302"/>
                </a:lnTo>
                <a:lnTo>
                  <a:pt x="306" y="298"/>
                </a:lnTo>
                <a:lnTo>
                  <a:pt x="308" y="294"/>
                </a:lnTo>
                <a:lnTo>
                  <a:pt x="306" y="294"/>
                </a:lnTo>
                <a:lnTo>
                  <a:pt x="306" y="292"/>
                </a:lnTo>
                <a:lnTo>
                  <a:pt x="302" y="292"/>
                </a:lnTo>
                <a:lnTo>
                  <a:pt x="298" y="292"/>
                </a:lnTo>
                <a:lnTo>
                  <a:pt x="294" y="292"/>
                </a:lnTo>
                <a:lnTo>
                  <a:pt x="290" y="292"/>
                </a:lnTo>
                <a:lnTo>
                  <a:pt x="286" y="292"/>
                </a:lnTo>
                <a:lnTo>
                  <a:pt x="286" y="288"/>
                </a:lnTo>
                <a:lnTo>
                  <a:pt x="286" y="280"/>
                </a:lnTo>
                <a:lnTo>
                  <a:pt x="282" y="276"/>
                </a:lnTo>
                <a:lnTo>
                  <a:pt x="278" y="276"/>
                </a:lnTo>
                <a:lnTo>
                  <a:pt x="278" y="272"/>
                </a:lnTo>
                <a:lnTo>
                  <a:pt x="278" y="268"/>
                </a:lnTo>
                <a:lnTo>
                  <a:pt x="278" y="266"/>
                </a:lnTo>
                <a:lnTo>
                  <a:pt x="278" y="262"/>
                </a:lnTo>
                <a:lnTo>
                  <a:pt x="278" y="258"/>
                </a:lnTo>
                <a:lnTo>
                  <a:pt x="276" y="258"/>
                </a:lnTo>
                <a:lnTo>
                  <a:pt x="272" y="254"/>
                </a:lnTo>
                <a:lnTo>
                  <a:pt x="272" y="252"/>
                </a:lnTo>
                <a:lnTo>
                  <a:pt x="268" y="252"/>
                </a:lnTo>
                <a:lnTo>
                  <a:pt x="268" y="248"/>
                </a:lnTo>
                <a:lnTo>
                  <a:pt x="264" y="248"/>
                </a:lnTo>
                <a:lnTo>
                  <a:pt x="264" y="244"/>
                </a:lnTo>
                <a:lnTo>
                  <a:pt x="260" y="244"/>
                </a:lnTo>
                <a:lnTo>
                  <a:pt x="256" y="248"/>
                </a:lnTo>
                <a:lnTo>
                  <a:pt x="250" y="248"/>
                </a:lnTo>
                <a:lnTo>
                  <a:pt x="246" y="248"/>
                </a:lnTo>
                <a:lnTo>
                  <a:pt x="242" y="244"/>
                </a:lnTo>
                <a:lnTo>
                  <a:pt x="238" y="244"/>
                </a:lnTo>
                <a:lnTo>
                  <a:pt x="230" y="248"/>
                </a:lnTo>
                <a:lnTo>
                  <a:pt x="226" y="248"/>
                </a:lnTo>
                <a:lnTo>
                  <a:pt x="220" y="248"/>
                </a:lnTo>
                <a:lnTo>
                  <a:pt x="220" y="244"/>
                </a:lnTo>
                <a:lnTo>
                  <a:pt x="216" y="240"/>
                </a:lnTo>
                <a:lnTo>
                  <a:pt x="212" y="236"/>
                </a:lnTo>
                <a:lnTo>
                  <a:pt x="208" y="232"/>
                </a:lnTo>
                <a:lnTo>
                  <a:pt x="186" y="218"/>
                </a:lnTo>
                <a:lnTo>
                  <a:pt x="170" y="206"/>
                </a:lnTo>
                <a:lnTo>
                  <a:pt x="166" y="206"/>
                </a:lnTo>
                <a:lnTo>
                  <a:pt x="164" y="210"/>
                </a:lnTo>
                <a:lnTo>
                  <a:pt x="160" y="210"/>
                </a:lnTo>
                <a:lnTo>
                  <a:pt x="156" y="210"/>
                </a:lnTo>
                <a:lnTo>
                  <a:pt x="152" y="214"/>
                </a:lnTo>
                <a:lnTo>
                  <a:pt x="144" y="214"/>
                </a:lnTo>
                <a:lnTo>
                  <a:pt x="140" y="218"/>
                </a:lnTo>
                <a:lnTo>
                  <a:pt x="136" y="218"/>
                </a:lnTo>
                <a:lnTo>
                  <a:pt x="136" y="222"/>
                </a:lnTo>
                <a:lnTo>
                  <a:pt x="136" y="228"/>
                </a:lnTo>
                <a:lnTo>
                  <a:pt x="136" y="240"/>
                </a:lnTo>
                <a:lnTo>
                  <a:pt x="136" y="244"/>
                </a:lnTo>
                <a:lnTo>
                  <a:pt x="136" y="252"/>
                </a:lnTo>
                <a:lnTo>
                  <a:pt x="136" y="254"/>
                </a:lnTo>
                <a:lnTo>
                  <a:pt x="136" y="258"/>
                </a:lnTo>
                <a:lnTo>
                  <a:pt x="136" y="262"/>
                </a:lnTo>
                <a:lnTo>
                  <a:pt x="136" y="266"/>
                </a:lnTo>
                <a:lnTo>
                  <a:pt x="136" y="272"/>
                </a:lnTo>
                <a:lnTo>
                  <a:pt x="136" y="280"/>
                </a:lnTo>
                <a:lnTo>
                  <a:pt x="136" y="284"/>
                </a:lnTo>
                <a:lnTo>
                  <a:pt x="136" y="288"/>
                </a:lnTo>
                <a:lnTo>
                  <a:pt x="136" y="292"/>
                </a:lnTo>
                <a:lnTo>
                  <a:pt x="134" y="288"/>
                </a:lnTo>
                <a:lnTo>
                  <a:pt x="134" y="292"/>
                </a:lnTo>
                <a:lnTo>
                  <a:pt x="130" y="292"/>
                </a:lnTo>
                <a:lnTo>
                  <a:pt x="126" y="292"/>
                </a:lnTo>
                <a:lnTo>
                  <a:pt x="126" y="288"/>
                </a:lnTo>
                <a:lnTo>
                  <a:pt x="126" y="284"/>
                </a:lnTo>
                <a:lnTo>
                  <a:pt x="122" y="284"/>
                </a:lnTo>
                <a:lnTo>
                  <a:pt x="122" y="280"/>
                </a:lnTo>
                <a:lnTo>
                  <a:pt x="118" y="276"/>
                </a:lnTo>
                <a:lnTo>
                  <a:pt x="114" y="272"/>
                </a:lnTo>
                <a:lnTo>
                  <a:pt x="110" y="272"/>
                </a:lnTo>
                <a:lnTo>
                  <a:pt x="110" y="268"/>
                </a:lnTo>
                <a:lnTo>
                  <a:pt x="106" y="268"/>
                </a:lnTo>
                <a:lnTo>
                  <a:pt x="104" y="268"/>
                </a:lnTo>
                <a:lnTo>
                  <a:pt x="100" y="272"/>
                </a:lnTo>
                <a:lnTo>
                  <a:pt x="96" y="272"/>
                </a:lnTo>
                <a:lnTo>
                  <a:pt x="92" y="272"/>
                </a:lnTo>
                <a:lnTo>
                  <a:pt x="92" y="276"/>
                </a:lnTo>
                <a:lnTo>
                  <a:pt x="88" y="276"/>
                </a:lnTo>
                <a:lnTo>
                  <a:pt x="84" y="280"/>
                </a:lnTo>
                <a:lnTo>
                  <a:pt x="80" y="284"/>
                </a:lnTo>
                <a:lnTo>
                  <a:pt x="76" y="288"/>
                </a:lnTo>
                <a:lnTo>
                  <a:pt x="74" y="288"/>
                </a:lnTo>
                <a:lnTo>
                  <a:pt x="66" y="292"/>
                </a:lnTo>
                <a:lnTo>
                  <a:pt x="66" y="288"/>
                </a:lnTo>
                <a:lnTo>
                  <a:pt x="62" y="284"/>
                </a:lnTo>
                <a:lnTo>
                  <a:pt x="60" y="280"/>
                </a:lnTo>
                <a:lnTo>
                  <a:pt x="60" y="276"/>
                </a:lnTo>
                <a:lnTo>
                  <a:pt x="56" y="272"/>
                </a:lnTo>
                <a:lnTo>
                  <a:pt x="52" y="268"/>
                </a:lnTo>
                <a:lnTo>
                  <a:pt x="48" y="262"/>
                </a:lnTo>
                <a:lnTo>
                  <a:pt x="44" y="258"/>
                </a:lnTo>
                <a:lnTo>
                  <a:pt x="44" y="254"/>
                </a:lnTo>
                <a:lnTo>
                  <a:pt x="40" y="252"/>
                </a:lnTo>
                <a:lnTo>
                  <a:pt x="40" y="248"/>
                </a:lnTo>
                <a:lnTo>
                  <a:pt x="36" y="240"/>
                </a:lnTo>
                <a:lnTo>
                  <a:pt x="36" y="236"/>
                </a:lnTo>
                <a:lnTo>
                  <a:pt x="36" y="232"/>
                </a:lnTo>
                <a:lnTo>
                  <a:pt x="34" y="224"/>
                </a:lnTo>
                <a:lnTo>
                  <a:pt x="34" y="222"/>
                </a:lnTo>
                <a:lnTo>
                  <a:pt x="34" y="218"/>
                </a:lnTo>
                <a:lnTo>
                  <a:pt x="36" y="214"/>
                </a:lnTo>
                <a:lnTo>
                  <a:pt x="40" y="210"/>
                </a:lnTo>
                <a:lnTo>
                  <a:pt x="44" y="206"/>
                </a:lnTo>
                <a:lnTo>
                  <a:pt x="48" y="202"/>
                </a:lnTo>
                <a:lnTo>
                  <a:pt x="52" y="202"/>
                </a:lnTo>
                <a:lnTo>
                  <a:pt x="52" y="198"/>
                </a:lnTo>
                <a:lnTo>
                  <a:pt x="48" y="198"/>
                </a:lnTo>
                <a:lnTo>
                  <a:pt x="44" y="196"/>
                </a:lnTo>
                <a:lnTo>
                  <a:pt x="40" y="196"/>
                </a:lnTo>
                <a:lnTo>
                  <a:pt x="40" y="192"/>
                </a:lnTo>
                <a:lnTo>
                  <a:pt x="36" y="188"/>
                </a:lnTo>
                <a:lnTo>
                  <a:pt x="34" y="188"/>
                </a:lnTo>
                <a:lnTo>
                  <a:pt x="30" y="188"/>
                </a:lnTo>
                <a:lnTo>
                  <a:pt x="30" y="184"/>
                </a:lnTo>
                <a:lnTo>
                  <a:pt x="34" y="180"/>
                </a:lnTo>
                <a:lnTo>
                  <a:pt x="34" y="184"/>
                </a:lnTo>
                <a:lnTo>
                  <a:pt x="36" y="184"/>
                </a:lnTo>
                <a:lnTo>
                  <a:pt x="36" y="180"/>
                </a:lnTo>
                <a:lnTo>
                  <a:pt x="34" y="176"/>
                </a:lnTo>
                <a:lnTo>
                  <a:pt x="34" y="172"/>
                </a:lnTo>
                <a:lnTo>
                  <a:pt x="30" y="168"/>
                </a:lnTo>
                <a:lnTo>
                  <a:pt x="26" y="166"/>
                </a:lnTo>
                <a:lnTo>
                  <a:pt x="26" y="162"/>
                </a:lnTo>
                <a:lnTo>
                  <a:pt x="22" y="162"/>
                </a:lnTo>
                <a:lnTo>
                  <a:pt x="18" y="162"/>
                </a:lnTo>
                <a:lnTo>
                  <a:pt x="14" y="162"/>
                </a:lnTo>
                <a:lnTo>
                  <a:pt x="10" y="162"/>
                </a:lnTo>
                <a:lnTo>
                  <a:pt x="10" y="158"/>
                </a:lnTo>
                <a:lnTo>
                  <a:pt x="10" y="154"/>
                </a:lnTo>
                <a:lnTo>
                  <a:pt x="10" y="150"/>
                </a:lnTo>
                <a:lnTo>
                  <a:pt x="6" y="150"/>
                </a:lnTo>
                <a:lnTo>
                  <a:pt x="4" y="150"/>
                </a:lnTo>
                <a:lnTo>
                  <a:pt x="0" y="146"/>
                </a:lnTo>
                <a:lnTo>
                  <a:pt x="4" y="146"/>
                </a:lnTo>
                <a:lnTo>
                  <a:pt x="4" y="142"/>
                </a:lnTo>
                <a:lnTo>
                  <a:pt x="6" y="140"/>
                </a:lnTo>
                <a:lnTo>
                  <a:pt x="6" y="136"/>
                </a:lnTo>
                <a:lnTo>
                  <a:pt x="10" y="136"/>
                </a:lnTo>
                <a:lnTo>
                  <a:pt x="10" y="132"/>
                </a:lnTo>
                <a:lnTo>
                  <a:pt x="6" y="132"/>
                </a:lnTo>
                <a:lnTo>
                  <a:pt x="6" y="128"/>
                </a:lnTo>
                <a:lnTo>
                  <a:pt x="6" y="124"/>
                </a:lnTo>
                <a:lnTo>
                  <a:pt x="6" y="116"/>
                </a:lnTo>
                <a:lnTo>
                  <a:pt x="10" y="116"/>
                </a:lnTo>
                <a:lnTo>
                  <a:pt x="14" y="116"/>
                </a:lnTo>
                <a:lnTo>
                  <a:pt x="14" y="112"/>
                </a:lnTo>
                <a:lnTo>
                  <a:pt x="10" y="112"/>
                </a:lnTo>
                <a:lnTo>
                  <a:pt x="14" y="110"/>
                </a:lnTo>
                <a:lnTo>
                  <a:pt x="14" y="106"/>
                </a:lnTo>
                <a:lnTo>
                  <a:pt x="18" y="106"/>
                </a:lnTo>
                <a:lnTo>
                  <a:pt x="18" y="110"/>
                </a:lnTo>
                <a:lnTo>
                  <a:pt x="22" y="110"/>
                </a:lnTo>
                <a:lnTo>
                  <a:pt x="22" y="112"/>
                </a:lnTo>
                <a:lnTo>
                  <a:pt x="26" y="112"/>
                </a:lnTo>
                <a:lnTo>
                  <a:pt x="26" y="116"/>
                </a:lnTo>
                <a:lnTo>
                  <a:pt x="30" y="120"/>
                </a:lnTo>
                <a:lnTo>
                  <a:pt x="30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2"/>
                </a:lnTo>
                <a:lnTo>
                  <a:pt x="34" y="112"/>
                </a:lnTo>
                <a:lnTo>
                  <a:pt x="34" y="110"/>
                </a:lnTo>
                <a:lnTo>
                  <a:pt x="34" y="106"/>
                </a:lnTo>
                <a:lnTo>
                  <a:pt x="34" y="102"/>
                </a:lnTo>
                <a:lnTo>
                  <a:pt x="36" y="102"/>
                </a:lnTo>
                <a:lnTo>
                  <a:pt x="36" y="98"/>
                </a:lnTo>
                <a:lnTo>
                  <a:pt x="40" y="98"/>
                </a:lnTo>
                <a:lnTo>
                  <a:pt x="44" y="98"/>
                </a:lnTo>
                <a:lnTo>
                  <a:pt x="40" y="94"/>
                </a:lnTo>
                <a:lnTo>
                  <a:pt x="44" y="94"/>
                </a:lnTo>
                <a:lnTo>
                  <a:pt x="44" y="90"/>
                </a:lnTo>
                <a:lnTo>
                  <a:pt x="44" y="94"/>
                </a:lnTo>
                <a:lnTo>
                  <a:pt x="48" y="90"/>
                </a:lnTo>
                <a:lnTo>
                  <a:pt x="52" y="90"/>
                </a:lnTo>
                <a:lnTo>
                  <a:pt x="56" y="90"/>
                </a:lnTo>
                <a:lnTo>
                  <a:pt x="56" y="86"/>
                </a:lnTo>
                <a:lnTo>
                  <a:pt x="60" y="86"/>
                </a:lnTo>
                <a:lnTo>
                  <a:pt x="60" y="84"/>
                </a:lnTo>
                <a:lnTo>
                  <a:pt x="60" y="80"/>
                </a:lnTo>
                <a:lnTo>
                  <a:pt x="60" y="84"/>
                </a:lnTo>
                <a:lnTo>
                  <a:pt x="62" y="84"/>
                </a:lnTo>
                <a:lnTo>
                  <a:pt x="62" y="80"/>
                </a:lnTo>
                <a:lnTo>
                  <a:pt x="66" y="80"/>
                </a:lnTo>
                <a:lnTo>
                  <a:pt x="70" y="80"/>
                </a:lnTo>
                <a:lnTo>
                  <a:pt x="70" y="84"/>
                </a:lnTo>
                <a:lnTo>
                  <a:pt x="74" y="84"/>
                </a:lnTo>
                <a:lnTo>
                  <a:pt x="74" y="86"/>
                </a:lnTo>
                <a:lnTo>
                  <a:pt x="76" y="84"/>
                </a:lnTo>
                <a:lnTo>
                  <a:pt x="74" y="84"/>
                </a:lnTo>
                <a:lnTo>
                  <a:pt x="76" y="84"/>
                </a:lnTo>
                <a:lnTo>
                  <a:pt x="76" y="80"/>
                </a:lnTo>
                <a:lnTo>
                  <a:pt x="80" y="80"/>
                </a:lnTo>
                <a:lnTo>
                  <a:pt x="84" y="80"/>
                </a:lnTo>
                <a:lnTo>
                  <a:pt x="84" y="84"/>
                </a:lnTo>
                <a:lnTo>
                  <a:pt x="88" y="86"/>
                </a:lnTo>
                <a:lnTo>
                  <a:pt x="88" y="84"/>
                </a:lnTo>
                <a:lnTo>
                  <a:pt x="92" y="84"/>
                </a:lnTo>
                <a:lnTo>
                  <a:pt x="92" y="86"/>
                </a:lnTo>
                <a:lnTo>
                  <a:pt x="92" y="84"/>
                </a:lnTo>
                <a:lnTo>
                  <a:pt x="96" y="84"/>
                </a:lnTo>
                <a:lnTo>
                  <a:pt x="100" y="84"/>
                </a:lnTo>
                <a:lnTo>
                  <a:pt x="104" y="86"/>
                </a:lnTo>
                <a:lnTo>
                  <a:pt x="100" y="86"/>
                </a:lnTo>
                <a:lnTo>
                  <a:pt x="104" y="90"/>
                </a:lnTo>
                <a:lnTo>
                  <a:pt x="106" y="90"/>
                </a:lnTo>
                <a:lnTo>
                  <a:pt x="106" y="94"/>
                </a:lnTo>
                <a:lnTo>
                  <a:pt x="110" y="94"/>
                </a:lnTo>
                <a:lnTo>
                  <a:pt x="110" y="98"/>
                </a:lnTo>
                <a:lnTo>
                  <a:pt x="114" y="98"/>
                </a:lnTo>
                <a:lnTo>
                  <a:pt x="110" y="102"/>
                </a:lnTo>
                <a:lnTo>
                  <a:pt x="114" y="102"/>
                </a:lnTo>
                <a:lnTo>
                  <a:pt x="114" y="106"/>
                </a:lnTo>
                <a:lnTo>
                  <a:pt x="118" y="102"/>
                </a:lnTo>
                <a:lnTo>
                  <a:pt x="114" y="102"/>
                </a:lnTo>
                <a:lnTo>
                  <a:pt x="114" y="98"/>
                </a:lnTo>
                <a:lnTo>
                  <a:pt x="114" y="94"/>
                </a:lnTo>
                <a:lnTo>
                  <a:pt x="118" y="94"/>
                </a:lnTo>
                <a:lnTo>
                  <a:pt x="122" y="98"/>
                </a:lnTo>
                <a:lnTo>
                  <a:pt x="126" y="102"/>
                </a:lnTo>
                <a:lnTo>
                  <a:pt x="130" y="102"/>
                </a:lnTo>
                <a:lnTo>
                  <a:pt x="130" y="106"/>
                </a:lnTo>
                <a:lnTo>
                  <a:pt x="134" y="102"/>
                </a:lnTo>
                <a:lnTo>
                  <a:pt x="136" y="102"/>
                </a:lnTo>
                <a:lnTo>
                  <a:pt x="136" y="98"/>
                </a:lnTo>
                <a:lnTo>
                  <a:pt x="140" y="98"/>
                </a:lnTo>
                <a:lnTo>
                  <a:pt x="140" y="94"/>
                </a:lnTo>
                <a:lnTo>
                  <a:pt x="144" y="94"/>
                </a:lnTo>
                <a:lnTo>
                  <a:pt x="148" y="94"/>
                </a:lnTo>
                <a:lnTo>
                  <a:pt x="152" y="94"/>
                </a:lnTo>
                <a:lnTo>
                  <a:pt x="156" y="98"/>
                </a:lnTo>
                <a:lnTo>
                  <a:pt x="160" y="98"/>
                </a:lnTo>
                <a:lnTo>
                  <a:pt x="160" y="94"/>
                </a:lnTo>
                <a:lnTo>
                  <a:pt x="160" y="90"/>
                </a:lnTo>
                <a:lnTo>
                  <a:pt x="164" y="94"/>
                </a:lnTo>
                <a:lnTo>
                  <a:pt x="166" y="94"/>
                </a:lnTo>
                <a:lnTo>
                  <a:pt x="166" y="90"/>
                </a:lnTo>
                <a:lnTo>
                  <a:pt x="170" y="90"/>
                </a:lnTo>
                <a:lnTo>
                  <a:pt x="170" y="94"/>
                </a:lnTo>
                <a:lnTo>
                  <a:pt x="170" y="98"/>
                </a:lnTo>
                <a:lnTo>
                  <a:pt x="174" y="98"/>
                </a:lnTo>
                <a:lnTo>
                  <a:pt x="178" y="102"/>
                </a:lnTo>
                <a:lnTo>
                  <a:pt x="182" y="102"/>
                </a:lnTo>
                <a:lnTo>
                  <a:pt x="186" y="102"/>
                </a:lnTo>
                <a:lnTo>
                  <a:pt x="186" y="106"/>
                </a:lnTo>
                <a:lnTo>
                  <a:pt x="190" y="106"/>
                </a:lnTo>
                <a:lnTo>
                  <a:pt x="190" y="102"/>
                </a:lnTo>
                <a:lnTo>
                  <a:pt x="190" y="98"/>
                </a:lnTo>
                <a:lnTo>
                  <a:pt x="192" y="98"/>
                </a:lnTo>
                <a:lnTo>
                  <a:pt x="196" y="102"/>
                </a:lnTo>
                <a:lnTo>
                  <a:pt x="200" y="102"/>
                </a:lnTo>
                <a:lnTo>
                  <a:pt x="204" y="102"/>
                </a:lnTo>
                <a:lnTo>
                  <a:pt x="208" y="102"/>
                </a:lnTo>
                <a:lnTo>
                  <a:pt x="212" y="98"/>
                </a:lnTo>
                <a:lnTo>
                  <a:pt x="212" y="94"/>
                </a:lnTo>
                <a:lnTo>
                  <a:pt x="216" y="90"/>
                </a:lnTo>
                <a:lnTo>
                  <a:pt x="216" y="86"/>
                </a:lnTo>
                <a:lnTo>
                  <a:pt x="212" y="86"/>
                </a:lnTo>
                <a:lnTo>
                  <a:pt x="208" y="84"/>
                </a:lnTo>
                <a:lnTo>
                  <a:pt x="208" y="86"/>
                </a:lnTo>
                <a:lnTo>
                  <a:pt x="208" y="84"/>
                </a:lnTo>
                <a:lnTo>
                  <a:pt x="204" y="84"/>
                </a:lnTo>
                <a:lnTo>
                  <a:pt x="200" y="84"/>
                </a:lnTo>
                <a:lnTo>
                  <a:pt x="196" y="80"/>
                </a:lnTo>
                <a:lnTo>
                  <a:pt x="200" y="80"/>
                </a:lnTo>
                <a:lnTo>
                  <a:pt x="196" y="80"/>
                </a:lnTo>
                <a:lnTo>
                  <a:pt x="196" y="76"/>
                </a:lnTo>
                <a:lnTo>
                  <a:pt x="192" y="76"/>
                </a:lnTo>
                <a:lnTo>
                  <a:pt x="192" y="72"/>
                </a:lnTo>
                <a:lnTo>
                  <a:pt x="196" y="72"/>
                </a:lnTo>
                <a:lnTo>
                  <a:pt x="200" y="72"/>
                </a:lnTo>
                <a:lnTo>
                  <a:pt x="204" y="68"/>
                </a:lnTo>
                <a:lnTo>
                  <a:pt x="208" y="68"/>
                </a:lnTo>
                <a:lnTo>
                  <a:pt x="208" y="64"/>
                </a:lnTo>
                <a:lnTo>
                  <a:pt x="204" y="64"/>
                </a:lnTo>
                <a:lnTo>
                  <a:pt x="204" y="60"/>
                </a:lnTo>
                <a:lnTo>
                  <a:pt x="200" y="60"/>
                </a:lnTo>
                <a:lnTo>
                  <a:pt x="200" y="56"/>
                </a:lnTo>
                <a:lnTo>
                  <a:pt x="204" y="56"/>
                </a:lnTo>
                <a:lnTo>
                  <a:pt x="208" y="54"/>
                </a:lnTo>
                <a:lnTo>
                  <a:pt x="212" y="54"/>
                </a:lnTo>
                <a:lnTo>
                  <a:pt x="216" y="54"/>
                </a:lnTo>
                <a:lnTo>
                  <a:pt x="220" y="54"/>
                </a:lnTo>
                <a:lnTo>
                  <a:pt x="222" y="54"/>
                </a:lnTo>
                <a:lnTo>
                  <a:pt x="222" y="50"/>
                </a:lnTo>
                <a:lnTo>
                  <a:pt x="220" y="50"/>
                </a:lnTo>
                <a:lnTo>
                  <a:pt x="216" y="50"/>
                </a:lnTo>
                <a:lnTo>
                  <a:pt x="216" y="46"/>
                </a:lnTo>
                <a:lnTo>
                  <a:pt x="216" y="50"/>
                </a:lnTo>
                <a:lnTo>
                  <a:pt x="212" y="50"/>
                </a:lnTo>
                <a:lnTo>
                  <a:pt x="212" y="46"/>
                </a:lnTo>
                <a:lnTo>
                  <a:pt x="208" y="46"/>
                </a:lnTo>
                <a:lnTo>
                  <a:pt x="208" y="42"/>
                </a:lnTo>
                <a:lnTo>
                  <a:pt x="212" y="42"/>
                </a:lnTo>
                <a:lnTo>
                  <a:pt x="216" y="42"/>
                </a:lnTo>
                <a:lnTo>
                  <a:pt x="216" y="38"/>
                </a:lnTo>
                <a:lnTo>
                  <a:pt x="212" y="38"/>
                </a:lnTo>
                <a:lnTo>
                  <a:pt x="212" y="42"/>
                </a:lnTo>
                <a:lnTo>
                  <a:pt x="208" y="42"/>
                </a:lnTo>
                <a:lnTo>
                  <a:pt x="208" y="38"/>
                </a:lnTo>
                <a:lnTo>
                  <a:pt x="204" y="38"/>
                </a:lnTo>
                <a:lnTo>
                  <a:pt x="208" y="38"/>
                </a:lnTo>
                <a:lnTo>
                  <a:pt x="208" y="34"/>
                </a:lnTo>
                <a:lnTo>
                  <a:pt x="204" y="34"/>
                </a:lnTo>
                <a:lnTo>
                  <a:pt x="208" y="30"/>
                </a:lnTo>
                <a:lnTo>
                  <a:pt x="212" y="30"/>
                </a:lnTo>
                <a:lnTo>
                  <a:pt x="216" y="30"/>
                </a:lnTo>
                <a:lnTo>
                  <a:pt x="220" y="30"/>
                </a:lnTo>
                <a:lnTo>
                  <a:pt x="222" y="30"/>
                </a:lnTo>
                <a:lnTo>
                  <a:pt x="226" y="30"/>
                </a:lnTo>
                <a:lnTo>
                  <a:pt x="226" y="34"/>
                </a:lnTo>
                <a:lnTo>
                  <a:pt x="226" y="30"/>
                </a:lnTo>
                <a:lnTo>
                  <a:pt x="230" y="30"/>
                </a:lnTo>
                <a:lnTo>
                  <a:pt x="234" y="30"/>
                </a:lnTo>
                <a:lnTo>
                  <a:pt x="234" y="28"/>
                </a:lnTo>
                <a:lnTo>
                  <a:pt x="238" y="28"/>
                </a:lnTo>
                <a:lnTo>
                  <a:pt x="242" y="28"/>
                </a:lnTo>
                <a:lnTo>
                  <a:pt x="246" y="28"/>
                </a:lnTo>
                <a:lnTo>
                  <a:pt x="250" y="28"/>
                </a:lnTo>
                <a:lnTo>
                  <a:pt x="250" y="24"/>
                </a:lnTo>
                <a:lnTo>
                  <a:pt x="252" y="24"/>
                </a:lnTo>
                <a:lnTo>
                  <a:pt x="256" y="24"/>
                </a:lnTo>
                <a:lnTo>
                  <a:pt x="260" y="24"/>
                </a:lnTo>
                <a:lnTo>
                  <a:pt x="264" y="24"/>
                </a:lnTo>
                <a:lnTo>
                  <a:pt x="268" y="24"/>
                </a:lnTo>
                <a:lnTo>
                  <a:pt x="264" y="24"/>
                </a:lnTo>
                <a:lnTo>
                  <a:pt x="264" y="20"/>
                </a:lnTo>
                <a:lnTo>
                  <a:pt x="268" y="20"/>
                </a:lnTo>
                <a:lnTo>
                  <a:pt x="268" y="16"/>
                </a:lnTo>
                <a:lnTo>
                  <a:pt x="272" y="16"/>
                </a:lnTo>
                <a:lnTo>
                  <a:pt x="272" y="20"/>
                </a:lnTo>
                <a:lnTo>
                  <a:pt x="276" y="20"/>
                </a:lnTo>
                <a:lnTo>
                  <a:pt x="276" y="16"/>
                </a:lnTo>
                <a:lnTo>
                  <a:pt x="278" y="16"/>
                </a:lnTo>
                <a:lnTo>
                  <a:pt x="282" y="16"/>
                </a:lnTo>
                <a:lnTo>
                  <a:pt x="286" y="16"/>
                </a:lnTo>
                <a:lnTo>
                  <a:pt x="290" y="16"/>
                </a:lnTo>
                <a:lnTo>
                  <a:pt x="294" y="12"/>
                </a:lnTo>
                <a:lnTo>
                  <a:pt x="298" y="12"/>
                </a:lnTo>
                <a:lnTo>
                  <a:pt x="302" y="12"/>
                </a:lnTo>
                <a:lnTo>
                  <a:pt x="302" y="8"/>
                </a:lnTo>
                <a:lnTo>
                  <a:pt x="306" y="8"/>
                </a:lnTo>
                <a:lnTo>
                  <a:pt x="306" y="12"/>
                </a:lnTo>
                <a:lnTo>
                  <a:pt x="308" y="8"/>
                </a:lnTo>
                <a:lnTo>
                  <a:pt x="308" y="4"/>
                </a:lnTo>
                <a:lnTo>
                  <a:pt x="312" y="4"/>
                </a:lnTo>
                <a:lnTo>
                  <a:pt x="316" y="0"/>
                </a:lnTo>
                <a:lnTo>
                  <a:pt x="320" y="4"/>
                </a:lnTo>
                <a:lnTo>
                  <a:pt x="320" y="0"/>
                </a:lnTo>
                <a:lnTo>
                  <a:pt x="324" y="0"/>
                </a:lnTo>
                <a:lnTo>
                  <a:pt x="328" y="0"/>
                </a:lnTo>
                <a:lnTo>
                  <a:pt x="332" y="4"/>
                </a:lnTo>
                <a:lnTo>
                  <a:pt x="336" y="4"/>
                </a:lnTo>
                <a:lnTo>
                  <a:pt x="338" y="4"/>
                </a:lnTo>
                <a:lnTo>
                  <a:pt x="342" y="4"/>
                </a:lnTo>
                <a:lnTo>
                  <a:pt x="342" y="0"/>
                </a:lnTo>
                <a:lnTo>
                  <a:pt x="346" y="0"/>
                </a:lnTo>
                <a:lnTo>
                  <a:pt x="346" y="4"/>
                </a:lnTo>
                <a:lnTo>
                  <a:pt x="346" y="8"/>
                </a:lnTo>
                <a:lnTo>
                  <a:pt x="346" y="12"/>
                </a:lnTo>
                <a:lnTo>
                  <a:pt x="350" y="16"/>
                </a:lnTo>
                <a:lnTo>
                  <a:pt x="354" y="16"/>
                </a:lnTo>
                <a:lnTo>
                  <a:pt x="350" y="16"/>
                </a:lnTo>
                <a:lnTo>
                  <a:pt x="350" y="20"/>
                </a:lnTo>
                <a:lnTo>
                  <a:pt x="350" y="24"/>
                </a:lnTo>
                <a:lnTo>
                  <a:pt x="346" y="24"/>
                </a:lnTo>
                <a:lnTo>
                  <a:pt x="350" y="24"/>
                </a:lnTo>
                <a:lnTo>
                  <a:pt x="350" y="28"/>
                </a:lnTo>
                <a:lnTo>
                  <a:pt x="354" y="28"/>
                </a:lnTo>
                <a:lnTo>
                  <a:pt x="358" y="28"/>
                </a:lnTo>
                <a:lnTo>
                  <a:pt x="362" y="28"/>
                </a:lnTo>
                <a:lnTo>
                  <a:pt x="366" y="28"/>
                </a:lnTo>
                <a:lnTo>
                  <a:pt x="362" y="24"/>
                </a:lnTo>
                <a:lnTo>
                  <a:pt x="366" y="24"/>
                </a:lnTo>
                <a:lnTo>
                  <a:pt x="368" y="28"/>
                </a:lnTo>
                <a:lnTo>
                  <a:pt x="366" y="28"/>
                </a:lnTo>
                <a:lnTo>
                  <a:pt x="368" y="28"/>
                </a:lnTo>
                <a:lnTo>
                  <a:pt x="368" y="30"/>
                </a:lnTo>
                <a:lnTo>
                  <a:pt x="368" y="34"/>
                </a:lnTo>
                <a:lnTo>
                  <a:pt x="368" y="30"/>
                </a:lnTo>
                <a:lnTo>
                  <a:pt x="372" y="30"/>
                </a:lnTo>
                <a:lnTo>
                  <a:pt x="368" y="30"/>
                </a:lnTo>
                <a:lnTo>
                  <a:pt x="368" y="28"/>
                </a:lnTo>
                <a:lnTo>
                  <a:pt x="372" y="28"/>
                </a:lnTo>
                <a:lnTo>
                  <a:pt x="376" y="28"/>
                </a:lnTo>
                <a:lnTo>
                  <a:pt x="376" y="30"/>
                </a:lnTo>
                <a:lnTo>
                  <a:pt x="380" y="30"/>
                </a:lnTo>
                <a:lnTo>
                  <a:pt x="384" y="30"/>
                </a:lnTo>
                <a:lnTo>
                  <a:pt x="388" y="30"/>
                </a:lnTo>
                <a:lnTo>
                  <a:pt x="388" y="34"/>
                </a:lnTo>
                <a:lnTo>
                  <a:pt x="384" y="34"/>
                </a:lnTo>
                <a:lnTo>
                  <a:pt x="380" y="34"/>
                </a:lnTo>
                <a:lnTo>
                  <a:pt x="380" y="38"/>
                </a:lnTo>
                <a:lnTo>
                  <a:pt x="380" y="42"/>
                </a:lnTo>
                <a:lnTo>
                  <a:pt x="384" y="42"/>
                </a:lnTo>
                <a:lnTo>
                  <a:pt x="380" y="42"/>
                </a:lnTo>
                <a:lnTo>
                  <a:pt x="384" y="42"/>
                </a:lnTo>
                <a:lnTo>
                  <a:pt x="388" y="38"/>
                </a:lnTo>
                <a:lnTo>
                  <a:pt x="392" y="38"/>
                </a:lnTo>
                <a:lnTo>
                  <a:pt x="394" y="38"/>
                </a:lnTo>
                <a:lnTo>
                  <a:pt x="394" y="42"/>
                </a:lnTo>
                <a:lnTo>
                  <a:pt x="398" y="38"/>
                </a:lnTo>
                <a:lnTo>
                  <a:pt x="394" y="38"/>
                </a:lnTo>
                <a:lnTo>
                  <a:pt x="398" y="38"/>
                </a:lnTo>
                <a:lnTo>
                  <a:pt x="398" y="34"/>
                </a:lnTo>
                <a:lnTo>
                  <a:pt x="402" y="34"/>
                </a:lnTo>
                <a:lnTo>
                  <a:pt x="406" y="34"/>
                </a:lnTo>
                <a:lnTo>
                  <a:pt x="408" y="30"/>
                </a:lnTo>
                <a:lnTo>
                  <a:pt x="412" y="28"/>
                </a:lnTo>
                <a:lnTo>
                  <a:pt x="416" y="28"/>
                </a:lnTo>
                <a:lnTo>
                  <a:pt x="420" y="28"/>
                </a:lnTo>
                <a:lnTo>
                  <a:pt x="420" y="24"/>
                </a:lnTo>
                <a:lnTo>
                  <a:pt x="424" y="24"/>
                </a:lnTo>
                <a:lnTo>
                  <a:pt x="428" y="24"/>
                </a:lnTo>
                <a:lnTo>
                  <a:pt x="428" y="20"/>
                </a:lnTo>
                <a:lnTo>
                  <a:pt x="432" y="24"/>
                </a:lnTo>
                <a:lnTo>
                  <a:pt x="428" y="28"/>
                </a:lnTo>
                <a:lnTo>
                  <a:pt x="424" y="28"/>
                </a:lnTo>
                <a:lnTo>
                  <a:pt x="424" y="30"/>
                </a:lnTo>
                <a:lnTo>
                  <a:pt x="428" y="34"/>
                </a:lnTo>
                <a:lnTo>
                  <a:pt x="432" y="34"/>
                </a:lnTo>
                <a:lnTo>
                  <a:pt x="436" y="38"/>
                </a:lnTo>
                <a:lnTo>
                  <a:pt x="438" y="42"/>
                </a:lnTo>
                <a:lnTo>
                  <a:pt x="442" y="46"/>
                </a:lnTo>
                <a:lnTo>
                  <a:pt x="446" y="46"/>
                </a:lnTo>
                <a:lnTo>
                  <a:pt x="446" y="50"/>
                </a:lnTo>
                <a:lnTo>
                  <a:pt x="450" y="56"/>
                </a:lnTo>
                <a:lnTo>
                  <a:pt x="454" y="56"/>
                </a:lnTo>
                <a:lnTo>
                  <a:pt x="454" y="60"/>
                </a:lnTo>
                <a:lnTo>
                  <a:pt x="454" y="64"/>
                </a:lnTo>
                <a:lnTo>
                  <a:pt x="458" y="64"/>
                </a:lnTo>
                <a:lnTo>
                  <a:pt x="462" y="68"/>
                </a:lnTo>
                <a:lnTo>
                  <a:pt x="466" y="80"/>
                </a:lnTo>
                <a:lnTo>
                  <a:pt x="468" y="84"/>
                </a:lnTo>
                <a:lnTo>
                  <a:pt x="468" y="86"/>
                </a:lnTo>
                <a:lnTo>
                  <a:pt x="468" y="90"/>
                </a:lnTo>
                <a:lnTo>
                  <a:pt x="472" y="90"/>
                </a:lnTo>
                <a:lnTo>
                  <a:pt x="472" y="98"/>
                </a:lnTo>
                <a:lnTo>
                  <a:pt x="476" y="98"/>
                </a:lnTo>
                <a:lnTo>
                  <a:pt x="480" y="98"/>
                </a:lnTo>
                <a:lnTo>
                  <a:pt x="480" y="94"/>
                </a:lnTo>
                <a:lnTo>
                  <a:pt x="480" y="90"/>
                </a:lnTo>
                <a:lnTo>
                  <a:pt x="484" y="90"/>
                </a:lnTo>
                <a:lnTo>
                  <a:pt x="484" y="86"/>
                </a:lnTo>
                <a:lnTo>
                  <a:pt x="488" y="90"/>
                </a:lnTo>
                <a:lnTo>
                  <a:pt x="492" y="90"/>
                </a:lnTo>
                <a:lnTo>
                  <a:pt x="492" y="94"/>
                </a:lnTo>
                <a:lnTo>
                  <a:pt x="496" y="94"/>
                </a:lnTo>
                <a:lnTo>
                  <a:pt x="496" y="98"/>
                </a:lnTo>
                <a:lnTo>
                  <a:pt x="496" y="102"/>
                </a:lnTo>
                <a:lnTo>
                  <a:pt x="498" y="102"/>
                </a:lnTo>
                <a:lnTo>
                  <a:pt x="498" y="98"/>
                </a:lnTo>
                <a:lnTo>
                  <a:pt x="502" y="98"/>
                </a:lnTo>
                <a:lnTo>
                  <a:pt x="502" y="102"/>
                </a:lnTo>
                <a:lnTo>
                  <a:pt x="506" y="102"/>
                </a:lnTo>
                <a:lnTo>
                  <a:pt x="510" y="98"/>
                </a:lnTo>
                <a:lnTo>
                  <a:pt x="510" y="102"/>
                </a:lnTo>
                <a:lnTo>
                  <a:pt x="514" y="98"/>
                </a:lnTo>
                <a:lnTo>
                  <a:pt x="518" y="98"/>
                </a:lnTo>
                <a:lnTo>
                  <a:pt x="518" y="94"/>
                </a:lnTo>
                <a:lnTo>
                  <a:pt x="522" y="94"/>
                </a:lnTo>
                <a:lnTo>
                  <a:pt x="524" y="94"/>
                </a:lnTo>
                <a:lnTo>
                  <a:pt x="528" y="98"/>
                </a:lnTo>
                <a:lnTo>
                  <a:pt x="532" y="98"/>
                </a:lnTo>
                <a:lnTo>
                  <a:pt x="532" y="102"/>
                </a:lnTo>
                <a:lnTo>
                  <a:pt x="536" y="106"/>
                </a:lnTo>
                <a:lnTo>
                  <a:pt x="536" y="110"/>
                </a:lnTo>
                <a:lnTo>
                  <a:pt x="536" y="112"/>
                </a:lnTo>
                <a:lnTo>
                  <a:pt x="540" y="112"/>
                </a:lnTo>
                <a:lnTo>
                  <a:pt x="544" y="112"/>
                </a:lnTo>
                <a:lnTo>
                  <a:pt x="548" y="112"/>
                </a:lnTo>
                <a:lnTo>
                  <a:pt x="548" y="116"/>
                </a:lnTo>
                <a:lnTo>
                  <a:pt x="544" y="116"/>
                </a:lnTo>
                <a:lnTo>
                  <a:pt x="548" y="116"/>
                </a:lnTo>
                <a:lnTo>
                  <a:pt x="548" y="120"/>
                </a:lnTo>
                <a:lnTo>
                  <a:pt x="548" y="124"/>
                </a:lnTo>
                <a:lnTo>
                  <a:pt x="552" y="124"/>
                </a:lnTo>
                <a:lnTo>
                  <a:pt x="554" y="124"/>
                </a:lnTo>
                <a:lnTo>
                  <a:pt x="558" y="124"/>
                </a:lnTo>
                <a:lnTo>
                  <a:pt x="562" y="128"/>
                </a:lnTo>
                <a:lnTo>
                  <a:pt x="562" y="124"/>
                </a:lnTo>
                <a:lnTo>
                  <a:pt x="566" y="124"/>
                </a:lnTo>
                <a:lnTo>
                  <a:pt x="566" y="120"/>
                </a:lnTo>
                <a:lnTo>
                  <a:pt x="570" y="120"/>
                </a:lnTo>
                <a:lnTo>
                  <a:pt x="570" y="124"/>
                </a:lnTo>
                <a:lnTo>
                  <a:pt x="574" y="124"/>
                </a:lnTo>
                <a:lnTo>
                  <a:pt x="574" y="128"/>
                </a:lnTo>
                <a:lnTo>
                  <a:pt x="574" y="132"/>
                </a:lnTo>
                <a:lnTo>
                  <a:pt x="578" y="132"/>
                </a:lnTo>
                <a:lnTo>
                  <a:pt x="578" y="136"/>
                </a:lnTo>
                <a:lnTo>
                  <a:pt x="574" y="136"/>
                </a:lnTo>
                <a:lnTo>
                  <a:pt x="570" y="136"/>
                </a:lnTo>
                <a:lnTo>
                  <a:pt x="570" y="140"/>
                </a:lnTo>
                <a:lnTo>
                  <a:pt x="570" y="142"/>
                </a:lnTo>
                <a:lnTo>
                  <a:pt x="570" y="146"/>
                </a:lnTo>
                <a:lnTo>
                  <a:pt x="566" y="146"/>
                </a:lnTo>
                <a:lnTo>
                  <a:pt x="562" y="146"/>
                </a:lnTo>
                <a:lnTo>
                  <a:pt x="558" y="146"/>
                </a:lnTo>
                <a:lnTo>
                  <a:pt x="558" y="150"/>
                </a:lnTo>
                <a:lnTo>
                  <a:pt x="554" y="150"/>
                </a:lnTo>
                <a:lnTo>
                  <a:pt x="554" y="154"/>
                </a:lnTo>
                <a:lnTo>
                  <a:pt x="554" y="158"/>
                </a:lnTo>
                <a:lnTo>
                  <a:pt x="554" y="162"/>
                </a:lnTo>
                <a:lnTo>
                  <a:pt x="554" y="166"/>
                </a:lnTo>
                <a:lnTo>
                  <a:pt x="554" y="168"/>
                </a:lnTo>
                <a:lnTo>
                  <a:pt x="554" y="172"/>
                </a:lnTo>
                <a:lnTo>
                  <a:pt x="554" y="176"/>
                </a:lnTo>
                <a:lnTo>
                  <a:pt x="552" y="176"/>
                </a:lnTo>
                <a:lnTo>
                  <a:pt x="548" y="176"/>
                </a:lnTo>
                <a:lnTo>
                  <a:pt x="548" y="180"/>
                </a:lnTo>
                <a:lnTo>
                  <a:pt x="544" y="180"/>
                </a:lnTo>
                <a:lnTo>
                  <a:pt x="540" y="176"/>
                </a:lnTo>
                <a:lnTo>
                  <a:pt x="536" y="176"/>
                </a:lnTo>
                <a:lnTo>
                  <a:pt x="532" y="176"/>
                </a:lnTo>
                <a:lnTo>
                  <a:pt x="528" y="176"/>
                </a:lnTo>
                <a:lnTo>
                  <a:pt x="524" y="176"/>
                </a:lnTo>
                <a:lnTo>
                  <a:pt x="522" y="172"/>
                </a:lnTo>
                <a:lnTo>
                  <a:pt x="518" y="172"/>
                </a:lnTo>
                <a:lnTo>
                  <a:pt x="518" y="176"/>
                </a:lnTo>
                <a:lnTo>
                  <a:pt x="518" y="180"/>
                </a:lnTo>
                <a:lnTo>
                  <a:pt x="514" y="184"/>
                </a:lnTo>
                <a:lnTo>
                  <a:pt x="514" y="188"/>
                </a:lnTo>
                <a:lnTo>
                  <a:pt x="514" y="192"/>
                </a:lnTo>
                <a:lnTo>
                  <a:pt x="510" y="192"/>
                </a:lnTo>
                <a:lnTo>
                  <a:pt x="510" y="196"/>
                </a:lnTo>
                <a:lnTo>
                  <a:pt x="510" y="198"/>
                </a:lnTo>
                <a:lnTo>
                  <a:pt x="510" y="202"/>
                </a:lnTo>
                <a:lnTo>
                  <a:pt x="506" y="206"/>
                </a:lnTo>
                <a:lnTo>
                  <a:pt x="510" y="206"/>
                </a:lnTo>
                <a:lnTo>
                  <a:pt x="510" y="210"/>
                </a:lnTo>
                <a:lnTo>
                  <a:pt x="514" y="210"/>
                </a:lnTo>
                <a:lnTo>
                  <a:pt x="514" y="214"/>
                </a:lnTo>
                <a:lnTo>
                  <a:pt x="510" y="214"/>
                </a:lnTo>
                <a:lnTo>
                  <a:pt x="506" y="214"/>
                </a:lnTo>
                <a:lnTo>
                  <a:pt x="502" y="214"/>
                </a:lnTo>
                <a:lnTo>
                  <a:pt x="498" y="214"/>
                </a:lnTo>
                <a:lnTo>
                  <a:pt x="498" y="210"/>
                </a:lnTo>
                <a:lnTo>
                  <a:pt x="496" y="210"/>
                </a:lnTo>
                <a:lnTo>
                  <a:pt x="496" y="214"/>
                </a:lnTo>
                <a:lnTo>
                  <a:pt x="492" y="214"/>
                </a:lnTo>
                <a:lnTo>
                  <a:pt x="488" y="214"/>
                </a:lnTo>
                <a:lnTo>
                  <a:pt x="484" y="214"/>
                </a:lnTo>
                <a:lnTo>
                  <a:pt x="480" y="218"/>
                </a:lnTo>
                <a:lnTo>
                  <a:pt x="476" y="218"/>
                </a:lnTo>
                <a:lnTo>
                  <a:pt x="472" y="222"/>
                </a:lnTo>
                <a:lnTo>
                  <a:pt x="476" y="222"/>
                </a:lnTo>
                <a:lnTo>
                  <a:pt x="480" y="222"/>
                </a:lnTo>
                <a:lnTo>
                  <a:pt x="484" y="222"/>
                </a:lnTo>
                <a:lnTo>
                  <a:pt x="484" y="224"/>
                </a:lnTo>
                <a:lnTo>
                  <a:pt x="480" y="224"/>
                </a:lnTo>
                <a:lnTo>
                  <a:pt x="480" y="228"/>
                </a:lnTo>
                <a:lnTo>
                  <a:pt x="480" y="232"/>
                </a:lnTo>
                <a:lnTo>
                  <a:pt x="480" y="236"/>
                </a:lnTo>
                <a:lnTo>
                  <a:pt x="480" y="240"/>
                </a:lnTo>
                <a:lnTo>
                  <a:pt x="484" y="240"/>
                </a:lnTo>
                <a:lnTo>
                  <a:pt x="484" y="244"/>
                </a:lnTo>
                <a:lnTo>
                  <a:pt x="484" y="248"/>
                </a:lnTo>
                <a:lnTo>
                  <a:pt x="488" y="252"/>
                </a:lnTo>
                <a:lnTo>
                  <a:pt x="488" y="254"/>
                </a:lnTo>
                <a:lnTo>
                  <a:pt x="484" y="254"/>
                </a:lnTo>
                <a:lnTo>
                  <a:pt x="480" y="258"/>
                </a:lnTo>
                <a:lnTo>
                  <a:pt x="484" y="258"/>
                </a:lnTo>
                <a:lnTo>
                  <a:pt x="480" y="262"/>
                </a:lnTo>
                <a:lnTo>
                  <a:pt x="476" y="266"/>
                </a:lnTo>
                <a:lnTo>
                  <a:pt x="476" y="268"/>
                </a:lnTo>
                <a:lnTo>
                  <a:pt x="480" y="268"/>
                </a:lnTo>
                <a:lnTo>
                  <a:pt x="480" y="272"/>
                </a:lnTo>
                <a:lnTo>
                  <a:pt x="476" y="272"/>
                </a:lnTo>
                <a:lnTo>
                  <a:pt x="476" y="268"/>
                </a:lnTo>
                <a:lnTo>
                  <a:pt x="472" y="268"/>
                </a:lnTo>
                <a:lnTo>
                  <a:pt x="468" y="268"/>
                </a:lnTo>
                <a:lnTo>
                  <a:pt x="466" y="268"/>
                </a:lnTo>
                <a:lnTo>
                  <a:pt x="466" y="266"/>
                </a:lnTo>
                <a:lnTo>
                  <a:pt x="466" y="262"/>
                </a:lnTo>
                <a:lnTo>
                  <a:pt x="462" y="262"/>
                </a:lnTo>
                <a:lnTo>
                  <a:pt x="458" y="262"/>
                </a:lnTo>
                <a:lnTo>
                  <a:pt x="454" y="258"/>
                </a:lnTo>
                <a:lnTo>
                  <a:pt x="450" y="258"/>
                </a:lnTo>
                <a:lnTo>
                  <a:pt x="446" y="258"/>
                </a:lnTo>
                <a:lnTo>
                  <a:pt x="442" y="258"/>
                </a:lnTo>
                <a:lnTo>
                  <a:pt x="438" y="258"/>
                </a:lnTo>
                <a:lnTo>
                  <a:pt x="436" y="258"/>
                </a:lnTo>
                <a:lnTo>
                  <a:pt x="432" y="258"/>
                </a:lnTo>
                <a:lnTo>
                  <a:pt x="428" y="258"/>
                </a:lnTo>
                <a:lnTo>
                  <a:pt x="424" y="258"/>
                </a:lnTo>
                <a:lnTo>
                  <a:pt x="420" y="258"/>
                </a:lnTo>
                <a:lnTo>
                  <a:pt x="416" y="258"/>
                </a:lnTo>
                <a:lnTo>
                  <a:pt x="416" y="258"/>
                </a:lnTo>
                <a:lnTo>
                  <a:pt x="416" y="25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77" name="Freeform 35">
            <a:extLst>
              <a:ext uri="{FF2B5EF4-FFF2-40B4-BE49-F238E27FC236}">
                <a16:creationId xmlns:a16="http://schemas.microsoft.com/office/drawing/2014/main" id="{7652732C-E942-4AB8-9995-E16A949CA1AE}"/>
              </a:ext>
            </a:extLst>
          </p:cNvPr>
          <p:cNvSpPr>
            <a:spLocks noEditPoints="1"/>
          </p:cNvSpPr>
          <p:nvPr/>
        </p:nvSpPr>
        <p:spPr bwMode="auto">
          <a:xfrm>
            <a:off x="7007628" y="3690405"/>
            <a:ext cx="41275" cy="44450"/>
          </a:xfrm>
          <a:custGeom>
            <a:avLst/>
            <a:gdLst>
              <a:gd name="T0" fmla="*/ 10 w 26"/>
              <a:gd name="T1" fmla="*/ 22 h 28"/>
              <a:gd name="T2" fmla="*/ 4 w 26"/>
              <a:gd name="T3" fmla="*/ 18 h 28"/>
              <a:gd name="T4" fmla="*/ 0 w 26"/>
              <a:gd name="T5" fmla="*/ 18 h 28"/>
              <a:gd name="T6" fmla="*/ 0 w 26"/>
              <a:gd name="T7" fmla="*/ 18 h 28"/>
              <a:gd name="T8" fmla="*/ 0 w 26"/>
              <a:gd name="T9" fmla="*/ 18 h 28"/>
              <a:gd name="T10" fmla="*/ 0 w 26"/>
              <a:gd name="T11" fmla="*/ 18 h 28"/>
              <a:gd name="T12" fmla="*/ 0 w 26"/>
              <a:gd name="T13" fmla="*/ 18 h 28"/>
              <a:gd name="T14" fmla="*/ 4 w 26"/>
              <a:gd name="T15" fmla="*/ 14 h 28"/>
              <a:gd name="T16" fmla="*/ 4 w 26"/>
              <a:gd name="T17" fmla="*/ 10 h 28"/>
              <a:gd name="T18" fmla="*/ 4 w 26"/>
              <a:gd name="T19" fmla="*/ 10 h 28"/>
              <a:gd name="T20" fmla="*/ 6 w 26"/>
              <a:gd name="T21" fmla="*/ 6 h 28"/>
              <a:gd name="T22" fmla="*/ 6 w 26"/>
              <a:gd name="T23" fmla="*/ 2 h 28"/>
              <a:gd name="T24" fmla="*/ 6 w 26"/>
              <a:gd name="T25" fmla="*/ 2 h 28"/>
              <a:gd name="T26" fmla="*/ 6 w 26"/>
              <a:gd name="T27" fmla="*/ 2 h 28"/>
              <a:gd name="T28" fmla="*/ 10 w 26"/>
              <a:gd name="T29" fmla="*/ 0 h 28"/>
              <a:gd name="T30" fmla="*/ 14 w 26"/>
              <a:gd name="T31" fmla="*/ 0 h 28"/>
              <a:gd name="T32" fmla="*/ 18 w 26"/>
              <a:gd name="T33" fmla="*/ 2 h 28"/>
              <a:gd name="T34" fmla="*/ 18 w 26"/>
              <a:gd name="T35" fmla="*/ 6 h 28"/>
              <a:gd name="T36" fmla="*/ 18 w 26"/>
              <a:gd name="T37" fmla="*/ 6 h 28"/>
              <a:gd name="T38" fmla="*/ 18 w 26"/>
              <a:gd name="T39" fmla="*/ 6 h 28"/>
              <a:gd name="T40" fmla="*/ 22 w 26"/>
              <a:gd name="T41" fmla="*/ 10 h 28"/>
              <a:gd name="T42" fmla="*/ 22 w 26"/>
              <a:gd name="T43" fmla="*/ 10 h 28"/>
              <a:gd name="T44" fmla="*/ 18 w 26"/>
              <a:gd name="T45" fmla="*/ 10 h 28"/>
              <a:gd name="T46" fmla="*/ 18 w 26"/>
              <a:gd name="T47" fmla="*/ 10 h 28"/>
              <a:gd name="T48" fmla="*/ 14 w 26"/>
              <a:gd name="T49" fmla="*/ 14 h 28"/>
              <a:gd name="T50" fmla="*/ 14 w 26"/>
              <a:gd name="T51" fmla="*/ 14 h 28"/>
              <a:gd name="T52" fmla="*/ 18 w 26"/>
              <a:gd name="T53" fmla="*/ 14 h 28"/>
              <a:gd name="T54" fmla="*/ 18 w 26"/>
              <a:gd name="T55" fmla="*/ 14 h 28"/>
              <a:gd name="T56" fmla="*/ 18 w 26"/>
              <a:gd name="T57" fmla="*/ 14 h 28"/>
              <a:gd name="T58" fmla="*/ 18 w 26"/>
              <a:gd name="T59" fmla="*/ 14 h 28"/>
              <a:gd name="T60" fmla="*/ 18 w 26"/>
              <a:gd name="T61" fmla="*/ 18 h 28"/>
              <a:gd name="T62" fmla="*/ 22 w 26"/>
              <a:gd name="T63" fmla="*/ 18 h 28"/>
              <a:gd name="T64" fmla="*/ 22 w 26"/>
              <a:gd name="T65" fmla="*/ 22 h 28"/>
              <a:gd name="T66" fmla="*/ 22 w 26"/>
              <a:gd name="T67" fmla="*/ 26 h 28"/>
              <a:gd name="T68" fmla="*/ 26 w 26"/>
              <a:gd name="T69" fmla="*/ 26 h 28"/>
              <a:gd name="T70" fmla="*/ 26 w 26"/>
              <a:gd name="T71" fmla="*/ 26 h 28"/>
              <a:gd name="T72" fmla="*/ 22 w 26"/>
              <a:gd name="T73" fmla="*/ 28 h 28"/>
              <a:gd name="T74" fmla="*/ 14 w 26"/>
              <a:gd name="T75" fmla="*/ 28 h 28"/>
              <a:gd name="T76" fmla="*/ 14 w 26"/>
              <a:gd name="T77" fmla="*/ 26 h 28"/>
              <a:gd name="T78" fmla="*/ 14 w 26"/>
              <a:gd name="T79" fmla="*/ 26 h 28"/>
              <a:gd name="T80" fmla="*/ 10 w 26"/>
              <a:gd name="T81" fmla="*/ 22 h 28"/>
              <a:gd name="T82" fmla="*/ 10 w 26"/>
              <a:gd name="T83" fmla="*/ 22 h 28"/>
              <a:gd name="T84" fmla="*/ 10 w 26"/>
              <a:gd name="T85" fmla="*/ 22 h 28"/>
              <a:gd name="T86" fmla="*/ 22 w 26"/>
              <a:gd name="T87" fmla="*/ 2 h 28"/>
              <a:gd name="T88" fmla="*/ 22 w 26"/>
              <a:gd name="T89" fmla="*/ 6 h 28"/>
              <a:gd name="T90" fmla="*/ 22 w 26"/>
              <a:gd name="T91" fmla="*/ 6 h 28"/>
              <a:gd name="T92" fmla="*/ 26 w 26"/>
              <a:gd name="T93" fmla="*/ 6 h 28"/>
              <a:gd name="T94" fmla="*/ 26 w 26"/>
              <a:gd name="T95" fmla="*/ 6 h 28"/>
              <a:gd name="T96" fmla="*/ 22 w 26"/>
              <a:gd name="T97" fmla="*/ 6 h 28"/>
              <a:gd name="T98" fmla="*/ 22 w 26"/>
              <a:gd name="T99" fmla="*/ 10 h 28"/>
              <a:gd name="T100" fmla="*/ 22 w 26"/>
              <a:gd name="T101" fmla="*/ 10 h 28"/>
              <a:gd name="T102" fmla="*/ 22 w 26"/>
              <a:gd name="T103" fmla="*/ 10 h 28"/>
              <a:gd name="T104" fmla="*/ 22 w 26"/>
              <a:gd name="T105" fmla="*/ 10 h 28"/>
              <a:gd name="T106" fmla="*/ 22 w 26"/>
              <a:gd name="T107" fmla="*/ 10 h 28"/>
              <a:gd name="T108" fmla="*/ 22 w 26"/>
              <a:gd name="T109" fmla="*/ 10 h 28"/>
              <a:gd name="T110" fmla="*/ 22 w 26"/>
              <a:gd name="T111" fmla="*/ 2 h 28"/>
              <a:gd name="T112" fmla="*/ 22 w 26"/>
              <a:gd name="T113" fmla="*/ 2 h 28"/>
              <a:gd name="T114" fmla="*/ 22 w 26"/>
              <a:gd name="T115" fmla="*/ 2 h 28"/>
              <a:gd name="T116" fmla="*/ 22 w 26"/>
              <a:gd name="T117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" h="28">
                <a:moveTo>
                  <a:pt x="10" y="22"/>
                </a:moveTo>
                <a:lnTo>
                  <a:pt x="10" y="22"/>
                </a:lnTo>
                <a:lnTo>
                  <a:pt x="4" y="18"/>
                </a:lnTo>
                <a:lnTo>
                  <a:pt x="4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4"/>
                </a:lnTo>
                <a:lnTo>
                  <a:pt x="4" y="14"/>
                </a:lnTo>
                <a:lnTo>
                  <a:pt x="4" y="14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6" y="6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8"/>
                </a:lnTo>
                <a:lnTo>
                  <a:pt x="22" y="18"/>
                </a:lnTo>
                <a:lnTo>
                  <a:pt x="22" y="18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8"/>
                </a:lnTo>
                <a:lnTo>
                  <a:pt x="22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close/>
                <a:moveTo>
                  <a:pt x="22" y="2"/>
                </a:moveTo>
                <a:lnTo>
                  <a:pt x="22" y="2"/>
                </a:lnTo>
                <a:lnTo>
                  <a:pt x="22" y="2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18" y="6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78" name="Freeform 36">
            <a:extLst>
              <a:ext uri="{FF2B5EF4-FFF2-40B4-BE49-F238E27FC236}">
                <a16:creationId xmlns:a16="http://schemas.microsoft.com/office/drawing/2014/main" id="{9631E22D-A67C-4C7A-AA6F-97F2FE684190}"/>
              </a:ext>
            </a:extLst>
          </p:cNvPr>
          <p:cNvSpPr>
            <a:spLocks/>
          </p:cNvSpPr>
          <p:nvPr/>
        </p:nvSpPr>
        <p:spPr bwMode="auto">
          <a:xfrm>
            <a:off x="7515628" y="3299880"/>
            <a:ext cx="247650" cy="120650"/>
          </a:xfrm>
          <a:custGeom>
            <a:avLst/>
            <a:gdLst>
              <a:gd name="T0" fmla="*/ 74 w 156"/>
              <a:gd name="T1" fmla="*/ 54 h 76"/>
              <a:gd name="T2" fmla="*/ 68 w 156"/>
              <a:gd name="T3" fmla="*/ 58 h 76"/>
              <a:gd name="T4" fmla="*/ 68 w 156"/>
              <a:gd name="T5" fmla="*/ 66 h 76"/>
              <a:gd name="T6" fmla="*/ 60 w 156"/>
              <a:gd name="T7" fmla="*/ 68 h 76"/>
              <a:gd name="T8" fmla="*/ 52 w 156"/>
              <a:gd name="T9" fmla="*/ 72 h 76"/>
              <a:gd name="T10" fmla="*/ 42 w 156"/>
              <a:gd name="T11" fmla="*/ 72 h 76"/>
              <a:gd name="T12" fmla="*/ 38 w 156"/>
              <a:gd name="T13" fmla="*/ 72 h 76"/>
              <a:gd name="T14" fmla="*/ 30 w 156"/>
              <a:gd name="T15" fmla="*/ 68 h 76"/>
              <a:gd name="T16" fmla="*/ 30 w 156"/>
              <a:gd name="T17" fmla="*/ 68 h 76"/>
              <a:gd name="T18" fmla="*/ 22 w 156"/>
              <a:gd name="T19" fmla="*/ 68 h 76"/>
              <a:gd name="T20" fmla="*/ 14 w 156"/>
              <a:gd name="T21" fmla="*/ 66 h 76"/>
              <a:gd name="T22" fmla="*/ 8 w 156"/>
              <a:gd name="T23" fmla="*/ 68 h 76"/>
              <a:gd name="T24" fmla="*/ 0 w 156"/>
              <a:gd name="T25" fmla="*/ 66 h 76"/>
              <a:gd name="T26" fmla="*/ 0 w 156"/>
              <a:gd name="T27" fmla="*/ 62 h 76"/>
              <a:gd name="T28" fmla="*/ 8 w 156"/>
              <a:gd name="T29" fmla="*/ 58 h 76"/>
              <a:gd name="T30" fmla="*/ 18 w 156"/>
              <a:gd name="T31" fmla="*/ 58 h 76"/>
              <a:gd name="T32" fmla="*/ 18 w 156"/>
              <a:gd name="T33" fmla="*/ 62 h 76"/>
              <a:gd name="T34" fmla="*/ 22 w 156"/>
              <a:gd name="T35" fmla="*/ 54 h 76"/>
              <a:gd name="T36" fmla="*/ 34 w 156"/>
              <a:gd name="T37" fmla="*/ 58 h 76"/>
              <a:gd name="T38" fmla="*/ 44 w 156"/>
              <a:gd name="T39" fmla="*/ 50 h 76"/>
              <a:gd name="T40" fmla="*/ 48 w 156"/>
              <a:gd name="T41" fmla="*/ 50 h 76"/>
              <a:gd name="T42" fmla="*/ 52 w 156"/>
              <a:gd name="T43" fmla="*/ 42 h 76"/>
              <a:gd name="T44" fmla="*/ 48 w 156"/>
              <a:gd name="T45" fmla="*/ 42 h 76"/>
              <a:gd name="T46" fmla="*/ 42 w 156"/>
              <a:gd name="T47" fmla="*/ 36 h 76"/>
              <a:gd name="T48" fmla="*/ 34 w 156"/>
              <a:gd name="T49" fmla="*/ 28 h 76"/>
              <a:gd name="T50" fmla="*/ 30 w 156"/>
              <a:gd name="T51" fmla="*/ 36 h 76"/>
              <a:gd name="T52" fmla="*/ 30 w 156"/>
              <a:gd name="T53" fmla="*/ 40 h 76"/>
              <a:gd name="T54" fmla="*/ 22 w 156"/>
              <a:gd name="T55" fmla="*/ 32 h 76"/>
              <a:gd name="T56" fmla="*/ 12 w 156"/>
              <a:gd name="T57" fmla="*/ 32 h 76"/>
              <a:gd name="T58" fmla="*/ 14 w 156"/>
              <a:gd name="T59" fmla="*/ 24 h 76"/>
              <a:gd name="T60" fmla="*/ 22 w 156"/>
              <a:gd name="T61" fmla="*/ 20 h 76"/>
              <a:gd name="T62" fmla="*/ 22 w 156"/>
              <a:gd name="T63" fmla="*/ 16 h 76"/>
              <a:gd name="T64" fmla="*/ 26 w 156"/>
              <a:gd name="T65" fmla="*/ 6 h 76"/>
              <a:gd name="T66" fmla="*/ 38 w 156"/>
              <a:gd name="T67" fmla="*/ 6 h 76"/>
              <a:gd name="T68" fmla="*/ 48 w 156"/>
              <a:gd name="T69" fmla="*/ 6 h 76"/>
              <a:gd name="T70" fmla="*/ 56 w 156"/>
              <a:gd name="T71" fmla="*/ 10 h 76"/>
              <a:gd name="T72" fmla="*/ 60 w 156"/>
              <a:gd name="T73" fmla="*/ 10 h 76"/>
              <a:gd name="T74" fmla="*/ 60 w 156"/>
              <a:gd name="T75" fmla="*/ 0 h 76"/>
              <a:gd name="T76" fmla="*/ 72 w 156"/>
              <a:gd name="T77" fmla="*/ 0 h 76"/>
              <a:gd name="T78" fmla="*/ 82 w 156"/>
              <a:gd name="T79" fmla="*/ 4 h 76"/>
              <a:gd name="T80" fmla="*/ 88 w 156"/>
              <a:gd name="T81" fmla="*/ 6 h 76"/>
              <a:gd name="T82" fmla="*/ 100 w 156"/>
              <a:gd name="T83" fmla="*/ 4 h 76"/>
              <a:gd name="T84" fmla="*/ 112 w 156"/>
              <a:gd name="T85" fmla="*/ 4 h 76"/>
              <a:gd name="T86" fmla="*/ 122 w 156"/>
              <a:gd name="T87" fmla="*/ 4 h 76"/>
              <a:gd name="T88" fmla="*/ 134 w 156"/>
              <a:gd name="T89" fmla="*/ 6 h 76"/>
              <a:gd name="T90" fmla="*/ 142 w 156"/>
              <a:gd name="T91" fmla="*/ 10 h 76"/>
              <a:gd name="T92" fmla="*/ 148 w 156"/>
              <a:gd name="T93" fmla="*/ 14 h 76"/>
              <a:gd name="T94" fmla="*/ 156 w 156"/>
              <a:gd name="T95" fmla="*/ 16 h 76"/>
              <a:gd name="T96" fmla="*/ 148 w 156"/>
              <a:gd name="T97" fmla="*/ 20 h 76"/>
              <a:gd name="T98" fmla="*/ 142 w 156"/>
              <a:gd name="T99" fmla="*/ 24 h 76"/>
              <a:gd name="T100" fmla="*/ 134 w 156"/>
              <a:gd name="T101" fmla="*/ 28 h 76"/>
              <a:gd name="T102" fmla="*/ 126 w 156"/>
              <a:gd name="T103" fmla="*/ 36 h 76"/>
              <a:gd name="T104" fmla="*/ 118 w 156"/>
              <a:gd name="T105" fmla="*/ 40 h 76"/>
              <a:gd name="T106" fmla="*/ 108 w 156"/>
              <a:gd name="T107" fmla="*/ 40 h 76"/>
              <a:gd name="T108" fmla="*/ 104 w 156"/>
              <a:gd name="T109" fmla="*/ 50 h 76"/>
              <a:gd name="T110" fmla="*/ 100 w 156"/>
              <a:gd name="T111" fmla="*/ 50 h 76"/>
              <a:gd name="T112" fmla="*/ 88 w 156"/>
              <a:gd name="T113" fmla="*/ 54 h 76"/>
              <a:gd name="T114" fmla="*/ 86 w 156"/>
              <a:gd name="T115" fmla="*/ 46 h 76"/>
              <a:gd name="T116" fmla="*/ 78 w 156"/>
              <a:gd name="T117" fmla="*/ 5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6" h="76">
                <a:moveTo>
                  <a:pt x="78" y="50"/>
                </a:moveTo>
                <a:lnTo>
                  <a:pt x="78" y="54"/>
                </a:lnTo>
                <a:lnTo>
                  <a:pt x="74" y="54"/>
                </a:lnTo>
                <a:lnTo>
                  <a:pt x="74" y="58"/>
                </a:lnTo>
                <a:lnTo>
                  <a:pt x="72" y="58"/>
                </a:lnTo>
                <a:lnTo>
                  <a:pt x="68" y="58"/>
                </a:lnTo>
                <a:lnTo>
                  <a:pt x="64" y="62"/>
                </a:lnTo>
                <a:lnTo>
                  <a:pt x="64" y="66"/>
                </a:lnTo>
                <a:lnTo>
                  <a:pt x="68" y="66"/>
                </a:lnTo>
                <a:lnTo>
                  <a:pt x="68" y="68"/>
                </a:lnTo>
                <a:lnTo>
                  <a:pt x="64" y="68"/>
                </a:lnTo>
                <a:lnTo>
                  <a:pt x="60" y="68"/>
                </a:lnTo>
                <a:lnTo>
                  <a:pt x="56" y="68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2" y="72"/>
                </a:lnTo>
                <a:lnTo>
                  <a:pt x="42" y="76"/>
                </a:lnTo>
                <a:lnTo>
                  <a:pt x="42" y="72"/>
                </a:lnTo>
                <a:lnTo>
                  <a:pt x="38" y="72"/>
                </a:lnTo>
                <a:lnTo>
                  <a:pt x="34" y="72"/>
                </a:lnTo>
                <a:lnTo>
                  <a:pt x="34" y="68"/>
                </a:lnTo>
                <a:lnTo>
                  <a:pt x="30" y="68"/>
                </a:lnTo>
                <a:lnTo>
                  <a:pt x="34" y="68"/>
                </a:lnTo>
                <a:lnTo>
                  <a:pt x="30" y="66"/>
                </a:lnTo>
                <a:lnTo>
                  <a:pt x="30" y="68"/>
                </a:lnTo>
                <a:lnTo>
                  <a:pt x="26" y="68"/>
                </a:lnTo>
                <a:lnTo>
                  <a:pt x="22" y="72"/>
                </a:lnTo>
                <a:lnTo>
                  <a:pt x="22" y="68"/>
                </a:lnTo>
                <a:lnTo>
                  <a:pt x="18" y="68"/>
                </a:lnTo>
                <a:lnTo>
                  <a:pt x="18" y="66"/>
                </a:lnTo>
                <a:lnTo>
                  <a:pt x="14" y="66"/>
                </a:lnTo>
                <a:lnTo>
                  <a:pt x="14" y="68"/>
                </a:lnTo>
                <a:lnTo>
                  <a:pt x="12" y="68"/>
                </a:lnTo>
                <a:lnTo>
                  <a:pt x="8" y="68"/>
                </a:lnTo>
                <a:lnTo>
                  <a:pt x="4" y="68"/>
                </a:lnTo>
                <a:lnTo>
                  <a:pt x="0" y="68"/>
                </a:lnTo>
                <a:lnTo>
                  <a:pt x="0" y="66"/>
                </a:lnTo>
                <a:lnTo>
                  <a:pt x="0" y="62"/>
                </a:lnTo>
                <a:lnTo>
                  <a:pt x="0" y="58"/>
                </a:lnTo>
                <a:lnTo>
                  <a:pt x="0" y="62"/>
                </a:lnTo>
                <a:lnTo>
                  <a:pt x="4" y="62"/>
                </a:lnTo>
                <a:lnTo>
                  <a:pt x="4" y="58"/>
                </a:lnTo>
                <a:lnTo>
                  <a:pt x="8" y="58"/>
                </a:lnTo>
                <a:lnTo>
                  <a:pt x="12" y="54"/>
                </a:lnTo>
                <a:lnTo>
                  <a:pt x="14" y="58"/>
                </a:lnTo>
                <a:lnTo>
                  <a:pt x="18" y="58"/>
                </a:lnTo>
                <a:lnTo>
                  <a:pt x="18" y="62"/>
                </a:lnTo>
                <a:lnTo>
                  <a:pt x="14" y="62"/>
                </a:lnTo>
                <a:lnTo>
                  <a:pt x="18" y="62"/>
                </a:lnTo>
                <a:lnTo>
                  <a:pt x="18" y="58"/>
                </a:lnTo>
                <a:lnTo>
                  <a:pt x="22" y="58"/>
                </a:lnTo>
                <a:lnTo>
                  <a:pt x="22" y="54"/>
                </a:lnTo>
                <a:lnTo>
                  <a:pt x="26" y="54"/>
                </a:lnTo>
                <a:lnTo>
                  <a:pt x="30" y="54"/>
                </a:lnTo>
                <a:lnTo>
                  <a:pt x="34" y="58"/>
                </a:lnTo>
                <a:lnTo>
                  <a:pt x="38" y="54"/>
                </a:lnTo>
                <a:lnTo>
                  <a:pt x="42" y="50"/>
                </a:lnTo>
                <a:lnTo>
                  <a:pt x="44" y="50"/>
                </a:lnTo>
                <a:lnTo>
                  <a:pt x="44" y="46"/>
                </a:lnTo>
                <a:lnTo>
                  <a:pt x="44" y="50"/>
                </a:lnTo>
                <a:lnTo>
                  <a:pt x="48" y="50"/>
                </a:lnTo>
                <a:lnTo>
                  <a:pt x="48" y="46"/>
                </a:lnTo>
                <a:lnTo>
                  <a:pt x="52" y="46"/>
                </a:lnTo>
                <a:lnTo>
                  <a:pt x="52" y="42"/>
                </a:lnTo>
                <a:lnTo>
                  <a:pt x="56" y="42"/>
                </a:lnTo>
                <a:lnTo>
                  <a:pt x="52" y="42"/>
                </a:lnTo>
                <a:lnTo>
                  <a:pt x="48" y="42"/>
                </a:lnTo>
                <a:lnTo>
                  <a:pt x="44" y="40"/>
                </a:lnTo>
                <a:lnTo>
                  <a:pt x="42" y="40"/>
                </a:lnTo>
                <a:lnTo>
                  <a:pt x="42" y="36"/>
                </a:lnTo>
                <a:lnTo>
                  <a:pt x="38" y="36"/>
                </a:lnTo>
                <a:lnTo>
                  <a:pt x="38" y="32"/>
                </a:lnTo>
                <a:lnTo>
                  <a:pt x="34" y="28"/>
                </a:lnTo>
                <a:lnTo>
                  <a:pt x="34" y="32"/>
                </a:lnTo>
                <a:lnTo>
                  <a:pt x="34" y="36"/>
                </a:lnTo>
                <a:lnTo>
                  <a:pt x="30" y="36"/>
                </a:lnTo>
                <a:lnTo>
                  <a:pt x="30" y="32"/>
                </a:lnTo>
                <a:lnTo>
                  <a:pt x="30" y="36"/>
                </a:lnTo>
                <a:lnTo>
                  <a:pt x="30" y="40"/>
                </a:lnTo>
                <a:lnTo>
                  <a:pt x="26" y="36"/>
                </a:lnTo>
                <a:lnTo>
                  <a:pt x="22" y="36"/>
                </a:lnTo>
                <a:lnTo>
                  <a:pt x="22" y="32"/>
                </a:lnTo>
                <a:lnTo>
                  <a:pt x="18" y="32"/>
                </a:lnTo>
                <a:lnTo>
                  <a:pt x="14" y="32"/>
                </a:lnTo>
                <a:lnTo>
                  <a:pt x="12" y="32"/>
                </a:lnTo>
                <a:lnTo>
                  <a:pt x="12" y="28"/>
                </a:lnTo>
                <a:lnTo>
                  <a:pt x="14" y="28"/>
                </a:lnTo>
                <a:lnTo>
                  <a:pt x="14" y="24"/>
                </a:lnTo>
                <a:lnTo>
                  <a:pt x="18" y="24"/>
                </a:lnTo>
                <a:lnTo>
                  <a:pt x="18" y="20"/>
                </a:lnTo>
                <a:lnTo>
                  <a:pt x="22" y="20"/>
                </a:lnTo>
                <a:lnTo>
                  <a:pt x="26" y="16"/>
                </a:lnTo>
                <a:lnTo>
                  <a:pt x="26" y="14"/>
                </a:lnTo>
                <a:lnTo>
                  <a:pt x="22" y="16"/>
                </a:lnTo>
                <a:lnTo>
                  <a:pt x="22" y="14"/>
                </a:lnTo>
                <a:lnTo>
                  <a:pt x="26" y="10"/>
                </a:lnTo>
                <a:lnTo>
                  <a:pt x="26" y="6"/>
                </a:lnTo>
                <a:lnTo>
                  <a:pt x="30" y="6"/>
                </a:lnTo>
                <a:lnTo>
                  <a:pt x="34" y="6"/>
                </a:lnTo>
                <a:lnTo>
                  <a:pt x="38" y="6"/>
                </a:lnTo>
                <a:lnTo>
                  <a:pt x="42" y="6"/>
                </a:lnTo>
                <a:lnTo>
                  <a:pt x="44" y="6"/>
                </a:lnTo>
                <a:lnTo>
                  <a:pt x="48" y="6"/>
                </a:lnTo>
                <a:lnTo>
                  <a:pt x="48" y="10"/>
                </a:lnTo>
                <a:lnTo>
                  <a:pt x="52" y="10"/>
                </a:lnTo>
                <a:lnTo>
                  <a:pt x="56" y="10"/>
                </a:lnTo>
                <a:lnTo>
                  <a:pt x="56" y="14"/>
                </a:lnTo>
                <a:lnTo>
                  <a:pt x="60" y="14"/>
                </a:lnTo>
                <a:lnTo>
                  <a:pt x="60" y="10"/>
                </a:lnTo>
                <a:lnTo>
                  <a:pt x="60" y="6"/>
                </a:lnTo>
                <a:lnTo>
                  <a:pt x="60" y="4"/>
                </a:lnTo>
                <a:lnTo>
                  <a:pt x="60" y="0"/>
                </a:lnTo>
                <a:lnTo>
                  <a:pt x="64" y="0"/>
                </a:lnTo>
                <a:lnTo>
                  <a:pt x="68" y="0"/>
                </a:lnTo>
                <a:lnTo>
                  <a:pt x="72" y="0"/>
                </a:lnTo>
                <a:lnTo>
                  <a:pt x="74" y="0"/>
                </a:lnTo>
                <a:lnTo>
                  <a:pt x="78" y="4"/>
                </a:lnTo>
                <a:lnTo>
                  <a:pt x="82" y="4"/>
                </a:lnTo>
                <a:lnTo>
                  <a:pt x="86" y="4"/>
                </a:lnTo>
                <a:lnTo>
                  <a:pt x="86" y="6"/>
                </a:lnTo>
                <a:lnTo>
                  <a:pt x="88" y="6"/>
                </a:lnTo>
                <a:lnTo>
                  <a:pt x="92" y="4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4"/>
                </a:lnTo>
                <a:lnTo>
                  <a:pt x="112" y="4"/>
                </a:lnTo>
                <a:lnTo>
                  <a:pt x="116" y="4"/>
                </a:lnTo>
                <a:lnTo>
                  <a:pt x="118" y="4"/>
                </a:lnTo>
                <a:lnTo>
                  <a:pt x="122" y="4"/>
                </a:lnTo>
                <a:lnTo>
                  <a:pt x="126" y="4"/>
                </a:lnTo>
                <a:lnTo>
                  <a:pt x="130" y="4"/>
                </a:lnTo>
                <a:lnTo>
                  <a:pt x="134" y="6"/>
                </a:lnTo>
                <a:lnTo>
                  <a:pt x="138" y="6"/>
                </a:lnTo>
                <a:lnTo>
                  <a:pt x="142" y="6"/>
                </a:lnTo>
                <a:lnTo>
                  <a:pt x="142" y="10"/>
                </a:lnTo>
                <a:lnTo>
                  <a:pt x="142" y="14"/>
                </a:lnTo>
                <a:lnTo>
                  <a:pt x="146" y="14"/>
                </a:lnTo>
                <a:lnTo>
                  <a:pt x="148" y="14"/>
                </a:lnTo>
                <a:lnTo>
                  <a:pt x="152" y="14"/>
                </a:lnTo>
                <a:lnTo>
                  <a:pt x="152" y="16"/>
                </a:lnTo>
                <a:lnTo>
                  <a:pt x="156" y="16"/>
                </a:lnTo>
                <a:lnTo>
                  <a:pt x="156" y="20"/>
                </a:lnTo>
                <a:lnTo>
                  <a:pt x="152" y="20"/>
                </a:lnTo>
                <a:lnTo>
                  <a:pt x="148" y="20"/>
                </a:lnTo>
                <a:lnTo>
                  <a:pt x="148" y="24"/>
                </a:lnTo>
                <a:lnTo>
                  <a:pt x="146" y="24"/>
                </a:lnTo>
                <a:lnTo>
                  <a:pt x="142" y="24"/>
                </a:lnTo>
                <a:lnTo>
                  <a:pt x="138" y="24"/>
                </a:lnTo>
                <a:lnTo>
                  <a:pt x="138" y="28"/>
                </a:lnTo>
                <a:lnTo>
                  <a:pt x="134" y="28"/>
                </a:lnTo>
                <a:lnTo>
                  <a:pt x="130" y="32"/>
                </a:lnTo>
                <a:lnTo>
                  <a:pt x="126" y="32"/>
                </a:lnTo>
                <a:lnTo>
                  <a:pt x="126" y="36"/>
                </a:lnTo>
                <a:lnTo>
                  <a:pt x="126" y="40"/>
                </a:lnTo>
                <a:lnTo>
                  <a:pt x="122" y="40"/>
                </a:lnTo>
                <a:lnTo>
                  <a:pt x="118" y="40"/>
                </a:lnTo>
                <a:lnTo>
                  <a:pt x="116" y="40"/>
                </a:lnTo>
                <a:lnTo>
                  <a:pt x="112" y="40"/>
                </a:lnTo>
                <a:lnTo>
                  <a:pt x="108" y="40"/>
                </a:lnTo>
                <a:lnTo>
                  <a:pt x="104" y="40"/>
                </a:lnTo>
                <a:lnTo>
                  <a:pt x="104" y="46"/>
                </a:lnTo>
                <a:lnTo>
                  <a:pt x="104" y="50"/>
                </a:lnTo>
                <a:lnTo>
                  <a:pt x="100" y="50"/>
                </a:lnTo>
                <a:lnTo>
                  <a:pt x="100" y="54"/>
                </a:lnTo>
                <a:lnTo>
                  <a:pt x="100" y="50"/>
                </a:lnTo>
                <a:lnTo>
                  <a:pt x="96" y="50"/>
                </a:lnTo>
                <a:lnTo>
                  <a:pt x="92" y="54"/>
                </a:lnTo>
                <a:lnTo>
                  <a:pt x="88" y="54"/>
                </a:lnTo>
                <a:lnTo>
                  <a:pt x="88" y="50"/>
                </a:lnTo>
                <a:lnTo>
                  <a:pt x="88" y="46"/>
                </a:lnTo>
                <a:lnTo>
                  <a:pt x="86" y="46"/>
                </a:lnTo>
                <a:lnTo>
                  <a:pt x="86" y="50"/>
                </a:lnTo>
                <a:lnTo>
                  <a:pt x="82" y="50"/>
                </a:lnTo>
                <a:lnTo>
                  <a:pt x="78" y="50"/>
                </a:lnTo>
                <a:lnTo>
                  <a:pt x="78" y="50"/>
                </a:lnTo>
                <a:lnTo>
                  <a:pt x="78" y="5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79" name="Freeform 37">
            <a:extLst>
              <a:ext uri="{FF2B5EF4-FFF2-40B4-BE49-F238E27FC236}">
                <a16:creationId xmlns:a16="http://schemas.microsoft.com/office/drawing/2014/main" id="{A180B77B-9889-4DE6-B0DE-03FD785AD07D}"/>
              </a:ext>
            </a:extLst>
          </p:cNvPr>
          <p:cNvSpPr>
            <a:spLocks/>
          </p:cNvSpPr>
          <p:nvPr/>
        </p:nvSpPr>
        <p:spPr bwMode="auto">
          <a:xfrm>
            <a:off x="8204603" y="3909480"/>
            <a:ext cx="174625" cy="234950"/>
          </a:xfrm>
          <a:custGeom>
            <a:avLst/>
            <a:gdLst>
              <a:gd name="T0" fmla="*/ 54 w 110"/>
              <a:gd name="T1" fmla="*/ 72 h 148"/>
              <a:gd name="T2" fmla="*/ 46 w 110"/>
              <a:gd name="T3" fmla="*/ 72 h 148"/>
              <a:gd name="T4" fmla="*/ 34 w 110"/>
              <a:gd name="T5" fmla="*/ 80 h 148"/>
              <a:gd name="T6" fmla="*/ 26 w 110"/>
              <a:gd name="T7" fmla="*/ 72 h 148"/>
              <a:gd name="T8" fmla="*/ 20 w 110"/>
              <a:gd name="T9" fmla="*/ 80 h 148"/>
              <a:gd name="T10" fmla="*/ 12 w 110"/>
              <a:gd name="T11" fmla="*/ 88 h 148"/>
              <a:gd name="T12" fmla="*/ 16 w 110"/>
              <a:gd name="T13" fmla="*/ 76 h 148"/>
              <a:gd name="T14" fmla="*/ 16 w 110"/>
              <a:gd name="T15" fmla="*/ 62 h 148"/>
              <a:gd name="T16" fmla="*/ 16 w 110"/>
              <a:gd name="T17" fmla="*/ 54 h 148"/>
              <a:gd name="T18" fmla="*/ 4 w 110"/>
              <a:gd name="T19" fmla="*/ 50 h 148"/>
              <a:gd name="T20" fmla="*/ 4 w 110"/>
              <a:gd name="T21" fmla="*/ 40 h 148"/>
              <a:gd name="T22" fmla="*/ 0 w 110"/>
              <a:gd name="T23" fmla="*/ 36 h 148"/>
              <a:gd name="T24" fmla="*/ 8 w 110"/>
              <a:gd name="T25" fmla="*/ 30 h 148"/>
              <a:gd name="T26" fmla="*/ 8 w 110"/>
              <a:gd name="T27" fmla="*/ 22 h 148"/>
              <a:gd name="T28" fmla="*/ 16 w 110"/>
              <a:gd name="T29" fmla="*/ 14 h 148"/>
              <a:gd name="T30" fmla="*/ 24 w 110"/>
              <a:gd name="T31" fmla="*/ 22 h 148"/>
              <a:gd name="T32" fmla="*/ 24 w 110"/>
              <a:gd name="T33" fmla="*/ 22 h 148"/>
              <a:gd name="T34" fmla="*/ 20 w 110"/>
              <a:gd name="T35" fmla="*/ 4 h 148"/>
              <a:gd name="T36" fmla="*/ 30 w 110"/>
              <a:gd name="T37" fmla="*/ 0 h 148"/>
              <a:gd name="T38" fmla="*/ 38 w 110"/>
              <a:gd name="T39" fmla="*/ 10 h 148"/>
              <a:gd name="T40" fmla="*/ 38 w 110"/>
              <a:gd name="T41" fmla="*/ 18 h 148"/>
              <a:gd name="T42" fmla="*/ 42 w 110"/>
              <a:gd name="T43" fmla="*/ 26 h 148"/>
              <a:gd name="T44" fmla="*/ 50 w 110"/>
              <a:gd name="T45" fmla="*/ 32 h 148"/>
              <a:gd name="T46" fmla="*/ 60 w 110"/>
              <a:gd name="T47" fmla="*/ 30 h 148"/>
              <a:gd name="T48" fmla="*/ 68 w 110"/>
              <a:gd name="T49" fmla="*/ 40 h 148"/>
              <a:gd name="T50" fmla="*/ 64 w 110"/>
              <a:gd name="T51" fmla="*/ 50 h 148"/>
              <a:gd name="T52" fmla="*/ 56 w 110"/>
              <a:gd name="T53" fmla="*/ 50 h 148"/>
              <a:gd name="T54" fmla="*/ 54 w 110"/>
              <a:gd name="T55" fmla="*/ 54 h 148"/>
              <a:gd name="T56" fmla="*/ 64 w 110"/>
              <a:gd name="T57" fmla="*/ 66 h 148"/>
              <a:gd name="T58" fmla="*/ 72 w 110"/>
              <a:gd name="T59" fmla="*/ 72 h 148"/>
              <a:gd name="T60" fmla="*/ 80 w 110"/>
              <a:gd name="T61" fmla="*/ 80 h 148"/>
              <a:gd name="T62" fmla="*/ 86 w 110"/>
              <a:gd name="T63" fmla="*/ 88 h 148"/>
              <a:gd name="T64" fmla="*/ 90 w 110"/>
              <a:gd name="T65" fmla="*/ 98 h 148"/>
              <a:gd name="T66" fmla="*/ 98 w 110"/>
              <a:gd name="T67" fmla="*/ 102 h 148"/>
              <a:gd name="T68" fmla="*/ 106 w 110"/>
              <a:gd name="T69" fmla="*/ 110 h 148"/>
              <a:gd name="T70" fmla="*/ 102 w 110"/>
              <a:gd name="T71" fmla="*/ 122 h 148"/>
              <a:gd name="T72" fmla="*/ 106 w 110"/>
              <a:gd name="T73" fmla="*/ 128 h 148"/>
              <a:gd name="T74" fmla="*/ 102 w 110"/>
              <a:gd name="T75" fmla="*/ 140 h 148"/>
              <a:gd name="T76" fmla="*/ 90 w 110"/>
              <a:gd name="T77" fmla="*/ 140 h 148"/>
              <a:gd name="T78" fmla="*/ 86 w 110"/>
              <a:gd name="T79" fmla="*/ 144 h 148"/>
              <a:gd name="T80" fmla="*/ 80 w 110"/>
              <a:gd name="T81" fmla="*/ 144 h 148"/>
              <a:gd name="T82" fmla="*/ 72 w 110"/>
              <a:gd name="T83" fmla="*/ 144 h 148"/>
              <a:gd name="T84" fmla="*/ 76 w 110"/>
              <a:gd name="T85" fmla="*/ 132 h 148"/>
              <a:gd name="T86" fmla="*/ 80 w 110"/>
              <a:gd name="T87" fmla="*/ 124 h 148"/>
              <a:gd name="T88" fmla="*/ 76 w 110"/>
              <a:gd name="T89" fmla="*/ 114 h 148"/>
              <a:gd name="T90" fmla="*/ 68 w 110"/>
              <a:gd name="T91" fmla="*/ 102 h 148"/>
              <a:gd name="T92" fmla="*/ 64 w 110"/>
              <a:gd name="T93" fmla="*/ 96 h 148"/>
              <a:gd name="T94" fmla="*/ 64 w 110"/>
              <a:gd name="T95" fmla="*/ 88 h 148"/>
              <a:gd name="T96" fmla="*/ 60 w 110"/>
              <a:gd name="T97" fmla="*/ 8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0" h="148">
                <a:moveTo>
                  <a:pt x="60" y="80"/>
                </a:moveTo>
                <a:lnTo>
                  <a:pt x="56" y="76"/>
                </a:lnTo>
                <a:lnTo>
                  <a:pt x="56" y="72"/>
                </a:lnTo>
                <a:lnTo>
                  <a:pt x="54" y="72"/>
                </a:lnTo>
                <a:lnTo>
                  <a:pt x="50" y="72"/>
                </a:lnTo>
                <a:lnTo>
                  <a:pt x="50" y="70"/>
                </a:lnTo>
                <a:lnTo>
                  <a:pt x="46" y="70"/>
                </a:lnTo>
                <a:lnTo>
                  <a:pt x="46" y="72"/>
                </a:lnTo>
                <a:lnTo>
                  <a:pt x="42" y="76"/>
                </a:lnTo>
                <a:lnTo>
                  <a:pt x="38" y="76"/>
                </a:lnTo>
                <a:lnTo>
                  <a:pt x="38" y="80"/>
                </a:lnTo>
                <a:lnTo>
                  <a:pt x="34" y="80"/>
                </a:lnTo>
                <a:lnTo>
                  <a:pt x="34" y="76"/>
                </a:lnTo>
                <a:lnTo>
                  <a:pt x="30" y="76"/>
                </a:lnTo>
                <a:lnTo>
                  <a:pt x="30" y="72"/>
                </a:lnTo>
                <a:lnTo>
                  <a:pt x="26" y="72"/>
                </a:lnTo>
                <a:lnTo>
                  <a:pt x="26" y="76"/>
                </a:lnTo>
                <a:lnTo>
                  <a:pt x="24" y="76"/>
                </a:lnTo>
                <a:lnTo>
                  <a:pt x="24" y="80"/>
                </a:lnTo>
                <a:lnTo>
                  <a:pt x="20" y="80"/>
                </a:lnTo>
                <a:lnTo>
                  <a:pt x="20" y="84"/>
                </a:lnTo>
                <a:lnTo>
                  <a:pt x="16" y="84"/>
                </a:lnTo>
                <a:lnTo>
                  <a:pt x="16" y="88"/>
                </a:lnTo>
                <a:lnTo>
                  <a:pt x="12" y="88"/>
                </a:lnTo>
                <a:lnTo>
                  <a:pt x="12" y="84"/>
                </a:lnTo>
                <a:lnTo>
                  <a:pt x="12" y="80"/>
                </a:lnTo>
                <a:lnTo>
                  <a:pt x="16" y="80"/>
                </a:lnTo>
                <a:lnTo>
                  <a:pt x="16" y="76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6" y="62"/>
                </a:lnTo>
                <a:lnTo>
                  <a:pt x="20" y="62"/>
                </a:lnTo>
                <a:lnTo>
                  <a:pt x="20" y="58"/>
                </a:lnTo>
                <a:lnTo>
                  <a:pt x="16" y="58"/>
                </a:lnTo>
                <a:lnTo>
                  <a:pt x="16" y="54"/>
                </a:lnTo>
                <a:lnTo>
                  <a:pt x="16" y="50"/>
                </a:lnTo>
                <a:lnTo>
                  <a:pt x="12" y="50"/>
                </a:lnTo>
                <a:lnTo>
                  <a:pt x="8" y="50"/>
                </a:lnTo>
                <a:lnTo>
                  <a:pt x="4" y="50"/>
                </a:lnTo>
                <a:lnTo>
                  <a:pt x="4" y="46"/>
                </a:lnTo>
                <a:lnTo>
                  <a:pt x="8" y="44"/>
                </a:lnTo>
                <a:lnTo>
                  <a:pt x="8" y="40"/>
                </a:lnTo>
                <a:lnTo>
                  <a:pt x="4" y="40"/>
                </a:lnTo>
                <a:lnTo>
                  <a:pt x="4" y="36"/>
                </a:lnTo>
                <a:lnTo>
                  <a:pt x="0" y="36"/>
                </a:lnTo>
                <a:lnTo>
                  <a:pt x="0" y="40"/>
                </a:lnTo>
                <a:lnTo>
                  <a:pt x="0" y="36"/>
                </a:lnTo>
                <a:lnTo>
                  <a:pt x="0" y="32"/>
                </a:lnTo>
                <a:lnTo>
                  <a:pt x="0" y="30"/>
                </a:lnTo>
                <a:lnTo>
                  <a:pt x="4" y="30"/>
                </a:lnTo>
                <a:lnTo>
                  <a:pt x="8" y="30"/>
                </a:lnTo>
                <a:lnTo>
                  <a:pt x="4" y="30"/>
                </a:lnTo>
                <a:lnTo>
                  <a:pt x="4" y="26"/>
                </a:lnTo>
                <a:lnTo>
                  <a:pt x="8" y="26"/>
                </a:lnTo>
                <a:lnTo>
                  <a:pt x="8" y="22"/>
                </a:lnTo>
                <a:lnTo>
                  <a:pt x="12" y="22"/>
                </a:lnTo>
                <a:lnTo>
                  <a:pt x="12" y="18"/>
                </a:lnTo>
                <a:lnTo>
                  <a:pt x="16" y="18"/>
                </a:lnTo>
                <a:lnTo>
                  <a:pt x="16" y="14"/>
                </a:lnTo>
                <a:lnTo>
                  <a:pt x="16" y="18"/>
                </a:lnTo>
                <a:lnTo>
                  <a:pt x="16" y="22"/>
                </a:lnTo>
                <a:lnTo>
                  <a:pt x="20" y="22"/>
                </a:lnTo>
                <a:lnTo>
                  <a:pt x="24" y="22"/>
                </a:lnTo>
                <a:lnTo>
                  <a:pt x="24" y="26"/>
                </a:lnTo>
                <a:lnTo>
                  <a:pt x="24" y="22"/>
                </a:lnTo>
                <a:lnTo>
                  <a:pt x="26" y="22"/>
                </a:lnTo>
                <a:lnTo>
                  <a:pt x="24" y="22"/>
                </a:lnTo>
                <a:lnTo>
                  <a:pt x="24" y="18"/>
                </a:lnTo>
                <a:lnTo>
                  <a:pt x="24" y="14"/>
                </a:lnTo>
                <a:lnTo>
                  <a:pt x="24" y="10"/>
                </a:lnTo>
                <a:lnTo>
                  <a:pt x="20" y="4"/>
                </a:lnTo>
                <a:lnTo>
                  <a:pt x="24" y="4"/>
                </a:lnTo>
                <a:lnTo>
                  <a:pt x="24" y="0"/>
                </a:lnTo>
                <a:lnTo>
                  <a:pt x="26" y="0"/>
                </a:lnTo>
                <a:lnTo>
                  <a:pt x="30" y="0"/>
                </a:lnTo>
                <a:lnTo>
                  <a:pt x="30" y="4"/>
                </a:lnTo>
                <a:lnTo>
                  <a:pt x="34" y="6"/>
                </a:lnTo>
                <a:lnTo>
                  <a:pt x="34" y="10"/>
                </a:lnTo>
                <a:lnTo>
                  <a:pt x="38" y="10"/>
                </a:lnTo>
                <a:lnTo>
                  <a:pt x="38" y="14"/>
                </a:lnTo>
                <a:lnTo>
                  <a:pt x="42" y="14"/>
                </a:lnTo>
                <a:lnTo>
                  <a:pt x="42" y="18"/>
                </a:lnTo>
                <a:lnTo>
                  <a:pt x="38" y="18"/>
                </a:lnTo>
                <a:lnTo>
                  <a:pt x="42" y="18"/>
                </a:lnTo>
                <a:lnTo>
                  <a:pt x="38" y="22"/>
                </a:lnTo>
                <a:lnTo>
                  <a:pt x="42" y="22"/>
                </a:lnTo>
                <a:lnTo>
                  <a:pt x="42" y="26"/>
                </a:lnTo>
                <a:lnTo>
                  <a:pt x="42" y="30"/>
                </a:lnTo>
                <a:lnTo>
                  <a:pt x="46" y="30"/>
                </a:lnTo>
                <a:lnTo>
                  <a:pt x="50" y="30"/>
                </a:lnTo>
                <a:lnTo>
                  <a:pt x="50" y="32"/>
                </a:lnTo>
                <a:lnTo>
                  <a:pt x="54" y="32"/>
                </a:lnTo>
                <a:lnTo>
                  <a:pt x="54" y="30"/>
                </a:lnTo>
                <a:lnTo>
                  <a:pt x="56" y="26"/>
                </a:lnTo>
                <a:lnTo>
                  <a:pt x="60" y="30"/>
                </a:lnTo>
                <a:lnTo>
                  <a:pt x="64" y="32"/>
                </a:lnTo>
                <a:lnTo>
                  <a:pt x="60" y="36"/>
                </a:lnTo>
                <a:lnTo>
                  <a:pt x="64" y="36"/>
                </a:lnTo>
                <a:lnTo>
                  <a:pt x="68" y="40"/>
                </a:lnTo>
                <a:lnTo>
                  <a:pt x="68" y="44"/>
                </a:lnTo>
                <a:lnTo>
                  <a:pt x="68" y="46"/>
                </a:lnTo>
                <a:lnTo>
                  <a:pt x="64" y="46"/>
                </a:lnTo>
                <a:lnTo>
                  <a:pt x="64" y="50"/>
                </a:lnTo>
                <a:lnTo>
                  <a:pt x="60" y="50"/>
                </a:lnTo>
                <a:lnTo>
                  <a:pt x="60" y="46"/>
                </a:lnTo>
                <a:lnTo>
                  <a:pt x="56" y="46"/>
                </a:lnTo>
                <a:lnTo>
                  <a:pt x="56" y="50"/>
                </a:lnTo>
                <a:lnTo>
                  <a:pt x="56" y="46"/>
                </a:lnTo>
                <a:lnTo>
                  <a:pt x="56" y="50"/>
                </a:lnTo>
                <a:lnTo>
                  <a:pt x="56" y="54"/>
                </a:lnTo>
                <a:lnTo>
                  <a:pt x="54" y="54"/>
                </a:lnTo>
                <a:lnTo>
                  <a:pt x="56" y="58"/>
                </a:lnTo>
                <a:lnTo>
                  <a:pt x="60" y="58"/>
                </a:lnTo>
                <a:lnTo>
                  <a:pt x="64" y="62"/>
                </a:lnTo>
                <a:lnTo>
                  <a:pt x="64" y="66"/>
                </a:lnTo>
                <a:lnTo>
                  <a:pt x="68" y="66"/>
                </a:lnTo>
                <a:lnTo>
                  <a:pt x="72" y="66"/>
                </a:lnTo>
                <a:lnTo>
                  <a:pt x="72" y="70"/>
                </a:lnTo>
                <a:lnTo>
                  <a:pt x="72" y="72"/>
                </a:lnTo>
                <a:lnTo>
                  <a:pt x="76" y="72"/>
                </a:lnTo>
                <a:lnTo>
                  <a:pt x="76" y="76"/>
                </a:lnTo>
                <a:lnTo>
                  <a:pt x="80" y="76"/>
                </a:lnTo>
                <a:lnTo>
                  <a:pt x="80" y="80"/>
                </a:lnTo>
                <a:lnTo>
                  <a:pt x="80" y="84"/>
                </a:lnTo>
                <a:lnTo>
                  <a:pt x="84" y="84"/>
                </a:lnTo>
                <a:lnTo>
                  <a:pt x="84" y="88"/>
                </a:lnTo>
                <a:lnTo>
                  <a:pt x="86" y="88"/>
                </a:lnTo>
                <a:lnTo>
                  <a:pt x="86" y="92"/>
                </a:lnTo>
                <a:lnTo>
                  <a:pt x="90" y="92"/>
                </a:lnTo>
                <a:lnTo>
                  <a:pt x="90" y="96"/>
                </a:lnTo>
                <a:lnTo>
                  <a:pt x="90" y="98"/>
                </a:lnTo>
                <a:lnTo>
                  <a:pt x="90" y="102"/>
                </a:lnTo>
                <a:lnTo>
                  <a:pt x="94" y="106"/>
                </a:lnTo>
                <a:lnTo>
                  <a:pt x="94" y="102"/>
                </a:lnTo>
                <a:lnTo>
                  <a:pt x="98" y="102"/>
                </a:lnTo>
                <a:lnTo>
                  <a:pt x="98" y="106"/>
                </a:lnTo>
                <a:lnTo>
                  <a:pt x="102" y="106"/>
                </a:lnTo>
                <a:lnTo>
                  <a:pt x="102" y="110"/>
                </a:lnTo>
                <a:lnTo>
                  <a:pt x="106" y="110"/>
                </a:lnTo>
                <a:lnTo>
                  <a:pt x="106" y="114"/>
                </a:lnTo>
                <a:lnTo>
                  <a:pt x="102" y="114"/>
                </a:lnTo>
                <a:lnTo>
                  <a:pt x="102" y="118"/>
                </a:lnTo>
                <a:lnTo>
                  <a:pt x="102" y="122"/>
                </a:lnTo>
                <a:lnTo>
                  <a:pt x="106" y="122"/>
                </a:lnTo>
                <a:lnTo>
                  <a:pt x="106" y="124"/>
                </a:lnTo>
                <a:lnTo>
                  <a:pt x="110" y="124"/>
                </a:lnTo>
                <a:lnTo>
                  <a:pt x="106" y="128"/>
                </a:lnTo>
                <a:lnTo>
                  <a:pt x="106" y="132"/>
                </a:lnTo>
                <a:lnTo>
                  <a:pt x="106" y="136"/>
                </a:lnTo>
                <a:lnTo>
                  <a:pt x="102" y="136"/>
                </a:lnTo>
                <a:lnTo>
                  <a:pt x="102" y="140"/>
                </a:lnTo>
                <a:lnTo>
                  <a:pt x="94" y="144"/>
                </a:lnTo>
                <a:lnTo>
                  <a:pt x="94" y="140"/>
                </a:lnTo>
                <a:lnTo>
                  <a:pt x="90" y="136"/>
                </a:lnTo>
                <a:lnTo>
                  <a:pt x="90" y="140"/>
                </a:lnTo>
                <a:lnTo>
                  <a:pt x="86" y="140"/>
                </a:lnTo>
                <a:lnTo>
                  <a:pt x="84" y="140"/>
                </a:lnTo>
                <a:lnTo>
                  <a:pt x="84" y="144"/>
                </a:lnTo>
                <a:lnTo>
                  <a:pt x="86" y="144"/>
                </a:lnTo>
                <a:lnTo>
                  <a:pt x="86" y="148"/>
                </a:lnTo>
                <a:lnTo>
                  <a:pt x="84" y="148"/>
                </a:lnTo>
                <a:lnTo>
                  <a:pt x="80" y="148"/>
                </a:lnTo>
                <a:lnTo>
                  <a:pt x="80" y="144"/>
                </a:lnTo>
                <a:lnTo>
                  <a:pt x="76" y="144"/>
                </a:lnTo>
                <a:lnTo>
                  <a:pt x="76" y="148"/>
                </a:lnTo>
                <a:lnTo>
                  <a:pt x="76" y="144"/>
                </a:lnTo>
                <a:lnTo>
                  <a:pt x="72" y="144"/>
                </a:lnTo>
                <a:lnTo>
                  <a:pt x="72" y="140"/>
                </a:lnTo>
                <a:lnTo>
                  <a:pt x="76" y="140"/>
                </a:lnTo>
                <a:lnTo>
                  <a:pt x="76" y="136"/>
                </a:lnTo>
                <a:lnTo>
                  <a:pt x="76" y="132"/>
                </a:lnTo>
                <a:lnTo>
                  <a:pt x="80" y="132"/>
                </a:lnTo>
                <a:lnTo>
                  <a:pt x="80" y="128"/>
                </a:lnTo>
                <a:lnTo>
                  <a:pt x="76" y="128"/>
                </a:lnTo>
                <a:lnTo>
                  <a:pt x="80" y="124"/>
                </a:lnTo>
                <a:lnTo>
                  <a:pt x="80" y="122"/>
                </a:lnTo>
                <a:lnTo>
                  <a:pt x="80" y="118"/>
                </a:lnTo>
                <a:lnTo>
                  <a:pt x="76" y="118"/>
                </a:lnTo>
                <a:lnTo>
                  <a:pt x="76" y="114"/>
                </a:lnTo>
                <a:lnTo>
                  <a:pt x="72" y="114"/>
                </a:lnTo>
                <a:lnTo>
                  <a:pt x="72" y="110"/>
                </a:lnTo>
                <a:lnTo>
                  <a:pt x="68" y="106"/>
                </a:lnTo>
                <a:lnTo>
                  <a:pt x="68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64" y="96"/>
                </a:lnTo>
                <a:lnTo>
                  <a:pt x="68" y="96"/>
                </a:lnTo>
                <a:lnTo>
                  <a:pt x="68" y="92"/>
                </a:lnTo>
                <a:lnTo>
                  <a:pt x="68" y="88"/>
                </a:lnTo>
                <a:lnTo>
                  <a:pt x="64" y="88"/>
                </a:lnTo>
                <a:lnTo>
                  <a:pt x="64" y="84"/>
                </a:lnTo>
                <a:lnTo>
                  <a:pt x="60" y="84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0" name="Freeform 38">
            <a:extLst>
              <a:ext uri="{FF2B5EF4-FFF2-40B4-BE49-F238E27FC236}">
                <a16:creationId xmlns:a16="http://schemas.microsoft.com/office/drawing/2014/main" id="{A65857B9-8016-4D9D-8F56-43A6FBE86EE3}"/>
              </a:ext>
            </a:extLst>
          </p:cNvPr>
          <p:cNvSpPr>
            <a:spLocks/>
          </p:cNvSpPr>
          <p:nvPr/>
        </p:nvSpPr>
        <p:spPr bwMode="auto">
          <a:xfrm>
            <a:off x="6747278" y="3557055"/>
            <a:ext cx="34925" cy="47625"/>
          </a:xfrm>
          <a:custGeom>
            <a:avLst/>
            <a:gdLst>
              <a:gd name="T0" fmla="*/ 14 w 22"/>
              <a:gd name="T1" fmla="*/ 0 h 30"/>
              <a:gd name="T2" fmla="*/ 14 w 22"/>
              <a:gd name="T3" fmla="*/ 0 h 30"/>
              <a:gd name="T4" fmla="*/ 14 w 22"/>
              <a:gd name="T5" fmla="*/ 0 h 30"/>
              <a:gd name="T6" fmla="*/ 18 w 22"/>
              <a:gd name="T7" fmla="*/ 0 h 30"/>
              <a:gd name="T8" fmla="*/ 18 w 22"/>
              <a:gd name="T9" fmla="*/ 0 h 30"/>
              <a:gd name="T10" fmla="*/ 18 w 22"/>
              <a:gd name="T11" fmla="*/ 0 h 30"/>
              <a:gd name="T12" fmla="*/ 18 w 22"/>
              <a:gd name="T13" fmla="*/ 0 h 30"/>
              <a:gd name="T14" fmla="*/ 22 w 22"/>
              <a:gd name="T15" fmla="*/ 4 h 30"/>
              <a:gd name="T16" fmla="*/ 22 w 22"/>
              <a:gd name="T17" fmla="*/ 8 h 30"/>
              <a:gd name="T18" fmla="*/ 22 w 22"/>
              <a:gd name="T19" fmla="*/ 8 h 30"/>
              <a:gd name="T20" fmla="*/ 18 w 22"/>
              <a:gd name="T21" fmla="*/ 12 h 30"/>
              <a:gd name="T22" fmla="*/ 18 w 22"/>
              <a:gd name="T23" fmla="*/ 12 h 30"/>
              <a:gd name="T24" fmla="*/ 18 w 22"/>
              <a:gd name="T25" fmla="*/ 16 h 30"/>
              <a:gd name="T26" fmla="*/ 18 w 22"/>
              <a:gd name="T27" fmla="*/ 16 h 30"/>
              <a:gd name="T28" fmla="*/ 18 w 22"/>
              <a:gd name="T29" fmla="*/ 16 h 30"/>
              <a:gd name="T30" fmla="*/ 14 w 22"/>
              <a:gd name="T31" fmla="*/ 16 h 30"/>
              <a:gd name="T32" fmla="*/ 10 w 22"/>
              <a:gd name="T33" fmla="*/ 20 h 30"/>
              <a:gd name="T34" fmla="*/ 14 w 22"/>
              <a:gd name="T35" fmla="*/ 20 h 30"/>
              <a:gd name="T36" fmla="*/ 14 w 22"/>
              <a:gd name="T37" fmla="*/ 20 h 30"/>
              <a:gd name="T38" fmla="*/ 10 w 22"/>
              <a:gd name="T39" fmla="*/ 22 h 30"/>
              <a:gd name="T40" fmla="*/ 10 w 22"/>
              <a:gd name="T41" fmla="*/ 22 h 30"/>
              <a:gd name="T42" fmla="*/ 10 w 22"/>
              <a:gd name="T43" fmla="*/ 22 h 30"/>
              <a:gd name="T44" fmla="*/ 10 w 22"/>
              <a:gd name="T45" fmla="*/ 22 h 30"/>
              <a:gd name="T46" fmla="*/ 6 w 22"/>
              <a:gd name="T47" fmla="*/ 26 h 30"/>
              <a:gd name="T48" fmla="*/ 6 w 22"/>
              <a:gd name="T49" fmla="*/ 26 h 30"/>
              <a:gd name="T50" fmla="*/ 6 w 22"/>
              <a:gd name="T51" fmla="*/ 26 h 30"/>
              <a:gd name="T52" fmla="*/ 6 w 22"/>
              <a:gd name="T53" fmla="*/ 30 h 30"/>
              <a:gd name="T54" fmla="*/ 2 w 22"/>
              <a:gd name="T55" fmla="*/ 30 h 30"/>
              <a:gd name="T56" fmla="*/ 2 w 22"/>
              <a:gd name="T57" fmla="*/ 30 h 30"/>
              <a:gd name="T58" fmla="*/ 0 w 22"/>
              <a:gd name="T59" fmla="*/ 30 h 30"/>
              <a:gd name="T60" fmla="*/ 0 w 22"/>
              <a:gd name="T61" fmla="*/ 26 h 30"/>
              <a:gd name="T62" fmla="*/ 2 w 22"/>
              <a:gd name="T63" fmla="*/ 26 h 30"/>
              <a:gd name="T64" fmla="*/ 2 w 22"/>
              <a:gd name="T65" fmla="*/ 22 h 30"/>
              <a:gd name="T66" fmla="*/ 2 w 22"/>
              <a:gd name="T67" fmla="*/ 22 h 30"/>
              <a:gd name="T68" fmla="*/ 2 w 22"/>
              <a:gd name="T69" fmla="*/ 22 h 30"/>
              <a:gd name="T70" fmla="*/ 2 w 22"/>
              <a:gd name="T71" fmla="*/ 20 h 30"/>
              <a:gd name="T72" fmla="*/ 2 w 22"/>
              <a:gd name="T73" fmla="*/ 20 h 30"/>
              <a:gd name="T74" fmla="*/ 6 w 22"/>
              <a:gd name="T75" fmla="*/ 16 h 30"/>
              <a:gd name="T76" fmla="*/ 6 w 22"/>
              <a:gd name="T77" fmla="*/ 16 h 30"/>
              <a:gd name="T78" fmla="*/ 6 w 22"/>
              <a:gd name="T79" fmla="*/ 16 h 30"/>
              <a:gd name="T80" fmla="*/ 6 w 22"/>
              <a:gd name="T81" fmla="*/ 12 h 30"/>
              <a:gd name="T82" fmla="*/ 6 w 22"/>
              <a:gd name="T83" fmla="*/ 12 h 30"/>
              <a:gd name="T84" fmla="*/ 6 w 22"/>
              <a:gd name="T85" fmla="*/ 8 h 30"/>
              <a:gd name="T86" fmla="*/ 6 w 22"/>
              <a:gd name="T87" fmla="*/ 8 h 30"/>
              <a:gd name="T88" fmla="*/ 6 w 22"/>
              <a:gd name="T89" fmla="*/ 8 h 30"/>
              <a:gd name="T90" fmla="*/ 10 w 22"/>
              <a:gd name="T91" fmla="*/ 4 h 30"/>
              <a:gd name="T92" fmla="*/ 14 w 22"/>
              <a:gd name="T93" fmla="*/ 0 h 30"/>
              <a:gd name="T94" fmla="*/ 14 w 22"/>
              <a:gd name="T95" fmla="*/ 0 h 30"/>
              <a:gd name="T96" fmla="*/ 14 w 22"/>
              <a:gd name="T9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" h="30">
                <a:moveTo>
                  <a:pt x="14" y="0"/>
                </a:move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4"/>
                </a:lnTo>
                <a:lnTo>
                  <a:pt x="18" y="0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0" y="20"/>
                </a:lnTo>
                <a:lnTo>
                  <a:pt x="10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2"/>
                </a:lnTo>
                <a:lnTo>
                  <a:pt x="6" y="16"/>
                </a:lnTo>
                <a:lnTo>
                  <a:pt x="6" y="12"/>
                </a:lnTo>
                <a:lnTo>
                  <a:pt x="6" y="12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1" name="Freeform 39">
            <a:extLst>
              <a:ext uri="{FF2B5EF4-FFF2-40B4-BE49-F238E27FC236}">
                <a16:creationId xmlns:a16="http://schemas.microsoft.com/office/drawing/2014/main" id="{8306B61C-4EF3-48A1-90C6-CE6714CDC882}"/>
              </a:ext>
            </a:extLst>
          </p:cNvPr>
          <p:cNvSpPr>
            <a:spLocks noEditPoints="1"/>
          </p:cNvSpPr>
          <p:nvPr/>
        </p:nvSpPr>
        <p:spPr bwMode="auto">
          <a:xfrm>
            <a:off x="8195078" y="4328580"/>
            <a:ext cx="444500" cy="177800"/>
          </a:xfrm>
          <a:custGeom>
            <a:avLst/>
            <a:gdLst>
              <a:gd name="T0" fmla="*/ 8 w 280"/>
              <a:gd name="T1" fmla="*/ 14 h 112"/>
              <a:gd name="T2" fmla="*/ 18 w 280"/>
              <a:gd name="T3" fmla="*/ 18 h 112"/>
              <a:gd name="T4" fmla="*/ 22 w 280"/>
              <a:gd name="T5" fmla="*/ 30 h 112"/>
              <a:gd name="T6" fmla="*/ 34 w 280"/>
              <a:gd name="T7" fmla="*/ 26 h 112"/>
              <a:gd name="T8" fmla="*/ 42 w 280"/>
              <a:gd name="T9" fmla="*/ 26 h 112"/>
              <a:gd name="T10" fmla="*/ 52 w 280"/>
              <a:gd name="T11" fmla="*/ 36 h 112"/>
              <a:gd name="T12" fmla="*/ 52 w 280"/>
              <a:gd name="T13" fmla="*/ 56 h 112"/>
              <a:gd name="T14" fmla="*/ 56 w 280"/>
              <a:gd name="T15" fmla="*/ 66 h 112"/>
              <a:gd name="T16" fmla="*/ 60 w 280"/>
              <a:gd name="T17" fmla="*/ 86 h 112"/>
              <a:gd name="T18" fmla="*/ 64 w 280"/>
              <a:gd name="T19" fmla="*/ 100 h 112"/>
              <a:gd name="T20" fmla="*/ 56 w 280"/>
              <a:gd name="T21" fmla="*/ 100 h 112"/>
              <a:gd name="T22" fmla="*/ 38 w 280"/>
              <a:gd name="T23" fmla="*/ 90 h 112"/>
              <a:gd name="T24" fmla="*/ 22 w 280"/>
              <a:gd name="T25" fmla="*/ 78 h 112"/>
              <a:gd name="T26" fmla="*/ 22 w 280"/>
              <a:gd name="T27" fmla="*/ 64 h 112"/>
              <a:gd name="T28" fmla="*/ 14 w 280"/>
              <a:gd name="T29" fmla="*/ 52 h 112"/>
              <a:gd name="T30" fmla="*/ 12 w 280"/>
              <a:gd name="T31" fmla="*/ 30 h 112"/>
              <a:gd name="T32" fmla="*/ 242 w 280"/>
              <a:gd name="T33" fmla="*/ 4 h 112"/>
              <a:gd name="T34" fmla="*/ 246 w 280"/>
              <a:gd name="T35" fmla="*/ 0 h 112"/>
              <a:gd name="T36" fmla="*/ 254 w 280"/>
              <a:gd name="T37" fmla="*/ 10 h 112"/>
              <a:gd name="T38" fmla="*/ 266 w 280"/>
              <a:gd name="T39" fmla="*/ 44 h 112"/>
              <a:gd name="T40" fmla="*/ 258 w 280"/>
              <a:gd name="T41" fmla="*/ 52 h 112"/>
              <a:gd name="T42" fmla="*/ 168 w 280"/>
              <a:gd name="T43" fmla="*/ 86 h 112"/>
              <a:gd name="T44" fmla="*/ 210 w 280"/>
              <a:gd name="T45" fmla="*/ 48 h 112"/>
              <a:gd name="T46" fmla="*/ 216 w 280"/>
              <a:gd name="T47" fmla="*/ 44 h 112"/>
              <a:gd name="T48" fmla="*/ 224 w 280"/>
              <a:gd name="T49" fmla="*/ 52 h 112"/>
              <a:gd name="T50" fmla="*/ 224 w 280"/>
              <a:gd name="T51" fmla="*/ 36 h 112"/>
              <a:gd name="T52" fmla="*/ 232 w 280"/>
              <a:gd name="T53" fmla="*/ 30 h 112"/>
              <a:gd name="T54" fmla="*/ 240 w 280"/>
              <a:gd name="T55" fmla="*/ 14 h 112"/>
              <a:gd name="T56" fmla="*/ 242 w 280"/>
              <a:gd name="T57" fmla="*/ 10 h 112"/>
              <a:gd name="T58" fmla="*/ 250 w 280"/>
              <a:gd name="T59" fmla="*/ 10 h 112"/>
              <a:gd name="T60" fmla="*/ 258 w 280"/>
              <a:gd name="T61" fmla="*/ 18 h 112"/>
              <a:gd name="T62" fmla="*/ 262 w 280"/>
              <a:gd name="T63" fmla="*/ 26 h 112"/>
              <a:gd name="T64" fmla="*/ 272 w 280"/>
              <a:gd name="T65" fmla="*/ 30 h 112"/>
              <a:gd name="T66" fmla="*/ 272 w 280"/>
              <a:gd name="T67" fmla="*/ 36 h 112"/>
              <a:gd name="T68" fmla="*/ 262 w 280"/>
              <a:gd name="T69" fmla="*/ 40 h 112"/>
              <a:gd name="T70" fmla="*/ 262 w 280"/>
              <a:gd name="T71" fmla="*/ 52 h 112"/>
              <a:gd name="T72" fmla="*/ 242 w 280"/>
              <a:gd name="T73" fmla="*/ 52 h 112"/>
              <a:gd name="T74" fmla="*/ 228 w 280"/>
              <a:gd name="T75" fmla="*/ 52 h 112"/>
              <a:gd name="T76" fmla="*/ 224 w 280"/>
              <a:gd name="T77" fmla="*/ 70 h 112"/>
              <a:gd name="T78" fmla="*/ 216 w 280"/>
              <a:gd name="T79" fmla="*/ 92 h 112"/>
              <a:gd name="T80" fmla="*/ 202 w 280"/>
              <a:gd name="T81" fmla="*/ 100 h 112"/>
              <a:gd name="T82" fmla="*/ 186 w 280"/>
              <a:gd name="T83" fmla="*/ 96 h 112"/>
              <a:gd name="T84" fmla="*/ 172 w 280"/>
              <a:gd name="T85" fmla="*/ 108 h 112"/>
              <a:gd name="T86" fmla="*/ 154 w 280"/>
              <a:gd name="T87" fmla="*/ 112 h 112"/>
              <a:gd name="T88" fmla="*/ 142 w 280"/>
              <a:gd name="T89" fmla="*/ 92 h 112"/>
              <a:gd name="T90" fmla="*/ 154 w 280"/>
              <a:gd name="T91" fmla="*/ 92 h 112"/>
              <a:gd name="T92" fmla="*/ 160 w 280"/>
              <a:gd name="T93" fmla="*/ 100 h 112"/>
              <a:gd name="T94" fmla="*/ 164 w 280"/>
              <a:gd name="T95" fmla="*/ 92 h 112"/>
              <a:gd name="T96" fmla="*/ 164 w 280"/>
              <a:gd name="T97" fmla="*/ 86 h 112"/>
              <a:gd name="T98" fmla="*/ 176 w 280"/>
              <a:gd name="T99" fmla="*/ 74 h 112"/>
              <a:gd name="T100" fmla="*/ 194 w 280"/>
              <a:gd name="T101" fmla="*/ 66 h 112"/>
              <a:gd name="T102" fmla="*/ 206 w 280"/>
              <a:gd name="T103" fmla="*/ 48 h 112"/>
              <a:gd name="T104" fmla="*/ 4 w 280"/>
              <a:gd name="T105" fmla="*/ 14 h 112"/>
              <a:gd name="T106" fmla="*/ 12 w 280"/>
              <a:gd name="T107" fmla="*/ 34 h 112"/>
              <a:gd name="T108" fmla="*/ 12 w 280"/>
              <a:gd name="T109" fmla="*/ 34 h 112"/>
              <a:gd name="T110" fmla="*/ 64 w 280"/>
              <a:gd name="T111" fmla="*/ 7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112">
                <a:moveTo>
                  <a:pt x="12" y="30"/>
                </a:moveTo>
                <a:lnTo>
                  <a:pt x="12" y="26"/>
                </a:lnTo>
                <a:lnTo>
                  <a:pt x="12" y="22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2" y="10"/>
                </a:lnTo>
                <a:lnTo>
                  <a:pt x="12" y="14"/>
                </a:lnTo>
                <a:lnTo>
                  <a:pt x="14" y="14"/>
                </a:lnTo>
                <a:lnTo>
                  <a:pt x="18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18" y="22"/>
                </a:lnTo>
                <a:lnTo>
                  <a:pt x="18" y="26"/>
                </a:lnTo>
                <a:lnTo>
                  <a:pt x="22" y="26"/>
                </a:lnTo>
                <a:lnTo>
                  <a:pt x="22" y="30"/>
                </a:lnTo>
                <a:lnTo>
                  <a:pt x="22" y="26"/>
                </a:lnTo>
                <a:lnTo>
                  <a:pt x="26" y="26"/>
                </a:lnTo>
                <a:lnTo>
                  <a:pt x="26" y="22"/>
                </a:lnTo>
                <a:lnTo>
                  <a:pt x="30" y="22"/>
                </a:lnTo>
                <a:lnTo>
                  <a:pt x="30" y="26"/>
                </a:lnTo>
                <a:lnTo>
                  <a:pt x="34" y="26"/>
                </a:lnTo>
                <a:lnTo>
                  <a:pt x="34" y="22"/>
                </a:lnTo>
                <a:lnTo>
                  <a:pt x="34" y="18"/>
                </a:lnTo>
                <a:lnTo>
                  <a:pt x="38" y="18"/>
                </a:lnTo>
                <a:lnTo>
                  <a:pt x="42" y="18"/>
                </a:lnTo>
                <a:lnTo>
                  <a:pt x="42" y="22"/>
                </a:lnTo>
                <a:lnTo>
                  <a:pt x="42" y="26"/>
                </a:lnTo>
                <a:lnTo>
                  <a:pt x="44" y="26"/>
                </a:lnTo>
                <a:lnTo>
                  <a:pt x="44" y="30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52" y="36"/>
                </a:lnTo>
                <a:lnTo>
                  <a:pt x="52" y="40"/>
                </a:lnTo>
                <a:lnTo>
                  <a:pt x="56" y="44"/>
                </a:lnTo>
                <a:lnTo>
                  <a:pt x="56" y="48"/>
                </a:lnTo>
                <a:lnTo>
                  <a:pt x="56" y="52"/>
                </a:lnTo>
                <a:lnTo>
                  <a:pt x="52" y="52"/>
                </a:lnTo>
                <a:lnTo>
                  <a:pt x="52" y="56"/>
                </a:lnTo>
                <a:lnTo>
                  <a:pt x="52" y="60"/>
                </a:lnTo>
                <a:lnTo>
                  <a:pt x="52" y="64"/>
                </a:lnTo>
                <a:lnTo>
                  <a:pt x="56" y="64"/>
                </a:lnTo>
                <a:lnTo>
                  <a:pt x="56" y="66"/>
                </a:lnTo>
                <a:lnTo>
                  <a:pt x="52" y="66"/>
                </a:lnTo>
                <a:lnTo>
                  <a:pt x="56" y="66"/>
                </a:lnTo>
                <a:lnTo>
                  <a:pt x="56" y="70"/>
                </a:lnTo>
                <a:lnTo>
                  <a:pt x="56" y="74"/>
                </a:lnTo>
                <a:lnTo>
                  <a:pt x="56" y="78"/>
                </a:lnTo>
                <a:lnTo>
                  <a:pt x="60" y="78"/>
                </a:lnTo>
                <a:lnTo>
                  <a:pt x="60" y="82"/>
                </a:lnTo>
                <a:lnTo>
                  <a:pt x="60" y="86"/>
                </a:lnTo>
                <a:lnTo>
                  <a:pt x="64" y="86"/>
                </a:lnTo>
                <a:lnTo>
                  <a:pt x="64" y="90"/>
                </a:lnTo>
                <a:lnTo>
                  <a:pt x="64" y="92"/>
                </a:lnTo>
                <a:lnTo>
                  <a:pt x="68" y="96"/>
                </a:lnTo>
                <a:lnTo>
                  <a:pt x="68" y="100"/>
                </a:lnTo>
                <a:lnTo>
                  <a:pt x="64" y="100"/>
                </a:lnTo>
                <a:lnTo>
                  <a:pt x="64" y="96"/>
                </a:lnTo>
                <a:lnTo>
                  <a:pt x="64" y="100"/>
                </a:lnTo>
                <a:lnTo>
                  <a:pt x="60" y="100"/>
                </a:lnTo>
                <a:lnTo>
                  <a:pt x="56" y="100"/>
                </a:lnTo>
                <a:lnTo>
                  <a:pt x="56" y="104"/>
                </a:lnTo>
                <a:lnTo>
                  <a:pt x="56" y="100"/>
                </a:lnTo>
                <a:lnTo>
                  <a:pt x="52" y="100"/>
                </a:lnTo>
                <a:lnTo>
                  <a:pt x="52" y="96"/>
                </a:lnTo>
                <a:lnTo>
                  <a:pt x="48" y="96"/>
                </a:lnTo>
                <a:lnTo>
                  <a:pt x="44" y="92"/>
                </a:lnTo>
                <a:lnTo>
                  <a:pt x="42" y="90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2"/>
                </a:lnTo>
                <a:lnTo>
                  <a:pt x="30" y="82"/>
                </a:lnTo>
                <a:lnTo>
                  <a:pt x="26" y="78"/>
                </a:lnTo>
                <a:lnTo>
                  <a:pt x="22" y="78"/>
                </a:lnTo>
                <a:lnTo>
                  <a:pt x="22" y="74"/>
                </a:lnTo>
                <a:lnTo>
                  <a:pt x="26" y="74"/>
                </a:lnTo>
                <a:lnTo>
                  <a:pt x="26" y="70"/>
                </a:lnTo>
                <a:lnTo>
                  <a:pt x="22" y="70"/>
                </a:lnTo>
                <a:lnTo>
                  <a:pt x="22" y="66"/>
                </a:lnTo>
                <a:lnTo>
                  <a:pt x="22" y="64"/>
                </a:lnTo>
                <a:lnTo>
                  <a:pt x="18" y="64"/>
                </a:lnTo>
                <a:lnTo>
                  <a:pt x="18" y="60"/>
                </a:lnTo>
                <a:lnTo>
                  <a:pt x="14" y="60"/>
                </a:lnTo>
                <a:lnTo>
                  <a:pt x="14" y="56"/>
                </a:lnTo>
                <a:lnTo>
                  <a:pt x="18" y="56"/>
                </a:lnTo>
                <a:lnTo>
                  <a:pt x="14" y="52"/>
                </a:lnTo>
                <a:lnTo>
                  <a:pt x="14" y="48"/>
                </a:lnTo>
                <a:lnTo>
                  <a:pt x="14" y="44"/>
                </a:lnTo>
                <a:lnTo>
                  <a:pt x="12" y="40"/>
                </a:lnTo>
                <a:lnTo>
                  <a:pt x="12" y="36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close/>
                <a:moveTo>
                  <a:pt x="242" y="4"/>
                </a:moveTo>
                <a:lnTo>
                  <a:pt x="246" y="0"/>
                </a:lnTo>
                <a:lnTo>
                  <a:pt x="242" y="4"/>
                </a:lnTo>
                <a:lnTo>
                  <a:pt x="242" y="4"/>
                </a:lnTo>
                <a:lnTo>
                  <a:pt x="242" y="4"/>
                </a:lnTo>
                <a:close/>
                <a:moveTo>
                  <a:pt x="246" y="0"/>
                </a:moveTo>
                <a:lnTo>
                  <a:pt x="250" y="0"/>
                </a:lnTo>
                <a:lnTo>
                  <a:pt x="250" y="4"/>
                </a:lnTo>
                <a:lnTo>
                  <a:pt x="246" y="4"/>
                </a:lnTo>
                <a:lnTo>
                  <a:pt x="246" y="0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50" y="10"/>
                </a:moveTo>
                <a:lnTo>
                  <a:pt x="254" y="10"/>
                </a:lnTo>
                <a:lnTo>
                  <a:pt x="254" y="6"/>
                </a:lnTo>
                <a:lnTo>
                  <a:pt x="254" y="10"/>
                </a:lnTo>
                <a:lnTo>
                  <a:pt x="250" y="10"/>
                </a:lnTo>
                <a:lnTo>
                  <a:pt x="250" y="10"/>
                </a:lnTo>
                <a:lnTo>
                  <a:pt x="250" y="10"/>
                </a:lnTo>
                <a:close/>
                <a:moveTo>
                  <a:pt x="266" y="44"/>
                </a:moveTo>
                <a:lnTo>
                  <a:pt x="270" y="44"/>
                </a:lnTo>
                <a:lnTo>
                  <a:pt x="266" y="44"/>
                </a:lnTo>
                <a:lnTo>
                  <a:pt x="266" y="44"/>
                </a:lnTo>
                <a:lnTo>
                  <a:pt x="266" y="44"/>
                </a:lnTo>
                <a:close/>
                <a:moveTo>
                  <a:pt x="258" y="52"/>
                </a:moveTo>
                <a:lnTo>
                  <a:pt x="254" y="52"/>
                </a:lnTo>
                <a:lnTo>
                  <a:pt x="258" y="52"/>
                </a:lnTo>
                <a:lnTo>
                  <a:pt x="258" y="52"/>
                </a:lnTo>
                <a:lnTo>
                  <a:pt x="258" y="52"/>
                </a:lnTo>
                <a:close/>
                <a:moveTo>
                  <a:pt x="164" y="82"/>
                </a:moveTo>
                <a:lnTo>
                  <a:pt x="164" y="78"/>
                </a:lnTo>
                <a:lnTo>
                  <a:pt x="168" y="78"/>
                </a:lnTo>
                <a:lnTo>
                  <a:pt x="168" y="82"/>
                </a:lnTo>
                <a:lnTo>
                  <a:pt x="168" y="86"/>
                </a:lnTo>
                <a:lnTo>
                  <a:pt x="164" y="82"/>
                </a:lnTo>
                <a:lnTo>
                  <a:pt x="164" y="82"/>
                </a:lnTo>
                <a:lnTo>
                  <a:pt x="164" y="82"/>
                </a:lnTo>
                <a:close/>
                <a:moveTo>
                  <a:pt x="206" y="44"/>
                </a:moveTo>
                <a:lnTo>
                  <a:pt x="206" y="48"/>
                </a:lnTo>
                <a:lnTo>
                  <a:pt x="210" y="48"/>
                </a:lnTo>
                <a:lnTo>
                  <a:pt x="210" y="52"/>
                </a:lnTo>
                <a:lnTo>
                  <a:pt x="214" y="56"/>
                </a:lnTo>
                <a:lnTo>
                  <a:pt x="216" y="56"/>
                </a:lnTo>
                <a:lnTo>
                  <a:pt x="216" y="52"/>
                </a:lnTo>
                <a:lnTo>
                  <a:pt x="216" y="48"/>
                </a:lnTo>
                <a:lnTo>
                  <a:pt x="216" y="44"/>
                </a:lnTo>
                <a:lnTo>
                  <a:pt x="216" y="40"/>
                </a:lnTo>
                <a:lnTo>
                  <a:pt x="220" y="40"/>
                </a:lnTo>
                <a:lnTo>
                  <a:pt x="216" y="44"/>
                </a:lnTo>
                <a:lnTo>
                  <a:pt x="220" y="44"/>
                </a:lnTo>
                <a:lnTo>
                  <a:pt x="220" y="48"/>
                </a:lnTo>
                <a:lnTo>
                  <a:pt x="224" y="52"/>
                </a:lnTo>
                <a:lnTo>
                  <a:pt x="224" y="48"/>
                </a:lnTo>
                <a:lnTo>
                  <a:pt x="220" y="48"/>
                </a:lnTo>
                <a:lnTo>
                  <a:pt x="220" y="44"/>
                </a:lnTo>
                <a:lnTo>
                  <a:pt x="220" y="40"/>
                </a:lnTo>
                <a:lnTo>
                  <a:pt x="224" y="40"/>
                </a:lnTo>
                <a:lnTo>
                  <a:pt x="224" y="36"/>
                </a:lnTo>
                <a:lnTo>
                  <a:pt x="228" y="36"/>
                </a:lnTo>
                <a:lnTo>
                  <a:pt x="224" y="36"/>
                </a:lnTo>
                <a:lnTo>
                  <a:pt x="224" y="34"/>
                </a:lnTo>
                <a:lnTo>
                  <a:pt x="224" y="30"/>
                </a:lnTo>
                <a:lnTo>
                  <a:pt x="228" y="30"/>
                </a:lnTo>
                <a:lnTo>
                  <a:pt x="232" y="30"/>
                </a:lnTo>
                <a:lnTo>
                  <a:pt x="232" y="26"/>
                </a:lnTo>
                <a:lnTo>
                  <a:pt x="232" y="22"/>
                </a:lnTo>
                <a:lnTo>
                  <a:pt x="236" y="22"/>
                </a:lnTo>
                <a:lnTo>
                  <a:pt x="236" y="18"/>
                </a:lnTo>
                <a:lnTo>
                  <a:pt x="236" y="14"/>
                </a:lnTo>
                <a:lnTo>
                  <a:pt x="240" y="14"/>
                </a:lnTo>
                <a:lnTo>
                  <a:pt x="240" y="10"/>
                </a:lnTo>
                <a:lnTo>
                  <a:pt x="242" y="10"/>
                </a:lnTo>
                <a:lnTo>
                  <a:pt x="242" y="6"/>
                </a:lnTo>
                <a:lnTo>
                  <a:pt x="242" y="4"/>
                </a:lnTo>
                <a:lnTo>
                  <a:pt x="242" y="6"/>
                </a:lnTo>
                <a:lnTo>
                  <a:pt x="242" y="10"/>
                </a:lnTo>
                <a:lnTo>
                  <a:pt x="246" y="10"/>
                </a:lnTo>
                <a:lnTo>
                  <a:pt x="246" y="6"/>
                </a:lnTo>
                <a:lnTo>
                  <a:pt x="246" y="4"/>
                </a:lnTo>
                <a:lnTo>
                  <a:pt x="250" y="4"/>
                </a:lnTo>
                <a:lnTo>
                  <a:pt x="250" y="6"/>
                </a:lnTo>
                <a:lnTo>
                  <a:pt x="250" y="10"/>
                </a:lnTo>
                <a:lnTo>
                  <a:pt x="254" y="10"/>
                </a:lnTo>
                <a:lnTo>
                  <a:pt x="254" y="14"/>
                </a:lnTo>
                <a:lnTo>
                  <a:pt x="254" y="10"/>
                </a:lnTo>
                <a:lnTo>
                  <a:pt x="254" y="14"/>
                </a:lnTo>
                <a:lnTo>
                  <a:pt x="258" y="14"/>
                </a:lnTo>
                <a:lnTo>
                  <a:pt x="258" y="18"/>
                </a:lnTo>
                <a:lnTo>
                  <a:pt x="254" y="18"/>
                </a:lnTo>
                <a:lnTo>
                  <a:pt x="258" y="22"/>
                </a:lnTo>
                <a:lnTo>
                  <a:pt x="254" y="22"/>
                </a:lnTo>
                <a:lnTo>
                  <a:pt x="258" y="22"/>
                </a:lnTo>
                <a:lnTo>
                  <a:pt x="262" y="22"/>
                </a:lnTo>
                <a:lnTo>
                  <a:pt x="262" y="26"/>
                </a:lnTo>
                <a:lnTo>
                  <a:pt x="258" y="26"/>
                </a:lnTo>
                <a:lnTo>
                  <a:pt x="262" y="26"/>
                </a:lnTo>
                <a:lnTo>
                  <a:pt x="266" y="26"/>
                </a:lnTo>
                <a:lnTo>
                  <a:pt x="270" y="26"/>
                </a:lnTo>
                <a:lnTo>
                  <a:pt x="270" y="30"/>
                </a:lnTo>
                <a:lnTo>
                  <a:pt x="272" y="30"/>
                </a:lnTo>
                <a:lnTo>
                  <a:pt x="272" y="34"/>
                </a:lnTo>
                <a:lnTo>
                  <a:pt x="276" y="34"/>
                </a:lnTo>
                <a:lnTo>
                  <a:pt x="280" y="34"/>
                </a:lnTo>
                <a:lnTo>
                  <a:pt x="280" y="36"/>
                </a:lnTo>
                <a:lnTo>
                  <a:pt x="276" y="36"/>
                </a:lnTo>
                <a:lnTo>
                  <a:pt x="272" y="36"/>
                </a:lnTo>
                <a:lnTo>
                  <a:pt x="272" y="40"/>
                </a:lnTo>
                <a:lnTo>
                  <a:pt x="270" y="40"/>
                </a:lnTo>
                <a:lnTo>
                  <a:pt x="266" y="40"/>
                </a:lnTo>
                <a:lnTo>
                  <a:pt x="266" y="36"/>
                </a:lnTo>
                <a:lnTo>
                  <a:pt x="266" y="40"/>
                </a:lnTo>
                <a:lnTo>
                  <a:pt x="262" y="40"/>
                </a:lnTo>
                <a:lnTo>
                  <a:pt x="266" y="44"/>
                </a:lnTo>
                <a:lnTo>
                  <a:pt x="270" y="44"/>
                </a:lnTo>
                <a:lnTo>
                  <a:pt x="270" y="48"/>
                </a:lnTo>
                <a:lnTo>
                  <a:pt x="270" y="52"/>
                </a:lnTo>
                <a:lnTo>
                  <a:pt x="266" y="52"/>
                </a:lnTo>
                <a:lnTo>
                  <a:pt x="262" y="52"/>
                </a:lnTo>
                <a:lnTo>
                  <a:pt x="258" y="52"/>
                </a:lnTo>
                <a:lnTo>
                  <a:pt x="258" y="48"/>
                </a:lnTo>
                <a:lnTo>
                  <a:pt x="254" y="52"/>
                </a:lnTo>
                <a:lnTo>
                  <a:pt x="250" y="52"/>
                </a:lnTo>
                <a:lnTo>
                  <a:pt x="246" y="52"/>
                </a:lnTo>
                <a:lnTo>
                  <a:pt x="242" y="52"/>
                </a:lnTo>
                <a:lnTo>
                  <a:pt x="240" y="52"/>
                </a:lnTo>
                <a:lnTo>
                  <a:pt x="236" y="52"/>
                </a:lnTo>
                <a:lnTo>
                  <a:pt x="232" y="52"/>
                </a:lnTo>
                <a:lnTo>
                  <a:pt x="232" y="48"/>
                </a:lnTo>
                <a:lnTo>
                  <a:pt x="232" y="52"/>
                </a:lnTo>
                <a:lnTo>
                  <a:pt x="228" y="52"/>
                </a:lnTo>
                <a:lnTo>
                  <a:pt x="228" y="56"/>
                </a:lnTo>
                <a:lnTo>
                  <a:pt x="228" y="60"/>
                </a:lnTo>
                <a:lnTo>
                  <a:pt x="228" y="64"/>
                </a:lnTo>
                <a:lnTo>
                  <a:pt x="228" y="66"/>
                </a:lnTo>
                <a:lnTo>
                  <a:pt x="224" y="66"/>
                </a:lnTo>
                <a:lnTo>
                  <a:pt x="224" y="70"/>
                </a:lnTo>
                <a:lnTo>
                  <a:pt x="224" y="74"/>
                </a:lnTo>
                <a:lnTo>
                  <a:pt x="220" y="74"/>
                </a:lnTo>
                <a:lnTo>
                  <a:pt x="220" y="82"/>
                </a:lnTo>
                <a:lnTo>
                  <a:pt x="216" y="86"/>
                </a:lnTo>
                <a:lnTo>
                  <a:pt x="216" y="90"/>
                </a:lnTo>
                <a:lnTo>
                  <a:pt x="216" y="92"/>
                </a:lnTo>
                <a:lnTo>
                  <a:pt x="214" y="92"/>
                </a:lnTo>
                <a:lnTo>
                  <a:pt x="214" y="96"/>
                </a:lnTo>
                <a:lnTo>
                  <a:pt x="214" y="100"/>
                </a:lnTo>
                <a:lnTo>
                  <a:pt x="210" y="100"/>
                </a:lnTo>
                <a:lnTo>
                  <a:pt x="206" y="100"/>
                </a:lnTo>
                <a:lnTo>
                  <a:pt x="202" y="100"/>
                </a:lnTo>
                <a:lnTo>
                  <a:pt x="202" y="104"/>
                </a:lnTo>
                <a:lnTo>
                  <a:pt x="198" y="104"/>
                </a:lnTo>
                <a:lnTo>
                  <a:pt x="194" y="100"/>
                </a:lnTo>
                <a:lnTo>
                  <a:pt x="190" y="100"/>
                </a:lnTo>
                <a:lnTo>
                  <a:pt x="190" y="96"/>
                </a:lnTo>
                <a:lnTo>
                  <a:pt x="186" y="96"/>
                </a:lnTo>
                <a:lnTo>
                  <a:pt x="184" y="96"/>
                </a:lnTo>
                <a:lnTo>
                  <a:pt x="180" y="100"/>
                </a:lnTo>
                <a:lnTo>
                  <a:pt x="180" y="104"/>
                </a:lnTo>
                <a:lnTo>
                  <a:pt x="176" y="104"/>
                </a:lnTo>
                <a:lnTo>
                  <a:pt x="176" y="108"/>
                </a:lnTo>
                <a:lnTo>
                  <a:pt x="172" y="108"/>
                </a:lnTo>
                <a:lnTo>
                  <a:pt x="168" y="108"/>
                </a:lnTo>
                <a:lnTo>
                  <a:pt x="164" y="108"/>
                </a:lnTo>
                <a:lnTo>
                  <a:pt x="160" y="108"/>
                </a:lnTo>
                <a:lnTo>
                  <a:pt x="156" y="108"/>
                </a:lnTo>
                <a:lnTo>
                  <a:pt x="156" y="112"/>
                </a:lnTo>
                <a:lnTo>
                  <a:pt x="154" y="112"/>
                </a:lnTo>
                <a:lnTo>
                  <a:pt x="154" y="108"/>
                </a:lnTo>
                <a:lnTo>
                  <a:pt x="150" y="104"/>
                </a:lnTo>
                <a:lnTo>
                  <a:pt x="146" y="104"/>
                </a:lnTo>
                <a:lnTo>
                  <a:pt x="146" y="100"/>
                </a:lnTo>
                <a:lnTo>
                  <a:pt x="142" y="96"/>
                </a:lnTo>
                <a:lnTo>
                  <a:pt x="142" y="92"/>
                </a:lnTo>
                <a:lnTo>
                  <a:pt x="142" y="90"/>
                </a:lnTo>
                <a:lnTo>
                  <a:pt x="142" y="92"/>
                </a:lnTo>
                <a:lnTo>
                  <a:pt x="146" y="92"/>
                </a:lnTo>
                <a:lnTo>
                  <a:pt x="146" y="96"/>
                </a:lnTo>
                <a:lnTo>
                  <a:pt x="150" y="96"/>
                </a:lnTo>
                <a:lnTo>
                  <a:pt x="154" y="92"/>
                </a:lnTo>
                <a:lnTo>
                  <a:pt x="154" y="96"/>
                </a:lnTo>
                <a:lnTo>
                  <a:pt x="156" y="96"/>
                </a:lnTo>
                <a:lnTo>
                  <a:pt x="156" y="100"/>
                </a:lnTo>
                <a:lnTo>
                  <a:pt x="156" y="96"/>
                </a:lnTo>
                <a:lnTo>
                  <a:pt x="160" y="96"/>
                </a:lnTo>
                <a:lnTo>
                  <a:pt x="160" y="100"/>
                </a:lnTo>
                <a:lnTo>
                  <a:pt x="164" y="100"/>
                </a:lnTo>
                <a:lnTo>
                  <a:pt x="168" y="100"/>
                </a:lnTo>
                <a:lnTo>
                  <a:pt x="164" y="100"/>
                </a:lnTo>
                <a:lnTo>
                  <a:pt x="160" y="100"/>
                </a:lnTo>
                <a:lnTo>
                  <a:pt x="160" y="96"/>
                </a:lnTo>
                <a:lnTo>
                  <a:pt x="164" y="92"/>
                </a:lnTo>
                <a:lnTo>
                  <a:pt x="164" y="90"/>
                </a:lnTo>
                <a:lnTo>
                  <a:pt x="168" y="90"/>
                </a:lnTo>
                <a:lnTo>
                  <a:pt x="164" y="90"/>
                </a:lnTo>
                <a:lnTo>
                  <a:pt x="164" y="86"/>
                </a:lnTo>
                <a:lnTo>
                  <a:pt x="164" y="82"/>
                </a:lnTo>
                <a:lnTo>
                  <a:pt x="164" y="86"/>
                </a:lnTo>
                <a:lnTo>
                  <a:pt x="168" y="86"/>
                </a:lnTo>
                <a:lnTo>
                  <a:pt x="168" y="82"/>
                </a:lnTo>
                <a:lnTo>
                  <a:pt x="168" y="78"/>
                </a:lnTo>
                <a:lnTo>
                  <a:pt x="172" y="78"/>
                </a:lnTo>
                <a:lnTo>
                  <a:pt x="172" y="74"/>
                </a:lnTo>
                <a:lnTo>
                  <a:pt x="176" y="74"/>
                </a:lnTo>
                <a:lnTo>
                  <a:pt x="180" y="74"/>
                </a:lnTo>
                <a:lnTo>
                  <a:pt x="184" y="74"/>
                </a:lnTo>
                <a:lnTo>
                  <a:pt x="186" y="74"/>
                </a:lnTo>
                <a:lnTo>
                  <a:pt x="186" y="70"/>
                </a:lnTo>
                <a:lnTo>
                  <a:pt x="190" y="70"/>
                </a:lnTo>
                <a:lnTo>
                  <a:pt x="194" y="66"/>
                </a:lnTo>
                <a:lnTo>
                  <a:pt x="194" y="64"/>
                </a:lnTo>
                <a:lnTo>
                  <a:pt x="198" y="60"/>
                </a:lnTo>
                <a:lnTo>
                  <a:pt x="198" y="56"/>
                </a:lnTo>
                <a:lnTo>
                  <a:pt x="202" y="56"/>
                </a:lnTo>
                <a:lnTo>
                  <a:pt x="202" y="52"/>
                </a:lnTo>
                <a:lnTo>
                  <a:pt x="206" y="48"/>
                </a:lnTo>
                <a:lnTo>
                  <a:pt x="202" y="48"/>
                </a:lnTo>
                <a:lnTo>
                  <a:pt x="202" y="44"/>
                </a:lnTo>
                <a:lnTo>
                  <a:pt x="206" y="44"/>
                </a:lnTo>
                <a:lnTo>
                  <a:pt x="206" y="44"/>
                </a:lnTo>
                <a:lnTo>
                  <a:pt x="206" y="44"/>
                </a:lnTo>
                <a:close/>
                <a:moveTo>
                  <a:pt x="4" y="14"/>
                </a:moveTo>
                <a:lnTo>
                  <a:pt x="4" y="18"/>
                </a:lnTo>
                <a:lnTo>
                  <a:pt x="0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close/>
                <a:moveTo>
                  <a:pt x="12" y="34"/>
                </a:moveTo>
                <a:lnTo>
                  <a:pt x="8" y="34"/>
                </a:lnTo>
                <a:lnTo>
                  <a:pt x="8" y="30"/>
                </a:lnTo>
                <a:lnTo>
                  <a:pt x="12" y="30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close/>
                <a:moveTo>
                  <a:pt x="64" y="74"/>
                </a:moveTo>
                <a:lnTo>
                  <a:pt x="64" y="78"/>
                </a:lnTo>
                <a:lnTo>
                  <a:pt x="68" y="78"/>
                </a:lnTo>
                <a:lnTo>
                  <a:pt x="64" y="78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2" name="Freeform 40">
            <a:extLst>
              <a:ext uri="{FF2B5EF4-FFF2-40B4-BE49-F238E27FC236}">
                <a16:creationId xmlns:a16="http://schemas.microsoft.com/office/drawing/2014/main" id="{0742E52A-246A-4474-B0B5-6892BD0D7D07}"/>
              </a:ext>
            </a:extLst>
          </p:cNvPr>
          <p:cNvSpPr>
            <a:spLocks noEditPoints="1"/>
          </p:cNvSpPr>
          <p:nvPr/>
        </p:nvSpPr>
        <p:spPr bwMode="auto">
          <a:xfrm>
            <a:off x="7598178" y="4334930"/>
            <a:ext cx="12700" cy="206375"/>
          </a:xfrm>
          <a:custGeom>
            <a:avLst/>
            <a:gdLst>
              <a:gd name="T0" fmla="*/ 0 w 8"/>
              <a:gd name="T1" fmla="*/ 0 h 130"/>
              <a:gd name="T2" fmla="*/ 0 w 8"/>
              <a:gd name="T3" fmla="*/ 0 h 130"/>
              <a:gd name="T4" fmla="*/ 4 w 8"/>
              <a:gd name="T5" fmla="*/ 6 h 130"/>
              <a:gd name="T6" fmla="*/ 4 w 8"/>
              <a:gd name="T7" fmla="*/ 2 h 130"/>
              <a:gd name="T8" fmla="*/ 4 w 8"/>
              <a:gd name="T9" fmla="*/ 2 h 130"/>
              <a:gd name="T10" fmla="*/ 0 w 8"/>
              <a:gd name="T11" fmla="*/ 10 h 130"/>
              <a:gd name="T12" fmla="*/ 0 w 8"/>
              <a:gd name="T13" fmla="*/ 10 h 130"/>
              <a:gd name="T14" fmla="*/ 0 w 8"/>
              <a:gd name="T15" fmla="*/ 18 h 130"/>
              <a:gd name="T16" fmla="*/ 0 w 8"/>
              <a:gd name="T17" fmla="*/ 18 h 130"/>
              <a:gd name="T18" fmla="*/ 4 w 8"/>
              <a:gd name="T19" fmla="*/ 22 h 130"/>
              <a:gd name="T20" fmla="*/ 8 w 8"/>
              <a:gd name="T21" fmla="*/ 22 h 130"/>
              <a:gd name="T22" fmla="*/ 8 w 8"/>
              <a:gd name="T23" fmla="*/ 30 h 130"/>
              <a:gd name="T24" fmla="*/ 8 w 8"/>
              <a:gd name="T25" fmla="*/ 30 h 130"/>
              <a:gd name="T26" fmla="*/ 8 w 8"/>
              <a:gd name="T27" fmla="*/ 30 h 130"/>
              <a:gd name="T28" fmla="*/ 0 w 8"/>
              <a:gd name="T29" fmla="*/ 36 h 130"/>
              <a:gd name="T30" fmla="*/ 0 w 8"/>
              <a:gd name="T31" fmla="*/ 36 h 130"/>
              <a:gd name="T32" fmla="*/ 0 w 8"/>
              <a:gd name="T33" fmla="*/ 44 h 130"/>
              <a:gd name="T34" fmla="*/ 0 w 8"/>
              <a:gd name="T35" fmla="*/ 44 h 130"/>
              <a:gd name="T36" fmla="*/ 8 w 8"/>
              <a:gd name="T37" fmla="*/ 48 h 130"/>
              <a:gd name="T38" fmla="*/ 8 w 8"/>
              <a:gd name="T39" fmla="*/ 48 h 130"/>
              <a:gd name="T40" fmla="*/ 8 w 8"/>
              <a:gd name="T41" fmla="*/ 48 h 130"/>
              <a:gd name="T42" fmla="*/ 8 w 8"/>
              <a:gd name="T43" fmla="*/ 62 h 130"/>
              <a:gd name="T44" fmla="*/ 8 w 8"/>
              <a:gd name="T45" fmla="*/ 62 h 130"/>
              <a:gd name="T46" fmla="*/ 8 w 8"/>
              <a:gd name="T47" fmla="*/ 62 h 130"/>
              <a:gd name="T48" fmla="*/ 0 w 8"/>
              <a:gd name="T49" fmla="*/ 66 h 130"/>
              <a:gd name="T50" fmla="*/ 0 w 8"/>
              <a:gd name="T51" fmla="*/ 66 h 130"/>
              <a:gd name="T52" fmla="*/ 0 w 8"/>
              <a:gd name="T53" fmla="*/ 66 h 130"/>
              <a:gd name="T54" fmla="*/ 0 w 8"/>
              <a:gd name="T55" fmla="*/ 66 h 130"/>
              <a:gd name="T56" fmla="*/ 0 w 8"/>
              <a:gd name="T57" fmla="*/ 70 h 130"/>
              <a:gd name="T58" fmla="*/ 0 w 8"/>
              <a:gd name="T59" fmla="*/ 70 h 130"/>
              <a:gd name="T60" fmla="*/ 8 w 8"/>
              <a:gd name="T61" fmla="*/ 70 h 130"/>
              <a:gd name="T62" fmla="*/ 8 w 8"/>
              <a:gd name="T63" fmla="*/ 70 h 130"/>
              <a:gd name="T64" fmla="*/ 4 w 8"/>
              <a:gd name="T65" fmla="*/ 78 h 130"/>
              <a:gd name="T66" fmla="*/ 4 w 8"/>
              <a:gd name="T67" fmla="*/ 82 h 130"/>
              <a:gd name="T68" fmla="*/ 4 w 8"/>
              <a:gd name="T69" fmla="*/ 78 h 130"/>
              <a:gd name="T70" fmla="*/ 8 w 8"/>
              <a:gd name="T71" fmla="*/ 88 h 130"/>
              <a:gd name="T72" fmla="*/ 8 w 8"/>
              <a:gd name="T73" fmla="*/ 88 h 130"/>
              <a:gd name="T74" fmla="*/ 8 w 8"/>
              <a:gd name="T75" fmla="*/ 88 h 130"/>
              <a:gd name="T76" fmla="*/ 8 w 8"/>
              <a:gd name="T77" fmla="*/ 114 h 130"/>
              <a:gd name="T78" fmla="*/ 8 w 8"/>
              <a:gd name="T79" fmla="*/ 114 h 130"/>
              <a:gd name="T80" fmla="*/ 0 w 8"/>
              <a:gd name="T81" fmla="*/ 118 h 130"/>
              <a:gd name="T82" fmla="*/ 0 w 8"/>
              <a:gd name="T83" fmla="*/ 114 h 130"/>
              <a:gd name="T84" fmla="*/ 8 w 8"/>
              <a:gd name="T85" fmla="*/ 126 h 130"/>
              <a:gd name="T86" fmla="*/ 8 w 8"/>
              <a:gd name="T87" fmla="*/ 126 h 130"/>
              <a:gd name="T88" fmla="*/ 0 w 8"/>
              <a:gd name="T89" fmla="*/ 130 h 130"/>
              <a:gd name="T90" fmla="*/ 0 w 8"/>
              <a:gd name="T91" fmla="*/ 130 h 130"/>
              <a:gd name="T92" fmla="*/ 0 w 8"/>
              <a:gd name="T93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" h="1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4" y="2"/>
                </a:move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close/>
                <a:moveTo>
                  <a:pt x="0" y="10"/>
                </a:move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close/>
                <a:moveTo>
                  <a:pt x="0" y="18"/>
                </a:move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8" y="22"/>
                </a:moveTo>
                <a:lnTo>
                  <a:pt x="8" y="22"/>
                </a:lnTo>
                <a:lnTo>
                  <a:pt x="4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close/>
                <a:moveTo>
                  <a:pt x="8" y="30"/>
                </a:move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0" y="36"/>
                </a:move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close/>
                <a:moveTo>
                  <a:pt x="0" y="44"/>
                </a:move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close/>
                <a:moveTo>
                  <a:pt x="8" y="48"/>
                </a:move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close/>
                <a:moveTo>
                  <a:pt x="8" y="62"/>
                </a:move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close/>
                <a:moveTo>
                  <a:pt x="0" y="66"/>
                </a:move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0" y="70"/>
                </a:moveTo>
                <a:lnTo>
                  <a:pt x="0" y="70"/>
                </a:lnTo>
                <a:lnTo>
                  <a:pt x="0" y="70"/>
                </a:lnTo>
                <a:lnTo>
                  <a:pt x="0" y="70"/>
                </a:lnTo>
                <a:lnTo>
                  <a:pt x="0" y="70"/>
                </a:lnTo>
                <a:lnTo>
                  <a:pt x="0" y="70"/>
                </a:lnTo>
                <a:close/>
                <a:moveTo>
                  <a:pt x="8" y="70"/>
                </a:move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close/>
                <a:moveTo>
                  <a:pt x="4" y="78"/>
                </a:moveTo>
                <a:lnTo>
                  <a:pt x="4" y="78"/>
                </a:lnTo>
                <a:lnTo>
                  <a:pt x="4" y="78"/>
                </a:lnTo>
                <a:lnTo>
                  <a:pt x="4" y="82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close/>
                <a:moveTo>
                  <a:pt x="8" y="88"/>
                </a:moveTo>
                <a:lnTo>
                  <a:pt x="8" y="88"/>
                </a:lnTo>
                <a:lnTo>
                  <a:pt x="8" y="88"/>
                </a:lnTo>
                <a:lnTo>
                  <a:pt x="8" y="88"/>
                </a:lnTo>
                <a:lnTo>
                  <a:pt x="8" y="88"/>
                </a:lnTo>
                <a:lnTo>
                  <a:pt x="8" y="88"/>
                </a:lnTo>
                <a:lnTo>
                  <a:pt x="8" y="88"/>
                </a:lnTo>
                <a:lnTo>
                  <a:pt x="8" y="88"/>
                </a:lnTo>
                <a:close/>
                <a:moveTo>
                  <a:pt x="8" y="114"/>
                </a:move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close/>
                <a:moveTo>
                  <a:pt x="0" y="114"/>
                </a:moveTo>
                <a:lnTo>
                  <a:pt x="0" y="114"/>
                </a:lnTo>
                <a:lnTo>
                  <a:pt x="0" y="118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4"/>
                </a:lnTo>
                <a:close/>
                <a:moveTo>
                  <a:pt x="8" y="126"/>
                </a:moveTo>
                <a:lnTo>
                  <a:pt x="8" y="126"/>
                </a:lnTo>
                <a:lnTo>
                  <a:pt x="8" y="126"/>
                </a:lnTo>
                <a:lnTo>
                  <a:pt x="8" y="126"/>
                </a:lnTo>
                <a:lnTo>
                  <a:pt x="8" y="126"/>
                </a:lnTo>
                <a:lnTo>
                  <a:pt x="8" y="126"/>
                </a:lnTo>
                <a:lnTo>
                  <a:pt x="8" y="126"/>
                </a:lnTo>
                <a:close/>
                <a:moveTo>
                  <a:pt x="0" y="130"/>
                </a:move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3" name="Freeform 41">
            <a:extLst>
              <a:ext uri="{FF2B5EF4-FFF2-40B4-BE49-F238E27FC236}">
                <a16:creationId xmlns:a16="http://schemas.microsoft.com/office/drawing/2014/main" id="{D8287D03-44E3-4B88-83F5-905D25EB9078}"/>
              </a:ext>
            </a:extLst>
          </p:cNvPr>
          <p:cNvSpPr>
            <a:spLocks/>
          </p:cNvSpPr>
          <p:nvPr/>
        </p:nvSpPr>
        <p:spPr bwMode="auto">
          <a:xfrm>
            <a:off x="7928378" y="3007780"/>
            <a:ext cx="723900" cy="336550"/>
          </a:xfrm>
          <a:custGeom>
            <a:avLst/>
            <a:gdLst>
              <a:gd name="T0" fmla="*/ 400 w 456"/>
              <a:gd name="T1" fmla="*/ 134 h 212"/>
              <a:gd name="T2" fmla="*/ 376 w 456"/>
              <a:gd name="T3" fmla="*/ 142 h 212"/>
              <a:gd name="T4" fmla="*/ 358 w 456"/>
              <a:gd name="T5" fmla="*/ 150 h 212"/>
              <a:gd name="T6" fmla="*/ 336 w 456"/>
              <a:gd name="T7" fmla="*/ 154 h 212"/>
              <a:gd name="T8" fmla="*/ 340 w 456"/>
              <a:gd name="T9" fmla="*/ 176 h 212"/>
              <a:gd name="T10" fmla="*/ 324 w 456"/>
              <a:gd name="T11" fmla="*/ 186 h 212"/>
              <a:gd name="T12" fmla="*/ 310 w 456"/>
              <a:gd name="T13" fmla="*/ 198 h 212"/>
              <a:gd name="T14" fmla="*/ 280 w 456"/>
              <a:gd name="T15" fmla="*/ 198 h 212"/>
              <a:gd name="T16" fmla="*/ 254 w 456"/>
              <a:gd name="T17" fmla="*/ 208 h 212"/>
              <a:gd name="T18" fmla="*/ 228 w 456"/>
              <a:gd name="T19" fmla="*/ 208 h 212"/>
              <a:gd name="T20" fmla="*/ 202 w 456"/>
              <a:gd name="T21" fmla="*/ 198 h 212"/>
              <a:gd name="T22" fmla="*/ 180 w 456"/>
              <a:gd name="T23" fmla="*/ 190 h 212"/>
              <a:gd name="T24" fmla="*/ 152 w 456"/>
              <a:gd name="T25" fmla="*/ 194 h 212"/>
              <a:gd name="T26" fmla="*/ 128 w 456"/>
              <a:gd name="T27" fmla="*/ 190 h 212"/>
              <a:gd name="T28" fmla="*/ 112 w 456"/>
              <a:gd name="T29" fmla="*/ 176 h 212"/>
              <a:gd name="T30" fmla="*/ 98 w 456"/>
              <a:gd name="T31" fmla="*/ 160 h 212"/>
              <a:gd name="T32" fmla="*/ 84 w 456"/>
              <a:gd name="T33" fmla="*/ 150 h 212"/>
              <a:gd name="T34" fmla="*/ 60 w 456"/>
              <a:gd name="T35" fmla="*/ 146 h 212"/>
              <a:gd name="T36" fmla="*/ 42 w 456"/>
              <a:gd name="T37" fmla="*/ 134 h 212"/>
              <a:gd name="T38" fmla="*/ 50 w 456"/>
              <a:gd name="T39" fmla="*/ 112 h 212"/>
              <a:gd name="T40" fmla="*/ 38 w 456"/>
              <a:gd name="T41" fmla="*/ 98 h 212"/>
              <a:gd name="T42" fmla="*/ 28 w 456"/>
              <a:gd name="T43" fmla="*/ 86 h 212"/>
              <a:gd name="T44" fmla="*/ 8 w 456"/>
              <a:gd name="T45" fmla="*/ 74 h 212"/>
              <a:gd name="T46" fmla="*/ 4 w 456"/>
              <a:gd name="T47" fmla="*/ 60 h 212"/>
              <a:gd name="T48" fmla="*/ 20 w 456"/>
              <a:gd name="T49" fmla="*/ 52 h 212"/>
              <a:gd name="T50" fmla="*/ 28 w 456"/>
              <a:gd name="T51" fmla="*/ 48 h 212"/>
              <a:gd name="T52" fmla="*/ 42 w 456"/>
              <a:gd name="T53" fmla="*/ 38 h 212"/>
              <a:gd name="T54" fmla="*/ 56 w 456"/>
              <a:gd name="T55" fmla="*/ 30 h 212"/>
              <a:gd name="T56" fmla="*/ 76 w 456"/>
              <a:gd name="T57" fmla="*/ 26 h 212"/>
              <a:gd name="T58" fmla="*/ 94 w 456"/>
              <a:gd name="T59" fmla="*/ 34 h 212"/>
              <a:gd name="T60" fmla="*/ 110 w 456"/>
              <a:gd name="T61" fmla="*/ 44 h 212"/>
              <a:gd name="T62" fmla="*/ 136 w 456"/>
              <a:gd name="T63" fmla="*/ 48 h 212"/>
              <a:gd name="T64" fmla="*/ 150 w 456"/>
              <a:gd name="T65" fmla="*/ 38 h 212"/>
              <a:gd name="T66" fmla="*/ 146 w 456"/>
              <a:gd name="T67" fmla="*/ 12 h 212"/>
              <a:gd name="T68" fmla="*/ 156 w 456"/>
              <a:gd name="T69" fmla="*/ 4 h 212"/>
              <a:gd name="T70" fmla="*/ 176 w 456"/>
              <a:gd name="T71" fmla="*/ 8 h 212"/>
              <a:gd name="T72" fmla="*/ 198 w 456"/>
              <a:gd name="T73" fmla="*/ 12 h 212"/>
              <a:gd name="T74" fmla="*/ 206 w 456"/>
              <a:gd name="T75" fmla="*/ 30 h 212"/>
              <a:gd name="T76" fmla="*/ 220 w 456"/>
              <a:gd name="T77" fmla="*/ 42 h 212"/>
              <a:gd name="T78" fmla="*/ 242 w 456"/>
              <a:gd name="T79" fmla="*/ 34 h 212"/>
              <a:gd name="T80" fmla="*/ 262 w 456"/>
              <a:gd name="T81" fmla="*/ 38 h 212"/>
              <a:gd name="T82" fmla="*/ 288 w 456"/>
              <a:gd name="T83" fmla="*/ 44 h 212"/>
              <a:gd name="T84" fmla="*/ 306 w 456"/>
              <a:gd name="T85" fmla="*/ 56 h 212"/>
              <a:gd name="T86" fmla="*/ 332 w 456"/>
              <a:gd name="T87" fmla="*/ 60 h 212"/>
              <a:gd name="T88" fmla="*/ 354 w 456"/>
              <a:gd name="T89" fmla="*/ 52 h 212"/>
              <a:gd name="T90" fmla="*/ 370 w 456"/>
              <a:gd name="T91" fmla="*/ 42 h 212"/>
              <a:gd name="T92" fmla="*/ 388 w 456"/>
              <a:gd name="T93" fmla="*/ 42 h 212"/>
              <a:gd name="T94" fmla="*/ 410 w 456"/>
              <a:gd name="T95" fmla="*/ 44 h 212"/>
              <a:gd name="T96" fmla="*/ 400 w 456"/>
              <a:gd name="T97" fmla="*/ 68 h 212"/>
              <a:gd name="T98" fmla="*/ 396 w 456"/>
              <a:gd name="T99" fmla="*/ 86 h 212"/>
              <a:gd name="T100" fmla="*/ 414 w 456"/>
              <a:gd name="T101" fmla="*/ 90 h 212"/>
              <a:gd name="T102" fmla="*/ 436 w 456"/>
              <a:gd name="T103" fmla="*/ 86 h 212"/>
              <a:gd name="T104" fmla="*/ 456 w 456"/>
              <a:gd name="T105" fmla="*/ 104 h 212"/>
              <a:gd name="T106" fmla="*/ 440 w 456"/>
              <a:gd name="T107" fmla="*/ 108 h 212"/>
              <a:gd name="T108" fmla="*/ 422 w 456"/>
              <a:gd name="T109" fmla="*/ 116 h 212"/>
              <a:gd name="T110" fmla="*/ 410 w 456"/>
              <a:gd name="T111" fmla="*/ 1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6" h="212">
                <a:moveTo>
                  <a:pt x="410" y="120"/>
                </a:moveTo>
                <a:lnTo>
                  <a:pt x="406" y="120"/>
                </a:lnTo>
                <a:lnTo>
                  <a:pt x="406" y="124"/>
                </a:lnTo>
                <a:lnTo>
                  <a:pt x="402" y="128"/>
                </a:lnTo>
                <a:lnTo>
                  <a:pt x="402" y="130"/>
                </a:lnTo>
                <a:lnTo>
                  <a:pt x="400" y="130"/>
                </a:lnTo>
                <a:lnTo>
                  <a:pt x="400" y="134"/>
                </a:lnTo>
                <a:lnTo>
                  <a:pt x="396" y="134"/>
                </a:lnTo>
                <a:lnTo>
                  <a:pt x="396" y="138"/>
                </a:lnTo>
                <a:lnTo>
                  <a:pt x="392" y="138"/>
                </a:lnTo>
                <a:lnTo>
                  <a:pt x="388" y="138"/>
                </a:lnTo>
                <a:lnTo>
                  <a:pt x="384" y="138"/>
                </a:lnTo>
                <a:lnTo>
                  <a:pt x="380" y="138"/>
                </a:lnTo>
                <a:lnTo>
                  <a:pt x="376" y="142"/>
                </a:lnTo>
                <a:lnTo>
                  <a:pt x="376" y="146"/>
                </a:lnTo>
                <a:lnTo>
                  <a:pt x="374" y="146"/>
                </a:lnTo>
                <a:lnTo>
                  <a:pt x="370" y="146"/>
                </a:lnTo>
                <a:lnTo>
                  <a:pt x="370" y="150"/>
                </a:lnTo>
                <a:lnTo>
                  <a:pt x="366" y="150"/>
                </a:lnTo>
                <a:lnTo>
                  <a:pt x="362" y="150"/>
                </a:lnTo>
                <a:lnTo>
                  <a:pt x="358" y="150"/>
                </a:lnTo>
                <a:lnTo>
                  <a:pt x="354" y="150"/>
                </a:lnTo>
                <a:lnTo>
                  <a:pt x="350" y="146"/>
                </a:lnTo>
                <a:lnTo>
                  <a:pt x="346" y="146"/>
                </a:lnTo>
                <a:lnTo>
                  <a:pt x="344" y="146"/>
                </a:lnTo>
                <a:lnTo>
                  <a:pt x="340" y="146"/>
                </a:lnTo>
                <a:lnTo>
                  <a:pt x="340" y="150"/>
                </a:lnTo>
                <a:lnTo>
                  <a:pt x="336" y="154"/>
                </a:lnTo>
                <a:lnTo>
                  <a:pt x="336" y="158"/>
                </a:lnTo>
                <a:lnTo>
                  <a:pt x="336" y="160"/>
                </a:lnTo>
                <a:lnTo>
                  <a:pt x="340" y="164"/>
                </a:lnTo>
                <a:lnTo>
                  <a:pt x="344" y="168"/>
                </a:lnTo>
                <a:lnTo>
                  <a:pt x="344" y="172"/>
                </a:lnTo>
                <a:lnTo>
                  <a:pt x="340" y="172"/>
                </a:lnTo>
                <a:lnTo>
                  <a:pt x="340" y="176"/>
                </a:lnTo>
                <a:lnTo>
                  <a:pt x="336" y="176"/>
                </a:lnTo>
                <a:lnTo>
                  <a:pt x="332" y="176"/>
                </a:lnTo>
                <a:lnTo>
                  <a:pt x="332" y="180"/>
                </a:lnTo>
                <a:lnTo>
                  <a:pt x="328" y="180"/>
                </a:lnTo>
                <a:lnTo>
                  <a:pt x="328" y="184"/>
                </a:lnTo>
                <a:lnTo>
                  <a:pt x="324" y="184"/>
                </a:lnTo>
                <a:lnTo>
                  <a:pt x="324" y="186"/>
                </a:lnTo>
                <a:lnTo>
                  <a:pt x="320" y="186"/>
                </a:lnTo>
                <a:lnTo>
                  <a:pt x="320" y="190"/>
                </a:lnTo>
                <a:lnTo>
                  <a:pt x="318" y="190"/>
                </a:lnTo>
                <a:lnTo>
                  <a:pt x="318" y="194"/>
                </a:lnTo>
                <a:lnTo>
                  <a:pt x="314" y="194"/>
                </a:lnTo>
                <a:lnTo>
                  <a:pt x="310" y="194"/>
                </a:lnTo>
                <a:lnTo>
                  <a:pt x="310" y="198"/>
                </a:lnTo>
                <a:lnTo>
                  <a:pt x="306" y="198"/>
                </a:lnTo>
                <a:lnTo>
                  <a:pt x="302" y="198"/>
                </a:lnTo>
                <a:lnTo>
                  <a:pt x="298" y="198"/>
                </a:lnTo>
                <a:lnTo>
                  <a:pt x="294" y="198"/>
                </a:lnTo>
                <a:lnTo>
                  <a:pt x="290" y="198"/>
                </a:lnTo>
                <a:lnTo>
                  <a:pt x="284" y="198"/>
                </a:lnTo>
                <a:lnTo>
                  <a:pt x="280" y="198"/>
                </a:lnTo>
                <a:lnTo>
                  <a:pt x="276" y="198"/>
                </a:lnTo>
                <a:lnTo>
                  <a:pt x="272" y="198"/>
                </a:lnTo>
                <a:lnTo>
                  <a:pt x="268" y="198"/>
                </a:lnTo>
                <a:lnTo>
                  <a:pt x="264" y="200"/>
                </a:lnTo>
                <a:lnTo>
                  <a:pt x="262" y="204"/>
                </a:lnTo>
                <a:lnTo>
                  <a:pt x="258" y="204"/>
                </a:lnTo>
                <a:lnTo>
                  <a:pt x="254" y="208"/>
                </a:lnTo>
                <a:lnTo>
                  <a:pt x="250" y="208"/>
                </a:lnTo>
                <a:lnTo>
                  <a:pt x="246" y="208"/>
                </a:lnTo>
                <a:lnTo>
                  <a:pt x="242" y="212"/>
                </a:lnTo>
                <a:lnTo>
                  <a:pt x="238" y="212"/>
                </a:lnTo>
                <a:lnTo>
                  <a:pt x="238" y="208"/>
                </a:lnTo>
                <a:lnTo>
                  <a:pt x="232" y="208"/>
                </a:lnTo>
                <a:lnTo>
                  <a:pt x="228" y="208"/>
                </a:lnTo>
                <a:lnTo>
                  <a:pt x="220" y="208"/>
                </a:lnTo>
                <a:lnTo>
                  <a:pt x="220" y="204"/>
                </a:lnTo>
                <a:lnTo>
                  <a:pt x="216" y="204"/>
                </a:lnTo>
                <a:lnTo>
                  <a:pt x="212" y="200"/>
                </a:lnTo>
                <a:lnTo>
                  <a:pt x="208" y="200"/>
                </a:lnTo>
                <a:lnTo>
                  <a:pt x="202" y="200"/>
                </a:lnTo>
                <a:lnTo>
                  <a:pt x="202" y="198"/>
                </a:lnTo>
                <a:lnTo>
                  <a:pt x="198" y="194"/>
                </a:lnTo>
                <a:lnTo>
                  <a:pt x="194" y="194"/>
                </a:lnTo>
                <a:lnTo>
                  <a:pt x="190" y="194"/>
                </a:lnTo>
                <a:lnTo>
                  <a:pt x="186" y="194"/>
                </a:lnTo>
                <a:lnTo>
                  <a:pt x="186" y="190"/>
                </a:lnTo>
                <a:lnTo>
                  <a:pt x="182" y="190"/>
                </a:lnTo>
                <a:lnTo>
                  <a:pt x="180" y="190"/>
                </a:lnTo>
                <a:lnTo>
                  <a:pt x="176" y="194"/>
                </a:lnTo>
                <a:lnTo>
                  <a:pt x="172" y="194"/>
                </a:lnTo>
                <a:lnTo>
                  <a:pt x="168" y="194"/>
                </a:lnTo>
                <a:lnTo>
                  <a:pt x="164" y="194"/>
                </a:lnTo>
                <a:lnTo>
                  <a:pt x="160" y="194"/>
                </a:lnTo>
                <a:lnTo>
                  <a:pt x="156" y="194"/>
                </a:lnTo>
                <a:lnTo>
                  <a:pt x="152" y="194"/>
                </a:lnTo>
                <a:lnTo>
                  <a:pt x="150" y="194"/>
                </a:lnTo>
                <a:lnTo>
                  <a:pt x="146" y="190"/>
                </a:lnTo>
                <a:lnTo>
                  <a:pt x="142" y="190"/>
                </a:lnTo>
                <a:lnTo>
                  <a:pt x="138" y="190"/>
                </a:lnTo>
                <a:lnTo>
                  <a:pt x="136" y="190"/>
                </a:lnTo>
                <a:lnTo>
                  <a:pt x="132" y="190"/>
                </a:lnTo>
                <a:lnTo>
                  <a:pt x="128" y="190"/>
                </a:lnTo>
                <a:lnTo>
                  <a:pt x="124" y="190"/>
                </a:lnTo>
                <a:lnTo>
                  <a:pt x="124" y="186"/>
                </a:lnTo>
                <a:lnTo>
                  <a:pt x="120" y="184"/>
                </a:lnTo>
                <a:lnTo>
                  <a:pt x="116" y="184"/>
                </a:lnTo>
                <a:lnTo>
                  <a:pt x="116" y="180"/>
                </a:lnTo>
                <a:lnTo>
                  <a:pt x="116" y="176"/>
                </a:lnTo>
                <a:lnTo>
                  <a:pt x="112" y="176"/>
                </a:lnTo>
                <a:lnTo>
                  <a:pt x="112" y="172"/>
                </a:lnTo>
                <a:lnTo>
                  <a:pt x="112" y="168"/>
                </a:lnTo>
                <a:lnTo>
                  <a:pt x="112" y="164"/>
                </a:lnTo>
                <a:lnTo>
                  <a:pt x="110" y="164"/>
                </a:lnTo>
                <a:lnTo>
                  <a:pt x="110" y="160"/>
                </a:lnTo>
                <a:lnTo>
                  <a:pt x="106" y="160"/>
                </a:lnTo>
                <a:lnTo>
                  <a:pt x="98" y="160"/>
                </a:lnTo>
                <a:lnTo>
                  <a:pt x="98" y="158"/>
                </a:lnTo>
                <a:lnTo>
                  <a:pt x="94" y="158"/>
                </a:lnTo>
                <a:lnTo>
                  <a:pt x="94" y="154"/>
                </a:lnTo>
                <a:lnTo>
                  <a:pt x="90" y="154"/>
                </a:lnTo>
                <a:lnTo>
                  <a:pt x="90" y="150"/>
                </a:lnTo>
                <a:lnTo>
                  <a:pt x="86" y="150"/>
                </a:lnTo>
                <a:lnTo>
                  <a:pt x="84" y="150"/>
                </a:lnTo>
                <a:lnTo>
                  <a:pt x="84" y="146"/>
                </a:lnTo>
                <a:lnTo>
                  <a:pt x="80" y="146"/>
                </a:lnTo>
                <a:lnTo>
                  <a:pt x="76" y="146"/>
                </a:lnTo>
                <a:lnTo>
                  <a:pt x="72" y="146"/>
                </a:lnTo>
                <a:lnTo>
                  <a:pt x="68" y="146"/>
                </a:lnTo>
                <a:lnTo>
                  <a:pt x="64" y="146"/>
                </a:lnTo>
                <a:lnTo>
                  <a:pt x="60" y="146"/>
                </a:lnTo>
                <a:lnTo>
                  <a:pt x="54" y="146"/>
                </a:lnTo>
                <a:lnTo>
                  <a:pt x="54" y="142"/>
                </a:lnTo>
                <a:lnTo>
                  <a:pt x="50" y="142"/>
                </a:lnTo>
                <a:lnTo>
                  <a:pt x="46" y="142"/>
                </a:lnTo>
                <a:lnTo>
                  <a:pt x="46" y="138"/>
                </a:lnTo>
                <a:lnTo>
                  <a:pt x="42" y="138"/>
                </a:lnTo>
                <a:lnTo>
                  <a:pt x="42" y="134"/>
                </a:lnTo>
                <a:lnTo>
                  <a:pt x="42" y="130"/>
                </a:lnTo>
                <a:lnTo>
                  <a:pt x="46" y="128"/>
                </a:lnTo>
                <a:lnTo>
                  <a:pt x="46" y="124"/>
                </a:lnTo>
                <a:lnTo>
                  <a:pt x="46" y="120"/>
                </a:lnTo>
                <a:lnTo>
                  <a:pt x="50" y="116"/>
                </a:lnTo>
                <a:lnTo>
                  <a:pt x="46" y="112"/>
                </a:lnTo>
                <a:lnTo>
                  <a:pt x="50" y="112"/>
                </a:lnTo>
                <a:lnTo>
                  <a:pt x="46" y="112"/>
                </a:lnTo>
                <a:lnTo>
                  <a:pt x="46" y="108"/>
                </a:lnTo>
                <a:lnTo>
                  <a:pt x="46" y="104"/>
                </a:lnTo>
                <a:lnTo>
                  <a:pt x="42" y="104"/>
                </a:lnTo>
                <a:lnTo>
                  <a:pt x="42" y="100"/>
                </a:lnTo>
                <a:lnTo>
                  <a:pt x="38" y="100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4" y="90"/>
                </a:lnTo>
                <a:lnTo>
                  <a:pt x="34" y="86"/>
                </a:lnTo>
                <a:lnTo>
                  <a:pt x="30" y="86"/>
                </a:lnTo>
                <a:lnTo>
                  <a:pt x="30" y="90"/>
                </a:lnTo>
                <a:lnTo>
                  <a:pt x="28" y="86"/>
                </a:lnTo>
                <a:lnTo>
                  <a:pt x="24" y="86"/>
                </a:lnTo>
                <a:lnTo>
                  <a:pt x="20" y="86"/>
                </a:lnTo>
                <a:lnTo>
                  <a:pt x="20" y="82"/>
                </a:lnTo>
                <a:lnTo>
                  <a:pt x="16" y="82"/>
                </a:lnTo>
                <a:lnTo>
                  <a:pt x="12" y="82"/>
                </a:lnTo>
                <a:lnTo>
                  <a:pt x="12" y="78"/>
                </a:lnTo>
                <a:lnTo>
                  <a:pt x="8" y="74"/>
                </a:lnTo>
                <a:lnTo>
                  <a:pt x="4" y="74"/>
                </a:lnTo>
                <a:lnTo>
                  <a:pt x="4" y="72"/>
                </a:lnTo>
                <a:lnTo>
                  <a:pt x="0" y="68"/>
                </a:lnTo>
                <a:lnTo>
                  <a:pt x="4" y="64"/>
                </a:lnTo>
                <a:lnTo>
                  <a:pt x="0" y="64"/>
                </a:lnTo>
                <a:lnTo>
                  <a:pt x="0" y="60"/>
                </a:lnTo>
                <a:lnTo>
                  <a:pt x="4" y="60"/>
                </a:lnTo>
                <a:lnTo>
                  <a:pt x="8" y="60"/>
                </a:lnTo>
                <a:lnTo>
                  <a:pt x="4" y="56"/>
                </a:lnTo>
                <a:lnTo>
                  <a:pt x="8" y="56"/>
                </a:lnTo>
                <a:lnTo>
                  <a:pt x="12" y="56"/>
                </a:lnTo>
                <a:lnTo>
                  <a:pt x="16" y="56"/>
                </a:lnTo>
                <a:lnTo>
                  <a:pt x="16" y="52"/>
                </a:lnTo>
                <a:lnTo>
                  <a:pt x="20" y="52"/>
                </a:lnTo>
                <a:lnTo>
                  <a:pt x="20" y="56"/>
                </a:lnTo>
                <a:lnTo>
                  <a:pt x="20" y="52"/>
                </a:lnTo>
                <a:lnTo>
                  <a:pt x="24" y="52"/>
                </a:lnTo>
                <a:lnTo>
                  <a:pt x="28" y="52"/>
                </a:lnTo>
                <a:lnTo>
                  <a:pt x="28" y="48"/>
                </a:lnTo>
                <a:lnTo>
                  <a:pt x="30" y="48"/>
                </a:lnTo>
                <a:lnTo>
                  <a:pt x="28" y="48"/>
                </a:lnTo>
                <a:lnTo>
                  <a:pt x="28" y="44"/>
                </a:lnTo>
                <a:lnTo>
                  <a:pt x="30" y="44"/>
                </a:lnTo>
                <a:lnTo>
                  <a:pt x="34" y="44"/>
                </a:lnTo>
                <a:lnTo>
                  <a:pt x="34" y="42"/>
                </a:lnTo>
                <a:lnTo>
                  <a:pt x="38" y="42"/>
                </a:lnTo>
                <a:lnTo>
                  <a:pt x="38" y="38"/>
                </a:lnTo>
                <a:lnTo>
                  <a:pt x="42" y="38"/>
                </a:lnTo>
                <a:lnTo>
                  <a:pt x="42" y="42"/>
                </a:lnTo>
                <a:lnTo>
                  <a:pt x="42" y="38"/>
                </a:lnTo>
                <a:lnTo>
                  <a:pt x="46" y="38"/>
                </a:lnTo>
                <a:lnTo>
                  <a:pt x="46" y="34"/>
                </a:lnTo>
                <a:lnTo>
                  <a:pt x="50" y="34"/>
                </a:lnTo>
                <a:lnTo>
                  <a:pt x="54" y="34"/>
                </a:lnTo>
                <a:lnTo>
                  <a:pt x="56" y="30"/>
                </a:lnTo>
                <a:lnTo>
                  <a:pt x="60" y="30"/>
                </a:lnTo>
                <a:lnTo>
                  <a:pt x="64" y="30"/>
                </a:lnTo>
                <a:lnTo>
                  <a:pt x="64" y="26"/>
                </a:lnTo>
                <a:lnTo>
                  <a:pt x="68" y="26"/>
                </a:lnTo>
                <a:lnTo>
                  <a:pt x="72" y="30"/>
                </a:lnTo>
                <a:lnTo>
                  <a:pt x="72" y="26"/>
                </a:lnTo>
                <a:lnTo>
                  <a:pt x="76" y="26"/>
                </a:lnTo>
                <a:lnTo>
                  <a:pt x="76" y="30"/>
                </a:lnTo>
                <a:lnTo>
                  <a:pt x="80" y="30"/>
                </a:lnTo>
                <a:lnTo>
                  <a:pt x="84" y="30"/>
                </a:lnTo>
                <a:lnTo>
                  <a:pt x="86" y="30"/>
                </a:lnTo>
                <a:lnTo>
                  <a:pt x="90" y="30"/>
                </a:lnTo>
                <a:lnTo>
                  <a:pt x="94" y="30"/>
                </a:lnTo>
                <a:lnTo>
                  <a:pt x="94" y="34"/>
                </a:lnTo>
                <a:lnTo>
                  <a:pt x="94" y="38"/>
                </a:lnTo>
                <a:lnTo>
                  <a:pt x="94" y="42"/>
                </a:lnTo>
                <a:lnTo>
                  <a:pt x="98" y="42"/>
                </a:lnTo>
                <a:lnTo>
                  <a:pt x="98" y="44"/>
                </a:lnTo>
                <a:lnTo>
                  <a:pt x="102" y="42"/>
                </a:lnTo>
                <a:lnTo>
                  <a:pt x="106" y="44"/>
                </a:lnTo>
                <a:lnTo>
                  <a:pt x="110" y="44"/>
                </a:lnTo>
                <a:lnTo>
                  <a:pt x="112" y="44"/>
                </a:lnTo>
                <a:lnTo>
                  <a:pt x="116" y="44"/>
                </a:lnTo>
                <a:lnTo>
                  <a:pt x="120" y="44"/>
                </a:lnTo>
                <a:lnTo>
                  <a:pt x="124" y="44"/>
                </a:lnTo>
                <a:lnTo>
                  <a:pt x="128" y="44"/>
                </a:lnTo>
                <a:lnTo>
                  <a:pt x="132" y="44"/>
                </a:lnTo>
                <a:lnTo>
                  <a:pt x="136" y="48"/>
                </a:lnTo>
                <a:lnTo>
                  <a:pt x="138" y="48"/>
                </a:lnTo>
                <a:lnTo>
                  <a:pt x="138" y="44"/>
                </a:lnTo>
                <a:lnTo>
                  <a:pt x="142" y="44"/>
                </a:lnTo>
                <a:lnTo>
                  <a:pt x="146" y="44"/>
                </a:lnTo>
                <a:lnTo>
                  <a:pt x="146" y="42"/>
                </a:lnTo>
                <a:lnTo>
                  <a:pt x="150" y="42"/>
                </a:lnTo>
                <a:lnTo>
                  <a:pt x="150" y="38"/>
                </a:lnTo>
                <a:lnTo>
                  <a:pt x="150" y="34"/>
                </a:lnTo>
                <a:lnTo>
                  <a:pt x="146" y="30"/>
                </a:lnTo>
                <a:lnTo>
                  <a:pt x="146" y="26"/>
                </a:lnTo>
                <a:lnTo>
                  <a:pt x="142" y="22"/>
                </a:lnTo>
                <a:lnTo>
                  <a:pt x="146" y="18"/>
                </a:lnTo>
                <a:lnTo>
                  <a:pt x="146" y="14"/>
                </a:lnTo>
                <a:lnTo>
                  <a:pt x="146" y="12"/>
                </a:lnTo>
                <a:lnTo>
                  <a:pt x="150" y="12"/>
                </a:lnTo>
                <a:lnTo>
                  <a:pt x="150" y="14"/>
                </a:lnTo>
                <a:lnTo>
                  <a:pt x="150" y="12"/>
                </a:lnTo>
                <a:lnTo>
                  <a:pt x="150" y="8"/>
                </a:lnTo>
                <a:lnTo>
                  <a:pt x="152" y="8"/>
                </a:lnTo>
                <a:lnTo>
                  <a:pt x="156" y="8"/>
                </a:lnTo>
                <a:lnTo>
                  <a:pt x="156" y="4"/>
                </a:lnTo>
                <a:lnTo>
                  <a:pt x="156" y="0"/>
                </a:lnTo>
                <a:lnTo>
                  <a:pt x="160" y="0"/>
                </a:lnTo>
                <a:lnTo>
                  <a:pt x="164" y="4"/>
                </a:lnTo>
                <a:lnTo>
                  <a:pt x="168" y="4"/>
                </a:lnTo>
                <a:lnTo>
                  <a:pt x="172" y="4"/>
                </a:lnTo>
                <a:lnTo>
                  <a:pt x="172" y="8"/>
                </a:lnTo>
                <a:lnTo>
                  <a:pt x="176" y="8"/>
                </a:lnTo>
                <a:lnTo>
                  <a:pt x="180" y="8"/>
                </a:lnTo>
                <a:lnTo>
                  <a:pt x="182" y="8"/>
                </a:lnTo>
                <a:lnTo>
                  <a:pt x="186" y="12"/>
                </a:lnTo>
                <a:lnTo>
                  <a:pt x="190" y="12"/>
                </a:lnTo>
                <a:lnTo>
                  <a:pt x="194" y="14"/>
                </a:lnTo>
                <a:lnTo>
                  <a:pt x="194" y="12"/>
                </a:lnTo>
                <a:lnTo>
                  <a:pt x="198" y="12"/>
                </a:lnTo>
                <a:lnTo>
                  <a:pt x="198" y="14"/>
                </a:lnTo>
                <a:lnTo>
                  <a:pt x="202" y="14"/>
                </a:lnTo>
                <a:lnTo>
                  <a:pt x="206" y="14"/>
                </a:lnTo>
                <a:lnTo>
                  <a:pt x="206" y="18"/>
                </a:lnTo>
                <a:lnTo>
                  <a:pt x="206" y="22"/>
                </a:lnTo>
                <a:lnTo>
                  <a:pt x="206" y="26"/>
                </a:lnTo>
                <a:lnTo>
                  <a:pt x="206" y="30"/>
                </a:lnTo>
                <a:lnTo>
                  <a:pt x="206" y="34"/>
                </a:lnTo>
                <a:lnTo>
                  <a:pt x="208" y="34"/>
                </a:lnTo>
                <a:lnTo>
                  <a:pt x="212" y="34"/>
                </a:lnTo>
                <a:lnTo>
                  <a:pt x="212" y="38"/>
                </a:lnTo>
                <a:lnTo>
                  <a:pt x="216" y="38"/>
                </a:lnTo>
                <a:lnTo>
                  <a:pt x="220" y="38"/>
                </a:lnTo>
                <a:lnTo>
                  <a:pt x="220" y="42"/>
                </a:lnTo>
                <a:lnTo>
                  <a:pt x="224" y="42"/>
                </a:lnTo>
                <a:lnTo>
                  <a:pt x="228" y="42"/>
                </a:lnTo>
                <a:lnTo>
                  <a:pt x="232" y="42"/>
                </a:lnTo>
                <a:lnTo>
                  <a:pt x="236" y="42"/>
                </a:lnTo>
                <a:lnTo>
                  <a:pt x="236" y="38"/>
                </a:lnTo>
                <a:lnTo>
                  <a:pt x="238" y="38"/>
                </a:lnTo>
                <a:lnTo>
                  <a:pt x="242" y="34"/>
                </a:lnTo>
                <a:lnTo>
                  <a:pt x="246" y="38"/>
                </a:lnTo>
                <a:lnTo>
                  <a:pt x="246" y="34"/>
                </a:lnTo>
                <a:lnTo>
                  <a:pt x="250" y="34"/>
                </a:lnTo>
                <a:lnTo>
                  <a:pt x="254" y="34"/>
                </a:lnTo>
                <a:lnTo>
                  <a:pt x="258" y="34"/>
                </a:lnTo>
                <a:lnTo>
                  <a:pt x="258" y="38"/>
                </a:lnTo>
                <a:lnTo>
                  <a:pt x="262" y="38"/>
                </a:lnTo>
                <a:lnTo>
                  <a:pt x="264" y="38"/>
                </a:lnTo>
                <a:lnTo>
                  <a:pt x="268" y="38"/>
                </a:lnTo>
                <a:lnTo>
                  <a:pt x="272" y="42"/>
                </a:lnTo>
                <a:lnTo>
                  <a:pt x="276" y="44"/>
                </a:lnTo>
                <a:lnTo>
                  <a:pt x="280" y="44"/>
                </a:lnTo>
                <a:lnTo>
                  <a:pt x="284" y="44"/>
                </a:lnTo>
                <a:lnTo>
                  <a:pt x="288" y="44"/>
                </a:lnTo>
                <a:lnTo>
                  <a:pt x="288" y="48"/>
                </a:lnTo>
                <a:lnTo>
                  <a:pt x="288" y="52"/>
                </a:lnTo>
                <a:lnTo>
                  <a:pt x="290" y="56"/>
                </a:lnTo>
                <a:lnTo>
                  <a:pt x="294" y="56"/>
                </a:lnTo>
                <a:lnTo>
                  <a:pt x="298" y="56"/>
                </a:lnTo>
                <a:lnTo>
                  <a:pt x="302" y="56"/>
                </a:lnTo>
                <a:lnTo>
                  <a:pt x="306" y="56"/>
                </a:lnTo>
                <a:lnTo>
                  <a:pt x="310" y="60"/>
                </a:lnTo>
                <a:lnTo>
                  <a:pt x="314" y="60"/>
                </a:lnTo>
                <a:lnTo>
                  <a:pt x="318" y="60"/>
                </a:lnTo>
                <a:lnTo>
                  <a:pt x="320" y="60"/>
                </a:lnTo>
                <a:lnTo>
                  <a:pt x="324" y="60"/>
                </a:lnTo>
                <a:lnTo>
                  <a:pt x="328" y="60"/>
                </a:lnTo>
                <a:lnTo>
                  <a:pt x="332" y="60"/>
                </a:lnTo>
                <a:lnTo>
                  <a:pt x="332" y="56"/>
                </a:lnTo>
                <a:lnTo>
                  <a:pt x="336" y="56"/>
                </a:lnTo>
                <a:lnTo>
                  <a:pt x="340" y="56"/>
                </a:lnTo>
                <a:lnTo>
                  <a:pt x="344" y="56"/>
                </a:lnTo>
                <a:lnTo>
                  <a:pt x="346" y="56"/>
                </a:lnTo>
                <a:lnTo>
                  <a:pt x="350" y="52"/>
                </a:lnTo>
                <a:lnTo>
                  <a:pt x="354" y="52"/>
                </a:lnTo>
                <a:lnTo>
                  <a:pt x="354" y="56"/>
                </a:lnTo>
                <a:lnTo>
                  <a:pt x="354" y="52"/>
                </a:lnTo>
                <a:lnTo>
                  <a:pt x="358" y="52"/>
                </a:lnTo>
                <a:lnTo>
                  <a:pt x="362" y="48"/>
                </a:lnTo>
                <a:lnTo>
                  <a:pt x="362" y="44"/>
                </a:lnTo>
                <a:lnTo>
                  <a:pt x="366" y="44"/>
                </a:lnTo>
                <a:lnTo>
                  <a:pt x="370" y="42"/>
                </a:lnTo>
                <a:lnTo>
                  <a:pt x="374" y="42"/>
                </a:lnTo>
                <a:lnTo>
                  <a:pt x="374" y="38"/>
                </a:lnTo>
                <a:lnTo>
                  <a:pt x="376" y="38"/>
                </a:lnTo>
                <a:lnTo>
                  <a:pt x="380" y="38"/>
                </a:lnTo>
                <a:lnTo>
                  <a:pt x="384" y="38"/>
                </a:lnTo>
                <a:lnTo>
                  <a:pt x="384" y="42"/>
                </a:lnTo>
                <a:lnTo>
                  <a:pt x="388" y="42"/>
                </a:lnTo>
                <a:lnTo>
                  <a:pt x="388" y="44"/>
                </a:lnTo>
                <a:lnTo>
                  <a:pt x="392" y="44"/>
                </a:lnTo>
                <a:lnTo>
                  <a:pt x="396" y="44"/>
                </a:lnTo>
                <a:lnTo>
                  <a:pt x="400" y="44"/>
                </a:lnTo>
                <a:lnTo>
                  <a:pt x="402" y="44"/>
                </a:lnTo>
                <a:lnTo>
                  <a:pt x="406" y="44"/>
                </a:lnTo>
                <a:lnTo>
                  <a:pt x="410" y="44"/>
                </a:lnTo>
                <a:lnTo>
                  <a:pt x="410" y="48"/>
                </a:lnTo>
                <a:lnTo>
                  <a:pt x="406" y="52"/>
                </a:lnTo>
                <a:lnTo>
                  <a:pt x="406" y="56"/>
                </a:lnTo>
                <a:lnTo>
                  <a:pt x="406" y="60"/>
                </a:lnTo>
                <a:lnTo>
                  <a:pt x="402" y="60"/>
                </a:lnTo>
                <a:lnTo>
                  <a:pt x="402" y="64"/>
                </a:lnTo>
                <a:lnTo>
                  <a:pt x="400" y="68"/>
                </a:lnTo>
                <a:lnTo>
                  <a:pt x="402" y="68"/>
                </a:lnTo>
                <a:lnTo>
                  <a:pt x="400" y="72"/>
                </a:lnTo>
                <a:lnTo>
                  <a:pt x="396" y="74"/>
                </a:lnTo>
                <a:lnTo>
                  <a:pt x="400" y="78"/>
                </a:lnTo>
                <a:lnTo>
                  <a:pt x="396" y="82"/>
                </a:lnTo>
                <a:lnTo>
                  <a:pt x="392" y="82"/>
                </a:lnTo>
                <a:lnTo>
                  <a:pt x="396" y="86"/>
                </a:lnTo>
                <a:lnTo>
                  <a:pt x="400" y="90"/>
                </a:lnTo>
                <a:lnTo>
                  <a:pt x="402" y="90"/>
                </a:lnTo>
                <a:lnTo>
                  <a:pt x="402" y="86"/>
                </a:lnTo>
                <a:lnTo>
                  <a:pt x="406" y="90"/>
                </a:lnTo>
                <a:lnTo>
                  <a:pt x="410" y="86"/>
                </a:lnTo>
                <a:lnTo>
                  <a:pt x="414" y="86"/>
                </a:lnTo>
                <a:lnTo>
                  <a:pt x="414" y="90"/>
                </a:lnTo>
                <a:lnTo>
                  <a:pt x="418" y="94"/>
                </a:lnTo>
                <a:lnTo>
                  <a:pt x="422" y="90"/>
                </a:lnTo>
                <a:lnTo>
                  <a:pt x="422" y="86"/>
                </a:lnTo>
                <a:lnTo>
                  <a:pt x="426" y="86"/>
                </a:lnTo>
                <a:lnTo>
                  <a:pt x="428" y="86"/>
                </a:lnTo>
                <a:lnTo>
                  <a:pt x="432" y="86"/>
                </a:lnTo>
                <a:lnTo>
                  <a:pt x="436" y="86"/>
                </a:lnTo>
                <a:lnTo>
                  <a:pt x="440" y="90"/>
                </a:lnTo>
                <a:lnTo>
                  <a:pt x="444" y="94"/>
                </a:lnTo>
                <a:lnTo>
                  <a:pt x="448" y="94"/>
                </a:lnTo>
                <a:lnTo>
                  <a:pt x="448" y="98"/>
                </a:lnTo>
                <a:lnTo>
                  <a:pt x="448" y="100"/>
                </a:lnTo>
                <a:lnTo>
                  <a:pt x="452" y="100"/>
                </a:lnTo>
                <a:lnTo>
                  <a:pt x="456" y="104"/>
                </a:lnTo>
                <a:lnTo>
                  <a:pt x="456" y="108"/>
                </a:lnTo>
                <a:lnTo>
                  <a:pt x="456" y="112"/>
                </a:lnTo>
                <a:lnTo>
                  <a:pt x="452" y="112"/>
                </a:lnTo>
                <a:lnTo>
                  <a:pt x="448" y="112"/>
                </a:lnTo>
                <a:lnTo>
                  <a:pt x="444" y="112"/>
                </a:lnTo>
                <a:lnTo>
                  <a:pt x="440" y="112"/>
                </a:lnTo>
                <a:lnTo>
                  <a:pt x="440" y="108"/>
                </a:lnTo>
                <a:lnTo>
                  <a:pt x="440" y="112"/>
                </a:lnTo>
                <a:lnTo>
                  <a:pt x="436" y="112"/>
                </a:lnTo>
                <a:lnTo>
                  <a:pt x="432" y="112"/>
                </a:lnTo>
                <a:lnTo>
                  <a:pt x="428" y="112"/>
                </a:lnTo>
                <a:lnTo>
                  <a:pt x="426" y="112"/>
                </a:lnTo>
                <a:lnTo>
                  <a:pt x="426" y="116"/>
                </a:lnTo>
                <a:lnTo>
                  <a:pt x="422" y="116"/>
                </a:lnTo>
                <a:lnTo>
                  <a:pt x="422" y="112"/>
                </a:lnTo>
                <a:lnTo>
                  <a:pt x="422" y="116"/>
                </a:lnTo>
                <a:lnTo>
                  <a:pt x="418" y="116"/>
                </a:lnTo>
                <a:lnTo>
                  <a:pt x="418" y="120"/>
                </a:lnTo>
                <a:lnTo>
                  <a:pt x="414" y="120"/>
                </a:lnTo>
                <a:lnTo>
                  <a:pt x="410" y="120"/>
                </a:lnTo>
                <a:lnTo>
                  <a:pt x="410" y="120"/>
                </a:lnTo>
                <a:lnTo>
                  <a:pt x="410" y="12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4" name="Freeform 42">
            <a:extLst>
              <a:ext uri="{FF2B5EF4-FFF2-40B4-BE49-F238E27FC236}">
                <a16:creationId xmlns:a16="http://schemas.microsoft.com/office/drawing/2014/main" id="{C3D40C47-EAFE-43EC-84AA-2B67FB5515A3}"/>
              </a:ext>
            </a:extLst>
          </p:cNvPr>
          <p:cNvSpPr>
            <a:spLocks noEditPoints="1"/>
          </p:cNvSpPr>
          <p:nvPr/>
        </p:nvSpPr>
        <p:spPr bwMode="auto">
          <a:xfrm>
            <a:off x="8029978" y="3734855"/>
            <a:ext cx="200025" cy="520700"/>
          </a:xfrm>
          <a:custGeom>
            <a:avLst/>
            <a:gdLst>
              <a:gd name="T0" fmla="*/ 88 w 126"/>
              <a:gd name="T1" fmla="*/ 314 h 328"/>
              <a:gd name="T2" fmla="*/ 88 w 126"/>
              <a:gd name="T3" fmla="*/ 294 h 328"/>
              <a:gd name="T4" fmla="*/ 88 w 126"/>
              <a:gd name="T5" fmla="*/ 280 h 328"/>
              <a:gd name="T6" fmla="*/ 86 w 126"/>
              <a:gd name="T7" fmla="*/ 262 h 328"/>
              <a:gd name="T8" fmla="*/ 78 w 126"/>
              <a:gd name="T9" fmla="*/ 242 h 328"/>
              <a:gd name="T10" fmla="*/ 78 w 126"/>
              <a:gd name="T11" fmla="*/ 220 h 328"/>
              <a:gd name="T12" fmla="*/ 72 w 126"/>
              <a:gd name="T13" fmla="*/ 202 h 328"/>
              <a:gd name="T14" fmla="*/ 64 w 126"/>
              <a:gd name="T15" fmla="*/ 208 h 328"/>
              <a:gd name="T16" fmla="*/ 56 w 126"/>
              <a:gd name="T17" fmla="*/ 216 h 328"/>
              <a:gd name="T18" fmla="*/ 42 w 126"/>
              <a:gd name="T19" fmla="*/ 224 h 328"/>
              <a:gd name="T20" fmla="*/ 38 w 126"/>
              <a:gd name="T21" fmla="*/ 228 h 328"/>
              <a:gd name="T22" fmla="*/ 34 w 126"/>
              <a:gd name="T23" fmla="*/ 220 h 328"/>
              <a:gd name="T24" fmla="*/ 30 w 126"/>
              <a:gd name="T25" fmla="*/ 208 h 328"/>
              <a:gd name="T26" fmla="*/ 30 w 126"/>
              <a:gd name="T27" fmla="*/ 182 h 328"/>
              <a:gd name="T28" fmla="*/ 22 w 126"/>
              <a:gd name="T29" fmla="*/ 164 h 328"/>
              <a:gd name="T30" fmla="*/ 18 w 126"/>
              <a:gd name="T31" fmla="*/ 152 h 328"/>
              <a:gd name="T32" fmla="*/ 12 w 126"/>
              <a:gd name="T33" fmla="*/ 152 h 328"/>
              <a:gd name="T34" fmla="*/ 12 w 126"/>
              <a:gd name="T35" fmla="*/ 146 h 328"/>
              <a:gd name="T36" fmla="*/ 8 w 126"/>
              <a:gd name="T37" fmla="*/ 146 h 328"/>
              <a:gd name="T38" fmla="*/ 4 w 126"/>
              <a:gd name="T39" fmla="*/ 128 h 328"/>
              <a:gd name="T40" fmla="*/ 12 w 126"/>
              <a:gd name="T41" fmla="*/ 116 h 328"/>
              <a:gd name="T42" fmla="*/ 12 w 126"/>
              <a:gd name="T43" fmla="*/ 102 h 328"/>
              <a:gd name="T44" fmla="*/ 16 w 126"/>
              <a:gd name="T45" fmla="*/ 82 h 328"/>
              <a:gd name="T46" fmla="*/ 30 w 126"/>
              <a:gd name="T47" fmla="*/ 80 h 328"/>
              <a:gd name="T48" fmla="*/ 38 w 126"/>
              <a:gd name="T49" fmla="*/ 54 h 328"/>
              <a:gd name="T50" fmla="*/ 46 w 126"/>
              <a:gd name="T51" fmla="*/ 30 h 328"/>
              <a:gd name="T52" fmla="*/ 72 w 126"/>
              <a:gd name="T53" fmla="*/ 26 h 328"/>
              <a:gd name="T54" fmla="*/ 72 w 126"/>
              <a:gd name="T55" fmla="*/ 4 h 328"/>
              <a:gd name="T56" fmla="*/ 86 w 126"/>
              <a:gd name="T57" fmla="*/ 12 h 328"/>
              <a:gd name="T58" fmla="*/ 92 w 126"/>
              <a:gd name="T59" fmla="*/ 26 h 328"/>
              <a:gd name="T60" fmla="*/ 92 w 126"/>
              <a:gd name="T61" fmla="*/ 50 h 328"/>
              <a:gd name="T62" fmla="*/ 78 w 126"/>
              <a:gd name="T63" fmla="*/ 68 h 328"/>
              <a:gd name="T64" fmla="*/ 78 w 126"/>
              <a:gd name="T65" fmla="*/ 82 h 328"/>
              <a:gd name="T66" fmla="*/ 92 w 126"/>
              <a:gd name="T67" fmla="*/ 82 h 328"/>
              <a:gd name="T68" fmla="*/ 104 w 126"/>
              <a:gd name="T69" fmla="*/ 98 h 328"/>
              <a:gd name="T70" fmla="*/ 104 w 126"/>
              <a:gd name="T71" fmla="*/ 116 h 328"/>
              <a:gd name="T72" fmla="*/ 122 w 126"/>
              <a:gd name="T73" fmla="*/ 124 h 328"/>
              <a:gd name="T74" fmla="*/ 114 w 126"/>
              <a:gd name="T75" fmla="*/ 138 h 328"/>
              <a:gd name="T76" fmla="*/ 104 w 126"/>
              <a:gd name="T77" fmla="*/ 150 h 328"/>
              <a:gd name="T78" fmla="*/ 88 w 126"/>
              <a:gd name="T79" fmla="*/ 156 h 328"/>
              <a:gd name="T80" fmla="*/ 78 w 126"/>
              <a:gd name="T81" fmla="*/ 176 h 328"/>
              <a:gd name="T82" fmla="*/ 78 w 126"/>
              <a:gd name="T83" fmla="*/ 186 h 328"/>
              <a:gd name="T84" fmla="*/ 88 w 126"/>
              <a:gd name="T85" fmla="*/ 206 h 328"/>
              <a:gd name="T86" fmla="*/ 88 w 126"/>
              <a:gd name="T87" fmla="*/ 228 h 328"/>
              <a:gd name="T88" fmla="*/ 88 w 126"/>
              <a:gd name="T89" fmla="*/ 250 h 328"/>
              <a:gd name="T90" fmla="*/ 100 w 126"/>
              <a:gd name="T91" fmla="*/ 268 h 328"/>
              <a:gd name="T92" fmla="*/ 104 w 126"/>
              <a:gd name="T93" fmla="*/ 294 h 328"/>
              <a:gd name="T94" fmla="*/ 92 w 126"/>
              <a:gd name="T95" fmla="*/ 314 h 328"/>
              <a:gd name="T96" fmla="*/ 22 w 126"/>
              <a:gd name="T97" fmla="*/ 164 h 328"/>
              <a:gd name="T98" fmla="*/ 8 w 126"/>
              <a:gd name="T99" fmla="*/ 146 h 328"/>
              <a:gd name="T100" fmla="*/ 26 w 126"/>
              <a:gd name="T101" fmla="*/ 164 h 328"/>
              <a:gd name="T102" fmla="*/ 74 w 126"/>
              <a:gd name="T103" fmla="*/ 212 h 328"/>
              <a:gd name="T104" fmla="*/ 34 w 126"/>
              <a:gd name="T105" fmla="*/ 224 h 328"/>
              <a:gd name="T106" fmla="*/ 82 w 126"/>
              <a:gd name="T107" fmla="*/ 290 h 328"/>
              <a:gd name="T108" fmla="*/ 86 w 126"/>
              <a:gd name="T109" fmla="*/ 328 h 328"/>
              <a:gd name="T110" fmla="*/ 86 w 126"/>
              <a:gd name="T111" fmla="*/ 288 h 328"/>
              <a:gd name="T112" fmla="*/ 82 w 126"/>
              <a:gd name="T113" fmla="*/ 284 h 328"/>
              <a:gd name="T114" fmla="*/ 88 w 126"/>
              <a:gd name="T115" fmla="*/ 290 h 328"/>
              <a:gd name="T116" fmla="*/ 86 w 126"/>
              <a:gd name="T117" fmla="*/ 302 h 328"/>
              <a:gd name="T118" fmla="*/ 82 w 126"/>
              <a:gd name="T119" fmla="*/ 31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" h="328">
                <a:moveTo>
                  <a:pt x="92" y="314"/>
                </a:moveTo>
                <a:lnTo>
                  <a:pt x="92" y="318"/>
                </a:lnTo>
                <a:lnTo>
                  <a:pt x="92" y="320"/>
                </a:lnTo>
                <a:lnTo>
                  <a:pt x="88" y="324"/>
                </a:lnTo>
                <a:lnTo>
                  <a:pt x="88" y="328"/>
                </a:lnTo>
                <a:lnTo>
                  <a:pt x="88" y="324"/>
                </a:lnTo>
                <a:lnTo>
                  <a:pt x="88" y="320"/>
                </a:lnTo>
                <a:lnTo>
                  <a:pt x="88" y="314"/>
                </a:lnTo>
                <a:lnTo>
                  <a:pt x="92" y="310"/>
                </a:lnTo>
                <a:lnTo>
                  <a:pt x="92" y="306"/>
                </a:lnTo>
                <a:lnTo>
                  <a:pt x="92" y="302"/>
                </a:lnTo>
                <a:lnTo>
                  <a:pt x="92" y="298"/>
                </a:lnTo>
                <a:lnTo>
                  <a:pt x="92" y="294"/>
                </a:lnTo>
                <a:lnTo>
                  <a:pt x="92" y="298"/>
                </a:lnTo>
                <a:lnTo>
                  <a:pt x="88" y="298"/>
                </a:lnTo>
                <a:lnTo>
                  <a:pt x="88" y="294"/>
                </a:lnTo>
                <a:lnTo>
                  <a:pt x="92" y="290"/>
                </a:lnTo>
                <a:lnTo>
                  <a:pt x="88" y="290"/>
                </a:lnTo>
                <a:lnTo>
                  <a:pt x="92" y="288"/>
                </a:lnTo>
                <a:lnTo>
                  <a:pt x="88" y="288"/>
                </a:lnTo>
                <a:lnTo>
                  <a:pt x="92" y="288"/>
                </a:lnTo>
                <a:lnTo>
                  <a:pt x="88" y="288"/>
                </a:lnTo>
                <a:lnTo>
                  <a:pt x="88" y="284"/>
                </a:lnTo>
                <a:lnTo>
                  <a:pt x="88" y="280"/>
                </a:lnTo>
                <a:lnTo>
                  <a:pt x="88" y="276"/>
                </a:lnTo>
                <a:lnTo>
                  <a:pt x="88" y="272"/>
                </a:lnTo>
                <a:lnTo>
                  <a:pt x="88" y="268"/>
                </a:lnTo>
                <a:lnTo>
                  <a:pt x="88" y="264"/>
                </a:lnTo>
                <a:lnTo>
                  <a:pt x="86" y="264"/>
                </a:lnTo>
                <a:lnTo>
                  <a:pt x="86" y="262"/>
                </a:lnTo>
                <a:lnTo>
                  <a:pt x="86" y="258"/>
                </a:lnTo>
                <a:lnTo>
                  <a:pt x="86" y="262"/>
                </a:lnTo>
                <a:lnTo>
                  <a:pt x="86" y="264"/>
                </a:lnTo>
                <a:lnTo>
                  <a:pt x="82" y="264"/>
                </a:lnTo>
                <a:lnTo>
                  <a:pt x="82" y="262"/>
                </a:lnTo>
                <a:lnTo>
                  <a:pt x="82" y="258"/>
                </a:lnTo>
                <a:lnTo>
                  <a:pt x="82" y="254"/>
                </a:lnTo>
                <a:lnTo>
                  <a:pt x="82" y="250"/>
                </a:lnTo>
                <a:lnTo>
                  <a:pt x="78" y="246"/>
                </a:lnTo>
                <a:lnTo>
                  <a:pt x="78" y="242"/>
                </a:lnTo>
                <a:lnTo>
                  <a:pt x="78" y="238"/>
                </a:lnTo>
                <a:lnTo>
                  <a:pt x="78" y="234"/>
                </a:lnTo>
                <a:lnTo>
                  <a:pt x="78" y="232"/>
                </a:lnTo>
                <a:lnTo>
                  <a:pt x="78" y="228"/>
                </a:lnTo>
                <a:lnTo>
                  <a:pt x="78" y="224"/>
                </a:lnTo>
                <a:lnTo>
                  <a:pt x="74" y="224"/>
                </a:lnTo>
                <a:lnTo>
                  <a:pt x="74" y="220"/>
                </a:lnTo>
                <a:lnTo>
                  <a:pt x="78" y="220"/>
                </a:lnTo>
                <a:lnTo>
                  <a:pt x="78" y="216"/>
                </a:lnTo>
                <a:lnTo>
                  <a:pt x="74" y="216"/>
                </a:lnTo>
                <a:lnTo>
                  <a:pt x="78" y="212"/>
                </a:lnTo>
                <a:lnTo>
                  <a:pt x="74" y="212"/>
                </a:lnTo>
                <a:lnTo>
                  <a:pt x="72" y="212"/>
                </a:lnTo>
                <a:lnTo>
                  <a:pt x="72" y="208"/>
                </a:lnTo>
                <a:lnTo>
                  <a:pt x="72" y="206"/>
                </a:lnTo>
                <a:lnTo>
                  <a:pt x="72" y="202"/>
                </a:lnTo>
                <a:lnTo>
                  <a:pt x="68" y="202"/>
                </a:lnTo>
                <a:lnTo>
                  <a:pt x="68" y="198"/>
                </a:lnTo>
                <a:lnTo>
                  <a:pt x="68" y="202"/>
                </a:lnTo>
                <a:lnTo>
                  <a:pt x="68" y="206"/>
                </a:lnTo>
                <a:lnTo>
                  <a:pt x="64" y="206"/>
                </a:lnTo>
                <a:lnTo>
                  <a:pt x="64" y="208"/>
                </a:lnTo>
                <a:lnTo>
                  <a:pt x="68" y="208"/>
                </a:lnTo>
                <a:lnTo>
                  <a:pt x="64" y="208"/>
                </a:lnTo>
                <a:lnTo>
                  <a:pt x="64" y="212"/>
                </a:lnTo>
                <a:lnTo>
                  <a:pt x="60" y="212"/>
                </a:lnTo>
                <a:lnTo>
                  <a:pt x="56" y="212"/>
                </a:lnTo>
                <a:lnTo>
                  <a:pt x="56" y="208"/>
                </a:lnTo>
                <a:lnTo>
                  <a:pt x="56" y="212"/>
                </a:lnTo>
                <a:lnTo>
                  <a:pt x="56" y="216"/>
                </a:lnTo>
                <a:lnTo>
                  <a:pt x="52" y="216"/>
                </a:lnTo>
                <a:lnTo>
                  <a:pt x="56" y="216"/>
                </a:lnTo>
                <a:lnTo>
                  <a:pt x="52" y="220"/>
                </a:lnTo>
                <a:lnTo>
                  <a:pt x="48" y="220"/>
                </a:lnTo>
                <a:lnTo>
                  <a:pt x="48" y="224"/>
                </a:lnTo>
                <a:lnTo>
                  <a:pt x="46" y="228"/>
                </a:lnTo>
                <a:lnTo>
                  <a:pt x="46" y="224"/>
                </a:lnTo>
                <a:lnTo>
                  <a:pt x="46" y="220"/>
                </a:lnTo>
                <a:lnTo>
                  <a:pt x="46" y="224"/>
                </a:lnTo>
                <a:lnTo>
                  <a:pt x="42" y="224"/>
                </a:lnTo>
                <a:lnTo>
                  <a:pt x="46" y="224"/>
                </a:lnTo>
                <a:lnTo>
                  <a:pt x="42" y="224"/>
                </a:lnTo>
                <a:lnTo>
                  <a:pt x="42" y="228"/>
                </a:lnTo>
                <a:lnTo>
                  <a:pt x="42" y="224"/>
                </a:lnTo>
                <a:lnTo>
                  <a:pt x="42" y="220"/>
                </a:lnTo>
                <a:lnTo>
                  <a:pt x="42" y="224"/>
                </a:lnTo>
                <a:lnTo>
                  <a:pt x="42" y="228"/>
                </a:lnTo>
                <a:lnTo>
                  <a:pt x="38" y="228"/>
                </a:lnTo>
                <a:lnTo>
                  <a:pt x="38" y="224"/>
                </a:lnTo>
                <a:lnTo>
                  <a:pt x="38" y="220"/>
                </a:lnTo>
                <a:lnTo>
                  <a:pt x="38" y="224"/>
                </a:lnTo>
                <a:lnTo>
                  <a:pt x="34" y="224"/>
                </a:lnTo>
                <a:lnTo>
                  <a:pt x="38" y="220"/>
                </a:lnTo>
                <a:lnTo>
                  <a:pt x="34" y="220"/>
                </a:lnTo>
                <a:lnTo>
                  <a:pt x="34" y="224"/>
                </a:lnTo>
                <a:lnTo>
                  <a:pt x="34" y="220"/>
                </a:lnTo>
                <a:lnTo>
                  <a:pt x="34" y="216"/>
                </a:lnTo>
                <a:lnTo>
                  <a:pt x="34" y="220"/>
                </a:lnTo>
                <a:lnTo>
                  <a:pt x="30" y="220"/>
                </a:lnTo>
                <a:lnTo>
                  <a:pt x="30" y="224"/>
                </a:lnTo>
                <a:lnTo>
                  <a:pt x="26" y="224"/>
                </a:lnTo>
                <a:lnTo>
                  <a:pt x="30" y="216"/>
                </a:lnTo>
                <a:lnTo>
                  <a:pt x="30" y="212"/>
                </a:lnTo>
                <a:lnTo>
                  <a:pt x="30" y="208"/>
                </a:lnTo>
                <a:lnTo>
                  <a:pt x="30" y="206"/>
                </a:lnTo>
                <a:lnTo>
                  <a:pt x="34" y="202"/>
                </a:lnTo>
                <a:lnTo>
                  <a:pt x="34" y="198"/>
                </a:lnTo>
                <a:lnTo>
                  <a:pt x="34" y="194"/>
                </a:lnTo>
                <a:lnTo>
                  <a:pt x="34" y="190"/>
                </a:lnTo>
                <a:lnTo>
                  <a:pt x="30" y="186"/>
                </a:lnTo>
                <a:lnTo>
                  <a:pt x="34" y="186"/>
                </a:lnTo>
                <a:lnTo>
                  <a:pt x="30" y="182"/>
                </a:lnTo>
                <a:lnTo>
                  <a:pt x="30" y="180"/>
                </a:lnTo>
                <a:lnTo>
                  <a:pt x="30" y="176"/>
                </a:lnTo>
                <a:lnTo>
                  <a:pt x="26" y="172"/>
                </a:lnTo>
                <a:lnTo>
                  <a:pt x="26" y="176"/>
                </a:lnTo>
                <a:lnTo>
                  <a:pt x="26" y="172"/>
                </a:lnTo>
                <a:lnTo>
                  <a:pt x="26" y="168"/>
                </a:lnTo>
                <a:lnTo>
                  <a:pt x="22" y="168"/>
                </a:lnTo>
                <a:lnTo>
                  <a:pt x="22" y="164"/>
                </a:lnTo>
                <a:lnTo>
                  <a:pt x="26" y="164"/>
                </a:lnTo>
                <a:lnTo>
                  <a:pt x="22" y="160"/>
                </a:lnTo>
                <a:lnTo>
                  <a:pt x="22" y="156"/>
                </a:lnTo>
                <a:lnTo>
                  <a:pt x="18" y="156"/>
                </a:lnTo>
                <a:lnTo>
                  <a:pt x="22" y="152"/>
                </a:lnTo>
                <a:lnTo>
                  <a:pt x="22" y="156"/>
                </a:lnTo>
                <a:lnTo>
                  <a:pt x="22" y="152"/>
                </a:lnTo>
                <a:lnTo>
                  <a:pt x="18" y="152"/>
                </a:lnTo>
                <a:lnTo>
                  <a:pt x="18" y="156"/>
                </a:lnTo>
                <a:lnTo>
                  <a:pt x="18" y="152"/>
                </a:lnTo>
                <a:lnTo>
                  <a:pt x="16" y="152"/>
                </a:lnTo>
                <a:lnTo>
                  <a:pt x="12" y="152"/>
                </a:lnTo>
                <a:lnTo>
                  <a:pt x="16" y="152"/>
                </a:lnTo>
                <a:lnTo>
                  <a:pt x="16" y="156"/>
                </a:lnTo>
                <a:lnTo>
                  <a:pt x="16" y="152"/>
                </a:lnTo>
                <a:lnTo>
                  <a:pt x="12" y="152"/>
                </a:lnTo>
                <a:lnTo>
                  <a:pt x="12" y="156"/>
                </a:lnTo>
                <a:lnTo>
                  <a:pt x="16" y="156"/>
                </a:lnTo>
                <a:lnTo>
                  <a:pt x="12" y="156"/>
                </a:lnTo>
                <a:lnTo>
                  <a:pt x="12" y="152"/>
                </a:lnTo>
                <a:lnTo>
                  <a:pt x="12" y="150"/>
                </a:lnTo>
                <a:lnTo>
                  <a:pt x="12" y="146"/>
                </a:lnTo>
                <a:lnTo>
                  <a:pt x="12" y="142"/>
                </a:lnTo>
                <a:lnTo>
                  <a:pt x="12" y="146"/>
                </a:lnTo>
                <a:lnTo>
                  <a:pt x="12" y="150"/>
                </a:lnTo>
                <a:lnTo>
                  <a:pt x="8" y="150"/>
                </a:lnTo>
                <a:lnTo>
                  <a:pt x="12" y="146"/>
                </a:lnTo>
                <a:lnTo>
                  <a:pt x="8" y="146"/>
                </a:lnTo>
                <a:lnTo>
                  <a:pt x="8" y="142"/>
                </a:lnTo>
                <a:lnTo>
                  <a:pt x="8" y="146"/>
                </a:lnTo>
                <a:lnTo>
                  <a:pt x="8" y="150"/>
                </a:lnTo>
                <a:lnTo>
                  <a:pt x="8" y="146"/>
                </a:lnTo>
                <a:lnTo>
                  <a:pt x="4" y="146"/>
                </a:lnTo>
                <a:lnTo>
                  <a:pt x="4" y="142"/>
                </a:lnTo>
                <a:lnTo>
                  <a:pt x="4" y="138"/>
                </a:lnTo>
                <a:lnTo>
                  <a:pt x="0" y="138"/>
                </a:lnTo>
                <a:lnTo>
                  <a:pt x="0" y="136"/>
                </a:lnTo>
                <a:lnTo>
                  <a:pt x="0" y="132"/>
                </a:lnTo>
                <a:lnTo>
                  <a:pt x="0" y="128"/>
                </a:lnTo>
                <a:lnTo>
                  <a:pt x="4" y="128"/>
                </a:lnTo>
                <a:lnTo>
                  <a:pt x="4" y="132"/>
                </a:lnTo>
                <a:lnTo>
                  <a:pt x="8" y="132"/>
                </a:lnTo>
                <a:lnTo>
                  <a:pt x="8" y="128"/>
                </a:lnTo>
                <a:lnTo>
                  <a:pt x="4" y="128"/>
                </a:lnTo>
                <a:lnTo>
                  <a:pt x="4" y="124"/>
                </a:lnTo>
                <a:lnTo>
                  <a:pt x="4" y="120"/>
                </a:lnTo>
                <a:lnTo>
                  <a:pt x="8" y="116"/>
                </a:lnTo>
                <a:lnTo>
                  <a:pt x="12" y="116"/>
                </a:lnTo>
                <a:lnTo>
                  <a:pt x="12" y="112"/>
                </a:lnTo>
                <a:lnTo>
                  <a:pt x="12" y="116"/>
                </a:lnTo>
                <a:lnTo>
                  <a:pt x="16" y="116"/>
                </a:lnTo>
                <a:lnTo>
                  <a:pt x="16" y="112"/>
                </a:lnTo>
                <a:lnTo>
                  <a:pt x="16" y="110"/>
                </a:lnTo>
                <a:lnTo>
                  <a:pt x="12" y="110"/>
                </a:lnTo>
                <a:lnTo>
                  <a:pt x="12" y="106"/>
                </a:lnTo>
                <a:lnTo>
                  <a:pt x="12" y="102"/>
                </a:lnTo>
                <a:lnTo>
                  <a:pt x="12" y="98"/>
                </a:lnTo>
                <a:lnTo>
                  <a:pt x="16" y="98"/>
                </a:lnTo>
                <a:lnTo>
                  <a:pt x="16" y="102"/>
                </a:lnTo>
                <a:lnTo>
                  <a:pt x="16" y="98"/>
                </a:lnTo>
                <a:lnTo>
                  <a:pt x="16" y="94"/>
                </a:lnTo>
                <a:lnTo>
                  <a:pt x="18" y="90"/>
                </a:lnTo>
                <a:lnTo>
                  <a:pt x="16" y="86"/>
                </a:lnTo>
                <a:lnTo>
                  <a:pt x="16" y="82"/>
                </a:lnTo>
                <a:lnTo>
                  <a:pt x="16" y="80"/>
                </a:lnTo>
                <a:lnTo>
                  <a:pt x="16" y="82"/>
                </a:lnTo>
                <a:lnTo>
                  <a:pt x="18" y="82"/>
                </a:lnTo>
                <a:lnTo>
                  <a:pt x="22" y="82"/>
                </a:lnTo>
                <a:lnTo>
                  <a:pt x="26" y="82"/>
                </a:lnTo>
                <a:lnTo>
                  <a:pt x="26" y="86"/>
                </a:lnTo>
                <a:lnTo>
                  <a:pt x="30" y="82"/>
                </a:lnTo>
                <a:lnTo>
                  <a:pt x="30" y="80"/>
                </a:lnTo>
                <a:lnTo>
                  <a:pt x="30" y="76"/>
                </a:lnTo>
                <a:lnTo>
                  <a:pt x="34" y="72"/>
                </a:lnTo>
                <a:lnTo>
                  <a:pt x="34" y="68"/>
                </a:lnTo>
                <a:lnTo>
                  <a:pt x="38" y="64"/>
                </a:lnTo>
                <a:lnTo>
                  <a:pt x="34" y="60"/>
                </a:lnTo>
                <a:lnTo>
                  <a:pt x="34" y="56"/>
                </a:lnTo>
                <a:lnTo>
                  <a:pt x="38" y="56"/>
                </a:lnTo>
                <a:lnTo>
                  <a:pt x="38" y="54"/>
                </a:lnTo>
                <a:lnTo>
                  <a:pt x="42" y="54"/>
                </a:lnTo>
                <a:lnTo>
                  <a:pt x="42" y="50"/>
                </a:lnTo>
                <a:lnTo>
                  <a:pt x="42" y="46"/>
                </a:lnTo>
                <a:lnTo>
                  <a:pt x="42" y="42"/>
                </a:lnTo>
                <a:lnTo>
                  <a:pt x="42" y="38"/>
                </a:lnTo>
                <a:lnTo>
                  <a:pt x="42" y="34"/>
                </a:lnTo>
                <a:lnTo>
                  <a:pt x="46" y="34"/>
                </a:lnTo>
                <a:lnTo>
                  <a:pt x="46" y="30"/>
                </a:lnTo>
                <a:lnTo>
                  <a:pt x="48" y="30"/>
                </a:lnTo>
                <a:lnTo>
                  <a:pt x="52" y="26"/>
                </a:lnTo>
                <a:lnTo>
                  <a:pt x="56" y="24"/>
                </a:lnTo>
                <a:lnTo>
                  <a:pt x="60" y="24"/>
                </a:lnTo>
                <a:lnTo>
                  <a:pt x="64" y="24"/>
                </a:lnTo>
                <a:lnTo>
                  <a:pt x="68" y="24"/>
                </a:lnTo>
                <a:lnTo>
                  <a:pt x="68" y="26"/>
                </a:lnTo>
                <a:lnTo>
                  <a:pt x="72" y="26"/>
                </a:lnTo>
                <a:lnTo>
                  <a:pt x="68" y="24"/>
                </a:lnTo>
                <a:lnTo>
                  <a:pt x="68" y="20"/>
                </a:lnTo>
                <a:lnTo>
                  <a:pt x="68" y="16"/>
                </a:lnTo>
                <a:lnTo>
                  <a:pt x="72" y="16"/>
                </a:lnTo>
                <a:lnTo>
                  <a:pt x="72" y="12"/>
                </a:lnTo>
                <a:lnTo>
                  <a:pt x="74" y="12"/>
                </a:lnTo>
                <a:lnTo>
                  <a:pt x="72" y="8"/>
                </a:lnTo>
                <a:lnTo>
                  <a:pt x="72" y="4"/>
                </a:lnTo>
                <a:lnTo>
                  <a:pt x="74" y="4"/>
                </a:lnTo>
                <a:lnTo>
                  <a:pt x="74" y="0"/>
                </a:lnTo>
                <a:lnTo>
                  <a:pt x="78" y="0"/>
                </a:lnTo>
                <a:lnTo>
                  <a:pt x="78" y="4"/>
                </a:lnTo>
                <a:lnTo>
                  <a:pt x="82" y="4"/>
                </a:lnTo>
                <a:lnTo>
                  <a:pt x="82" y="8"/>
                </a:lnTo>
                <a:lnTo>
                  <a:pt x="82" y="12"/>
                </a:lnTo>
                <a:lnTo>
                  <a:pt x="86" y="12"/>
                </a:lnTo>
                <a:lnTo>
                  <a:pt x="86" y="16"/>
                </a:lnTo>
                <a:lnTo>
                  <a:pt x="86" y="20"/>
                </a:lnTo>
                <a:lnTo>
                  <a:pt x="88" y="20"/>
                </a:lnTo>
                <a:lnTo>
                  <a:pt x="88" y="16"/>
                </a:lnTo>
                <a:lnTo>
                  <a:pt x="88" y="20"/>
                </a:lnTo>
                <a:lnTo>
                  <a:pt x="92" y="20"/>
                </a:lnTo>
                <a:lnTo>
                  <a:pt x="92" y="24"/>
                </a:lnTo>
                <a:lnTo>
                  <a:pt x="92" y="26"/>
                </a:lnTo>
                <a:lnTo>
                  <a:pt x="92" y="30"/>
                </a:lnTo>
                <a:lnTo>
                  <a:pt x="92" y="34"/>
                </a:lnTo>
                <a:lnTo>
                  <a:pt x="92" y="38"/>
                </a:lnTo>
                <a:lnTo>
                  <a:pt x="92" y="42"/>
                </a:lnTo>
                <a:lnTo>
                  <a:pt x="92" y="46"/>
                </a:lnTo>
                <a:lnTo>
                  <a:pt x="88" y="46"/>
                </a:lnTo>
                <a:lnTo>
                  <a:pt x="88" y="50"/>
                </a:lnTo>
                <a:lnTo>
                  <a:pt x="92" y="50"/>
                </a:lnTo>
                <a:lnTo>
                  <a:pt x="88" y="50"/>
                </a:lnTo>
                <a:lnTo>
                  <a:pt x="88" y="54"/>
                </a:lnTo>
                <a:lnTo>
                  <a:pt x="86" y="54"/>
                </a:lnTo>
                <a:lnTo>
                  <a:pt x="82" y="56"/>
                </a:lnTo>
                <a:lnTo>
                  <a:pt x="82" y="60"/>
                </a:lnTo>
                <a:lnTo>
                  <a:pt x="78" y="60"/>
                </a:lnTo>
                <a:lnTo>
                  <a:pt x="78" y="64"/>
                </a:lnTo>
                <a:lnTo>
                  <a:pt x="78" y="68"/>
                </a:lnTo>
                <a:lnTo>
                  <a:pt x="74" y="68"/>
                </a:lnTo>
                <a:lnTo>
                  <a:pt x="74" y="72"/>
                </a:lnTo>
                <a:lnTo>
                  <a:pt x="74" y="76"/>
                </a:lnTo>
                <a:lnTo>
                  <a:pt x="78" y="76"/>
                </a:lnTo>
                <a:lnTo>
                  <a:pt x="78" y="80"/>
                </a:lnTo>
                <a:lnTo>
                  <a:pt x="78" y="82"/>
                </a:lnTo>
                <a:lnTo>
                  <a:pt x="74" y="82"/>
                </a:lnTo>
                <a:lnTo>
                  <a:pt x="78" y="82"/>
                </a:lnTo>
                <a:lnTo>
                  <a:pt x="78" y="86"/>
                </a:lnTo>
                <a:lnTo>
                  <a:pt x="78" y="82"/>
                </a:lnTo>
                <a:lnTo>
                  <a:pt x="82" y="82"/>
                </a:lnTo>
                <a:lnTo>
                  <a:pt x="82" y="80"/>
                </a:lnTo>
                <a:lnTo>
                  <a:pt x="86" y="80"/>
                </a:lnTo>
                <a:lnTo>
                  <a:pt x="88" y="80"/>
                </a:lnTo>
                <a:lnTo>
                  <a:pt x="92" y="80"/>
                </a:lnTo>
                <a:lnTo>
                  <a:pt x="92" y="82"/>
                </a:lnTo>
                <a:lnTo>
                  <a:pt x="88" y="82"/>
                </a:lnTo>
                <a:lnTo>
                  <a:pt x="92" y="86"/>
                </a:lnTo>
                <a:lnTo>
                  <a:pt x="92" y="90"/>
                </a:lnTo>
                <a:lnTo>
                  <a:pt x="92" y="94"/>
                </a:lnTo>
                <a:lnTo>
                  <a:pt x="92" y="98"/>
                </a:lnTo>
                <a:lnTo>
                  <a:pt x="96" y="98"/>
                </a:lnTo>
                <a:lnTo>
                  <a:pt x="100" y="98"/>
                </a:lnTo>
                <a:lnTo>
                  <a:pt x="104" y="98"/>
                </a:lnTo>
                <a:lnTo>
                  <a:pt x="104" y="102"/>
                </a:lnTo>
                <a:lnTo>
                  <a:pt x="100" y="102"/>
                </a:lnTo>
                <a:lnTo>
                  <a:pt x="100" y="106"/>
                </a:lnTo>
                <a:lnTo>
                  <a:pt x="100" y="110"/>
                </a:lnTo>
                <a:lnTo>
                  <a:pt x="100" y="112"/>
                </a:lnTo>
                <a:lnTo>
                  <a:pt x="96" y="116"/>
                </a:lnTo>
                <a:lnTo>
                  <a:pt x="100" y="116"/>
                </a:lnTo>
                <a:lnTo>
                  <a:pt x="104" y="116"/>
                </a:lnTo>
                <a:lnTo>
                  <a:pt x="108" y="116"/>
                </a:lnTo>
                <a:lnTo>
                  <a:pt x="108" y="120"/>
                </a:lnTo>
                <a:lnTo>
                  <a:pt x="108" y="124"/>
                </a:lnTo>
                <a:lnTo>
                  <a:pt x="112" y="124"/>
                </a:lnTo>
                <a:lnTo>
                  <a:pt x="112" y="128"/>
                </a:lnTo>
                <a:lnTo>
                  <a:pt x="114" y="128"/>
                </a:lnTo>
                <a:lnTo>
                  <a:pt x="118" y="128"/>
                </a:lnTo>
                <a:lnTo>
                  <a:pt x="122" y="124"/>
                </a:lnTo>
                <a:lnTo>
                  <a:pt x="126" y="124"/>
                </a:lnTo>
                <a:lnTo>
                  <a:pt x="126" y="128"/>
                </a:lnTo>
                <a:lnTo>
                  <a:pt x="122" y="128"/>
                </a:lnTo>
                <a:lnTo>
                  <a:pt x="122" y="132"/>
                </a:lnTo>
                <a:lnTo>
                  <a:pt x="118" y="132"/>
                </a:lnTo>
                <a:lnTo>
                  <a:pt x="118" y="136"/>
                </a:lnTo>
                <a:lnTo>
                  <a:pt x="114" y="136"/>
                </a:lnTo>
                <a:lnTo>
                  <a:pt x="114" y="138"/>
                </a:lnTo>
                <a:lnTo>
                  <a:pt x="118" y="138"/>
                </a:lnTo>
                <a:lnTo>
                  <a:pt x="114" y="138"/>
                </a:lnTo>
                <a:lnTo>
                  <a:pt x="112" y="138"/>
                </a:lnTo>
                <a:lnTo>
                  <a:pt x="112" y="142"/>
                </a:lnTo>
                <a:lnTo>
                  <a:pt x="112" y="146"/>
                </a:lnTo>
                <a:lnTo>
                  <a:pt x="108" y="146"/>
                </a:lnTo>
                <a:lnTo>
                  <a:pt x="104" y="146"/>
                </a:lnTo>
                <a:lnTo>
                  <a:pt x="104" y="150"/>
                </a:lnTo>
                <a:lnTo>
                  <a:pt x="100" y="150"/>
                </a:lnTo>
                <a:lnTo>
                  <a:pt x="100" y="152"/>
                </a:lnTo>
                <a:lnTo>
                  <a:pt x="100" y="150"/>
                </a:lnTo>
                <a:lnTo>
                  <a:pt x="96" y="150"/>
                </a:lnTo>
                <a:lnTo>
                  <a:pt x="96" y="152"/>
                </a:lnTo>
                <a:lnTo>
                  <a:pt x="96" y="156"/>
                </a:lnTo>
                <a:lnTo>
                  <a:pt x="92" y="156"/>
                </a:lnTo>
                <a:lnTo>
                  <a:pt x="88" y="156"/>
                </a:lnTo>
                <a:lnTo>
                  <a:pt x="86" y="156"/>
                </a:lnTo>
                <a:lnTo>
                  <a:pt x="82" y="156"/>
                </a:lnTo>
                <a:lnTo>
                  <a:pt x="82" y="160"/>
                </a:lnTo>
                <a:lnTo>
                  <a:pt x="78" y="160"/>
                </a:lnTo>
                <a:lnTo>
                  <a:pt x="78" y="164"/>
                </a:lnTo>
                <a:lnTo>
                  <a:pt x="78" y="168"/>
                </a:lnTo>
                <a:lnTo>
                  <a:pt x="78" y="172"/>
                </a:lnTo>
                <a:lnTo>
                  <a:pt x="78" y="176"/>
                </a:lnTo>
                <a:lnTo>
                  <a:pt x="78" y="180"/>
                </a:lnTo>
                <a:lnTo>
                  <a:pt x="74" y="180"/>
                </a:lnTo>
                <a:lnTo>
                  <a:pt x="72" y="180"/>
                </a:lnTo>
                <a:lnTo>
                  <a:pt x="74" y="180"/>
                </a:lnTo>
                <a:lnTo>
                  <a:pt x="74" y="182"/>
                </a:lnTo>
                <a:lnTo>
                  <a:pt x="78" y="182"/>
                </a:lnTo>
                <a:lnTo>
                  <a:pt x="74" y="182"/>
                </a:lnTo>
                <a:lnTo>
                  <a:pt x="78" y="186"/>
                </a:lnTo>
                <a:lnTo>
                  <a:pt x="78" y="190"/>
                </a:lnTo>
                <a:lnTo>
                  <a:pt x="78" y="194"/>
                </a:lnTo>
                <a:lnTo>
                  <a:pt x="82" y="194"/>
                </a:lnTo>
                <a:lnTo>
                  <a:pt x="82" y="198"/>
                </a:lnTo>
                <a:lnTo>
                  <a:pt x="82" y="202"/>
                </a:lnTo>
                <a:lnTo>
                  <a:pt x="86" y="202"/>
                </a:lnTo>
                <a:lnTo>
                  <a:pt x="86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12"/>
                </a:lnTo>
                <a:lnTo>
                  <a:pt x="88" y="216"/>
                </a:lnTo>
                <a:lnTo>
                  <a:pt x="92" y="216"/>
                </a:lnTo>
                <a:lnTo>
                  <a:pt x="92" y="220"/>
                </a:lnTo>
                <a:lnTo>
                  <a:pt x="88" y="220"/>
                </a:lnTo>
                <a:lnTo>
                  <a:pt x="88" y="224"/>
                </a:lnTo>
                <a:lnTo>
                  <a:pt x="88" y="228"/>
                </a:lnTo>
                <a:lnTo>
                  <a:pt x="88" y="232"/>
                </a:lnTo>
                <a:lnTo>
                  <a:pt x="88" y="234"/>
                </a:lnTo>
                <a:lnTo>
                  <a:pt x="86" y="234"/>
                </a:lnTo>
                <a:lnTo>
                  <a:pt x="86" y="238"/>
                </a:lnTo>
                <a:lnTo>
                  <a:pt x="86" y="242"/>
                </a:lnTo>
                <a:lnTo>
                  <a:pt x="86" y="246"/>
                </a:lnTo>
                <a:lnTo>
                  <a:pt x="88" y="246"/>
                </a:lnTo>
                <a:lnTo>
                  <a:pt x="88" y="250"/>
                </a:lnTo>
                <a:lnTo>
                  <a:pt x="88" y="254"/>
                </a:lnTo>
                <a:lnTo>
                  <a:pt x="92" y="254"/>
                </a:lnTo>
                <a:lnTo>
                  <a:pt x="92" y="258"/>
                </a:lnTo>
                <a:lnTo>
                  <a:pt x="96" y="258"/>
                </a:lnTo>
                <a:lnTo>
                  <a:pt x="96" y="262"/>
                </a:lnTo>
                <a:lnTo>
                  <a:pt x="96" y="264"/>
                </a:lnTo>
                <a:lnTo>
                  <a:pt x="96" y="268"/>
                </a:lnTo>
                <a:lnTo>
                  <a:pt x="100" y="268"/>
                </a:lnTo>
                <a:lnTo>
                  <a:pt x="100" y="272"/>
                </a:lnTo>
                <a:lnTo>
                  <a:pt x="96" y="272"/>
                </a:lnTo>
                <a:lnTo>
                  <a:pt x="100" y="280"/>
                </a:lnTo>
                <a:lnTo>
                  <a:pt x="100" y="284"/>
                </a:lnTo>
                <a:lnTo>
                  <a:pt x="100" y="288"/>
                </a:lnTo>
                <a:lnTo>
                  <a:pt x="104" y="288"/>
                </a:lnTo>
                <a:lnTo>
                  <a:pt x="104" y="290"/>
                </a:lnTo>
                <a:lnTo>
                  <a:pt x="104" y="294"/>
                </a:lnTo>
                <a:lnTo>
                  <a:pt x="104" y="298"/>
                </a:lnTo>
                <a:lnTo>
                  <a:pt x="100" y="298"/>
                </a:lnTo>
                <a:lnTo>
                  <a:pt x="100" y="302"/>
                </a:lnTo>
                <a:lnTo>
                  <a:pt x="100" y="306"/>
                </a:lnTo>
                <a:lnTo>
                  <a:pt x="96" y="310"/>
                </a:lnTo>
                <a:lnTo>
                  <a:pt x="92" y="314"/>
                </a:lnTo>
                <a:lnTo>
                  <a:pt x="92" y="314"/>
                </a:lnTo>
                <a:lnTo>
                  <a:pt x="92" y="314"/>
                </a:lnTo>
                <a:close/>
                <a:moveTo>
                  <a:pt x="22" y="164"/>
                </a:moveTo>
                <a:lnTo>
                  <a:pt x="22" y="168"/>
                </a:lnTo>
                <a:lnTo>
                  <a:pt x="26" y="168"/>
                </a:lnTo>
                <a:lnTo>
                  <a:pt x="26" y="172"/>
                </a:lnTo>
                <a:lnTo>
                  <a:pt x="22" y="172"/>
                </a:lnTo>
                <a:lnTo>
                  <a:pt x="18" y="168"/>
                </a:lnTo>
                <a:lnTo>
                  <a:pt x="18" y="164"/>
                </a:lnTo>
                <a:lnTo>
                  <a:pt x="22" y="164"/>
                </a:lnTo>
                <a:lnTo>
                  <a:pt x="22" y="168"/>
                </a:lnTo>
                <a:lnTo>
                  <a:pt x="22" y="164"/>
                </a:lnTo>
                <a:lnTo>
                  <a:pt x="22" y="164"/>
                </a:lnTo>
                <a:lnTo>
                  <a:pt x="22" y="164"/>
                </a:lnTo>
                <a:close/>
                <a:moveTo>
                  <a:pt x="8" y="146"/>
                </a:moveTo>
                <a:lnTo>
                  <a:pt x="8" y="150"/>
                </a:lnTo>
                <a:lnTo>
                  <a:pt x="8" y="146"/>
                </a:lnTo>
                <a:lnTo>
                  <a:pt x="8" y="146"/>
                </a:lnTo>
                <a:lnTo>
                  <a:pt x="8" y="146"/>
                </a:lnTo>
                <a:close/>
                <a:moveTo>
                  <a:pt x="18" y="152"/>
                </a:moveTo>
                <a:lnTo>
                  <a:pt x="18" y="156"/>
                </a:lnTo>
                <a:lnTo>
                  <a:pt x="16" y="152"/>
                </a:lnTo>
                <a:lnTo>
                  <a:pt x="18" y="152"/>
                </a:lnTo>
                <a:lnTo>
                  <a:pt x="18" y="152"/>
                </a:lnTo>
                <a:lnTo>
                  <a:pt x="18" y="152"/>
                </a:lnTo>
                <a:close/>
                <a:moveTo>
                  <a:pt x="26" y="164"/>
                </a:moveTo>
                <a:lnTo>
                  <a:pt x="22" y="164"/>
                </a:lnTo>
                <a:lnTo>
                  <a:pt x="18" y="164"/>
                </a:lnTo>
                <a:lnTo>
                  <a:pt x="18" y="160"/>
                </a:lnTo>
                <a:lnTo>
                  <a:pt x="22" y="160"/>
                </a:lnTo>
                <a:lnTo>
                  <a:pt x="26" y="164"/>
                </a:lnTo>
                <a:lnTo>
                  <a:pt x="26" y="164"/>
                </a:lnTo>
                <a:lnTo>
                  <a:pt x="26" y="164"/>
                </a:lnTo>
                <a:close/>
                <a:moveTo>
                  <a:pt x="74" y="212"/>
                </a:moveTo>
                <a:lnTo>
                  <a:pt x="74" y="216"/>
                </a:lnTo>
                <a:lnTo>
                  <a:pt x="74" y="220"/>
                </a:lnTo>
                <a:lnTo>
                  <a:pt x="74" y="216"/>
                </a:lnTo>
                <a:lnTo>
                  <a:pt x="74" y="212"/>
                </a:lnTo>
                <a:lnTo>
                  <a:pt x="74" y="212"/>
                </a:lnTo>
                <a:lnTo>
                  <a:pt x="74" y="212"/>
                </a:lnTo>
                <a:close/>
                <a:moveTo>
                  <a:pt x="34" y="220"/>
                </a:moveTo>
                <a:lnTo>
                  <a:pt x="34" y="224"/>
                </a:lnTo>
                <a:lnTo>
                  <a:pt x="30" y="224"/>
                </a:lnTo>
                <a:lnTo>
                  <a:pt x="34" y="220"/>
                </a:lnTo>
                <a:lnTo>
                  <a:pt x="34" y="220"/>
                </a:lnTo>
                <a:lnTo>
                  <a:pt x="34" y="220"/>
                </a:lnTo>
                <a:close/>
                <a:moveTo>
                  <a:pt x="82" y="290"/>
                </a:moveTo>
                <a:lnTo>
                  <a:pt x="82" y="288"/>
                </a:lnTo>
                <a:lnTo>
                  <a:pt x="82" y="290"/>
                </a:lnTo>
                <a:lnTo>
                  <a:pt x="82" y="290"/>
                </a:lnTo>
                <a:lnTo>
                  <a:pt x="82" y="290"/>
                </a:lnTo>
                <a:close/>
                <a:moveTo>
                  <a:pt x="86" y="328"/>
                </a:moveTo>
                <a:lnTo>
                  <a:pt x="82" y="328"/>
                </a:lnTo>
                <a:lnTo>
                  <a:pt x="86" y="328"/>
                </a:lnTo>
                <a:lnTo>
                  <a:pt x="86" y="324"/>
                </a:lnTo>
                <a:lnTo>
                  <a:pt x="86" y="328"/>
                </a:lnTo>
                <a:lnTo>
                  <a:pt x="86" y="328"/>
                </a:lnTo>
                <a:lnTo>
                  <a:pt x="86" y="328"/>
                </a:lnTo>
                <a:close/>
                <a:moveTo>
                  <a:pt x="18" y="172"/>
                </a:moveTo>
                <a:lnTo>
                  <a:pt x="22" y="172"/>
                </a:lnTo>
                <a:lnTo>
                  <a:pt x="22" y="176"/>
                </a:lnTo>
                <a:lnTo>
                  <a:pt x="18" y="176"/>
                </a:lnTo>
                <a:lnTo>
                  <a:pt x="18" y="172"/>
                </a:lnTo>
                <a:lnTo>
                  <a:pt x="18" y="172"/>
                </a:lnTo>
                <a:lnTo>
                  <a:pt x="18" y="172"/>
                </a:lnTo>
                <a:close/>
                <a:moveTo>
                  <a:pt x="86" y="288"/>
                </a:moveTo>
                <a:lnTo>
                  <a:pt x="86" y="284"/>
                </a:lnTo>
                <a:lnTo>
                  <a:pt x="86" y="280"/>
                </a:lnTo>
                <a:lnTo>
                  <a:pt x="88" y="284"/>
                </a:lnTo>
                <a:lnTo>
                  <a:pt x="86" y="288"/>
                </a:lnTo>
                <a:lnTo>
                  <a:pt x="86" y="288"/>
                </a:lnTo>
                <a:lnTo>
                  <a:pt x="86" y="288"/>
                </a:lnTo>
                <a:close/>
                <a:moveTo>
                  <a:pt x="82" y="288"/>
                </a:moveTo>
                <a:lnTo>
                  <a:pt x="82" y="284"/>
                </a:lnTo>
                <a:lnTo>
                  <a:pt x="82" y="288"/>
                </a:lnTo>
                <a:lnTo>
                  <a:pt x="82" y="288"/>
                </a:lnTo>
                <a:lnTo>
                  <a:pt x="82" y="288"/>
                </a:lnTo>
                <a:close/>
                <a:moveTo>
                  <a:pt x="88" y="290"/>
                </a:moveTo>
                <a:lnTo>
                  <a:pt x="88" y="294"/>
                </a:lnTo>
                <a:lnTo>
                  <a:pt x="88" y="290"/>
                </a:lnTo>
                <a:lnTo>
                  <a:pt x="88" y="290"/>
                </a:lnTo>
                <a:lnTo>
                  <a:pt x="88" y="290"/>
                </a:lnTo>
                <a:close/>
                <a:moveTo>
                  <a:pt x="86" y="298"/>
                </a:moveTo>
                <a:lnTo>
                  <a:pt x="86" y="294"/>
                </a:lnTo>
                <a:lnTo>
                  <a:pt x="88" y="294"/>
                </a:lnTo>
                <a:lnTo>
                  <a:pt x="88" y="298"/>
                </a:lnTo>
                <a:lnTo>
                  <a:pt x="86" y="298"/>
                </a:lnTo>
                <a:lnTo>
                  <a:pt x="86" y="298"/>
                </a:lnTo>
                <a:lnTo>
                  <a:pt x="86" y="298"/>
                </a:lnTo>
                <a:close/>
                <a:moveTo>
                  <a:pt x="86" y="302"/>
                </a:moveTo>
                <a:lnTo>
                  <a:pt x="86" y="298"/>
                </a:lnTo>
                <a:lnTo>
                  <a:pt x="86" y="294"/>
                </a:lnTo>
                <a:lnTo>
                  <a:pt x="86" y="298"/>
                </a:lnTo>
                <a:lnTo>
                  <a:pt x="86" y="302"/>
                </a:lnTo>
                <a:lnTo>
                  <a:pt x="86" y="302"/>
                </a:lnTo>
                <a:lnTo>
                  <a:pt x="86" y="302"/>
                </a:lnTo>
                <a:close/>
                <a:moveTo>
                  <a:pt x="86" y="314"/>
                </a:moveTo>
                <a:lnTo>
                  <a:pt x="82" y="310"/>
                </a:lnTo>
                <a:lnTo>
                  <a:pt x="82" y="314"/>
                </a:lnTo>
                <a:lnTo>
                  <a:pt x="82" y="310"/>
                </a:lnTo>
                <a:lnTo>
                  <a:pt x="86" y="310"/>
                </a:lnTo>
                <a:lnTo>
                  <a:pt x="86" y="314"/>
                </a:lnTo>
                <a:lnTo>
                  <a:pt x="86" y="314"/>
                </a:lnTo>
                <a:lnTo>
                  <a:pt x="86" y="31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5" name="Freeform 43">
            <a:extLst>
              <a:ext uri="{FF2B5EF4-FFF2-40B4-BE49-F238E27FC236}">
                <a16:creationId xmlns:a16="http://schemas.microsoft.com/office/drawing/2014/main" id="{2A08B9A1-9CDE-45D4-96D2-091B9F528BAB}"/>
              </a:ext>
            </a:extLst>
          </p:cNvPr>
          <p:cNvSpPr>
            <a:spLocks/>
          </p:cNvSpPr>
          <p:nvPr/>
        </p:nvSpPr>
        <p:spPr bwMode="auto">
          <a:xfrm>
            <a:off x="7756928" y="3684055"/>
            <a:ext cx="184150" cy="117475"/>
          </a:xfrm>
          <a:custGeom>
            <a:avLst/>
            <a:gdLst>
              <a:gd name="T0" fmla="*/ 34 w 116"/>
              <a:gd name="T1" fmla="*/ 48 h 74"/>
              <a:gd name="T2" fmla="*/ 30 w 116"/>
              <a:gd name="T3" fmla="*/ 44 h 74"/>
              <a:gd name="T4" fmla="*/ 26 w 116"/>
              <a:gd name="T5" fmla="*/ 44 h 74"/>
              <a:gd name="T6" fmla="*/ 20 w 116"/>
              <a:gd name="T7" fmla="*/ 40 h 74"/>
              <a:gd name="T8" fmla="*/ 16 w 116"/>
              <a:gd name="T9" fmla="*/ 36 h 74"/>
              <a:gd name="T10" fmla="*/ 8 w 116"/>
              <a:gd name="T11" fmla="*/ 30 h 74"/>
              <a:gd name="T12" fmla="*/ 4 w 116"/>
              <a:gd name="T13" fmla="*/ 30 h 74"/>
              <a:gd name="T14" fmla="*/ 0 w 116"/>
              <a:gd name="T15" fmla="*/ 22 h 74"/>
              <a:gd name="T16" fmla="*/ 0 w 116"/>
              <a:gd name="T17" fmla="*/ 18 h 74"/>
              <a:gd name="T18" fmla="*/ 4 w 116"/>
              <a:gd name="T19" fmla="*/ 14 h 74"/>
              <a:gd name="T20" fmla="*/ 8 w 116"/>
              <a:gd name="T21" fmla="*/ 10 h 74"/>
              <a:gd name="T22" fmla="*/ 8 w 116"/>
              <a:gd name="T23" fmla="*/ 6 h 74"/>
              <a:gd name="T24" fmla="*/ 16 w 116"/>
              <a:gd name="T25" fmla="*/ 4 h 74"/>
              <a:gd name="T26" fmla="*/ 16 w 116"/>
              <a:gd name="T27" fmla="*/ 6 h 74"/>
              <a:gd name="T28" fmla="*/ 20 w 116"/>
              <a:gd name="T29" fmla="*/ 0 h 74"/>
              <a:gd name="T30" fmla="*/ 20 w 116"/>
              <a:gd name="T31" fmla="*/ 0 h 74"/>
              <a:gd name="T32" fmla="*/ 26 w 116"/>
              <a:gd name="T33" fmla="*/ 0 h 74"/>
              <a:gd name="T34" fmla="*/ 34 w 116"/>
              <a:gd name="T35" fmla="*/ 6 h 74"/>
              <a:gd name="T36" fmla="*/ 42 w 116"/>
              <a:gd name="T37" fmla="*/ 10 h 74"/>
              <a:gd name="T38" fmla="*/ 46 w 116"/>
              <a:gd name="T39" fmla="*/ 14 h 74"/>
              <a:gd name="T40" fmla="*/ 48 w 116"/>
              <a:gd name="T41" fmla="*/ 22 h 74"/>
              <a:gd name="T42" fmla="*/ 52 w 116"/>
              <a:gd name="T43" fmla="*/ 22 h 74"/>
              <a:gd name="T44" fmla="*/ 56 w 116"/>
              <a:gd name="T45" fmla="*/ 22 h 74"/>
              <a:gd name="T46" fmla="*/ 60 w 116"/>
              <a:gd name="T47" fmla="*/ 26 h 74"/>
              <a:gd name="T48" fmla="*/ 64 w 116"/>
              <a:gd name="T49" fmla="*/ 30 h 74"/>
              <a:gd name="T50" fmla="*/ 68 w 116"/>
              <a:gd name="T51" fmla="*/ 32 h 74"/>
              <a:gd name="T52" fmla="*/ 72 w 116"/>
              <a:gd name="T53" fmla="*/ 32 h 74"/>
              <a:gd name="T54" fmla="*/ 72 w 116"/>
              <a:gd name="T55" fmla="*/ 36 h 74"/>
              <a:gd name="T56" fmla="*/ 74 w 116"/>
              <a:gd name="T57" fmla="*/ 36 h 74"/>
              <a:gd name="T58" fmla="*/ 82 w 116"/>
              <a:gd name="T59" fmla="*/ 40 h 74"/>
              <a:gd name="T60" fmla="*/ 82 w 116"/>
              <a:gd name="T61" fmla="*/ 44 h 74"/>
              <a:gd name="T62" fmla="*/ 86 w 116"/>
              <a:gd name="T63" fmla="*/ 40 h 74"/>
              <a:gd name="T64" fmla="*/ 90 w 116"/>
              <a:gd name="T65" fmla="*/ 44 h 74"/>
              <a:gd name="T66" fmla="*/ 94 w 116"/>
              <a:gd name="T67" fmla="*/ 40 h 74"/>
              <a:gd name="T68" fmla="*/ 98 w 116"/>
              <a:gd name="T69" fmla="*/ 44 h 74"/>
              <a:gd name="T70" fmla="*/ 100 w 116"/>
              <a:gd name="T71" fmla="*/ 44 h 74"/>
              <a:gd name="T72" fmla="*/ 108 w 116"/>
              <a:gd name="T73" fmla="*/ 48 h 74"/>
              <a:gd name="T74" fmla="*/ 108 w 116"/>
              <a:gd name="T75" fmla="*/ 44 h 74"/>
              <a:gd name="T76" fmla="*/ 112 w 116"/>
              <a:gd name="T77" fmla="*/ 44 h 74"/>
              <a:gd name="T78" fmla="*/ 116 w 116"/>
              <a:gd name="T79" fmla="*/ 48 h 74"/>
              <a:gd name="T80" fmla="*/ 112 w 116"/>
              <a:gd name="T81" fmla="*/ 56 h 74"/>
              <a:gd name="T82" fmla="*/ 112 w 116"/>
              <a:gd name="T83" fmla="*/ 62 h 74"/>
              <a:gd name="T84" fmla="*/ 112 w 116"/>
              <a:gd name="T85" fmla="*/ 70 h 74"/>
              <a:gd name="T86" fmla="*/ 112 w 116"/>
              <a:gd name="T87" fmla="*/ 70 h 74"/>
              <a:gd name="T88" fmla="*/ 108 w 116"/>
              <a:gd name="T89" fmla="*/ 70 h 74"/>
              <a:gd name="T90" fmla="*/ 104 w 116"/>
              <a:gd name="T91" fmla="*/ 70 h 74"/>
              <a:gd name="T92" fmla="*/ 98 w 116"/>
              <a:gd name="T93" fmla="*/ 70 h 74"/>
              <a:gd name="T94" fmla="*/ 90 w 116"/>
              <a:gd name="T95" fmla="*/ 70 h 74"/>
              <a:gd name="T96" fmla="*/ 86 w 116"/>
              <a:gd name="T97" fmla="*/ 66 h 74"/>
              <a:gd name="T98" fmla="*/ 78 w 116"/>
              <a:gd name="T99" fmla="*/ 66 h 74"/>
              <a:gd name="T100" fmla="*/ 78 w 116"/>
              <a:gd name="T101" fmla="*/ 62 h 74"/>
              <a:gd name="T102" fmla="*/ 74 w 116"/>
              <a:gd name="T103" fmla="*/ 66 h 74"/>
              <a:gd name="T104" fmla="*/ 68 w 116"/>
              <a:gd name="T105" fmla="*/ 60 h 74"/>
              <a:gd name="T106" fmla="*/ 64 w 116"/>
              <a:gd name="T107" fmla="*/ 60 h 74"/>
              <a:gd name="T108" fmla="*/ 64 w 116"/>
              <a:gd name="T109" fmla="*/ 56 h 74"/>
              <a:gd name="T110" fmla="*/ 56 w 116"/>
              <a:gd name="T111" fmla="*/ 52 h 74"/>
              <a:gd name="T112" fmla="*/ 52 w 116"/>
              <a:gd name="T113" fmla="*/ 56 h 74"/>
              <a:gd name="T114" fmla="*/ 48 w 116"/>
              <a:gd name="T115" fmla="*/ 52 h 74"/>
              <a:gd name="T116" fmla="*/ 46 w 116"/>
              <a:gd name="T117" fmla="*/ 56 h 74"/>
              <a:gd name="T118" fmla="*/ 46 w 116"/>
              <a:gd name="T119" fmla="*/ 52 h 74"/>
              <a:gd name="T120" fmla="*/ 38 w 116"/>
              <a:gd name="T121" fmla="*/ 52 h 74"/>
              <a:gd name="T122" fmla="*/ 38 w 116"/>
              <a:gd name="T123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74">
                <a:moveTo>
                  <a:pt x="38" y="48"/>
                </a:moveTo>
                <a:lnTo>
                  <a:pt x="38" y="48"/>
                </a:lnTo>
                <a:lnTo>
                  <a:pt x="38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0" y="48"/>
                </a:lnTo>
                <a:lnTo>
                  <a:pt x="30" y="48"/>
                </a:lnTo>
                <a:lnTo>
                  <a:pt x="30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0" y="40"/>
                </a:lnTo>
                <a:lnTo>
                  <a:pt x="20" y="40"/>
                </a:lnTo>
                <a:lnTo>
                  <a:pt x="20" y="40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2" y="32"/>
                </a:lnTo>
                <a:lnTo>
                  <a:pt x="8" y="32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2"/>
                </a:lnTo>
                <a:lnTo>
                  <a:pt x="4" y="32"/>
                </a:lnTo>
                <a:lnTo>
                  <a:pt x="4" y="32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0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4"/>
                </a:lnTo>
                <a:lnTo>
                  <a:pt x="30" y="6"/>
                </a:lnTo>
                <a:lnTo>
                  <a:pt x="30" y="4"/>
                </a:lnTo>
                <a:lnTo>
                  <a:pt x="34" y="6"/>
                </a:lnTo>
                <a:lnTo>
                  <a:pt x="34" y="6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42" y="10"/>
                </a:lnTo>
                <a:lnTo>
                  <a:pt x="42" y="10"/>
                </a:lnTo>
                <a:lnTo>
                  <a:pt x="42" y="14"/>
                </a:lnTo>
                <a:lnTo>
                  <a:pt x="42" y="14"/>
                </a:lnTo>
                <a:lnTo>
                  <a:pt x="42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8"/>
                </a:lnTo>
                <a:lnTo>
                  <a:pt x="46" y="18"/>
                </a:lnTo>
                <a:lnTo>
                  <a:pt x="48" y="18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60" y="22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30"/>
                </a:lnTo>
                <a:lnTo>
                  <a:pt x="64" y="30"/>
                </a:lnTo>
                <a:lnTo>
                  <a:pt x="64" y="30"/>
                </a:lnTo>
                <a:lnTo>
                  <a:pt x="64" y="30"/>
                </a:lnTo>
                <a:lnTo>
                  <a:pt x="64" y="30"/>
                </a:lnTo>
                <a:lnTo>
                  <a:pt x="64" y="30"/>
                </a:lnTo>
                <a:lnTo>
                  <a:pt x="64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72" y="32"/>
                </a:lnTo>
                <a:lnTo>
                  <a:pt x="72" y="32"/>
                </a:lnTo>
                <a:lnTo>
                  <a:pt x="72" y="30"/>
                </a:lnTo>
                <a:lnTo>
                  <a:pt x="72" y="32"/>
                </a:lnTo>
                <a:lnTo>
                  <a:pt x="72" y="32"/>
                </a:lnTo>
                <a:lnTo>
                  <a:pt x="72" y="32"/>
                </a:lnTo>
                <a:lnTo>
                  <a:pt x="72" y="32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8" y="36"/>
                </a:lnTo>
                <a:lnTo>
                  <a:pt x="78" y="36"/>
                </a:lnTo>
                <a:lnTo>
                  <a:pt x="78" y="36"/>
                </a:lnTo>
                <a:lnTo>
                  <a:pt x="82" y="40"/>
                </a:lnTo>
                <a:lnTo>
                  <a:pt x="82" y="40"/>
                </a:lnTo>
                <a:lnTo>
                  <a:pt x="82" y="40"/>
                </a:lnTo>
                <a:lnTo>
                  <a:pt x="82" y="40"/>
                </a:lnTo>
                <a:lnTo>
                  <a:pt x="82" y="40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0"/>
                </a:lnTo>
                <a:lnTo>
                  <a:pt x="86" y="40"/>
                </a:lnTo>
                <a:lnTo>
                  <a:pt x="86" y="40"/>
                </a:lnTo>
                <a:lnTo>
                  <a:pt x="86" y="40"/>
                </a:lnTo>
                <a:lnTo>
                  <a:pt x="86" y="40"/>
                </a:lnTo>
                <a:lnTo>
                  <a:pt x="86" y="44"/>
                </a:lnTo>
                <a:lnTo>
                  <a:pt x="90" y="44"/>
                </a:lnTo>
                <a:lnTo>
                  <a:pt x="90" y="44"/>
                </a:lnTo>
                <a:lnTo>
                  <a:pt x="90" y="44"/>
                </a:lnTo>
                <a:lnTo>
                  <a:pt x="90" y="44"/>
                </a:lnTo>
                <a:lnTo>
                  <a:pt x="90" y="44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8" y="44"/>
                </a:lnTo>
                <a:lnTo>
                  <a:pt x="98" y="44"/>
                </a:lnTo>
                <a:lnTo>
                  <a:pt x="98" y="44"/>
                </a:lnTo>
                <a:lnTo>
                  <a:pt x="98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8"/>
                </a:lnTo>
                <a:lnTo>
                  <a:pt x="100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8"/>
                </a:lnTo>
                <a:lnTo>
                  <a:pt x="108" y="48"/>
                </a:lnTo>
                <a:lnTo>
                  <a:pt x="108" y="44"/>
                </a:lnTo>
                <a:lnTo>
                  <a:pt x="108" y="48"/>
                </a:lnTo>
                <a:lnTo>
                  <a:pt x="108" y="48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116" y="44"/>
                </a:lnTo>
                <a:lnTo>
                  <a:pt x="116" y="44"/>
                </a:lnTo>
                <a:lnTo>
                  <a:pt x="116" y="48"/>
                </a:lnTo>
                <a:lnTo>
                  <a:pt x="116" y="48"/>
                </a:lnTo>
                <a:lnTo>
                  <a:pt x="112" y="52"/>
                </a:lnTo>
                <a:lnTo>
                  <a:pt x="112" y="52"/>
                </a:lnTo>
                <a:lnTo>
                  <a:pt x="112" y="52"/>
                </a:lnTo>
                <a:lnTo>
                  <a:pt x="112" y="52"/>
                </a:lnTo>
                <a:lnTo>
                  <a:pt x="112" y="56"/>
                </a:lnTo>
                <a:lnTo>
                  <a:pt x="112" y="56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2"/>
                </a:lnTo>
                <a:lnTo>
                  <a:pt x="116" y="62"/>
                </a:lnTo>
                <a:lnTo>
                  <a:pt x="116" y="66"/>
                </a:lnTo>
                <a:lnTo>
                  <a:pt x="116" y="66"/>
                </a:lnTo>
                <a:lnTo>
                  <a:pt x="116" y="66"/>
                </a:lnTo>
                <a:lnTo>
                  <a:pt x="116" y="66"/>
                </a:lnTo>
                <a:lnTo>
                  <a:pt x="112" y="70"/>
                </a:lnTo>
                <a:lnTo>
                  <a:pt x="112" y="70"/>
                </a:lnTo>
                <a:lnTo>
                  <a:pt x="112" y="70"/>
                </a:lnTo>
                <a:lnTo>
                  <a:pt x="112" y="70"/>
                </a:lnTo>
                <a:lnTo>
                  <a:pt x="112" y="74"/>
                </a:lnTo>
                <a:lnTo>
                  <a:pt x="112" y="70"/>
                </a:lnTo>
                <a:lnTo>
                  <a:pt x="112" y="70"/>
                </a:lnTo>
                <a:lnTo>
                  <a:pt x="112" y="70"/>
                </a:lnTo>
                <a:lnTo>
                  <a:pt x="112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4" y="70"/>
                </a:lnTo>
                <a:lnTo>
                  <a:pt x="104" y="70"/>
                </a:lnTo>
                <a:lnTo>
                  <a:pt x="104" y="70"/>
                </a:lnTo>
                <a:lnTo>
                  <a:pt x="104" y="70"/>
                </a:lnTo>
                <a:lnTo>
                  <a:pt x="104" y="70"/>
                </a:lnTo>
                <a:lnTo>
                  <a:pt x="104" y="70"/>
                </a:lnTo>
                <a:lnTo>
                  <a:pt x="100" y="74"/>
                </a:lnTo>
                <a:lnTo>
                  <a:pt x="100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4" y="70"/>
                </a:lnTo>
                <a:lnTo>
                  <a:pt x="94" y="70"/>
                </a:lnTo>
                <a:lnTo>
                  <a:pt x="94" y="70"/>
                </a:lnTo>
                <a:lnTo>
                  <a:pt x="90" y="70"/>
                </a:lnTo>
                <a:lnTo>
                  <a:pt x="90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2" y="66"/>
                </a:lnTo>
                <a:lnTo>
                  <a:pt x="82" y="66"/>
                </a:lnTo>
                <a:lnTo>
                  <a:pt x="82" y="66"/>
                </a:lnTo>
                <a:lnTo>
                  <a:pt x="82" y="70"/>
                </a:lnTo>
                <a:lnTo>
                  <a:pt x="78" y="66"/>
                </a:lnTo>
                <a:lnTo>
                  <a:pt x="78" y="66"/>
                </a:lnTo>
                <a:lnTo>
                  <a:pt x="78" y="66"/>
                </a:lnTo>
                <a:lnTo>
                  <a:pt x="78" y="66"/>
                </a:lnTo>
                <a:lnTo>
                  <a:pt x="78" y="66"/>
                </a:lnTo>
                <a:lnTo>
                  <a:pt x="78" y="62"/>
                </a:lnTo>
                <a:lnTo>
                  <a:pt x="78" y="62"/>
                </a:lnTo>
                <a:lnTo>
                  <a:pt x="78" y="62"/>
                </a:lnTo>
                <a:lnTo>
                  <a:pt x="78" y="62"/>
                </a:lnTo>
                <a:lnTo>
                  <a:pt x="74" y="62"/>
                </a:lnTo>
                <a:lnTo>
                  <a:pt x="74" y="66"/>
                </a:lnTo>
                <a:lnTo>
                  <a:pt x="74" y="66"/>
                </a:lnTo>
                <a:lnTo>
                  <a:pt x="74" y="66"/>
                </a:lnTo>
                <a:lnTo>
                  <a:pt x="74" y="66"/>
                </a:lnTo>
                <a:lnTo>
                  <a:pt x="72" y="66"/>
                </a:lnTo>
                <a:lnTo>
                  <a:pt x="72" y="66"/>
                </a:lnTo>
                <a:lnTo>
                  <a:pt x="72" y="62"/>
                </a:lnTo>
                <a:lnTo>
                  <a:pt x="68" y="62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56"/>
                </a:lnTo>
                <a:lnTo>
                  <a:pt x="64" y="56"/>
                </a:lnTo>
                <a:lnTo>
                  <a:pt x="64" y="56"/>
                </a:lnTo>
                <a:lnTo>
                  <a:pt x="64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6" y="52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6" name="Freeform 44">
            <a:extLst>
              <a:ext uri="{FF2B5EF4-FFF2-40B4-BE49-F238E27FC236}">
                <a16:creationId xmlns:a16="http://schemas.microsoft.com/office/drawing/2014/main" id="{A9DE8BF9-5F57-44B6-A374-5D9B60DA0BF9}"/>
              </a:ext>
            </a:extLst>
          </p:cNvPr>
          <p:cNvSpPr>
            <a:spLocks/>
          </p:cNvSpPr>
          <p:nvPr/>
        </p:nvSpPr>
        <p:spPr bwMode="auto">
          <a:xfrm>
            <a:off x="8750703" y="3306230"/>
            <a:ext cx="142875" cy="158750"/>
          </a:xfrm>
          <a:custGeom>
            <a:avLst/>
            <a:gdLst>
              <a:gd name="T0" fmla="*/ 46 w 90"/>
              <a:gd name="T1" fmla="*/ 72 h 100"/>
              <a:gd name="T2" fmla="*/ 52 w 90"/>
              <a:gd name="T3" fmla="*/ 76 h 100"/>
              <a:gd name="T4" fmla="*/ 56 w 90"/>
              <a:gd name="T5" fmla="*/ 80 h 100"/>
              <a:gd name="T6" fmla="*/ 56 w 90"/>
              <a:gd name="T7" fmla="*/ 84 h 100"/>
              <a:gd name="T8" fmla="*/ 56 w 90"/>
              <a:gd name="T9" fmla="*/ 88 h 100"/>
              <a:gd name="T10" fmla="*/ 52 w 90"/>
              <a:gd name="T11" fmla="*/ 88 h 100"/>
              <a:gd name="T12" fmla="*/ 42 w 90"/>
              <a:gd name="T13" fmla="*/ 88 h 100"/>
              <a:gd name="T14" fmla="*/ 38 w 90"/>
              <a:gd name="T15" fmla="*/ 92 h 100"/>
              <a:gd name="T16" fmla="*/ 34 w 90"/>
              <a:gd name="T17" fmla="*/ 100 h 100"/>
              <a:gd name="T18" fmla="*/ 26 w 90"/>
              <a:gd name="T19" fmla="*/ 96 h 100"/>
              <a:gd name="T20" fmla="*/ 22 w 90"/>
              <a:gd name="T21" fmla="*/ 100 h 100"/>
              <a:gd name="T22" fmla="*/ 20 w 90"/>
              <a:gd name="T23" fmla="*/ 96 h 100"/>
              <a:gd name="T24" fmla="*/ 20 w 90"/>
              <a:gd name="T25" fmla="*/ 96 h 100"/>
              <a:gd name="T26" fmla="*/ 16 w 90"/>
              <a:gd name="T27" fmla="*/ 100 h 100"/>
              <a:gd name="T28" fmla="*/ 16 w 90"/>
              <a:gd name="T29" fmla="*/ 96 h 100"/>
              <a:gd name="T30" fmla="*/ 12 w 90"/>
              <a:gd name="T31" fmla="*/ 96 h 100"/>
              <a:gd name="T32" fmla="*/ 12 w 90"/>
              <a:gd name="T33" fmla="*/ 96 h 100"/>
              <a:gd name="T34" fmla="*/ 12 w 90"/>
              <a:gd name="T35" fmla="*/ 92 h 100"/>
              <a:gd name="T36" fmla="*/ 4 w 90"/>
              <a:gd name="T37" fmla="*/ 92 h 100"/>
              <a:gd name="T38" fmla="*/ 8 w 90"/>
              <a:gd name="T39" fmla="*/ 84 h 100"/>
              <a:gd name="T40" fmla="*/ 16 w 90"/>
              <a:gd name="T41" fmla="*/ 80 h 100"/>
              <a:gd name="T42" fmla="*/ 20 w 90"/>
              <a:gd name="T43" fmla="*/ 84 h 100"/>
              <a:gd name="T44" fmla="*/ 12 w 90"/>
              <a:gd name="T45" fmla="*/ 80 h 100"/>
              <a:gd name="T46" fmla="*/ 12 w 90"/>
              <a:gd name="T47" fmla="*/ 72 h 100"/>
              <a:gd name="T48" fmla="*/ 16 w 90"/>
              <a:gd name="T49" fmla="*/ 70 h 100"/>
              <a:gd name="T50" fmla="*/ 16 w 90"/>
              <a:gd name="T51" fmla="*/ 66 h 100"/>
              <a:gd name="T52" fmla="*/ 4 w 90"/>
              <a:gd name="T53" fmla="*/ 62 h 100"/>
              <a:gd name="T54" fmla="*/ 4 w 90"/>
              <a:gd name="T55" fmla="*/ 58 h 100"/>
              <a:gd name="T56" fmla="*/ 0 w 90"/>
              <a:gd name="T57" fmla="*/ 54 h 100"/>
              <a:gd name="T58" fmla="*/ 4 w 90"/>
              <a:gd name="T59" fmla="*/ 50 h 100"/>
              <a:gd name="T60" fmla="*/ 12 w 90"/>
              <a:gd name="T61" fmla="*/ 44 h 100"/>
              <a:gd name="T62" fmla="*/ 20 w 90"/>
              <a:gd name="T63" fmla="*/ 44 h 100"/>
              <a:gd name="T64" fmla="*/ 26 w 90"/>
              <a:gd name="T65" fmla="*/ 32 h 100"/>
              <a:gd name="T66" fmla="*/ 30 w 90"/>
              <a:gd name="T67" fmla="*/ 28 h 100"/>
              <a:gd name="T68" fmla="*/ 34 w 90"/>
              <a:gd name="T69" fmla="*/ 24 h 100"/>
              <a:gd name="T70" fmla="*/ 38 w 90"/>
              <a:gd name="T71" fmla="*/ 24 h 100"/>
              <a:gd name="T72" fmla="*/ 48 w 90"/>
              <a:gd name="T73" fmla="*/ 28 h 100"/>
              <a:gd name="T74" fmla="*/ 52 w 90"/>
              <a:gd name="T75" fmla="*/ 28 h 100"/>
              <a:gd name="T76" fmla="*/ 56 w 90"/>
              <a:gd name="T77" fmla="*/ 24 h 100"/>
              <a:gd name="T78" fmla="*/ 56 w 90"/>
              <a:gd name="T79" fmla="*/ 16 h 100"/>
              <a:gd name="T80" fmla="*/ 60 w 90"/>
              <a:gd name="T81" fmla="*/ 16 h 100"/>
              <a:gd name="T82" fmla="*/ 68 w 90"/>
              <a:gd name="T83" fmla="*/ 16 h 100"/>
              <a:gd name="T84" fmla="*/ 72 w 90"/>
              <a:gd name="T85" fmla="*/ 10 h 100"/>
              <a:gd name="T86" fmla="*/ 74 w 90"/>
              <a:gd name="T87" fmla="*/ 6 h 100"/>
              <a:gd name="T88" fmla="*/ 78 w 90"/>
              <a:gd name="T89" fmla="*/ 0 h 100"/>
              <a:gd name="T90" fmla="*/ 82 w 90"/>
              <a:gd name="T91" fmla="*/ 2 h 100"/>
              <a:gd name="T92" fmla="*/ 90 w 90"/>
              <a:gd name="T93" fmla="*/ 10 h 100"/>
              <a:gd name="T94" fmla="*/ 90 w 90"/>
              <a:gd name="T95" fmla="*/ 14 h 100"/>
              <a:gd name="T96" fmla="*/ 82 w 90"/>
              <a:gd name="T97" fmla="*/ 16 h 100"/>
              <a:gd name="T98" fmla="*/ 74 w 90"/>
              <a:gd name="T99" fmla="*/ 24 h 100"/>
              <a:gd name="T100" fmla="*/ 74 w 90"/>
              <a:gd name="T101" fmla="*/ 28 h 100"/>
              <a:gd name="T102" fmla="*/ 74 w 90"/>
              <a:gd name="T103" fmla="*/ 36 h 100"/>
              <a:gd name="T104" fmla="*/ 74 w 90"/>
              <a:gd name="T105" fmla="*/ 40 h 100"/>
              <a:gd name="T106" fmla="*/ 68 w 90"/>
              <a:gd name="T107" fmla="*/ 46 h 100"/>
              <a:gd name="T108" fmla="*/ 64 w 90"/>
              <a:gd name="T109" fmla="*/ 46 h 100"/>
              <a:gd name="T110" fmla="*/ 52 w 90"/>
              <a:gd name="T111" fmla="*/ 54 h 100"/>
              <a:gd name="T112" fmla="*/ 48 w 90"/>
              <a:gd name="T113" fmla="*/ 58 h 100"/>
              <a:gd name="T114" fmla="*/ 46 w 90"/>
              <a:gd name="T115" fmla="*/ 66 h 100"/>
              <a:gd name="T116" fmla="*/ 46 w 90"/>
              <a:gd name="T117" fmla="*/ 7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100">
                <a:moveTo>
                  <a:pt x="46" y="70"/>
                </a:moveTo>
                <a:lnTo>
                  <a:pt x="46" y="70"/>
                </a:lnTo>
                <a:lnTo>
                  <a:pt x="42" y="70"/>
                </a:lnTo>
                <a:lnTo>
                  <a:pt x="42" y="70"/>
                </a:lnTo>
                <a:lnTo>
                  <a:pt x="42" y="72"/>
                </a:lnTo>
                <a:lnTo>
                  <a:pt x="46" y="72"/>
                </a:lnTo>
                <a:lnTo>
                  <a:pt x="46" y="72"/>
                </a:lnTo>
                <a:lnTo>
                  <a:pt x="46" y="72"/>
                </a:lnTo>
                <a:lnTo>
                  <a:pt x="48" y="72"/>
                </a:lnTo>
                <a:lnTo>
                  <a:pt x="48" y="72"/>
                </a:lnTo>
                <a:lnTo>
                  <a:pt x="48" y="76"/>
                </a:lnTo>
                <a:lnTo>
                  <a:pt x="48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80"/>
                </a:lnTo>
                <a:lnTo>
                  <a:pt x="52" y="80"/>
                </a:lnTo>
                <a:lnTo>
                  <a:pt x="56" y="80"/>
                </a:lnTo>
                <a:lnTo>
                  <a:pt x="56" y="80"/>
                </a:lnTo>
                <a:lnTo>
                  <a:pt x="56" y="80"/>
                </a:lnTo>
                <a:lnTo>
                  <a:pt x="56" y="80"/>
                </a:lnTo>
                <a:lnTo>
                  <a:pt x="56" y="80"/>
                </a:lnTo>
                <a:lnTo>
                  <a:pt x="56" y="80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48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2" y="88"/>
                </a:lnTo>
                <a:lnTo>
                  <a:pt x="42" y="88"/>
                </a:lnTo>
                <a:lnTo>
                  <a:pt x="42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38" y="92"/>
                </a:lnTo>
                <a:lnTo>
                  <a:pt x="38" y="92"/>
                </a:lnTo>
                <a:lnTo>
                  <a:pt x="38" y="92"/>
                </a:lnTo>
                <a:lnTo>
                  <a:pt x="38" y="92"/>
                </a:lnTo>
                <a:lnTo>
                  <a:pt x="38" y="92"/>
                </a:lnTo>
                <a:lnTo>
                  <a:pt x="34" y="96"/>
                </a:lnTo>
                <a:lnTo>
                  <a:pt x="34" y="96"/>
                </a:lnTo>
                <a:lnTo>
                  <a:pt x="34" y="96"/>
                </a:lnTo>
                <a:lnTo>
                  <a:pt x="34" y="96"/>
                </a:lnTo>
                <a:lnTo>
                  <a:pt x="34" y="100"/>
                </a:lnTo>
                <a:lnTo>
                  <a:pt x="34" y="100"/>
                </a:lnTo>
                <a:lnTo>
                  <a:pt x="30" y="100"/>
                </a:lnTo>
                <a:lnTo>
                  <a:pt x="30" y="100"/>
                </a:lnTo>
                <a:lnTo>
                  <a:pt x="30" y="96"/>
                </a:lnTo>
                <a:lnTo>
                  <a:pt x="30" y="96"/>
                </a:lnTo>
                <a:lnTo>
                  <a:pt x="30" y="96"/>
                </a:lnTo>
                <a:lnTo>
                  <a:pt x="26" y="96"/>
                </a:lnTo>
                <a:lnTo>
                  <a:pt x="26" y="100"/>
                </a:lnTo>
                <a:lnTo>
                  <a:pt x="26" y="100"/>
                </a:lnTo>
                <a:lnTo>
                  <a:pt x="26" y="100"/>
                </a:lnTo>
                <a:lnTo>
                  <a:pt x="26" y="100"/>
                </a:lnTo>
                <a:lnTo>
                  <a:pt x="26" y="100"/>
                </a:lnTo>
                <a:lnTo>
                  <a:pt x="26" y="100"/>
                </a:lnTo>
                <a:lnTo>
                  <a:pt x="22" y="100"/>
                </a:lnTo>
                <a:lnTo>
                  <a:pt x="22" y="96"/>
                </a:lnTo>
                <a:lnTo>
                  <a:pt x="22" y="96"/>
                </a:lnTo>
                <a:lnTo>
                  <a:pt x="22" y="96"/>
                </a:lnTo>
                <a:lnTo>
                  <a:pt x="22" y="96"/>
                </a:lnTo>
                <a:lnTo>
                  <a:pt x="22" y="100"/>
                </a:lnTo>
                <a:lnTo>
                  <a:pt x="22" y="100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96"/>
                </a:lnTo>
                <a:lnTo>
                  <a:pt x="20" y="100"/>
                </a:lnTo>
                <a:lnTo>
                  <a:pt x="20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8" y="96"/>
                </a:lnTo>
                <a:lnTo>
                  <a:pt x="8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12" y="96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8" y="92"/>
                </a:lnTo>
                <a:lnTo>
                  <a:pt x="8" y="92"/>
                </a:lnTo>
                <a:lnTo>
                  <a:pt x="8" y="92"/>
                </a:lnTo>
                <a:lnTo>
                  <a:pt x="4" y="92"/>
                </a:lnTo>
                <a:lnTo>
                  <a:pt x="4" y="92"/>
                </a:lnTo>
                <a:lnTo>
                  <a:pt x="4" y="92"/>
                </a:lnTo>
                <a:lnTo>
                  <a:pt x="4" y="92"/>
                </a:lnTo>
                <a:lnTo>
                  <a:pt x="4" y="92"/>
                </a:lnTo>
                <a:lnTo>
                  <a:pt x="8" y="92"/>
                </a:lnTo>
                <a:lnTo>
                  <a:pt x="8" y="92"/>
                </a:lnTo>
                <a:lnTo>
                  <a:pt x="8" y="88"/>
                </a:lnTo>
                <a:lnTo>
                  <a:pt x="8" y="88"/>
                </a:lnTo>
                <a:lnTo>
                  <a:pt x="8" y="84"/>
                </a:lnTo>
                <a:lnTo>
                  <a:pt x="8" y="84"/>
                </a:lnTo>
                <a:lnTo>
                  <a:pt x="12" y="84"/>
                </a:lnTo>
                <a:lnTo>
                  <a:pt x="12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20" y="80"/>
                </a:lnTo>
                <a:lnTo>
                  <a:pt x="20" y="80"/>
                </a:lnTo>
                <a:lnTo>
                  <a:pt x="20" y="84"/>
                </a:lnTo>
                <a:lnTo>
                  <a:pt x="20" y="84"/>
                </a:lnTo>
                <a:lnTo>
                  <a:pt x="20" y="84"/>
                </a:lnTo>
                <a:lnTo>
                  <a:pt x="20" y="84"/>
                </a:lnTo>
                <a:lnTo>
                  <a:pt x="20" y="80"/>
                </a:lnTo>
                <a:lnTo>
                  <a:pt x="20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12" y="80"/>
                </a:lnTo>
                <a:lnTo>
                  <a:pt x="12" y="80"/>
                </a:lnTo>
                <a:lnTo>
                  <a:pt x="12" y="80"/>
                </a:lnTo>
                <a:lnTo>
                  <a:pt x="12" y="76"/>
                </a:lnTo>
                <a:lnTo>
                  <a:pt x="12" y="76"/>
                </a:lnTo>
                <a:lnTo>
                  <a:pt x="12" y="76"/>
                </a:lnTo>
                <a:lnTo>
                  <a:pt x="12" y="72"/>
                </a:lnTo>
                <a:lnTo>
                  <a:pt x="12" y="72"/>
                </a:lnTo>
                <a:lnTo>
                  <a:pt x="12" y="72"/>
                </a:lnTo>
                <a:lnTo>
                  <a:pt x="16" y="72"/>
                </a:lnTo>
                <a:lnTo>
                  <a:pt x="16" y="72"/>
                </a:lnTo>
                <a:lnTo>
                  <a:pt x="16" y="70"/>
                </a:lnTo>
                <a:lnTo>
                  <a:pt x="16" y="70"/>
                </a:lnTo>
                <a:lnTo>
                  <a:pt x="16" y="70"/>
                </a:lnTo>
                <a:lnTo>
                  <a:pt x="16" y="70"/>
                </a:lnTo>
                <a:lnTo>
                  <a:pt x="16" y="70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6" y="66"/>
                </a:lnTo>
                <a:lnTo>
                  <a:pt x="12" y="66"/>
                </a:lnTo>
                <a:lnTo>
                  <a:pt x="12" y="66"/>
                </a:lnTo>
                <a:lnTo>
                  <a:pt x="12" y="62"/>
                </a:lnTo>
                <a:lnTo>
                  <a:pt x="8" y="62"/>
                </a:lnTo>
                <a:lnTo>
                  <a:pt x="8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6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4"/>
                </a:lnTo>
                <a:lnTo>
                  <a:pt x="0" y="54"/>
                </a:lnTo>
                <a:lnTo>
                  <a:pt x="0" y="54"/>
                </a:lnTo>
                <a:lnTo>
                  <a:pt x="0" y="54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12" y="46"/>
                </a:lnTo>
                <a:lnTo>
                  <a:pt x="8" y="46"/>
                </a:lnTo>
                <a:lnTo>
                  <a:pt x="12" y="46"/>
                </a:lnTo>
                <a:lnTo>
                  <a:pt x="12" y="44"/>
                </a:lnTo>
                <a:lnTo>
                  <a:pt x="12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20" y="44"/>
                </a:lnTo>
                <a:lnTo>
                  <a:pt x="20" y="40"/>
                </a:lnTo>
                <a:lnTo>
                  <a:pt x="20" y="40"/>
                </a:lnTo>
                <a:lnTo>
                  <a:pt x="20" y="40"/>
                </a:lnTo>
                <a:lnTo>
                  <a:pt x="22" y="40"/>
                </a:lnTo>
                <a:lnTo>
                  <a:pt x="22" y="40"/>
                </a:lnTo>
                <a:lnTo>
                  <a:pt x="26" y="36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30" y="32"/>
                </a:lnTo>
                <a:lnTo>
                  <a:pt x="30" y="32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0"/>
                </a:lnTo>
                <a:lnTo>
                  <a:pt x="34" y="20"/>
                </a:lnTo>
                <a:lnTo>
                  <a:pt x="38" y="20"/>
                </a:lnTo>
                <a:lnTo>
                  <a:pt x="38" y="20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42" y="24"/>
                </a:lnTo>
                <a:lnTo>
                  <a:pt x="42" y="28"/>
                </a:lnTo>
                <a:lnTo>
                  <a:pt x="46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52" y="28"/>
                </a:lnTo>
                <a:lnTo>
                  <a:pt x="52" y="28"/>
                </a:lnTo>
                <a:lnTo>
                  <a:pt x="52" y="28"/>
                </a:lnTo>
                <a:lnTo>
                  <a:pt x="52" y="28"/>
                </a:lnTo>
                <a:lnTo>
                  <a:pt x="52" y="28"/>
                </a:lnTo>
                <a:lnTo>
                  <a:pt x="56" y="28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2" y="24"/>
                </a:lnTo>
                <a:lnTo>
                  <a:pt x="52" y="20"/>
                </a:lnTo>
                <a:lnTo>
                  <a:pt x="52" y="20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6" y="16"/>
                </a:lnTo>
                <a:lnTo>
                  <a:pt x="56" y="16"/>
                </a:lnTo>
                <a:lnTo>
                  <a:pt x="56" y="16"/>
                </a:lnTo>
                <a:lnTo>
                  <a:pt x="56" y="16"/>
                </a:lnTo>
                <a:lnTo>
                  <a:pt x="56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8" y="16"/>
                </a:lnTo>
                <a:lnTo>
                  <a:pt x="68" y="16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4" y="10"/>
                </a:lnTo>
                <a:lnTo>
                  <a:pt x="74" y="10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2"/>
                </a:lnTo>
                <a:lnTo>
                  <a:pt x="78" y="2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86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2" y="14"/>
                </a:lnTo>
                <a:lnTo>
                  <a:pt x="82" y="16"/>
                </a:lnTo>
                <a:lnTo>
                  <a:pt x="78" y="16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4" y="24"/>
                </a:lnTo>
                <a:lnTo>
                  <a:pt x="74" y="24"/>
                </a:lnTo>
                <a:lnTo>
                  <a:pt x="74" y="28"/>
                </a:lnTo>
                <a:lnTo>
                  <a:pt x="74" y="28"/>
                </a:lnTo>
                <a:lnTo>
                  <a:pt x="74" y="28"/>
                </a:lnTo>
                <a:lnTo>
                  <a:pt x="74" y="28"/>
                </a:lnTo>
                <a:lnTo>
                  <a:pt x="74" y="28"/>
                </a:lnTo>
                <a:lnTo>
                  <a:pt x="78" y="28"/>
                </a:lnTo>
                <a:lnTo>
                  <a:pt x="78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68" y="44"/>
                </a:lnTo>
                <a:lnTo>
                  <a:pt x="68" y="44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0" y="50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48" y="58"/>
                </a:lnTo>
                <a:lnTo>
                  <a:pt x="48" y="58"/>
                </a:lnTo>
                <a:lnTo>
                  <a:pt x="48" y="58"/>
                </a:lnTo>
                <a:lnTo>
                  <a:pt x="48" y="58"/>
                </a:lnTo>
                <a:lnTo>
                  <a:pt x="46" y="58"/>
                </a:lnTo>
                <a:lnTo>
                  <a:pt x="46" y="62"/>
                </a:lnTo>
                <a:lnTo>
                  <a:pt x="46" y="62"/>
                </a:lnTo>
                <a:lnTo>
                  <a:pt x="46" y="62"/>
                </a:lnTo>
                <a:lnTo>
                  <a:pt x="46" y="62"/>
                </a:lnTo>
                <a:lnTo>
                  <a:pt x="46" y="66"/>
                </a:lnTo>
                <a:lnTo>
                  <a:pt x="46" y="66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lnTo>
                  <a:pt x="46" y="66"/>
                </a:lnTo>
                <a:lnTo>
                  <a:pt x="46" y="66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7" name="Freeform 45">
            <a:extLst>
              <a:ext uri="{FF2B5EF4-FFF2-40B4-BE49-F238E27FC236}">
                <a16:creationId xmlns:a16="http://schemas.microsoft.com/office/drawing/2014/main" id="{33617843-F6A8-4B26-B161-440AE6E4DE8E}"/>
              </a:ext>
            </a:extLst>
          </p:cNvPr>
          <p:cNvSpPr>
            <a:spLocks noEditPoints="1"/>
          </p:cNvSpPr>
          <p:nvPr/>
        </p:nvSpPr>
        <p:spPr bwMode="auto">
          <a:xfrm>
            <a:off x="7125103" y="3801530"/>
            <a:ext cx="177800" cy="273050"/>
          </a:xfrm>
          <a:custGeom>
            <a:avLst/>
            <a:gdLst>
              <a:gd name="T0" fmla="*/ 62 w 112"/>
              <a:gd name="T1" fmla="*/ 0 h 172"/>
              <a:gd name="T2" fmla="*/ 62 w 112"/>
              <a:gd name="T3" fmla="*/ 8 h 172"/>
              <a:gd name="T4" fmla="*/ 60 w 112"/>
              <a:gd name="T5" fmla="*/ 12 h 172"/>
              <a:gd name="T6" fmla="*/ 60 w 112"/>
              <a:gd name="T7" fmla="*/ 4 h 172"/>
              <a:gd name="T8" fmla="*/ 60 w 112"/>
              <a:gd name="T9" fmla="*/ 0 h 172"/>
              <a:gd name="T10" fmla="*/ 62 w 112"/>
              <a:gd name="T11" fmla="*/ 0 h 172"/>
              <a:gd name="T12" fmla="*/ 48 w 112"/>
              <a:gd name="T13" fmla="*/ 90 h 172"/>
              <a:gd name="T14" fmla="*/ 48 w 112"/>
              <a:gd name="T15" fmla="*/ 60 h 172"/>
              <a:gd name="T16" fmla="*/ 48 w 112"/>
              <a:gd name="T17" fmla="*/ 52 h 172"/>
              <a:gd name="T18" fmla="*/ 52 w 112"/>
              <a:gd name="T19" fmla="*/ 42 h 172"/>
              <a:gd name="T20" fmla="*/ 56 w 112"/>
              <a:gd name="T21" fmla="*/ 38 h 172"/>
              <a:gd name="T22" fmla="*/ 56 w 112"/>
              <a:gd name="T23" fmla="*/ 30 h 172"/>
              <a:gd name="T24" fmla="*/ 56 w 112"/>
              <a:gd name="T25" fmla="*/ 26 h 172"/>
              <a:gd name="T26" fmla="*/ 60 w 112"/>
              <a:gd name="T27" fmla="*/ 22 h 172"/>
              <a:gd name="T28" fmla="*/ 60 w 112"/>
              <a:gd name="T29" fmla="*/ 26 h 172"/>
              <a:gd name="T30" fmla="*/ 62 w 112"/>
              <a:gd name="T31" fmla="*/ 26 h 172"/>
              <a:gd name="T32" fmla="*/ 62 w 112"/>
              <a:gd name="T33" fmla="*/ 22 h 172"/>
              <a:gd name="T34" fmla="*/ 66 w 112"/>
              <a:gd name="T35" fmla="*/ 30 h 172"/>
              <a:gd name="T36" fmla="*/ 70 w 112"/>
              <a:gd name="T37" fmla="*/ 38 h 172"/>
              <a:gd name="T38" fmla="*/ 74 w 112"/>
              <a:gd name="T39" fmla="*/ 42 h 172"/>
              <a:gd name="T40" fmla="*/ 86 w 112"/>
              <a:gd name="T41" fmla="*/ 44 h 172"/>
              <a:gd name="T42" fmla="*/ 88 w 112"/>
              <a:gd name="T43" fmla="*/ 48 h 172"/>
              <a:gd name="T44" fmla="*/ 92 w 112"/>
              <a:gd name="T45" fmla="*/ 48 h 172"/>
              <a:gd name="T46" fmla="*/ 100 w 112"/>
              <a:gd name="T47" fmla="*/ 56 h 172"/>
              <a:gd name="T48" fmla="*/ 104 w 112"/>
              <a:gd name="T49" fmla="*/ 60 h 172"/>
              <a:gd name="T50" fmla="*/ 108 w 112"/>
              <a:gd name="T51" fmla="*/ 68 h 172"/>
              <a:gd name="T52" fmla="*/ 112 w 112"/>
              <a:gd name="T53" fmla="*/ 72 h 172"/>
              <a:gd name="T54" fmla="*/ 108 w 112"/>
              <a:gd name="T55" fmla="*/ 78 h 172"/>
              <a:gd name="T56" fmla="*/ 104 w 112"/>
              <a:gd name="T57" fmla="*/ 86 h 172"/>
              <a:gd name="T58" fmla="*/ 96 w 112"/>
              <a:gd name="T59" fmla="*/ 94 h 172"/>
              <a:gd name="T60" fmla="*/ 92 w 112"/>
              <a:gd name="T61" fmla="*/ 102 h 172"/>
              <a:gd name="T62" fmla="*/ 88 w 112"/>
              <a:gd name="T63" fmla="*/ 104 h 172"/>
              <a:gd name="T64" fmla="*/ 88 w 112"/>
              <a:gd name="T65" fmla="*/ 102 h 172"/>
              <a:gd name="T66" fmla="*/ 86 w 112"/>
              <a:gd name="T67" fmla="*/ 108 h 172"/>
              <a:gd name="T68" fmla="*/ 82 w 112"/>
              <a:gd name="T69" fmla="*/ 116 h 172"/>
              <a:gd name="T70" fmla="*/ 82 w 112"/>
              <a:gd name="T71" fmla="*/ 122 h 172"/>
              <a:gd name="T72" fmla="*/ 82 w 112"/>
              <a:gd name="T73" fmla="*/ 130 h 172"/>
              <a:gd name="T74" fmla="*/ 74 w 112"/>
              <a:gd name="T75" fmla="*/ 130 h 172"/>
              <a:gd name="T76" fmla="*/ 70 w 112"/>
              <a:gd name="T77" fmla="*/ 134 h 172"/>
              <a:gd name="T78" fmla="*/ 66 w 112"/>
              <a:gd name="T79" fmla="*/ 142 h 172"/>
              <a:gd name="T80" fmla="*/ 62 w 112"/>
              <a:gd name="T81" fmla="*/ 144 h 172"/>
              <a:gd name="T82" fmla="*/ 60 w 112"/>
              <a:gd name="T83" fmla="*/ 148 h 172"/>
              <a:gd name="T84" fmla="*/ 52 w 112"/>
              <a:gd name="T85" fmla="*/ 148 h 172"/>
              <a:gd name="T86" fmla="*/ 48 w 112"/>
              <a:gd name="T87" fmla="*/ 152 h 172"/>
              <a:gd name="T88" fmla="*/ 48 w 112"/>
              <a:gd name="T89" fmla="*/ 156 h 172"/>
              <a:gd name="T90" fmla="*/ 44 w 112"/>
              <a:gd name="T91" fmla="*/ 164 h 172"/>
              <a:gd name="T92" fmla="*/ 36 w 112"/>
              <a:gd name="T93" fmla="*/ 164 h 172"/>
              <a:gd name="T94" fmla="*/ 30 w 112"/>
              <a:gd name="T95" fmla="*/ 164 h 172"/>
              <a:gd name="T96" fmla="*/ 22 w 112"/>
              <a:gd name="T97" fmla="*/ 168 h 172"/>
              <a:gd name="T98" fmla="*/ 10 w 112"/>
              <a:gd name="T99" fmla="*/ 160 h 172"/>
              <a:gd name="T100" fmla="*/ 96 w 112"/>
              <a:gd name="T101" fmla="*/ 108 h 172"/>
              <a:gd name="T102" fmla="*/ 96 w 112"/>
              <a:gd name="T103" fmla="*/ 104 h 172"/>
              <a:gd name="T104" fmla="*/ 96 w 112"/>
              <a:gd name="T105" fmla="*/ 104 h 172"/>
              <a:gd name="T106" fmla="*/ 100 w 112"/>
              <a:gd name="T107" fmla="*/ 104 h 172"/>
              <a:gd name="T108" fmla="*/ 96 w 112"/>
              <a:gd name="T109" fmla="*/ 104 h 172"/>
              <a:gd name="T110" fmla="*/ 96 w 112"/>
              <a:gd name="T111" fmla="*/ 108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" h="172">
                <a:moveTo>
                  <a:pt x="62" y="0"/>
                </a:move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4"/>
                </a:lnTo>
                <a:lnTo>
                  <a:pt x="62" y="0"/>
                </a:lnTo>
                <a:lnTo>
                  <a:pt x="62" y="0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12"/>
                </a:lnTo>
                <a:lnTo>
                  <a:pt x="62" y="12"/>
                </a:lnTo>
                <a:lnTo>
                  <a:pt x="62" y="12"/>
                </a:lnTo>
                <a:lnTo>
                  <a:pt x="62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8"/>
                </a:lnTo>
                <a:lnTo>
                  <a:pt x="60" y="8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close/>
                <a:moveTo>
                  <a:pt x="48" y="90"/>
                </a:moveTo>
                <a:lnTo>
                  <a:pt x="52" y="74"/>
                </a:lnTo>
                <a:lnTo>
                  <a:pt x="44" y="64"/>
                </a:lnTo>
                <a:lnTo>
                  <a:pt x="48" y="64"/>
                </a:lnTo>
                <a:lnTo>
                  <a:pt x="48" y="64"/>
                </a:lnTo>
                <a:lnTo>
                  <a:pt x="48" y="60"/>
                </a:lnTo>
                <a:lnTo>
                  <a:pt x="48" y="60"/>
                </a:lnTo>
                <a:lnTo>
                  <a:pt x="48" y="60"/>
                </a:lnTo>
                <a:lnTo>
                  <a:pt x="48" y="60"/>
                </a:lnTo>
                <a:lnTo>
                  <a:pt x="48" y="56"/>
                </a:lnTo>
                <a:lnTo>
                  <a:pt x="48" y="56"/>
                </a:lnTo>
                <a:lnTo>
                  <a:pt x="48" y="56"/>
                </a:lnTo>
                <a:lnTo>
                  <a:pt x="48" y="56"/>
                </a:lnTo>
                <a:lnTo>
                  <a:pt x="48" y="52"/>
                </a:lnTo>
                <a:lnTo>
                  <a:pt x="48" y="52"/>
                </a:lnTo>
                <a:lnTo>
                  <a:pt x="48" y="48"/>
                </a:lnTo>
                <a:lnTo>
                  <a:pt x="52" y="48"/>
                </a:lnTo>
                <a:lnTo>
                  <a:pt x="52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6" y="42"/>
                </a:lnTo>
                <a:lnTo>
                  <a:pt x="56" y="42"/>
                </a:lnTo>
                <a:lnTo>
                  <a:pt x="60" y="42"/>
                </a:lnTo>
                <a:lnTo>
                  <a:pt x="60" y="42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26"/>
                </a:lnTo>
                <a:lnTo>
                  <a:pt x="56" y="26"/>
                </a:lnTo>
                <a:lnTo>
                  <a:pt x="56" y="26"/>
                </a:lnTo>
                <a:lnTo>
                  <a:pt x="56" y="26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56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6"/>
                </a:lnTo>
                <a:lnTo>
                  <a:pt x="62" y="30"/>
                </a:lnTo>
                <a:lnTo>
                  <a:pt x="66" y="30"/>
                </a:lnTo>
                <a:lnTo>
                  <a:pt x="66" y="30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70" y="34"/>
                </a:lnTo>
                <a:lnTo>
                  <a:pt x="70" y="38"/>
                </a:lnTo>
                <a:lnTo>
                  <a:pt x="70" y="38"/>
                </a:lnTo>
                <a:lnTo>
                  <a:pt x="70" y="38"/>
                </a:lnTo>
                <a:lnTo>
                  <a:pt x="70" y="38"/>
                </a:lnTo>
                <a:lnTo>
                  <a:pt x="70" y="42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8" y="44"/>
                </a:lnTo>
                <a:lnTo>
                  <a:pt x="82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6" y="44"/>
                </a:lnTo>
                <a:lnTo>
                  <a:pt x="88" y="44"/>
                </a:lnTo>
                <a:lnTo>
                  <a:pt x="88" y="44"/>
                </a:lnTo>
                <a:lnTo>
                  <a:pt x="88" y="44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6" y="48"/>
                </a:lnTo>
                <a:lnTo>
                  <a:pt x="96" y="52"/>
                </a:lnTo>
                <a:lnTo>
                  <a:pt x="100" y="52"/>
                </a:lnTo>
                <a:lnTo>
                  <a:pt x="100" y="56"/>
                </a:lnTo>
                <a:lnTo>
                  <a:pt x="100" y="56"/>
                </a:lnTo>
                <a:lnTo>
                  <a:pt x="100" y="56"/>
                </a:lnTo>
                <a:lnTo>
                  <a:pt x="100" y="56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8" y="64"/>
                </a:lnTo>
                <a:lnTo>
                  <a:pt x="108" y="68"/>
                </a:lnTo>
                <a:lnTo>
                  <a:pt x="108" y="68"/>
                </a:lnTo>
                <a:lnTo>
                  <a:pt x="108" y="68"/>
                </a:lnTo>
                <a:lnTo>
                  <a:pt x="108" y="68"/>
                </a:lnTo>
                <a:lnTo>
                  <a:pt x="112" y="68"/>
                </a:lnTo>
                <a:lnTo>
                  <a:pt x="112" y="68"/>
                </a:lnTo>
                <a:lnTo>
                  <a:pt x="112" y="68"/>
                </a:lnTo>
                <a:lnTo>
                  <a:pt x="112" y="72"/>
                </a:lnTo>
                <a:lnTo>
                  <a:pt x="112" y="72"/>
                </a:lnTo>
                <a:lnTo>
                  <a:pt x="112" y="72"/>
                </a:lnTo>
                <a:lnTo>
                  <a:pt x="112" y="74"/>
                </a:lnTo>
                <a:lnTo>
                  <a:pt x="112" y="74"/>
                </a:lnTo>
                <a:lnTo>
                  <a:pt x="108" y="78"/>
                </a:lnTo>
                <a:lnTo>
                  <a:pt x="108" y="78"/>
                </a:lnTo>
                <a:lnTo>
                  <a:pt x="108" y="78"/>
                </a:lnTo>
                <a:lnTo>
                  <a:pt x="108" y="78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8" y="82"/>
                </a:lnTo>
                <a:lnTo>
                  <a:pt x="104" y="86"/>
                </a:lnTo>
                <a:lnTo>
                  <a:pt x="104" y="86"/>
                </a:lnTo>
                <a:lnTo>
                  <a:pt x="104" y="86"/>
                </a:lnTo>
                <a:lnTo>
                  <a:pt x="104" y="86"/>
                </a:lnTo>
                <a:lnTo>
                  <a:pt x="104" y="90"/>
                </a:lnTo>
                <a:lnTo>
                  <a:pt x="100" y="90"/>
                </a:lnTo>
                <a:lnTo>
                  <a:pt x="100" y="94"/>
                </a:lnTo>
                <a:lnTo>
                  <a:pt x="96" y="94"/>
                </a:lnTo>
                <a:lnTo>
                  <a:pt x="96" y="94"/>
                </a:lnTo>
                <a:lnTo>
                  <a:pt x="96" y="94"/>
                </a:lnTo>
                <a:lnTo>
                  <a:pt x="96" y="98"/>
                </a:lnTo>
                <a:lnTo>
                  <a:pt x="96" y="98"/>
                </a:lnTo>
                <a:lnTo>
                  <a:pt x="96" y="98"/>
                </a:lnTo>
                <a:lnTo>
                  <a:pt x="96" y="98"/>
                </a:lnTo>
                <a:lnTo>
                  <a:pt x="96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4"/>
                </a:lnTo>
                <a:lnTo>
                  <a:pt x="92" y="104"/>
                </a:lnTo>
                <a:lnTo>
                  <a:pt x="92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4"/>
                </a:lnTo>
                <a:lnTo>
                  <a:pt x="88" y="102"/>
                </a:lnTo>
                <a:lnTo>
                  <a:pt x="88" y="102"/>
                </a:lnTo>
                <a:lnTo>
                  <a:pt x="88" y="102"/>
                </a:lnTo>
                <a:lnTo>
                  <a:pt x="88" y="102"/>
                </a:lnTo>
                <a:lnTo>
                  <a:pt x="88" y="102"/>
                </a:lnTo>
                <a:lnTo>
                  <a:pt x="86" y="102"/>
                </a:lnTo>
                <a:lnTo>
                  <a:pt x="86" y="104"/>
                </a:lnTo>
                <a:lnTo>
                  <a:pt x="86" y="104"/>
                </a:lnTo>
                <a:lnTo>
                  <a:pt x="86" y="104"/>
                </a:lnTo>
                <a:lnTo>
                  <a:pt x="86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12"/>
                </a:lnTo>
                <a:lnTo>
                  <a:pt x="82" y="116"/>
                </a:lnTo>
                <a:lnTo>
                  <a:pt x="82" y="116"/>
                </a:lnTo>
                <a:lnTo>
                  <a:pt x="82" y="116"/>
                </a:lnTo>
                <a:lnTo>
                  <a:pt x="82" y="116"/>
                </a:lnTo>
                <a:lnTo>
                  <a:pt x="82" y="116"/>
                </a:lnTo>
                <a:lnTo>
                  <a:pt x="82" y="118"/>
                </a:lnTo>
                <a:lnTo>
                  <a:pt x="82" y="122"/>
                </a:lnTo>
                <a:lnTo>
                  <a:pt x="82" y="122"/>
                </a:lnTo>
                <a:lnTo>
                  <a:pt x="82" y="122"/>
                </a:lnTo>
                <a:lnTo>
                  <a:pt x="82" y="122"/>
                </a:lnTo>
                <a:lnTo>
                  <a:pt x="82" y="122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82" y="130"/>
                </a:lnTo>
                <a:lnTo>
                  <a:pt x="82" y="130"/>
                </a:lnTo>
                <a:lnTo>
                  <a:pt x="82" y="130"/>
                </a:lnTo>
                <a:lnTo>
                  <a:pt x="82" y="130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4" y="130"/>
                </a:lnTo>
                <a:lnTo>
                  <a:pt x="74" y="130"/>
                </a:lnTo>
                <a:lnTo>
                  <a:pt x="74" y="130"/>
                </a:lnTo>
                <a:lnTo>
                  <a:pt x="70" y="130"/>
                </a:lnTo>
                <a:lnTo>
                  <a:pt x="70" y="134"/>
                </a:lnTo>
                <a:lnTo>
                  <a:pt x="70" y="134"/>
                </a:lnTo>
                <a:lnTo>
                  <a:pt x="70" y="134"/>
                </a:lnTo>
                <a:lnTo>
                  <a:pt x="70" y="134"/>
                </a:lnTo>
                <a:lnTo>
                  <a:pt x="66" y="134"/>
                </a:lnTo>
                <a:lnTo>
                  <a:pt x="66" y="134"/>
                </a:lnTo>
                <a:lnTo>
                  <a:pt x="66" y="138"/>
                </a:lnTo>
                <a:lnTo>
                  <a:pt x="66" y="138"/>
                </a:lnTo>
                <a:lnTo>
                  <a:pt x="66" y="138"/>
                </a:lnTo>
                <a:lnTo>
                  <a:pt x="66" y="138"/>
                </a:lnTo>
                <a:lnTo>
                  <a:pt x="66" y="142"/>
                </a:lnTo>
                <a:lnTo>
                  <a:pt x="66" y="142"/>
                </a:lnTo>
                <a:lnTo>
                  <a:pt x="66" y="142"/>
                </a:lnTo>
                <a:lnTo>
                  <a:pt x="66" y="142"/>
                </a:lnTo>
                <a:lnTo>
                  <a:pt x="66" y="144"/>
                </a:lnTo>
                <a:lnTo>
                  <a:pt x="66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8"/>
                </a:lnTo>
                <a:lnTo>
                  <a:pt x="62" y="148"/>
                </a:lnTo>
                <a:lnTo>
                  <a:pt x="62" y="148"/>
                </a:lnTo>
                <a:lnTo>
                  <a:pt x="62" y="148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56" y="148"/>
                </a:lnTo>
                <a:lnTo>
                  <a:pt x="56" y="148"/>
                </a:lnTo>
                <a:lnTo>
                  <a:pt x="56" y="148"/>
                </a:lnTo>
                <a:lnTo>
                  <a:pt x="52" y="148"/>
                </a:lnTo>
                <a:lnTo>
                  <a:pt x="52" y="148"/>
                </a:lnTo>
                <a:lnTo>
                  <a:pt x="48" y="148"/>
                </a:lnTo>
                <a:lnTo>
                  <a:pt x="48" y="148"/>
                </a:lnTo>
                <a:lnTo>
                  <a:pt x="48" y="148"/>
                </a:lnTo>
                <a:lnTo>
                  <a:pt x="48" y="148"/>
                </a:lnTo>
                <a:lnTo>
                  <a:pt x="48" y="152"/>
                </a:lnTo>
                <a:lnTo>
                  <a:pt x="48" y="152"/>
                </a:lnTo>
                <a:lnTo>
                  <a:pt x="48" y="152"/>
                </a:lnTo>
                <a:lnTo>
                  <a:pt x="48" y="152"/>
                </a:lnTo>
                <a:lnTo>
                  <a:pt x="48" y="152"/>
                </a:lnTo>
                <a:lnTo>
                  <a:pt x="48" y="152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60"/>
                </a:lnTo>
                <a:lnTo>
                  <a:pt x="48" y="160"/>
                </a:lnTo>
                <a:lnTo>
                  <a:pt x="44" y="164"/>
                </a:lnTo>
                <a:lnTo>
                  <a:pt x="44" y="164"/>
                </a:lnTo>
                <a:lnTo>
                  <a:pt x="44" y="164"/>
                </a:lnTo>
                <a:lnTo>
                  <a:pt x="44" y="164"/>
                </a:lnTo>
                <a:lnTo>
                  <a:pt x="40" y="164"/>
                </a:lnTo>
                <a:lnTo>
                  <a:pt x="40" y="164"/>
                </a:lnTo>
                <a:lnTo>
                  <a:pt x="40" y="164"/>
                </a:lnTo>
                <a:lnTo>
                  <a:pt x="40" y="164"/>
                </a:lnTo>
                <a:lnTo>
                  <a:pt x="40" y="164"/>
                </a:lnTo>
                <a:lnTo>
                  <a:pt x="36" y="164"/>
                </a:lnTo>
                <a:lnTo>
                  <a:pt x="36" y="164"/>
                </a:lnTo>
                <a:lnTo>
                  <a:pt x="36" y="164"/>
                </a:lnTo>
                <a:lnTo>
                  <a:pt x="36" y="164"/>
                </a:lnTo>
                <a:lnTo>
                  <a:pt x="36" y="164"/>
                </a:lnTo>
                <a:lnTo>
                  <a:pt x="32" y="164"/>
                </a:lnTo>
                <a:lnTo>
                  <a:pt x="30" y="164"/>
                </a:lnTo>
                <a:lnTo>
                  <a:pt x="30" y="164"/>
                </a:lnTo>
                <a:lnTo>
                  <a:pt x="30" y="164"/>
                </a:lnTo>
                <a:lnTo>
                  <a:pt x="26" y="168"/>
                </a:lnTo>
                <a:lnTo>
                  <a:pt x="26" y="168"/>
                </a:lnTo>
                <a:lnTo>
                  <a:pt x="26" y="168"/>
                </a:lnTo>
                <a:lnTo>
                  <a:pt x="26" y="168"/>
                </a:lnTo>
                <a:lnTo>
                  <a:pt x="22" y="168"/>
                </a:lnTo>
                <a:lnTo>
                  <a:pt x="22" y="168"/>
                </a:lnTo>
                <a:lnTo>
                  <a:pt x="22" y="168"/>
                </a:lnTo>
                <a:lnTo>
                  <a:pt x="22" y="168"/>
                </a:lnTo>
                <a:lnTo>
                  <a:pt x="18" y="168"/>
                </a:lnTo>
                <a:lnTo>
                  <a:pt x="18" y="172"/>
                </a:lnTo>
                <a:lnTo>
                  <a:pt x="18" y="172"/>
                </a:lnTo>
                <a:lnTo>
                  <a:pt x="18" y="172"/>
                </a:lnTo>
                <a:lnTo>
                  <a:pt x="10" y="160"/>
                </a:lnTo>
                <a:lnTo>
                  <a:pt x="10" y="156"/>
                </a:lnTo>
                <a:lnTo>
                  <a:pt x="0" y="130"/>
                </a:lnTo>
                <a:lnTo>
                  <a:pt x="44" y="112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close/>
                <a:moveTo>
                  <a:pt x="96" y="108"/>
                </a:move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2"/>
                </a:lnTo>
                <a:lnTo>
                  <a:pt x="96" y="102"/>
                </a:lnTo>
                <a:lnTo>
                  <a:pt x="100" y="102"/>
                </a:lnTo>
                <a:lnTo>
                  <a:pt x="100" y="102"/>
                </a:lnTo>
                <a:lnTo>
                  <a:pt x="100" y="104"/>
                </a:lnTo>
                <a:lnTo>
                  <a:pt x="100" y="104"/>
                </a:lnTo>
                <a:lnTo>
                  <a:pt x="100" y="104"/>
                </a:lnTo>
                <a:lnTo>
                  <a:pt x="100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8" name="Freeform 46">
            <a:extLst>
              <a:ext uri="{FF2B5EF4-FFF2-40B4-BE49-F238E27FC236}">
                <a16:creationId xmlns:a16="http://schemas.microsoft.com/office/drawing/2014/main" id="{D5AF73B0-321B-4B50-86B3-89827BD6E2A2}"/>
              </a:ext>
            </a:extLst>
          </p:cNvPr>
          <p:cNvSpPr>
            <a:spLocks/>
          </p:cNvSpPr>
          <p:nvPr/>
        </p:nvSpPr>
        <p:spPr bwMode="auto">
          <a:xfrm>
            <a:off x="7325128" y="3487205"/>
            <a:ext cx="374650" cy="384175"/>
          </a:xfrm>
          <a:custGeom>
            <a:avLst/>
            <a:gdLst>
              <a:gd name="T0" fmla="*/ 54 w 236"/>
              <a:gd name="T1" fmla="*/ 138 h 242"/>
              <a:gd name="T2" fmla="*/ 76 w 236"/>
              <a:gd name="T3" fmla="*/ 134 h 242"/>
              <a:gd name="T4" fmla="*/ 80 w 236"/>
              <a:gd name="T5" fmla="*/ 120 h 242"/>
              <a:gd name="T6" fmla="*/ 86 w 236"/>
              <a:gd name="T7" fmla="*/ 108 h 242"/>
              <a:gd name="T8" fmla="*/ 98 w 236"/>
              <a:gd name="T9" fmla="*/ 100 h 242"/>
              <a:gd name="T10" fmla="*/ 116 w 236"/>
              <a:gd name="T11" fmla="*/ 100 h 242"/>
              <a:gd name="T12" fmla="*/ 120 w 236"/>
              <a:gd name="T13" fmla="*/ 82 h 242"/>
              <a:gd name="T14" fmla="*/ 128 w 236"/>
              <a:gd name="T15" fmla="*/ 74 h 242"/>
              <a:gd name="T16" fmla="*/ 132 w 236"/>
              <a:gd name="T17" fmla="*/ 60 h 242"/>
              <a:gd name="T18" fmla="*/ 142 w 236"/>
              <a:gd name="T19" fmla="*/ 56 h 242"/>
              <a:gd name="T20" fmla="*/ 146 w 236"/>
              <a:gd name="T21" fmla="*/ 44 h 242"/>
              <a:gd name="T22" fmla="*/ 154 w 236"/>
              <a:gd name="T23" fmla="*/ 26 h 242"/>
              <a:gd name="T24" fmla="*/ 146 w 236"/>
              <a:gd name="T25" fmla="*/ 14 h 242"/>
              <a:gd name="T26" fmla="*/ 166 w 236"/>
              <a:gd name="T27" fmla="*/ 4 h 242"/>
              <a:gd name="T28" fmla="*/ 188 w 236"/>
              <a:gd name="T29" fmla="*/ 4 h 242"/>
              <a:gd name="T30" fmla="*/ 206 w 236"/>
              <a:gd name="T31" fmla="*/ 4 h 242"/>
              <a:gd name="T32" fmla="*/ 212 w 236"/>
              <a:gd name="T33" fmla="*/ 14 h 242"/>
              <a:gd name="T34" fmla="*/ 224 w 236"/>
              <a:gd name="T35" fmla="*/ 22 h 242"/>
              <a:gd name="T36" fmla="*/ 236 w 236"/>
              <a:gd name="T37" fmla="*/ 34 h 242"/>
              <a:gd name="T38" fmla="*/ 228 w 236"/>
              <a:gd name="T39" fmla="*/ 36 h 242"/>
              <a:gd name="T40" fmla="*/ 216 w 236"/>
              <a:gd name="T41" fmla="*/ 44 h 242"/>
              <a:gd name="T42" fmla="*/ 196 w 236"/>
              <a:gd name="T43" fmla="*/ 44 h 242"/>
              <a:gd name="T44" fmla="*/ 188 w 236"/>
              <a:gd name="T45" fmla="*/ 48 h 242"/>
              <a:gd name="T46" fmla="*/ 188 w 236"/>
              <a:gd name="T47" fmla="*/ 60 h 242"/>
              <a:gd name="T48" fmla="*/ 192 w 236"/>
              <a:gd name="T49" fmla="*/ 78 h 242"/>
              <a:gd name="T50" fmla="*/ 206 w 236"/>
              <a:gd name="T51" fmla="*/ 90 h 242"/>
              <a:gd name="T52" fmla="*/ 196 w 236"/>
              <a:gd name="T53" fmla="*/ 100 h 242"/>
              <a:gd name="T54" fmla="*/ 196 w 236"/>
              <a:gd name="T55" fmla="*/ 112 h 242"/>
              <a:gd name="T56" fmla="*/ 188 w 236"/>
              <a:gd name="T57" fmla="*/ 126 h 242"/>
              <a:gd name="T58" fmla="*/ 172 w 236"/>
              <a:gd name="T59" fmla="*/ 148 h 242"/>
              <a:gd name="T60" fmla="*/ 162 w 236"/>
              <a:gd name="T61" fmla="*/ 160 h 242"/>
              <a:gd name="T62" fmla="*/ 146 w 236"/>
              <a:gd name="T63" fmla="*/ 172 h 242"/>
              <a:gd name="T64" fmla="*/ 136 w 236"/>
              <a:gd name="T65" fmla="*/ 168 h 242"/>
              <a:gd name="T66" fmla="*/ 124 w 236"/>
              <a:gd name="T67" fmla="*/ 178 h 242"/>
              <a:gd name="T68" fmla="*/ 132 w 236"/>
              <a:gd name="T69" fmla="*/ 194 h 242"/>
              <a:gd name="T70" fmla="*/ 138 w 236"/>
              <a:gd name="T71" fmla="*/ 212 h 242"/>
              <a:gd name="T72" fmla="*/ 142 w 236"/>
              <a:gd name="T73" fmla="*/ 228 h 242"/>
              <a:gd name="T74" fmla="*/ 138 w 236"/>
              <a:gd name="T75" fmla="*/ 232 h 242"/>
              <a:gd name="T76" fmla="*/ 120 w 236"/>
              <a:gd name="T77" fmla="*/ 234 h 242"/>
              <a:gd name="T78" fmla="*/ 110 w 236"/>
              <a:gd name="T79" fmla="*/ 238 h 242"/>
              <a:gd name="T80" fmla="*/ 102 w 236"/>
              <a:gd name="T81" fmla="*/ 238 h 242"/>
              <a:gd name="T82" fmla="*/ 90 w 236"/>
              <a:gd name="T83" fmla="*/ 234 h 242"/>
              <a:gd name="T84" fmla="*/ 82 w 236"/>
              <a:gd name="T85" fmla="*/ 220 h 242"/>
              <a:gd name="T86" fmla="*/ 80 w 236"/>
              <a:gd name="T87" fmla="*/ 208 h 242"/>
              <a:gd name="T88" fmla="*/ 60 w 236"/>
              <a:gd name="T89" fmla="*/ 212 h 242"/>
              <a:gd name="T90" fmla="*/ 50 w 236"/>
              <a:gd name="T91" fmla="*/ 216 h 242"/>
              <a:gd name="T92" fmla="*/ 38 w 236"/>
              <a:gd name="T93" fmla="*/ 216 h 242"/>
              <a:gd name="T94" fmla="*/ 16 w 236"/>
              <a:gd name="T95" fmla="*/ 220 h 242"/>
              <a:gd name="T96" fmla="*/ 16 w 236"/>
              <a:gd name="T97" fmla="*/ 204 h 242"/>
              <a:gd name="T98" fmla="*/ 20 w 236"/>
              <a:gd name="T99" fmla="*/ 194 h 242"/>
              <a:gd name="T100" fmla="*/ 34 w 236"/>
              <a:gd name="T101" fmla="*/ 186 h 242"/>
              <a:gd name="T102" fmla="*/ 26 w 236"/>
              <a:gd name="T103" fmla="*/ 172 h 242"/>
              <a:gd name="T104" fmla="*/ 16 w 236"/>
              <a:gd name="T105" fmla="*/ 156 h 242"/>
              <a:gd name="T106" fmla="*/ 0 w 236"/>
              <a:gd name="T107" fmla="*/ 134 h 242"/>
              <a:gd name="T108" fmla="*/ 34 w 236"/>
              <a:gd name="T109" fmla="*/ 13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6" h="242">
                <a:moveTo>
                  <a:pt x="34" y="138"/>
                </a:moveTo>
                <a:lnTo>
                  <a:pt x="38" y="138"/>
                </a:lnTo>
                <a:lnTo>
                  <a:pt x="42" y="138"/>
                </a:lnTo>
                <a:lnTo>
                  <a:pt x="46" y="142"/>
                </a:lnTo>
                <a:lnTo>
                  <a:pt x="50" y="138"/>
                </a:lnTo>
                <a:lnTo>
                  <a:pt x="54" y="138"/>
                </a:lnTo>
                <a:lnTo>
                  <a:pt x="56" y="138"/>
                </a:lnTo>
                <a:lnTo>
                  <a:pt x="60" y="138"/>
                </a:lnTo>
                <a:lnTo>
                  <a:pt x="64" y="138"/>
                </a:lnTo>
                <a:lnTo>
                  <a:pt x="68" y="134"/>
                </a:lnTo>
                <a:lnTo>
                  <a:pt x="72" y="134"/>
                </a:lnTo>
                <a:lnTo>
                  <a:pt x="76" y="134"/>
                </a:lnTo>
                <a:lnTo>
                  <a:pt x="80" y="130"/>
                </a:lnTo>
                <a:lnTo>
                  <a:pt x="76" y="130"/>
                </a:lnTo>
                <a:lnTo>
                  <a:pt x="76" y="126"/>
                </a:lnTo>
                <a:lnTo>
                  <a:pt x="80" y="126"/>
                </a:lnTo>
                <a:lnTo>
                  <a:pt x="80" y="122"/>
                </a:lnTo>
                <a:lnTo>
                  <a:pt x="80" y="120"/>
                </a:lnTo>
                <a:lnTo>
                  <a:pt x="80" y="112"/>
                </a:lnTo>
                <a:lnTo>
                  <a:pt x="82" y="112"/>
                </a:lnTo>
                <a:lnTo>
                  <a:pt x="82" y="108"/>
                </a:lnTo>
                <a:lnTo>
                  <a:pt x="86" y="108"/>
                </a:lnTo>
                <a:lnTo>
                  <a:pt x="86" y="104"/>
                </a:lnTo>
                <a:lnTo>
                  <a:pt x="86" y="108"/>
                </a:lnTo>
                <a:lnTo>
                  <a:pt x="90" y="108"/>
                </a:lnTo>
                <a:lnTo>
                  <a:pt x="94" y="108"/>
                </a:lnTo>
                <a:lnTo>
                  <a:pt x="98" y="108"/>
                </a:lnTo>
                <a:lnTo>
                  <a:pt x="98" y="104"/>
                </a:lnTo>
                <a:lnTo>
                  <a:pt x="94" y="100"/>
                </a:lnTo>
                <a:lnTo>
                  <a:pt x="98" y="100"/>
                </a:lnTo>
                <a:lnTo>
                  <a:pt x="102" y="100"/>
                </a:lnTo>
                <a:lnTo>
                  <a:pt x="106" y="96"/>
                </a:lnTo>
                <a:lnTo>
                  <a:pt x="110" y="96"/>
                </a:lnTo>
                <a:lnTo>
                  <a:pt x="112" y="96"/>
                </a:lnTo>
                <a:lnTo>
                  <a:pt x="112" y="100"/>
                </a:lnTo>
                <a:lnTo>
                  <a:pt x="116" y="100"/>
                </a:lnTo>
                <a:lnTo>
                  <a:pt x="116" y="96"/>
                </a:lnTo>
                <a:lnTo>
                  <a:pt x="120" y="96"/>
                </a:lnTo>
                <a:lnTo>
                  <a:pt x="120" y="92"/>
                </a:lnTo>
                <a:lnTo>
                  <a:pt x="120" y="90"/>
                </a:lnTo>
                <a:lnTo>
                  <a:pt x="120" y="86"/>
                </a:lnTo>
                <a:lnTo>
                  <a:pt x="120" y="82"/>
                </a:lnTo>
                <a:lnTo>
                  <a:pt x="124" y="82"/>
                </a:lnTo>
                <a:lnTo>
                  <a:pt x="124" y="78"/>
                </a:lnTo>
                <a:lnTo>
                  <a:pt x="120" y="78"/>
                </a:lnTo>
                <a:lnTo>
                  <a:pt x="124" y="78"/>
                </a:lnTo>
                <a:lnTo>
                  <a:pt x="124" y="74"/>
                </a:lnTo>
                <a:lnTo>
                  <a:pt x="128" y="74"/>
                </a:lnTo>
                <a:lnTo>
                  <a:pt x="132" y="70"/>
                </a:lnTo>
                <a:lnTo>
                  <a:pt x="136" y="70"/>
                </a:lnTo>
                <a:lnTo>
                  <a:pt x="136" y="66"/>
                </a:lnTo>
                <a:lnTo>
                  <a:pt x="132" y="66"/>
                </a:lnTo>
                <a:lnTo>
                  <a:pt x="132" y="62"/>
                </a:lnTo>
                <a:lnTo>
                  <a:pt x="132" y="60"/>
                </a:lnTo>
                <a:lnTo>
                  <a:pt x="128" y="60"/>
                </a:lnTo>
                <a:lnTo>
                  <a:pt x="128" y="56"/>
                </a:lnTo>
                <a:lnTo>
                  <a:pt x="132" y="56"/>
                </a:lnTo>
                <a:lnTo>
                  <a:pt x="136" y="56"/>
                </a:lnTo>
                <a:lnTo>
                  <a:pt x="138" y="56"/>
                </a:lnTo>
                <a:lnTo>
                  <a:pt x="142" y="56"/>
                </a:lnTo>
                <a:lnTo>
                  <a:pt x="146" y="56"/>
                </a:lnTo>
                <a:lnTo>
                  <a:pt x="146" y="52"/>
                </a:lnTo>
                <a:lnTo>
                  <a:pt x="146" y="48"/>
                </a:lnTo>
                <a:lnTo>
                  <a:pt x="142" y="48"/>
                </a:lnTo>
                <a:lnTo>
                  <a:pt x="142" y="44"/>
                </a:lnTo>
                <a:lnTo>
                  <a:pt x="146" y="44"/>
                </a:lnTo>
                <a:lnTo>
                  <a:pt x="146" y="40"/>
                </a:lnTo>
                <a:lnTo>
                  <a:pt x="150" y="40"/>
                </a:lnTo>
                <a:lnTo>
                  <a:pt x="150" y="36"/>
                </a:lnTo>
                <a:lnTo>
                  <a:pt x="154" y="34"/>
                </a:lnTo>
                <a:lnTo>
                  <a:pt x="154" y="30"/>
                </a:lnTo>
                <a:lnTo>
                  <a:pt x="154" y="26"/>
                </a:lnTo>
                <a:lnTo>
                  <a:pt x="150" y="26"/>
                </a:lnTo>
                <a:lnTo>
                  <a:pt x="154" y="22"/>
                </a:lnTo>
                <a:lnTo>
                  <a:pt x="150" y="22"/>
                </a:lnTo>
                <a:lnTo>
                  <a:pt x="150" y="18"/>
                </a:lnTo>
                <a:lnTo>
                  <a:pt x="146" y="18"/>
                </a:lnTo>
                <a:lnTo>
                  <a:pt x="146" y="14"/>
                </a:lnTo>
                <a:lnTo>
                  <a:pt x="150" y="14"/>
                </a:lnTo>
                <a:lnTo>
                  <a:pt x="154" y="10"/>
                </a:lnTo>
                <a:lnTo>
                  <a:pt x="158" y="6"/>
                </a:lnTo>
                <a:lnTo>
                  <a:pt x="162" y="6"/>
                </a:lnTo>
                <a:lnTo>
                  <a:pt x="162" y="4"/>
                </a:lnTo>
                <a:lnTo>
                  <a:pt x="166" y="4"/>
                </a:lnTo>
                <a:lnTo>
                  <a:pt x="168" y="4"/>
                </a:lnTo>
                <a:lnTo>
                  <a:pt x="172" y="4"/>
                </a:lnTo>
                <a:lnTo>
                  <a:pt x="176" y="0"/>
                </a:lnTo>
                <a:lnTo>
                  <a:pt x="180" y="0"/>
                </a:lnTo>
                <a:lnTo>
                  <a:pt x="184" y="0"/>
                </a:lnTo>
                <a:lnTo>
                  <a:pt x="188" y="4"/>
                </a:lnTo>
                <a:lnTo>
                  <a:pt x="192" y="0"/>
                </a:lnTo>
                <a:lnTo>
                  <a:pt x="196" y="0"/>
                </a:lnTo>
                <a:lnTo>
                  <a:pt x="198" y="0"/>
                </a:lnTo>
                <a:lnTo>
                  <a:pt x="202" y="0"/>
                </a:lnTo>
                <a:lnTo>
                  <a:pt x="206" y="6"/>
                </a:lnTo>
                <a:lnTo>
                  <a:pt x="206" y="4"/>
                </a:lnTo>
                <a:lnTo>
                  <a:pt x="208" y="8"/>
                </a:lnTo>
                <a:lnTo>
                  <a:pt x="210" y="10"/>
                </a:lnTo>
                <a:lnTo>
                  <a:pt x="212" y="10"/>
                </a:lnTo>
                <a:lnTo>
                  <a:pt x="212" y="10"/>
                </a:lnTo>
                <a:lnTo>
                  <a:pt x="216" y="14"/>
                </a:lnTo>
                <a:lnTo>
                  <a:pt x="212" y="14"/>
                </a:lnTo>
                <a:lnTo>
                  <a:pt x="212" y="18"/>
                </a:lnTo>
                <a:lnTo>
                  <a:pt x="216" y="18"/>
                </a:lnTo>
                <a:lnTo>
                  <a:pt x="216" y="22"/>
                </a:lnTo>
                <a:lnTo>
                  <a:pt x="220" y="22"/>
                </a:lnTo>
                <a:lnTo>
                  <a:pt x="222" y="22"/>
                </a:lnTo>
                <a:lnTo>
                  <a:pt x="224" y="22"/>
                </a:lnTo>
                <a:lnTo>
                  <a:pt x="224" y="26"/>
                </a:lnTo>
                <a:lnTo>
                  <a:pt x="228" y="26"/>
                </a:lnTo>
                <a:lnTo>
                  <a:pt x="232" y="26"/>
                </a:lnTo>
                <a:lnTo>
                  <a:pt x="232" y="32"/>
                </a:lnTo>
                <a:lnTo>
                  <a:pt x="236" y="34"/>
                </a:lnTo>
                <a:lnTo>
                  <a:pt x="236" y="34"/>
                </a:lnTo>
                <a:lnTo>
                  <a:pt x="232" y="32"/>
                </a:lnTo>
                <a:lnTo>
                  <a:pt x="236" y="34"/>
                </a:lnTo>
                <a:lnTo>
                  <a:pt x="236" y="34"/>
                </a:lnTo>
                <a:lnTo>
                  <a:pt x="232" y="34"/>
                </a:lnTo>
                <a:lnTo>
                  <a:pt x="228" y="34"/>
                </a:lnTo>
                <a:lnTo>
                  <a:pt x="228" y="36"/>
                </a:lnTo>
                <a:lnTo>
                  <a:pt x="228" y="40"/>
                </a:lnTo>
                <a:lnTo>
                  <a:pt x="228" y="44"/>
                </a:lnTo>
                <a:lnTo>
                  <a:pt x="224" y="44"/>
                </a:lnTo>
                <a:lnTo>
                  <a:pt x="224" y="40"/>
                </a:lnTo>
                <a:lnTo>
                  <a:pt x="220" y="40"/>
                </a:lnTo>
                <a:lnTo>
                  <a:pt x="216" y="44"/>
                </a:lnTo>
                <a:lnTo>
                  <a:pt x="212" y="44"/>
                </a:lnTo>
                <a:lnTo>
                  <a:pt x="210" y="48"/>
                </a:lnTo>
                <a:lnTo>
                  <a:pt x="210" y="44"/>
                </a:lnTo>
                <a:lnTo>
                  <a:pt x="206" y="44"/>
                </a:lnTo>
                <a:lnTo>
                  <a:pt x="202" y="44"/>
                </a:lnTo>
                <a:lnTo>
                  <a:pt x="196" y="44"/>
                </a:lnTo>
                <a:lnTo>
                  <a:pt x="196" y="40"/>
                </a:lnTo>
                <a:lnTo>
                  <a:pt x="192" y="40"/>
                </a:lnTo>
                <a:lnTo>
                  <a:pt x="188" y="44"/>
                </a:lnTo>
                <a:lnTo>
                  <a:pt x="184" y="44"/>
                </a:lnTo>
                <a:lnTo>
                  <a:pt x="184" y="48"/>
                </a:lnTo>
                <a:lnTo>
                  <a:pt x="188" y="48"/>
                </a:lnTo>
                <a:lnTo>
                  <a:pt x="188" y="52"/>
                </a:lnTo>
                <a:lnTo>
                  <a:pt x="184" y="56"/>
                </a:lnTo>
                <a:lnTo>
                  <a:pt x="188" y="56"/>
                </a:lnTo>
                <a:lnTo>
                  <a:pt x="192" y="56"/>
                </a:lnTo>
                <a:lnTo>
                  <a:pt x="192" y="60"/>
                </a:lnTo>
                <a:lnTo>
                  <a:pt x="188" y="60"/>
                </a:lnTo>
                <a:lnTo>
                  <a:pt x="188" y="62"/>
                </a:lnTo>
                <a:lnTo>
                  <a:pt x="192" y="62"/>
                </a:lnTo>
                <a:lnTo>
                  <a:pt x="188" y="66"/>
                </a:lnTo>
                <a:lnTo>
                  <a:pt x="188" y="70"/>
                </a:lnTo>
                <a:lnTo>
                  <a:pt x="192" y="74"/>
                </a:lnTo>
                <a:lnTo>
                  <a:pt x="192" y="78"/>
                </a:lnTo>
                <a:lnTo>
                  <a:pt x="196" y="78"/>
                </a:lnTo>
                <a:lnTo>
                  <a:pt x="196" y="82"/>
                </a:lnTo>
                <a:lnTo>
                  <a:pt x="198" y="86"/>
                </a:lnTo>
                <a:lnTo>
                  <a:pt x="202" y="86"/>
                </a:lnTo>
                <a:lnTo>
                  <a:pt x="206" y="86"/>
                </a:lnTo>
                <a:lnTo>
                  <a:pt x="206" y="90"/>
                </a:lnTo>
                <a:lnTo>
                  <a:pt x="206" y="92"/>
                </a:lnTo>
                <a:lnTo>
                  <a:pt x="202" y="92"/>
                </a:lnTo>
                <a:lnTo>
                  <a:pt x="198" y="92"/>
                </a:lnTo>
                <a:lnTo>
                  <a:pt x="196" y="92"/>
                </a:lnTo>
                <a:lnTo>
                  <a:pt x="196" y="96"/>
                </a:lnTo>
                <a:lnTo>
                  <a:pt x="196" y="100"/>
                </a:lnTo>
                <a:lnTo>
                  <a:pt x="196" y="104"/>
                </a:lnTo>
                <a:lnTo>
                  <a:pt x="196" y="108"/>
                </a:lnTo>
                <a:lnTo>
                  <a:pt x="196" y="112"/>
                </a:lnTo>
                <a:lnTo>
                  <a:pt x="196" y="108"/>
                </a:lnTo>
                <a:lnTo>
                  <a:pt x="198" y="108"/>
                </a:lnTo>
                <a:lnTo>
                  <a:pt x="196" y="112"/>
                </a:lnTo>
                <a:lnTo>
                  <a:pt x="192" y="112"/>
                </a:lnTo>
                <a:lnTo>
                  <a:pt x="192" y="116"/>
                </a:lnTo>
                <a:lnTo>
                  <a:pt x="188" y="120"/>
                </a:lnTo>
                <a:lnTo>
                  <a:pt x="184" y="122"/>
                </a:lnTo>
                <a:lnTo>
                  <a:pt x="188" y="122"/>
                </a:lnTo>
                <a:lnTo>
                  <a:pt x="188" y="126"/>
                </a:lnTo>
                <a:lnTo>
                  <a:pt x="184" y="130"/>
                </a:lnTo>
                <a:lnTo>
                  <a:pt x="180" y="130"/>
                </a:lnTo>
                <a:lnTo>
                  <a:pt x="176" y="134"/>
                </a:lnTo>
                <a:lnTo>
                  <a:pt x="176" y="138"/>
                </a:lnTo>
                <a:lnTo>
                  <a:pt x="172" y="146"/>
                </a:lnTo>
                <a:lnTo>
                  <a:pt x="172" y="148"/>
                </a:lnTo>
                <a:lnTo>
                  <a:pt x="168" y="148"/>
                </a:lnTo>
                <a:lnTo>
                  <a:pt x="166" y="148"/>
                </a:lnTo>
                <a:lnTo>
                  <a:pt x="166" y="152"/>
                </a:lnTo>
                <a:lnTo>
                  <a:pt x="162" y="152"/>
                </a:lnTo>
                <a:lnTo>
                  <a:pt x="162" y="156"/>
                </a:lnTo>
                <a:lnTo>
                  <a:pt x="162" y="160"/>
                </a:lnTo>
                <a:lnTo>
                  <a:pt x="158" y="164"/>
                </a:lnTo>
                <a:lnTo>
                  <a:pt x="158" y="168"/>
                </a:lnTo>
                <a:lnTo>
                  <a:pt x="154" y="168"/>
                </a:lnTo>
                <a:lnTo>
                  <a:pt x="150" y="168"/>
                </a:lnTo>
                <a:lnTo>
                  <a:pt x="146" y="168"/>
                </a:lnTo>
                <a:lnTo>
                  <a:pt x="146" y="172"/>
                </a:lnTo>
                <a:lnTo>
                  <a:pt x="142" y="172"/>
                </a:lnTo>
                <a:lnTo>
                  <a:pt x="138" y="172"/>
                </a:lnTo>
                <a:lnTo>
                  <a:pt x="138" y="168"/>
                </a:lnTo>
                <a:lnTo>
                  <a:pt x="138" y="164"/>
                </a:lnTo>
                <a:lnTo>
                  <a:pt x="136" y="164"/>
                </a:lnTo>
                <a:lnTo>
                  <a:pt x="136" y="168"/>
                </a:lnTo>
                <a:lnTo>
                  <a:pt x="132" y="168"/>
                </a:lnTo>
                <a:lnTo>
                  <a:pt x="132" y="172"/>
                </a:lnTo>
                <a:lnTo>
                  <a:pt x="132" y="176"/>
                </a:lnTo>
                <a:lnTo>
                  <a:pt x="128" y="176"/>
                </a:lnTo>
                <a:lnTo>
                  <a:pt x="128" y="178"/>
                </a:lnTo>
                <a:lnTo>
                  <a:pt x="124" y="178"/>
                </a:lnTo>
                <a:lnTo>
                  <a:pt x="124" y="182"/>
                </a:lnTo>
                <a:lnTo>
                  <a:pt x="124" y="186"/>
                </a:lnTo>
                <a:lnTo>
                  <a:pt x="124" y="190"/>
                </a:lnTo>
                <a:lnTo>
                  <a:pt x="128" y="190"/>
                </a:lnTo>
                <a:lnTo>
                  <a:pt x="132" y="190"/>
                </a:lnTo>
                <a:lnTo>
                  <a:pt x="132" y="194"/>
                </a:lnTo>
                <a:lnTo>
                  <a:pt x="132" y="198"/>
                </a:lnTo>
                <a:lnTo>
                  <a:pt x="132" y="202"/>
                </a:lnTo>
                <a:lnTo>
                  <a:pt x="132" y="204"/>
                </a:lnTo>
                <a:lnTo>
                  <a:pt x="136" y="208"/>
                </a:lnTo>
                <a:lnTo>
                  <a:pt x="138" y="208"/>
                </a:lnTo>
                <a:lnTo>
                  <a:pt x="138" y="212"/>
                </a:lnTo>
                <a:lnTo>
                  <a:pt x="138" y="216"/>
                </a:lnTo>
                <a:lnTo>
                  <a:pt x="142" y="216"/>
                </a:lnTo>
                <a:lnTo>
                  <a:pt x="142" y="220"/>
                </a:lnTo>
                <a:lnTo>
                  <a:pt x="142" y="224"/>
                </a:lnTo>
                <a:lnTo>
                  <a:pt x="146" y="228"/>
                </a:lnTo>
                <a:lnTo>
                  <a:pt x="142" y="228"/>
                </a:lnTo>
                <a:lnTo>
                  <a:pt x="142" y="232"/>
                </a:lnTo>
                <a:lnTo>
                  <a:pt x="146" y="232"/>
                </a:lnTo>
                <a:lnTo>
                  <a:pt x="142" y="232"/>
                </a:lnTo>
                <a:lnTo>
                  <a:pt x="142" y="234"/>
                </a:lnTo>
                <a:lnTo>
                  <a:pt x="138" y="234"/>
                </a:lnTo>
                <a:lnTo>
                  <a:pt x="138" y="232"/>
                </a:lnTo>
                <a:lnTo>
                  <a:pt x="136" y="232"/>
                </a:lnTo>
                <a:lnTo>
                  <a:pt x="132" y="232"/>
                </a:lnTo>
                <a:lnTo>
                  <a:pt x="132" y="234"/>
                </a:lnTo>
                <a:lnTo>
                  <a:pt x="128" y="234"/>
                </a:lnTo>
                <a:lnTo>
                  <a:pt x="124" y="234"/>
                </a:lnTo>
                <a:lnTo>
                  <a:pt x="120" y="234"/>
                </a:lnTo>
                <a:lnTo>
                  <a:pt x="116" y="234"/>
                </a:lnTo>
                <a:lnTo>
                  <a:pt x="116" y="232"/>
                </a:lnTo>
                <a:lnTo>
                  <a:pt x="112" y="232"/>
                </a:lnTo>
                <a:lnTo>
                  <a:pt x="112" y="234"/>
                </a:lnTo>
                <a:lnTo>
                  <a:pt x="112" y="238"/>
                </a:lnTo>
                <a:lnTo>
                  <a:pt x="110" y="238"/>
                </a:lnTo>
                <a:lnTo>
                  <a:pt x="106" y="238"/>
                </a:lnTo>
                <a:lnTo>
                  <a:pt x="106" y="242"/>
                </a:lnTo>
                <a:lnTo>
                  <a:pt x="106" y="238"/>
                </a:lnTo>
                <a:lnTo>
                  <a:pt x="106" y="242"/>
                </a:lnTo>
                <a:lnTo>
                  <a:pt x="102" y="242"/>
                </a:lnTo>
                <a:lnTo>
                  <a:pt x="102" y="238"/>
                </a:lnTo>
                <a:lnTo>
                  <a:pt x="102" y="242"/>
                </a:lnTo>
                <a:lnTo>
                  <a:pt x="102" y="238"/>
                </a:lnTo>
                <a:lnTo>
                  <a:pt x="98" y="242"/>
                </a:lnTo>
                <a:lnTo>
                  <a:pt x="94" y="242"/>
                </a:lnTo>
                <a:lnTo>
                  <a:pt x="94" y="238"/>
                </a:lnTo>
                <a:lnTo>
                  <a:pt x="90" y="234"/>
                </a:lnTo>
                <a:lnTo>
                  <a:pt x="90" y="232"/>
                </a:lnTo>
                <a:lnTo>
                  <a:pt x="90" y="228"/>
                </a:lnTo>
                <a:lnTo>
                  <a:pt x="90" y="224"/>
                </a:lnTo>
                <a:lnTo>
                  <a:pt x="86" y="224"/>
                </a:lnTo>
                <a:lnTo>
                  <a:pt x="82" y="224"/>
                </a:lnTo>
                <a:lnTo>
                  <a:pt x="82" y="220"/>
                </a:lnTo>
                <a:lnTo>
                  <a:pt x="82" y="216"/>
                </a:lnTo>
                <a:lnTo>
                  <a:pt x="82" y="212"/>
                </a:lnTo>
                <a:lnTo>
                  <a:pt x="80" y="208"/>
                </a:lnTo>
                <a:lnTo>
                  <a:pt x="76" y="208"/>
                </a:lnTo>
                <a:lnTo>
                  <a:pt x="76" y="212"/>
                </a:lnTo>
                <a:lnTo>
                  <a:pt x="80" y="208"/>
                </a:lnTo>
                <a:lnTo>
                  <a:pt x="80" y="212"/>
                </a:lnTo>
                <a:lnTo>
                  <a:pt x="76" y="212"/>
                </a:lnTo>
                <a:lnTo>
                  <a:pt x="72" y="212"/>
                </a:lnTo>
                <a:lnTo>
                  <a:pt x="68" y="212"/>
                </a:lnTo>
                <a:lnTo>
                  <a:pt x="64" y="212"/>
                </a:lnTo>
                <a:lnTo>
                  <a:pt x="60" y="212"/>
                </a:lnTo>
                <a:lnTo>
                  <a:pt x="60" y="216"/>
                </a:lnTo>
                <a:lnTo>
                  <a:pt x="56" y="216"/>
                </a:lnTo>
                <a:lnTo>
                  <a:pt x="54" y="216"/>
                </a:lnTo>
                <a:lnTo>
                  <a:pt x="56" y="216"/>
                </a:lnTo>
                <a:lnTo>
                  <a:pt x="54" y="216"/>
                </a:lnTo>
                <a:lnTo>
                  <a:pt x="50" y="216"/>
                </a:lnTo>
                <a:lnTo>
                  <a:pt x="46" y="216"/>
                </a:lnTo>
                <a:lnTo>
                  <a:pt x="46" y="212"/>
                </a:lnTo>
                <a:lnTo>
                  <a:pt x="46" y="216"/>
                </a:lnTo>
                <a:lnTo>
                  <a:pt x="42" y="212"/>
                </a:lnTo>
                <a:lnTo>
                  <a:pt x="38" y="212"/>
                </a:lnTo>
                <a:lnTo>
                  <a:pt x="38" y="216"/>
                </a:lnTo>
                <a:lnTo>
                  <a:pt x="34" y="216"/>
                </a:lnTo>
                <a:lnTo>
                  <a:pt x="30" y="216"/>
                </a:lnTo>
                <a:lnTo>
                  <a:pt x="26" y="216"/>
                </a:lnTo>
                <a:lnTo>
                  <a:pt x="24" y="216"/>
                </a:lnTo>
                <a:lnTo>
                  <a:pt x="20" y="216"/>
                </a:lnTo>
                <a:lnTo>
                  <a:pt x="16" y="220"/>
                </a:lnTo>
                <a:lnTo>
                  <a:pt x="12" y="220"/>
                </a:lnTo>
                <a:lnTo>
                  <a:pt x="12" y="216"/>
                </a:lnTo>
                <a:lnTo>
                  <a:pt x="12" y="212"/>
                </a:lnTo>
                <a:lnTo>
                  <a:pt x="12" y="208"/>
                </a:lnTo>
                <a:lnTo>
                  <a:pt x="12" y="204"/>
                </a:lnTo>
                <a:lnTo>
                  <a:pt x="16" y="204"/>
                </a:lnTo>
                <a:lnTo>
                  <a:pt x="16" y="202"/>
                </a:lnTo>
                <a:lnTo>
                  <a:pt x="16" y="198"/>
                </a:lnTo>
                <a:lnTo>
                  <a:pt x="20" y="198"/>
                </a:lnTo>
                <a:lnTo>
                  <a:pt x="20" y="194"/>
                </a:lnTo>
                <a:lnTo>
                  <a:pt x="20" y="198"/>
                </a:lnTo>
                <a:lnTo>
                  <a:pt x="20" y="194"/>
                </a:lnTo>
                <a:lnTo>
                  <a:pt x="24" y="194"/>
                </a:lnTo>
                <a:lnTo>
                  <a:pt x="26" y="194"/>
                </a:lnTo>
                <a:lnTo>
                  <a:pt x="26" y="190"/>
                </a:lnTo>
                <a:lnTo>
                  <a:pt x="30" y="190"/>
                </a:lnTo>
                <a:lnTo>
                  <a:pt x="34" y="190"/>
                </a:lnTo>
                <a:lnTo>
                  <a:pt x="34" y="186"/>
                </a:lnTo>
                <a:lnTo>
                  <a:pt x="34" y="182"/>
                </a:lnTo>
                <a:lnTo>
                  <a:pt x="34" y="178"/>
                </a:lnTo>
                <a:lnTo>
                  <a:pt x="30" y="178"/>
                </a:lnTo>
                <a:lnTo>
                  <a:pt x="26" y="178"/>
                </a:lnTo>
                <a:lnTo>
                  <a:pt x="26" y="176"/>
                </a:lnTo>
                <a:lnTo>
                  <a:pt x="26" y="172"/>
                </a:lnTo>
                <a:lnTo>
                  <a:pt x="26" y="168"/>
                </a:lnTo>
                <a:lnTo>
                  <a:pt x="26" y="164"/>
                </a:lnTo>
                <a:lnTo>
                  <a:pt x="26" y="160"/>
                </a:lnTo>
                <a:lnTo>
                  <a:pt x="24" y="160"/>
                </a:lnTo>
                <a:lnTo>
                  <a:pt x="20" y="156"/>
                </a:lnTo>
                <a:lnTo>
                  <a:pt x="16" y="156"/>
                </a:lnTo>
                <a:lnTo>
                  <a:pt x="12" y="152"/>
                </a:lnTo>
                <a:lnTo>
                  <a:pt x="12" y="148"/>
                </a:lnTo>
                <a:lnTo>
                  <a:pt x="8" y="146"/>
                </a:lnTo>
                <a:lnTo>
                  <a:pt x="8" y="142"/>
                </a:lnTo>
                <a:lnTo>
                  <a:pt x="4" y="134"/>
                </a:lnTo>
                <a:lnTo>
                  <a:pt x="0" y="134"/>
                </a:lnTo>
                <a:lnTo>
                  <a:pt x="4" y="134"/>
                </a:lnTo>
                <a:lnTo>
                  <a:pt x="12" y="138"/>
                </a:lnTo>
                <a:lnTo>
                  <a:pt x="16" y="138"/>
                </a:lnTo>
                <a:lnTo>
                  <a:pt x="20" y="138"/>
                </a:lnTo>
                <a:lnTo>
                  <a:pt x="24" y="142"/>
                </a:lnTo>
                <a:lnTo>
                  <a:pt x="34" y="138"/>
                </a:lnTo>
                <a:lnTo>
                  <a:pt x="34" y="138"/>
                </a:lnTo>
                <a:lnTo>
                  <a:pt x="34" y="13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9" name="Freeform 47">
            <a:extLst>
              <a:ext uri="{FF2B5EF4-FFF2-40B4-BE49-F238E27FC236}">
                <a16:creationId xmlns:a16="http://schemas.microsoft.com/office/drawing/2014/main" id="{EEE93B3A-0215-4210-B6F5-0021022F7A5C}"/>
              </a:ext>
            </a:extLst>
          </p:cNvPr>
          <p:cNvSpPr>
            <a:spLocks noEditPoints="1"/>
          </p:cNvSpPr>
          <p:nvPr/>
        </p:nvSpPr>
        <p:spPr bwMode="auto">
          <a:xfrm>
            <a:off x="8468128" y="4061880"/>
            <a:ext cx="22225" cy="15875"/>
          </a:xfrm>
          <a:custGeom>
            <a:avLst/>
            <a:gdLst>
              <a:gd name="T0" fmla="*/ 8 w 14"/>
              <a:gd name="T1" fmla="*/ 0 h 10"/>
              <a:gd name="T2" fmla="*/ 8 w 14"/>
              <a:gd name="T3" fmla="*/ 0 h 10"/>
              <a:gd name="T4" fmla="*/ 8 w 14"/>
              <a:gd name="T5" fmla="*/ 0 h 10"/>
              <a:gd name="T6" fmla="*/ 8 w 14"/>
              <a:gd name="T7" fmla="*/ 0 h 10"/>
              <a:gd name="T8" fmla="*/ 8 w 14"/>
              <a:gd name="T9" fmla="*/ 0 h 10"/>
              <a:gd name="T10" fmla="*/ 8 w 14"/>
              <a:gd name="T11" fmla="*/ 0 h 10"/>
              <a:gd name="T12" fmla="*/ 8 w 14"/>
              <a:gd name="T13" fmla="*/ 0 h 10"/>
              <a:gd name="T14" fmla="*/ 8 w 14"/>
              <a:gd name="T15" fmla="*/ 0 h 10"/>
              <a:gd name="T16" fmla="*/ 8 w 14"/>
              <a:gd name="T17" fmla="*/ 0 h 10"/>
              <a:gd name="T18" fmla="*/ 8 w 14"/>
              <a:gd name="T19" fmla="*/ 0 h 10"/>
              <a:gd name="T20" fmla="*/ 14 w 14"/>
              <a:gd name="T21" fmla="*/ 6 h 10"/>
              <a:gd name="T22" fmla="*/ 14 w 14"/>
              <a:gd name="T23" fmla="*/ 6 h 10"/>
              <a:gd name="T24" fmla="*/ 14 w 14"/>
              <a:gd name="T25" fmla="*/ 6 h 10"/>
              <a:gd name="T26" fmla="*/ 14 w 14"/>
              <a:gd name="T27" fmla="*/ 6 h 10"/>
              <a:gd name="T28" fmla="*/ 14 w 14"/>
              <a:gd name="T29" fmla="*/ 6 h 10"/>
              <a:gd name="T30" fmla="*/ 14 w 14"/>
              <a:gd name="T31" fmla="*/ 6 h 10"/>
              <a:gd name="T32" fmla="*/ 14 w 14"/>
              <a:gd name="T33" fmla="*/ 6 h 10"/>
              <a:gd name="T34" fmla="*/ 0 w 14"/>
              <a:gd name="T35" fmla="*/ 10 h 10"/>
              <a:gd name="T36" fmla="*/ 0 w 14"/>
              <a:gd name="T37" fmla="*/ 10 h 10"/>
              <a:gd name="T38" fmla="*/ 0 w 14"/>
              <a:gd name="T39" fmla="*/ 10 h 10"/>
              <a:gd name="T40" fmla="*/ 0 w 14"/>
              <a:gd name="T41" fmla="*/ 10 h 10"/>
              <a:gd name="T42" fmla="*/ 0 w 14"/>
              <a:gd name="T43" fmla="*/ 10 h 10"/>
              <a:gd name="T44" fmla="*/ 0 w 14"/>
              <a:gd name="T4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" h="10">
                <a:moveTo>
                  <a:pt x="8" y="0"/>
                </a:move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close/>
                <a:moveTo>
                  <a:pt x="14" y="6"/>
                </a:move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close/>
                <a:moveTo>
                  <a:pt x="0" y="10"/>
                </a:move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90" name="Freeform 48">
            <a:extLst>
              <a:ext uri="{FF2B5EF4-FFF2-40B4-BE49-F238E27FC236}">
                <a16:creationId xmlns:a16="http://schemas.microsoft.com/office/drawing/2014/main" id="{08090CC1-3706-44FF-BDA0-80FE1BF366F6}"/>
              </a:ext>
            </a:extLst>
          </p:cNvPr>
          <p:cNvSpPr>
            <a:spLocks noEditPoints="1"/>
          </p:cNvSpPr>
          <p:nvPr/>
        </p:nvSpPr>
        <p:spPr bwMode="auto">
          <a:xfrm>
            <a:off x="8585603" y="4007905"/>
            <a:ext cx="212725" cy="377825"/>
          </a:xfrm>
          <a:custGeom>
            <a:avLst/>
            <a:gdLst>
              <a:gd name="T0" fmla="*/ 78 w 134"/>
              <a:gd name="T1" fmla="*/ 150 h 238"/>
              <a:gd name="T2" fmla="*/ 94 w 134"/>
              <a:gd name="T3" fmla="*/ 172 h 238"/>
              <a:gd name="T4" fmla="*/ 0 w 134"/>
              <a:gd name="T5" fmla="*/ 194 h 238"/>
              <a:gd name="T6" fmla="*/ 50 w 134"/>
              <a:gd name="T7" fmla="*/ 220 h 238"/>
              <a:gd name="T8" fmla="*/ 42 w 134"/>
              <a:gd name="T9" fmla="*/ 48 h 238"/>
              <a:gd name="T10" fmla="*/ 50 w 134"/>
              <a:gd name="T11" fmla="*/ 10 h 238"/>
              <a:gd name="T12" fmla="*/ 74 w 134"/>
              <a:gd name="T13" fmla="*/ 10 h 238"/>
              <a:gd name="T14" fmla="*/ 70 w 134"/>
              <a:gd name="T15" fmla="*/ 48 h 238"/>
              <a:gd name="T16" fmla="*/ 66 w 134"/>
              <a:gd name="T17" fmla="*/ 70 h 238"/>
              <a:gd name="T18" fmla="*/ 78 w 134"/>
              <a:gd name="T19" fmla="*/ 82 h 238"/>
              <a:gd name="T20" fmla="*/ 94 w 134"/>
              <a:gd name="T21" fmla="*/ 90 h 238"/>
              <a:gd name="T22" fmla="*/ 100 w 134"/>
              <a:gd name="T23" fmla="*/ 100 h 238"/>
              <a:gd name="T24" fmla="*/ 90 w 134"/>
              <a:gd name="T25" fmla="*/ 100 h 238"/>
              <a:gd name="T26" fmla="*/ 78 w 134"/>
              <a:gd name="T27" fmla="*/ 100 h 238"/>
              <a:gd name="T28" fmla="*/ 52 w 134"/>
              <a:gd name="T29" fmla="*/ 90 h 238"/>
              <a:gd name="T30" fmla="*/ 46 w 134"/>
              <a:gd name="T31" fmla="*/ 74 h 238"/>
              <a:gd name="T32" fmla="*/ 70 w 134"/>
              <a:gd name="T33" fmla="*/ 70 h 238"/>
              <a:gd name="T34" fmla="*/ 74 w 134"/>
              <a:gd name="T35" fmla="*/ 70 h 238"/>
              <a:gd name="T36" fmla="*/ 100 w 134"/>
              <a:gd name="T37" fmla="*/ 86 h 238"/>
              <a:gd name="T38" fmla="*/ 66 w 134"/>
              <a:gd name="T39" fmla="*/ 96 h 238"/>
              <a:gd name="T40" fmla="*/ 50 w 134"/>
              <a:gd name="T41" fmla="*/ 100 h 238"/>
              <a:gd name="T42" fmla="*/ 60 w 134"/>
              <a:gd name="T43" fmla="*/ 116 h 238"/>
              <a:gd name="T44" fmla="*/ 70 w 134"/>
              <a:gd name="T45" fmla="*/ 120 h 238"/>
              <a:gd name="T46" fmla="*/ 94 w 134"/>
              <a:gd name="T47" fmla="*/ 108 h 238"/>
              <a:gd name="T48" fmla="*/ 100 w 134"/>
              <a:gd name="T49" fmla="*/ 124 h 238"/>
              <a:gd name="T50" fmla="*/ 104 w 134"/>
              <a:gd name="T51" fmla="*/ 116 h 238"/>
              <a:gd name="T52" fmla="*/ 122 w 134"/>
              <a:gd name="T53" fmla="*/ 134 h 238"/>
              <a:gd name="T54" fmla="*/ 108 w 134"/>
              <a:gd name="T55" fmla="*/ 120 h 238"/>
              <a:gd name="T56" fmla="*/ 42 w 134"/>
              <a:gd name="T57" fmla="*/ 116 h 238"/>
              <a:gd name="T58" fmla="*/ 46 w 134"/>
              <a:gd name="T59" fmla="*/ 126 h 238"/>
              <a:gd name="T60" fmla="*/ 70 w 134"/>
              <a:gd name="T61" fmla="*/ 146 h 238"/>
              <a:gd name="T62" fmla="*/ 82 w 134"/>
              <a:gd name="T63" fmla="*/ 130 h 238"/>
              <a:gd name="T64" fmla="*/ 104 w 134"/>
              <a:gd name="T65" fmla="*/ 130 h 238"/>
              <a:gd name="T66" fmla="*/ 108 w 134"/>
              <a:gd name="T67" fmla="*/ 134 h 238"/>
              <a:gd name="T68" fmla="*/ 112 w 134"/>
              <a:gd name="T69" fmla="*/ 152 h 238"/>
              <a:gd name="T70" fmla="*/ 38 w 134"/>
              <a:gd name="T71" fmla="*/ 150 h 238"/>
              <a:gd name="T72" fmla="*/ 12 w 134"/>
              <a:gd name="T73" fmla="*/ 176 h 238"/>
              <a:gd name="T74" fmla="*/ 26 w 134"/>
              <a:gd name="T75" fmla="*/ 152 h 238"/>
              <a:gd name="T76" fmla="*/ 34 w 134"/>
              <a:gd name="T77" fmla="*/ 134 h 238"/>
              <a:gd name="T78" fmla="*/ 94 w 134"/>
              <a:gd name="T79" fmla="*/ 152 h 238"/>
              <a:gd name="T80" fmla="*/ 96 w 134"/>
              <a:gd name="T81" fmla="*/ 152 h 238"/>
              <a:gd name="T82" fmla="*/ 90 w 134"/>
              <a:gd name="T83" fmla="*/ 156 h 238"/>
              <a:gd name="T84" fmla="*/ 74 w 134"/>
              <a:gd name="T85" fmla="*/ 160 h 238"/>
              <a:gd name="T86" fmla="*/ 90 w 134"/>
              <a:gd name="T87" fmla="*/ 146 h 238"/>
              <a:gd name="T88" fmla="*/ 108 w 134"/>
              <a:gd name="T89" fmla="*/ 152 h 238"/>
              <a:gd name="T90" fmla="*/ 116 w 134"/>
              <a:gd name="T91" fmla="*/ 156 h 238"/>
              <a:gd name="T92" fmla="*/ 74 w 134"/>
              <a:gd name="T93" fmla="*/ 202 h 238"/>
              <a:gd name="T94" fmla="*/ 86 w 134"/>
              <a:gd name="T95" fmla="*/ 186 h 238"/>
              <a:gd name="T96" fmla="*/ 100 w 134"/>
              <a:gd name="T97" fmla="*/ 186 h 238"/>
              <a:gd name="T98" fmla="*/ 116 w 134"/>
              <a:gd name="T99" fmla="*/ 176 h 238"/>
              <a:gd name="T100" fmla="*/ 130 w 134"/>
              <a:gd name="T101" fmla="*/ 172 h 238"/>
              <a:gd name="T102" fmla="*/ 134 w 134"/>
              <a:gd name="T103" fmla="*/ 202 h 238"/>
              <a:gd name="T104" fmla="*/ 126 w 134"/>
              <a:gd name="T105" fmla="*/ 202 h 238"/>
              <a:gd name="T106" fmla="*/ 120 w 134"/>
              <a:gd name="T107" fmla="*/ 232 h 238"/>
              <a:gd name="T108" fmla="*/ 100 w 134"/>
              <a:gd name="T109" fmla="*/ 208 h 238"/>
              <a:gd name="T110" fmla="*/ 94 w 134"/>
              <a:gd name="T111" fmla="*/ 194 h 238"/>
              <a:gd name="T112" fmla="*/ 82 w 134"/>
              <a:gd name="T113" fmla="*/ 198 h 238"/>
              <a:gd name="T114" fmla="*/ 108 w 134"/>
              <a:gd name="T115" fmla="*/ 172 h 238"/>
              <a:gd name="T116" fmla="*/ 66 w 134"/>
              <a:gd name="T117" fmla="*/ 212 h 238"/>
              <a:gd name="T118" fmla="*/ 60 w 134"/>
              <a:gd name="T119" fmla="*/ 2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4" h="238">
                <a:moveTo>
                  <a:pt x="112" y="130"/>
                </a:moveTo>
                <a:lnTo>
                  <a:pt x="112" y="126"/>
                </a:lnTo>
                <a:lnTo>
                  <a:pt x="108" y="126"/>
                </a:lnTo>
                <a:lnTo>
                  <a:pt x="112" y="126"/>
                </a:lnTo>
                <a:lnTo>
                  <a:pt x="112" y="130"/>
                </a:lnTo>
                <a:lnTo>
                  <a:pt x="112" y="130"/>
                </a:lnTo>
                <a:lnTo>
                  <a:pt x="112" y="130"/>
                </a:lnTo>
                <a:close/>
                <a:moveTo>
                  <a:pt x="78" y="150"/>
                </a:moveTo>
                <a:lnTo>
                  <a:pt x="78" y="146"/>
                </a:lnTo>
                <a:lnTo>
                  <a:pt x="78" y="142"/>
                </a:lnTo>
                <a:lnTo>
                  <a:pt x="82" y="142"/>
                </a:lnTo>
                <a:lnTo>
                  <a:pt x="82" y="146"/>
                </a:lnTo>
                <a:lnTo>
                  <a:pt x="78" y="150"/>
                </a:lnTo>
                <a:lnTo>
                  <a:pt x="78" y="150"/>
                </a:lnTo>
                <a:lnTo>
                  <a:pt x="78" y="150"/>
                </a:lnTo>
                <a:close/>
                <a:moveTo>
                  <a:pt x="42" y="150"/>
                </a:moveTo>
                <a:lnTo>
                  <a:pt x="42" y="146"/>
                </a:lnTo>
                <a:lnTo>
                  <a:pt x="38" y="146"/>
                </a:lnTo>
                <a:lnTo>
                  <a:pt x="42" y="146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close/>
                <a:moveTo>
                  <a:pt x="94" y="172"/>
                </a:moveTo>
                <a:lnTo>
                  <a:pt x="94" y="168"/>
                </a:lnTo>
                <a:lnTo>
                  <a:pt x="94" y="172"/>
                </a:lnTo>
                <a:lnTo>
                  <a:pt x="94" y="172"/>
                </a:lnTo>
                <a:lnTo>
                  <a:pt x="94" y="172"/>
                </a:lnTo>
                <a:close/>
                <a:moveTo>
                  <a:pt x="4" y="186"/>
                </a:moveTo>
                <a:lnTo>
                  <a:pt x="4" y="182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close/>
                <a:moveTo>
                  <a:pt x="0" y="194"/>
                </a:moveTo>
                <a:lnTo>
                  <a:pt x="0" y="190"/>
                </a:lnTo>
                <a:lnTo>
                  <a:pt x="0" y="186"/>
                </a:lnTo>
                <a:lnTo>
                  <a:pt x="0" y="190"/>
                </a:lnTo>
                <a:lnTo>
                  <a:pt x="0" y="194"/>
                </a:lnTo>
                <a:lnTo>
                  <a:pt x="0" y="194"/>
                </a:lnTo>
                <a:lnTo>
                  <a:pt x="0" y="194"/>
                </a:lnTo>
                <a:close/>
                <a:moveTo>
                  <a:pt x="82" y="202"/>
                </a:moveTo>
                <a:lnTo>
                  <a:pt x="82" y="198"/>
                </a:lnTo>
                <a:lnTo>
                  <a:pt x="86" y="198"/>
                </a:lnTo>
                <a:lnTo>
                  <a:pt x="86" y="202"/>
                </a:lnTo>
                <a:lnTo>
                  <a:pt x="82" y="202"/>
                </a:lnTo>
                <a:lnTo>
                  <a:pt x="82" y="202"/>
                </a:lnTo>
                <a:lnTo>
                  <a:pt x="82" y="202"/>
                </a:lnTo>
                <a:close/>
                <a:moveTo>
                  <a:pt x="50" y="220"/>
                </a:moveTo>
                <a:lnTo>
                  <a:pt x="50" y="216"/>
                </a:lnTo>
                <a:lnTo>
                  <a:pt x="52" y="216"/>
                </a:lnTo>
                <a:lnTo>
                  <a:pt x="52" y="220"/>
                </a:lnTo>
                <a:lnTo>
                  <a:pt x="50" y="220"/>
                </a:lnTo>
                <a:lnTo>
                  <a:pt x="50" y="220"/>
                </a:lnTo>
                <a:lnTo>
                  <a:pt x="50" y="220"/>
                </a:lnTo>
                <a:close/>
                <a:moveTo>
                  <a:pt x="66" y="4"/>
                </a:moveTo>
                <a:lnTo>
                  <a:pt x="66" y="0"/>
                </a:lnTo>
                <a:lnTo>
                  <a:pt x="70" y="0"/>
                </a:lnTo>
                <a:lnTo>
                  <a:pt x="66" y="4"/>
                </a:lnTo>
                <a:lnTo>
                  <a:pt x="66" y="4"/>
                </a:lnTo>
                <a:lnTo>
                  <a:pt x="66" y="4"/>
                </a:lnTo>
                <a:close/>
                <a:moveTo>
                  <a:pt x="42" y="56"/>
                </a:moveTo>
                <a:lnTo>
                  <a:pt x="42" y="52"/>
                </a:lnTo>
                <a:lnTo>
                  <a:pt x="38" y="52"/>
                </a:lnTo>
                <a:lnTo>
                  <a:pt x="38" y="48"/>
                </a:lnTo>
                <a:lnTo>
                  <a:pt x="42" y="44"/>
                </a:lnTo>
                <a:lnTo>
                  <a:pt x="42" y="48"/>
                </a:lnTo>
                <a:lnTo>
                  <a:pt x="46" y="48"/>
                </a:lnTo>
                <a:lnTo>
                  <a:pt x="46" y="52"/>
                </a:lnTo>
                <a:lnTo>
                  <a:pt x="50" y="48"/>
                </a:lnTo>
                <a:lnTo>
                  <a:pt x="50" y="44"/>
                </a:lnTo>
                <a:lnTo>
                  <a:pt x="50" y="40"/>
                </a:lnTo>
                <a:lnTo>
                  <a:pt x="50" y="38"/>
                </a:lnTo>
                <a:lnTo>
                  <a:pt x="50" y="34"/>
                </a:lnTo>
                <a:lnTo>
                  <a:pt x="50" y="30"/>
                </a:lnTo>
                <a:lnTo>
                  <a:pt x="50" y="26"/>
                </a:lnTo>
                <a:lnTo>
                  <a:pt x="50" y="22"/>
                </a:lnTo>
                <a:lnTo>
                  <a:pt x="50" y="18"/>
                </a:lnTo>
                <a:lnTo>
                  <a:pt x="50" y="14"/>
                </a:lnTo>
                <a:lnTo>
                  <a:pt x="50" y="10"/>
                </a:lnTo>
                <a:lnTo>
                  <a:pt x="52" y="10"/>
                </a:lnTo>
                <a:lnTo>
                  <a:pt x="52" y="8"/>
                </a:lnTo>
                <a:lnTo>
                  <a:pt x="56" y="4"/>
                </a:lnTo>
                <a:lnTo>
                  <a:pt x="56" y="8"/>
                </a:lnTo>
                <a:lnTo>
                  <a:pt x="60" y="4"/>
                </a:lnTo>
                <a:lnTo>
                  <a:pt x="60" y="8"/>
                </a:lnTo>
                <a:lnTo>
                  <a:pt x="64" y="8"/>
                </a:lnTo>
                <a:lnTo>
                  <a:pt x="64" y="10"/>
                </a:lnTo>
                <a:lnTo>
                  <a:pt x="66" y="10"/>
                </a:lnTo>
                <a:lnTo>
                  <a:pt x="70" y="10"/>
                </a:lnTo>
                <a:lnTo>
                  <a:pt x="70" y="8"/>
                </a:lnTo>
                <a:lnTo>
                  <a:pt x="74" y="8"/>
                </a:lnTo>
                <a:lnTo>
                  <a:pt x="74" y="10"/>
                </a:lnTo>
                <a:lnTo>
                  <a:pt x="74" y="14"/>
                </a:lnTo>
                <a:lnTo>
                  <a:pt x="74" y="18"/>
                </a:lnTo>
                <a:lnTo>
                  <a:pt x="74" y="22"/>
                </a:lnTo>
                <a:lnTo>
                  <a:pt x="74" y="26"/>
                </a:lnTo>
                <a:lnTo>
                  <a:pt x="78" y="30"/>
                </a:lnTo>
                <a:lnTo>
                  <a:pt x="78" y="34"/>
                </a:lnTo>
                <a:lnTo>
                  <a:pt x="78" y="38"/>
                </a:lnTo>
                <a:lnTo>
                  <a:pt x="74" y="40"/>
                </a:lnTo>
                <a:lnTo>
                  <a:pt x="74" y="44"/>
                </a:lnTo>
                <a:lnTo>
                  <a:pt x="74" y="48"/>
                </a:lnTo>
                <a:lnTo>
                  <a:pt x="70" y="48"/>
                </a:lnTo>
                <a:lnTo>
                  <a:pt x="70" y="52"/>
                </a:lnTo>
                <a:lnTo>
                  <a:pt x="70" y="48"/>
                </a:lnTo>
                <a:lnTo>
                  <a:pt x="74" y="48"/>
                </a:lnTo>
                <a:lnTo>
                  <a:pt x="70" y="48"/>
                </a:lnTo>
                <a:lnTo>
                  <a:pt x="66" y="48"/>
                </a:lnTo>
                <a:lnTo>
                  <a:pt x="66" y="52"/>
                </a:lnTo>
                <a:lnTo>
                  <a:pt x="64" y="52"/>
                </a:lnTo>
                <a:lnTo>
                  <a:pt x="64" y="56"/>
                </a:lnTo>
                <a:lnTo>
                  <a:pt x="66" y="56"/>
                </a:lnTo>
                <a:lnTo>
                  <a:pt x="64" y="56"/>
                </a:lnTo>
                <a:lnTo>
                  <a:pt x="64" y="60"/>
                </a:lnTo>
                <a:lnTo>
                  <a:pt x="64" y="64"/>
                </a:lnTo>
                <a:lnTo>
                  <a:pt x="64" y="66"/>
                </a:lnTo>
                <a:lnTo>
                  <a:pt x="64" y="70"/>
                </a:lnTo>
                <a:lnTo>
                  <a:pt x="66" y="70"/>
                </a:lnTo>
                <a:lnTo>
                  <a:pt x="66" y="74"/>
                </a:lnTo>
                <a:lnTo>
                  <a:pt x="64" y="74"/>
                </a:lnTo>
                <a:lnTo>
                  <a:pt x="66" y="74"/>
                </a:lnTo>
                <a:lnTo>
                  <a:pt x="66" y="78"/>
                </a:lnTo>
                <a:lnTo>
                  <a:pt x="66" y="82"/>
                </a:lnTo>
                <a:lnTo>
                  <a:pt x="70" y="86"/>
                </a:lnTo>
                <a:lnTo>
                  <a:pt x="74" y="86"/>
                </a:lnTo>
                <a:lnTo>
                  <a:pt x="74" y="90"/>
                </a:lnTo>
                <a:lnTo>
                  <a:pt x="74" y="86"/>
                </a:lnTo>
                <a:lnTo>
                  <a:pt x="74" y="82"/>
                </a:lnTo>
                <a:lnTo>
                  <a:pt x="74" y="86"/>
                </a:lnTo>
                <a:lnTo>
                  <a:pt x="74" y="82"/>
                </a:lnTo>
                <a:lnTo>
                  <a:pt x="78" y="82"/>
                </a:lnTo>
                <a:lnTo>
                  <a:pt x="78" y="78"/>
                </a:lnTo>
                <a:lnTo>
                  <a:pt x="78" y="82"/>
                </a:lnTo>
                <a:lnTo>
                  <a:pt x="82" y="78"/>
                </a:lnTo>
                <a:lnTo>
                  <a:pt x="82" y="82"/>
                </a:lnTo>
                <a:lnTo>
                  <a:pt x="86" y="82"/>
                </a:lnTo>
                <a:lnTo>
                  <a:pt x="86" y="86"/>
                </a:lnTo>
                <a:lnTo>
                  <a:pt x="86" y="90"/>
                </a:lnTo>
                <a:lnTo>
                  <a:pt x="86" y="94"/>
                </a:lnTo>
                <a:lnTo>
                  <a:pt x="86" y="90"/>
                </a:lnTo>
                <a:lnTo>
                  <a:pt x="90" y="90"/>
                </a:lnTo>
                <a:lnTo>
                  <a:pt x="90" y="86"/>
                </a:lnTo>
                <a:lnTo>
                  <a:pt x="94" y="86"/>
                </a:lnTo>
                <a:lnTo>
                  <a:pt x="94" y="90"/>
                </a:lnTo>
                <a:lnTo>
                  <a:pt x="96" y="90"/>
                </a:lnTo>
                <a:lnTo>
                  <a:pt x="96" y="94"/>
                </a:lnTo>
                <a:lnTo>
                  <a:pt x="96" y="90"/>
                </a:lnTo>
                <a:lnTo>
                  <a:pt x="94" y="90"/>
                </a:lnTo>
                <a:lnTo>
                  <a:pt x="94" y="94"/>
                </a:lnTo>
                <a:lnTo>
                  <a:pt x="94" y="96"/>
                </a:lnTo>
                <a:lnTo>
                  <a:pt x="96" y="96"/>
                </a:lnTo>
                <a:lnTo>
                  <a:pt x="96" y="100"/>
                </a:lnTo>
                <a:lnTo>
                  <a:pt x="96" y="96"/>
                </a:lnTo>
                <a:lnTo>
                  <a:pt x="96" y="100"/>
                </a:lnTo>
                <a:lnTo>
                  <a:pt x="100" y="100"/>
                </a:lnTo>
                <a:lnTo>
                  <a:pt x="100" y="104"/>
                </a:lnTo>
                <a:lnTo>
                  <a:pt x="100" y="100"/>
                </a:lnTo>
                <a:lnTo>
                  <a:pt x="100" y="104"/>
                </a:lnTo>
                <a:lnTo>
                  <a:pt x="100" y="108"/>
                </a:lnTo>
                <a:lnTo>
                  <a:pt x="100" y="112"/>
                </a:lnTo>
                <a:lnTo>
                  <a:pt x="96" y="112"/>
                </a:lnTo>
                <a:lnTo>
                  <a:pt x="96" y="108"/>
                </a:lnTo>
                <a:lnTo>
                  <a:pt x="96" y="104"/>
                </a:lnTo>
                <a:lnTo>
                  <a:pt x="100" y="104"/>
                </a:lnTo>
                <a:lnTo>
                  <a:pt x="96" y="104"/>
                </a:lnTo>
                <a:lnTo>
                  <a:pt x="94" y="104"/>
                </a:lnTo>
                <a:lnTo>
                  <a:pt x="90" y="104"/>
                </a:lnTo>
                <a:lnTo>
                  <a:pt x="90" y="100"/>
                </a:lnTo>
                <a:lnTo>
                  <a:pt x="90" y="104"/>
                </a:lnTo>
                <a:lnTo>
                  <a:pt x="90" y="100"/>
                </a:lnTo>
                <a:lnTo>
                  <a:pt x="90" y="96"/>
                </a:lnTo>
                <a:lnTo>
                  <a:pt x="86" y="96"/>
                </a:lnTo>
                <a:lnTo>
                  <a:pt x="86" y="94"/>
                </a:lnTo>
                <a:lnTo>
                  <a:pt x="82" y="94"/>
                </a:lnTo>
                <a:lnTo>
                  <a:pt x="82" y="90"/>
                </a:lnTo>
                <a:lnTo>
                  <a:pt x="78" y="90"/>
                </a:lnTo>
                <a:lnTo>
                  <a:pt x="78" y="86"/>
                </a:lnTo>
                <a:lnTo>
                  <a:pt x="78" y="90"/>
                </a:lnTo>
                <a:lnTo>
                  <a:pt x="78" y="94"/>
                </a:lnTo>
                <a:lnTo>
                  <a:pt x="78" y="96"/>
                </a:lnTo>
                <a:lnTo>
                  <a:pt x="82" y="96"/>
                </a:lnTo>
                <a:lnTo>
                  <a:pt x="82" y="100"/>
                </a:lnTo>
                <a:lnTo>
                  <a:pt x="78" y="100"/>
                </a:lnTo>
                <a:lnTo>
                  <a:pt x="78" y="96"/>
                </a:lnTo>
                <a:lnTo>
                  <a:pt x="78" y="94"/>
                </a:lnTo>
                <a:lnTo>
                  <a:pt x="74" y="94"/>
                </a:lnTo>
                <a:lnTo>
                  <a:pt x="70" y="90"/>
                </a:lnTo>
                <a:lnTo>
                  <a:pt x="66" y="90"/>
                </a:lnTo>
                <a:lnTo>
                  <a:pt x="66" y="86"/>
                </a:lnTo>
                <a:lnTo>
                  <a:pt x="64" y="90"/>
                </a:lnTo>
                <a:lnTo>
                  <a:pt x="64" y="94"/>
                </a:lnTo>
                <a:lnTo>
                  <a:pt x="60" y="94"/>
                </a:lnTo>
                <a:lnTo>
                  <a:pt x="56" y="94"/>
                </a:lnTo>
                <a:lnTo>
                  <a:pt x="56" y="90"/>
                </a:lnTo>
                <a:lnTo>
                  <a:pt x="52" y="86"/>
                </a:lnTo>
                <a:lnTo>
                  <a:pt x="52" y="90"/>
                </a:lnTo>
                <a:lnTo>
                  <a:pt x="52" y="86"/>
                </a:lnTo>
                <a:lnTo>
                  <a:pt x="52" y="82"/>
                </a:lnTo>
                <a:lnTo>
                  <a:pt x="56" y="78"/>
                </a:lnTo>
                <a:lnTo>
                  <a:pt x="56" y="74"/>
                </a:lnTo>
                <a:lnTo>
                  <a:pt x="52" y="74"/>
                </a:lnTo>
                <a:lnTo>
                  <a:pt x="52" y="70"/>
                </a:lnTo>
                <a:lnTo>
                  <a:pt x="50" y="70"/>
                </a:lnTo>
                <a:lnTo>
                  <a:pt x="50" y="74"/>
                </a:lnTo>
                <a:lnTo>
                  <a:pt x="52" y="74"/>
                </a:lnTo>
                <a:lnTo>
                  <a:pt x="52" y="78"/>
                </a:lnTo>
                <a:lnTo>
                  <a:pt x="50" y="78"/>
                </a:lnTo>
                <a:lnTo>
                  <a:pt x="50" y="74"/>
                </a:lnTo>
                <a:lnTo>
                  <a:pt x="46" y="74"/>
                </a:lnTo>
                <a:lnTo>
                  <a:pt x="46" y="70"/>
                </a:lnTo>
                <a:lnTo>
                  <a:pt x="50" y="70"/>
                </a:lnTo>
                <a:lnTo>
                  <a:pt x="46" y="70"/>
                </a:lnTo>
                <a:lnTo>
                  <a:pt x="46" y="74"/>
                </a:lnTo>
                <a:lnTo>
                  <a:pt x="46" y="70"/>
                </a:lnTo>
                <a:lnTo>
                  <a:pt x="46" y="66"/>
                </a:lnTo>
                <a:lnTo>
                  <a:pt x="42" y="64"/>
                </a:lnTo>
                <a:lnTo>
                  <a:pt x="42" y="60"/>
                </a:lnTo>
                <a:lnTo>
                  <a:pt x="42" y="56"/>
                </a:lnTo>
                <a:lnTo>
                  <a:pt x="42" y="56"/>
                </a:lnTo>
                <a:lnTo>
                  <a:pt x="42" y="56"/>
                </a:lnTo>
                <a:close/>
                <a:moveTo>
                  <a:pt x="70" y="74"/>
                </a:moveTo>
                <a:lnTo>
                  <a:pt x="70" y="70"/>
                </a:lnTo>
                <a:lnTo>
                  <a:pt x="66" y="70"/>
                </a:lnTo>
                <a:lnTo>
                  <a:pt x="66" y="66"/>
                </a:lnTo>
                <a:lnTo>
                  <a:pt x="70" y="66"/>
                </a:lnTo>
                <a:lnTo>
                  <a:pt x="70" y="70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70" y="74"/>
                </a:lnTo>
                <a:lnTo>
                  <a:pt x="70" y="74"/>
                </a:lnTo>
                <a:close/>
                <a:moveTo>
                  <a:pt x="74" y="74"/>
                </a:moveTo>
                <a:lnTo>
                  <a:pt x="74" y="70"/>
                </a:lnTo>
                <a:lnTo>
                  <a:pt x="70" y="70"/>
                </a:lnTo>
                <a:lnTo>
                  <a:pt x="74" y="70"/>
                </a:lnTo>
                <a:lnTo>
                  <a:pt x="74" y="74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74" y="86"/>
                </a:moveTo>
                <a:lnTo>
                  <a:pt x="70" y="86"/>
                </a:lnTo>
                <a:lnTo>
                  <a:pt x="70" y="82"/>
                </a:lnTo>
                <a:lnTo>
                  <a:pt x="70" y="86"/>
                </a:lnTo>
                <a:lnTo>
                  <a:pt x="74" y="86"/>
                </a:lnTo>
                <a:lnTo>
                  <a:pt x="74" y="86"/>
                </a:lnTo>
                <a:lnTo>
                  <a:pt x="74" y="86"/>
                </a:lnTo>
                <a:close/>
                <a:moveTo>
                  <a:pt x="100" y="94"/>
                </a:moveTo>
                <a:lnTo>
                  <a:pt x="100" y="90"/>
                </a:lnTo>
                <a:lnTo>
                  <a:pt x="100" y="86"/>
                </a:lnTo>
                <a:lnTo>
                  <a:pt x="104" y="86"/>
                </a:lnTo>
                <a:lnTo>
                  <a:pt x="104" y="90"/>
                </a:lnTo>
                <a:lnTo>
                  <a:pt x="104" y="94"/>
                </a:lnTo>
                <a:lnTo>
                  <a:pt x="100" y="94"/>
                </a:lnTo>
                <a:lnTo>
                  <a:pt x="100" y="94"/>
                </a:lnTo>
                <a:lnTo>
                  <a:pt x="100" y="94"/>
                </a:lnTo>
                <a:close/>
                <a:moveTo>
                  <a:pt x="46" y="94"/>
                </a:moveTo>
                <a:lnTo>
                  <a:pt x="46" y="90"/>
                </a:lnTo>
                <a:lnTo>
                  <a:pt x="46" y="94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70" y="100"/>
                </a:moveTo>
                <a:lnTo>
                  <a:pt x="66" y="96"/>
                </a:lnTo>
                <a:lnTo>
                  <a:pt x="70" y="94"/>
                </a:lnTo>
                <a:lnTo>
                  <a:pt x="70" y="96"/>
                </a:lnTo>
                <a:lnTo>
                  <a:pt x="74" y="96"/>
                </a:lnTo>
                <a:lnTo>
                  <a:pt x="70" y="100"/>
                </a:lnTo>
                <a:lnTo>
                  <a:pt x="70" y="100"/>
                </a:lnTo>
                <a:lnTo>
                  <a:pt x="70" y="100"/>
                </a:lnTo>
                <a:close/>
                <a:moveTo>
                  <a:pt x="56" y="116"/>
                </a:moveTo>
                <a:lnTo>
                  <a:pt x="56" y="112"/>
                </a:lnTo>
                <a:lnTo>
                  <a:pt x="56" y="108"/>
                </a:lnTo>
                <a:lnTo>
                  <a:pt x="52" y="108"/>
                </a:lnTo>
                <a:lnTo>
                  <a:pt x="52" y="104"/>
                </a:lnTo>
                <a:lnTo>
                  <a:pt x="52" y="100"/>
                </a:lnTo>
                <a:lnTo>
                  <a:pt x="50" y="100"/>
                </a:lnTo>
                <a:lnTo>
                  <a:pt x="50" y="96"/>
                </a:lnTo>
                <a:lnTo>
                  <a:pt x="50" y="94"/>
                </a:lnTo>
                <a:lnTo>
                  <a:pt x="52" y="94"/>
                </a:lnTo>
                <a:lnTo>
                  <a:pt x="52" y="96"/>
                </a:lnTo>
                <a:lnTo>
                  <a:pt x="56" y="94"/>
                </a:lnTo>
                <a:lnTo>
                  <a:pt x="56" y="96"/>
                </a:lnTo>
                <a:lnTo>
                  <a:pt x="60" y="96"/>
                </a:lnTo>
                <a:lnTo>
                  <a:pt x="64" y="100"/>
                </a:lnTo>
                <a:lnTo>
                  <a:pt x="64" y="104"/>
                </a:lnTo>
                <a:lnTo>
                  <a:pt x="64" y="108"/>
                </a:lnTo>
                <a:lnTo>
                  <a:pt x="64" y="112"/>
                </a:lnTo>
                <a:lnTo>
                  <a:pt x="64" y="116"/>
                </a:lnTo>
                <a:lnTo>
                  <a:pt x="60" y="116"/>
                </a:lnTo>
                <a:lnTo>
                  <a:pt x="56" y="116"/>
                </a:lnTo>
                <a:lnTo>
                  <a:pt x="56" y="116"/>
                </a:lnTo>
                <a:lnTo>
                  <a:pt x="56" y="116"/>
                </a:lnTo>
                <a:close/>
                <a:moveTo>
                  <a:pt x="90" y="108"/>
                </a:moveTo>
                <a:lnTo>
                  <a:pt x="90" y="104"/>
                </a:lnTo>
                <a:lnTo>
                  <a:pt x="86" y="104"/>
                </a:lnTo>
                <a:lnTo>
                  <a:pt x="86" y="100"/>
                </a:lnTo>
                <a:lnTo>
                  <a:pt x="86" y="104"/>
                </a:lnTo>
                <a:lnTo>
                  <a:pt x="90" y="104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close/>
                <a:moveTo>
                  <a:pt x="70" y="120"/>
                </a:moveTo>
                <a:lnTo>
                  <a:pt x="70" y="116"/>
                </a:lnTo>
                <a:lnTo>
                  <a:pt x="70" y="112"/>
                </a:lnTo>
                <a:lnTo>
                  <a:pt x="70" y="108"/>
                </a:lnTo>
                <a:lnTo>
                  <a:pt x="74" y="108"/>
                </a:lnTo>
                <a:lnTo>
                  <a:pt x="74" y="112"/>
                </a:lnTo>
                <a:lnTo>
                  <a:pt x="70" y="112"/>
                </a:lnTo>
                <a:lnTo>
                  <a:pt x="70" y="120"/>
                </a:lnTo>
                <a:lnTo>
                  <a:pt x="70" y="120"/>
                </a:lnTo>
                <a:lnTo>
                  <a:pt x="70" y="120"/>
                </a:lnTo>
                <a:close/>
                <a:moveTo>
                  <a:pt x="96" y="116"/>
                </a:moveTo>
                <a:lnTo>
                  <a:pt x="96" y="112"/>
                </a:lnTo>
                <a:lnTo>
                  <a:pt x="94" y="112"/>
                </a:lnTo>
                <a:lnTo>
                  <a:pt x="94" y="108"/>
                </a:lnTo>
                <a:lnTo>
                  <a:pt x="96" y="112"/>
                </a:lnTo>
                <a:lnTo>
                  <a:pt x="96" y="116"/>
                </a:lnTo>
                <a:lnTo>
                  <a:pt x="96" y="116"/>
                </a:lnTo>
                <a:lnTo>
                  <a:pt x="96" y="116"/>
                </a:lnTo>
                <a:close/>
                <a:moveTo>
                  <a:pt x="86" y="124"/>
                </a:moveTo>
                <a:lnTo>
                  <a:pt x="90" y="120"/>
                </a:lnTo>
                <a:lnTo>
                  <a:pt x="90" y="116"/>
                </a:lnTo>
                <a:lnTo>
                  <a:pt x="90" y="112"/>
                </a:lnTo>
                <a:lnTo>
                  <a:pt x="94" y="112"/>
                </a:lnTo>
                <a:lnTo>
                  <a:pt x="94" y="116"/>
                </a:lnTo>
                <a:lnTo>
                  <a:pt x="96" y="116"/>
                </a:lnTo>
                <a:lnTo>
                  <a:pt x="100" y="120"/>
                </a:lnTo>
                <a:lnTo>
                  <a:pt x="100" y="124"/>
                </a:lnTo>
                <a:lnTo>
                  <a:pt x="100" y="126"/>
                </a:lnTo>
                <a:lnTo>
                  <a:pt x="100" y="124"/>
                </a:lnTo>
                <a:lnTo>
                  <a:pt x="96" y="124"/>
                </a:lnTo>
                <a:lnTo>
                  <a:pt x="94" y="120"/>
                </a:lnTo>
                <a:lnTo>
                  <a:pt x="94" y="116"/>
                </a:lnTo>
                <a:lnTo>
                  <a:pt x="90" y="116"/>
                </a:lnTo>
                <a:lnTo>
                  <a:pt x="90" y="120"/>
                </a:lnTo>
                <a:lnTo>
                  <a:pt x="90" y="124"/>
                </a:lnTo>
                <a:lnTo>
                  <a:pt x="86" y="124"/>
                </a:lnTo>
                <a:lnTo>
                  <a:pt x="86" y="124"/>
                </a:lnTo>
                <a:lnTo>
                  <a:pt x="86" y="124"/>
                </a:lnTo>
                <a:close/>
                <a:moveTo>
                  <a:pt x="104" y="120"/>
                </a:moveTo>
                <a:lnTo>
                  <a:pt x="104" y="116"/>
                </a:lnTo>
                <a:lnTo>
                  <a:pt x="104" y="112"/>
                </a:lnTo>
                <a:lnTo>
                  <a:pt x="108" y="112"/>
                </a:lnTo>
                <a:lnTo>
                  <a:pt x="112" y="112"/>
                </a:lnTo>
                <a:lnTo>
                  <a:pt x="116" y="112"/>
                </a:lnTo>
                <a:lnTo>
                  <a:pt x="120" y="112"/>
                </a:lnTo>
                <a:lnTo>
                  <a:pt x="116" y="116"/>
                </a:lnTo>
                <a:lnTo>
                  <a:pt x="120" y="116"/>
                </a:lnTo>
                <a:lnTo>
                  <a:pt x="120" y="120"/>
                </a:lnTo>
                <a:lnTo>
                  <a:pt x="120" y="124"/>
                </a:lnTo>
                <a:lnTo>
                  <a:pt x="120" y="126"/>
                </a:lnTo>
                <a:lnTo>
                  <a:pt x="120" y="130"/>
                </a:lnTo>
                <a:lnTo>
                  <a:pt x="122" y="130"/>
                </a:lnTo>
                <a:lnTo>
                  <a:pt x="122" y="134"/>
                </a:lnTo>
                <a:lnTo>
                  <a:pt x="120" y="134"/>
                </a:lnTo>
                <a:lnTo>
                  <a:pt x="122" y="134"/>
                </a:lnTo>
                <a:lnTo>
                  <a:pt x="122" y="138"/>
                </a:lnTo>
                <a:lnTo>
                  <a:pt x="122" y="134"/>
                </a:lnTo>
                <a:lnTo>
                  <a:pt x="120" y="134"/>
                </a:lnTo>
                <a:lnTo>
                  <a:pt x="116" y="134"/>
                </a:lnTo>
                <a:lnTo>
                  <a:pt x="112" y="130"/>
                </a:lnTo>
                <a:lnTo>
                  <a:pt x="112" y="126"/>
                </a:lnTo>
                <a:lnTo>
                  <a:pt x="116" y="126"/>
                </a:lnTo>
                <a:lnTo>
                  <a:pt x="116" y="124"/>
                </a:lnTo>
                <a:lnTo>
                  <a:pt x="112" y="124"/>
                </a:lnTo>
                <a:lnTo>
                  <a:pt x="108" y="124"/>
                </a:lnTo>
                <a:lnTo>
                  <a:pt x="108" y="120"/>
                </a:lnTo>
                <a:lnTo>
                  <a:pt x="104" y="120"/>
                </a:lnTo>
                <a:lnTo>
                  <a:pt x="104" y="120"/>
                </a:lnTo>
                <a:lnTo>
                  <a:pt x="104" y="120"/>
                </a:lnTo>
                <a:close/>
                <a:moveTo>
                  <a:pt x="78" y="116"/>
                </a:moveTo>
                <a:lnTo>
                  <a:pt x="78" y="112"/>
                </a:lnTo>
                <a:lnTo>
                  <a:pt x="82" y="112"/>
                </a:lnTo>
                <a:lnTo>
                  <a:pt x="82" y="116"/>
                </a:lnTo>
                <a:lnTo>
                  <a:pt x="78" y="116"/>
                </a:lnTo>
                <a:lnTo>
                  <a:pt x="78" y="116"/>
                </a:lnTo>
                <a:lnTo>
                  <a:pt x="78" y="116"/>
                </a:lnTo>
                <a:close/>
                <a:moveTo>
                  <a:pt x="46" y="120"/>
                </a:moveTo>
                <a:lnTo>
                  <a:pt x="42" y="120"/>
                </a:lnTo>
                <a:lnTo>
                  <a:pt x="42" y="116"/>
                </a:lnTo>
                <a:lnTo>
                  <a:pt x="46" y="116"/>
                </a:lnTo>
                <a:lnTo>
                  <a:pt x="46" y="120"/>
                </a:lnTo>
                <a:lnTo>
                  <a:pt x="46" y="116"/>
                </a:lnTo>
                <a:lnTo>
                  <a:pt x="50" y="120"/>
                </a:lnTo>
                <a:lnTo>
                  <a:pt x="46" y="120"/>
                </a:lnTo>
                <a:lnTo>
                  <a:pt x="46" y="120"/>
                </a:lnTo>
                <a:lnTo>
                  <a:pt x="46" y="120"/>
                </a:lnTo>
                <a:close/>
                <a:moveTo>
                  <a:pt x="42" y="126"/>
                </a:moveTo>
                <a:lnTo>
                  <a:pt x="42" y="124"/>
                </a:lnTo>
                <a:lnTo>
                  <a:pt x="42" y="120"/>
                </a:lnTo>
                <a:lnTo>
                  <a:pt x="42" y="124"/>
                </a:lnTo>
                <a:lnTo>
                  <a:pt x="46" y="124"/>
                </a:lnTo>
                <a:lnTo>
                  <a:pt x="46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6"/>
                </a:lnTo>
                <a:close/>
                <a:moveTo>
                  <a:pt x="86" y="134"/>
                </a:moveTo>
                <a:lnTo>
                  <a:pt x="86" y="138"/>
                </a:lnTo>
                <a:lnTo>
                  <a:pt x="82" y="138"/>
                </a:lnTo>
                <a:lnTo>
                  <a:pt x="82" y="142"/>
                </a:lnTo>
                <a:lnTo>
                  <a:pt x="78" y="142"/>
                </a:lnTo>
                <a:lnTo>
                  <a:pt x="74" y="142"/>
                </a:lnTo>
                <a:lnTo>
                  <a:pt x="74" y="146"/>
                </a:lnTo>
                <a:lnTo>
                  <a:pt x="70" y="146"/>
                </a:lnTo>
                <a:lnTo>
                  <a:pt x="70" y="150"/>
                </a:lnTo>
                <a:lnTo>
                  <a:pt x="70" y="146"/>
                </a:lnTo>
                <a:lnTo>
                  <a:pt x="70" y="142"/>
                </a:lnTo>
                <a:lnTo>
                  <a:pt x="70" y="138"/>
                </a:lnTo>
                <a:lnTo>
                  <a:pt x="70" y="134"/>
                </a:lnTo>
                <a:lnTo>
                  <a:pt x="70" y="130"/>
                </a:lnTo>
                <a:lnTo>
                  <a:pt x="70" y="126"/>
                </a:lnTo>
                <a:lnTo>
                  <a:pt x="70" y="124"/>
                </a:lnTo>
                <a:lnTo>
                  <a:pt x="66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6"/>
                </a:lnTo>
                <a:lnTo>
                  <a:pt x="78" y="130"/>
                </a:lnTo>
                <a:lnTo>
                  <a:pt x="82" y="126"/>
                </a:lnTo>
                <a:lnTo>
                  <a:pt x="82" y="130"/>
                </a:lnTo>
                <a:lnTo>
                  <a:pt x="86" y="130"/>
                </a:lnTo>
                <a:lnTo>
                  <a:pt x="86" y="126"/>
                </a:lnTo>
                <a:lnTo>
                  <a:pt x="86" y="130"/>
                </a:lnTo>
                <a:lnTo>
                  <a:pt x="86" y="134"/>
                </a:lnTo>
                <a:lnTo>
                  <a:pt x="86" y="134"/>
                </a:lnTo>
                <a:lnTo>
                  <a:pt x="86" y="134"/>
                </a:lnTo>
                <a:close/>
                <a:moveTo>
                  <a:pt x="104" y="130"/>
                </a:moveTo>
                <a:lnTo>
                  <a:pt x="104" y="126"/>
                </a:lnTo>
                <a:lnTo>
                  <a:pt x="108" y="126"/>
                </a:lnTo>
                <a:lnTo>
                  <a:pt x="108" y="130"/>
                </a:lnTo>
                <a:lnTo>
                  <a:pt x="104" y="130"/>
                </a:lnTo>
                <a:lnTo>
                  <a:pt x="104" y="130"/>
                </a:lnTo>
                <a:lnTo>
                  <a:pt x="104" y="130"/>
                </a:lnTo>
                <a:close/>
                <a:moveTo>
                  <a:pt x="108" y="146"/>
                </a:moveTo>
                <a:lnTo>
                  <a:pt x="112" y="146"/>
                </a:lnTo>
                <a:lnTo>
                  <a:pt x="112" y="142"/>
                </a:lnTo>
                <a:lnTo>
                  <a:pt x="108" y="142"/>
                </a:lnTo>
                <a:lnTo>
                  <a:pt x="108" y="138"/>
                </a:lnTo>
                <a:lnTo>
                  <a:pt x="108" y="142"/>
                </a:lnTo>
                <a:lnTo>
                  <a:pt x="104" y="142"/>
                </a:lnTo>
                <a:lnTo>
                  <a:pt x="104" y="138"/>
                </a:lnTo>
                <a:lnTo>
                  <a:pt x="104" y="134"/>
                </a:lnTo>
                <a:lnTo>
                  <a:pt x="104" y="130"/>
                </a:lnTo>
                <a:lnTo>
                  <a:pt x="104" y="126"/>
                </a:lnTo>
                <a:lnTo>
                  <a:pt x="108" y="130"/>
                </a:lnTo>
                <a:lnTo>
                  <a:pt x="108" y="134"/>
                </a:lnTo>
                <a:lnTo>
                  <a:pt x="108" y="130"/>
                </a:lnTo>
                <a:lnTo>
                  <a:pt x="112" y="130"/>
                </a:lnTo>
                <a:lnTo>
                  <a:pt x="112" y="134"/>
                </a:lnTo>
                <a:lnTo>
                  <a:pt x="116" y="138"/>
                </a:lnTo>
                <a:lnTo>
                  <a:pt x="112" y="138"/>
                </a:lnTo>
                <a:lnTo>
                  <a:pt x="112" y="142"/>
                </a:lnTo>
                <a:lnTo>
                  <a:pt x="116" y="142"/>
                </a:lnTo>
                <a:lnTo>
                  <a:pt x="116" y="146"/>
                </a:lnTo>
                <a:lnTo>
                  <a:pt x="116" y="150"/>
                </a:lnTo>
                <a:lnTo>
                  <a:pt x="116" y="152"/>
                </a:lnTo>
                <a:lnTo>
                  <a:pt x="116" y="150"/>
                </a:lnTo>
                <a:lnTo>
                  <a:pt x="112" y="150"/>
                </a:lnTo>
                <a:lnTo>
                  <a:pt x="112" y="152"/>
                </a:lnTo>
                <a:lnTo>
                  <a:pt x="108" y="152"/>
                </a:lnTo>
                <a:lnTo>
                  <a:pt x="112" y="150"/>
                </a:lnTo>
                <a:lnTo>
                  <a:pt x="108" y="150"/>
                </a:lnTo>
                <a:lnTo>
                  <a:pt x="108" y="146"/>
                </a:lnTo>
                <a:lnTo>
                  <a:pt x="108" y="146"/>
                </a:lnTo>
                <a:lnTo>
                  <a:pt x="108" y="146"/>
                </a:lnTo>
                <a:close/>
                <a:moveTo>
                  <a:pt x="42" y="130"/>
                </a:moveTo>
                <a:lnTo>
                  <a:pt x="38" y="130"/>
                </a:lnTo>
                <a:lnTo>
                  <a:pt x="42" y="130"/>
                </a:lnTo>
                <a:lnTo>
                  <a:pt x="42" y="130"/>
                </a:lnTo>
                <a:lnTo>
                  <a:pt x="42" y="130"/>
                </a:lnTo>
                <a:close/>
                <a:moveTo>
                  <a:pt x="38" y="146"/>
                </a:moveTo>
                <a:lnTo>
                  <a:pt x="38" y="150"/>
                </a:lnTo>
                <a:lnTo>
                  <a:pt x="34" y="150"/>
                </a:lnTo>
                <a:lnTo>
                  <a:pt x="34" y="152"/>
                </a:lnTo>
                <a:lnTo>
                  <a:pt x="30" y="152"/>
                </a:lnTo>
                <a:lnTo>
                  <a:pt x="26" y="156"/>
                </a:lnTo>
                <a:lnTo>
                  <a:pt x="24" y="160"/>
                </a:lnTo>
                <a:lnTo>
                  <a:pt x="26" y="160"/>
                </a:lnTo>
                <a:lnTo>
                  <a:pt x="24" y="164"/>
                </a:lnTo>
                <a:lnTo>
                  <a:pt x="24" y="168"/>
                </a:lnTo>
                <a:lnTo>
                  <a:pt x="20" y="168"/>
                </a:lnTo>
                <a:lnTo>
                  <a:pt x="16" y="168"/>
                </a:lnTo>
                <a:lnTo>
                  <a:pt x="16" y="172"/>
                </a:lnTo>
                <a:lnTo>
                  <a:pt x="16" y="176"/>
                </a:lnTo>
                <a:lnTo>
                  <a:pt x="12" y="176"/>
                </a:lnTo>
                <a:lnTo>
                  <a:pt x="12" y="180"/>
                </a:lnTo>
                <a:lnTo>
                  <a:pt x="8" y="180"/>
                </a:lnTo>
                <a:lnTo>
                  <a:pt x="4" y="182"/>
                </a:lnTo>
                <a:lnTo>
                  <a:pt x="4" y="180"/>
                </a:lnTo>
                <a:lnTo>
                  <a:pt x="4" y="176"/>
                </a:lnTo>
                <a:lnTo>
                  <a:pt x="8" y="176"/>
                </a:lnTo>
                <a:lnTo>
                  <a:pt x="12" y="172"/>
                </a:lnTo>
                <a:lnTo>
                  <a:pt x="12" y="168"/>
                </a:lnTo>
                <a:lnTo>
                  <a:pt x="16" y="168"/>
                </a:lnTo>
                <a:lnTo>
                  <a:pt x="20" y="160"/>
                </a:lnTo>
                <a:lnTo>
                  <a:pt x="24" y="160"/>
                </a:lnTo>
                <a:lnTo>
                  <a:pt x="24" y="156"/>
                </a:lnTo>
                <a:lnTo>
                  <a:pt x="26" y="152"/>
                </a:lnTo>
                <a:lnTo>
                  <a:pt x="26" y="156"/>
                </a:lnTo>
                <a:lnTo>
                  <a:pt x="26" y="152"/>
                </a:lnTo>
                <a:lnTo>
                  <a:pt x="30" y="150"/>
                </a:lnTo>
                <a:lnTo>
                  <a:pt x="26" y="150"/>
                </a:lnTo>
                <a:lnTo>
                  <a:pt x="30" y="150"/>
                </a:lnTo>
                <a:lnTo>
                  <a:pt x="34" y="146"/>
                </a:lnTo>
                <a:lnTo>
                  <a:pt x="34" y="142"/>
                </a:lnTo>
                <a:lnTo>
                  <a:pt x="30" y="142"/>
                </a:lnTo>
                <a:lnTo>
                  <a:pt x="30" y="138"/>
                </a:lnTo>
                <a:lnTo>
                  <a:pt x="34" y="138"/>
                </a:lnTo>
                <a:lnTo>
                  <a:pt x="34" y="142"/>
                </a:lnTo>
                <a:lnTo>
                  <a:pt x="34" y="138"/>
                </a:lnTo>
                <a:lnTo>
                  <a:pt x="34" y="134"/>
                </a:lnTo>
                <a:lnTo>
                  <a:pt x="34" y="138"/>
                </a:lnTo>
                <a:lnTo>
                  <a:pt x="34" y="134"/>
                </a:lnTo>
                <a:lnTo>
                  <a:pt x="34" y="130"/>
                </a:lnTo>
                <a:lnTo>
                  <a:pt x="38" y="130"/>
                </a:lnTo>
                <a:lnTo>
                  <a:pt x="38" y="134"/>
                </a:lnTo>
                <a:lnTo>
                  <a:pt x="34" y="138"/>
                </a:lnTo>
                <a:lnTo>
                  <a:pt x="34" y="142"/>
                </a:lnTo>
                <a:lnTo>
                  <a:pt x="38" y="142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close/>
                <a:moveTo>
                  <a:pt x="90" y="152"/>
                </a:moveTo>
                <a:lnTo>
                  <a:pt x="94" y="152"/>
                </a:lnTo>
                <a:lnTo>
                  <a:pt x="94" y="150"/>
                </a:lnTo>
                <a:lnTo>
                  <a:pt x="94" y="146"/>
                </a:lnTo>
                <a:lnTo>
                  <a:pt x="96" y="146"/>
                </a:lnTo>
                <a:lnTo>
                  <a:pt x="96" y="142"/>
                </a:lnTo>
                <a:lnTo>
                  <a:pt x="96" y="138"/>
                </a:lnTo>
                <a:lnTo>
                  <a:pt x="96" y="134"/>
                </a:lnTo>
                <a:lnTo>
                  <a:pt x="100" y="134"/>
                </a:lnTo>
                <a:lnTo>
                  <a:pt x="100" y="138"/>
                </a:lnTo>
                <a:lnTo>
                  <a:pt x="100" y="142"/>
                </a:lnTo>
                <a:lnTo>
                  <a:pt x="100" y="146"/>
                </a:lnTo>
                <a:lnTo>
                  <a:pt x="100" y="150"/>
                </a:lnTo>
                <a:lnTo>
                  <a:pt x="96" y="150"/>
                </a:lnTo>
                <a:lnTo>
                  <a:pt x="96" y="152"/>
                </a:lnTo>
                <a:lnTo>
                  <a:pt x="94" y="152"/>
                </a:lnTo>
                <a:lnTo>
                  <a:pt x="94" y="156"/>
                </a:lnTo>
                <a:lnTo>
                  <a:pt x="94" y="160"/>
                </a:lnTo>
                <a:lnTo>
                  <a:pt x="94" y="164"/>
                </a:lnTo>
                <a:lnTo>
                  <a:pt x="90" y="164"/>
                </a:lnTo>
                <a:lnTo>
                  <a:pt x="90" y="160"/>
                </a:lnTo>
                <a:lnTo>
                  <a:pt x="90" y="156"/>
                </a:lnTo>
                <a:lnTo>
                  <a:pt x="90" y="152"/>
                </a:lnTo>
                <a:lnTo>
                  <a:pt x="90" y="152"/>
                </a:lnTo>
                <a:lnTo>
                  <a:pt x="90" y="152"/>
                </a:lnTo>
                <a:close/>
                <a:moveTo>
                  <a:pt x="90" y="150"/>
                </a:moveTo>
                <a:lnTo>
                  <a:pt x="90" y="152"/>
                </a:lnTo>
                <a:lnTo>
                  <a:pt x="90" y="156"/>
                </a:lnTo>
                <a:lnTo>
                  <a:pt x="86" y="156"/>
                </a:lnTo>
                <a:lnTo>
                  <a:pt x="86" y="160"/>
                </a:lnTo>
                <a:lnTo>
                  <a:pt x="86" y="164"/>
                </a:lnTo>
                <a:lnTo>
                  <a:pt x="90" y="164"/>
                </a:lnTo>
                <a:lnTo>
                  <a:pt x="90" y="168"/>
                </a:lnTo>
                <a:lnTo>
                  <a:pt x="90" y="172"/>
                </a:lnTo>
                <a:lnTo>
                  <a:pt x="86" y="172"/>
                </a:lnTo>
                <a:lnTo>
                  <a:pt x="82" y="172"/>
                </a:lnTo>
                <a:lnTo>
                  <a:pt x="82" y="168"/>
                </a:lnTo>
                <a:lnTo>
                  <a:pt x="82" y="164"/>
                </a:lnTo>
                <a:lnTo>
                  <a:pt x="78" y="164"/>
                </a:lnTo>
                <a:lnTo>
                  <a:pt x="78" y="160"/>
                </a:lnTo>
                <a:lnTo>
                  <a:pt x="74" y="160"/>
                </a:lnTo>
                <a:lnTo>
                  <a:pt x="78" y="160"/>
                </a:lnTo>
                <a:lnTo>
                  <a:pt x="78" y="156"/>
                </a:lnTo>
                <a:lnTo>
                  <a:pt x="82" y="156"/>
                </a:lnTo>
                <a:lnTo>
                  <a:pt x="82" y="152"/>
                </a:lnTo>
                <a:lnTo>
                  <a:pt x="82" y="150"/>
                </a:lnTo>
                <a:lnTo>
                  <a:pt x="82" y="146"/>
                </a:lnTo>
                <a:lnTo>
                  <a:pt x="86" y="142"/>
                </a:lnTo>
                <a:lnTo>
                  <a:pt x="86" y="138"/>
                </a:lnTo>
                <a:lnTo>
                  <a:pt x="90" y="138"/>
                </a:lnTo>
                <a:lnTo>
                  <a:pt x="94" y="138"/>
                </a:lnTo>
                <a:lnTo>
                  <a:pt x="94" y="142"/>
                </a:lnTo>
                <a:lnTo>
                  <a:pt x="94" y="146"/>
                </a:lnTo>
                <a:lnTo>
                  <a:pt x="90" y="146"/>
                </a:lnTo>
                <a:lnTo>
                  <a:pt x="90" y="150"/>
                </a:lnTo>
                <a:lnTo>
                  <a:pt x="90" y="150"/>
                </a:lnTo>
                <a:lnTo>
                  <a:pt x="90" y="150"/>
                </a:lnTo>
                <a:close/>
                <a:moveTo>
                  <a:pt x="122" y="156"/>
                </a:moveTo>
                <a:lnTo>
                  <a:pt x="120" y="152"/>
                </a:lnTo>
                <a:lnTo>
                  <a:pt x="120" y="150"/>
                </a:lnTo>
                <a:lnTo>
                  <a:pt x="122" y="146"/>
                </a:lnTo>
                <a:lnTo>
                  <a:pt x="122" y="150"/>
                </a:lnTo>
                <a:lnTo>
                  <a:pt x="122" y="152"/>
                </a:lnTo>
                <a:lnTo>
                  <a:pt x="122" y="156"/>
                </a:lnTo>
                <a:lnTo>
                  <a:pt x="122" y="156"/>
                </a:lnTo>
                <a:lnTo>
                  <a:pt x="122" y="156"/>
                </a:lnTo>
                <a:close/>
                <a:moveTo>
                  <a:pt x="108" y="152"/>
                </a:moveTo>
                <a:lnTo>
                  <a:pt x="108" y="156"/>
                </a:lnTo>
                <a:lnTo>
                  <a:pt x="108" y="160"/>
                </a:lnTo>
                <a:lnTo>
                  <a:pt x="104" y="160"/>
                </a:lnTo>
                <a:lnTo>
                  <a:pt x="100" y="160"/>
                </a:lnTo>
                <a:lnTo>
                  <a:pt x="96" y="160"/>
                </a:lnTo>
                <a:lnTo>
                  <a:pt x="96" y="156"/>
                </a:lnTo>
                <a:lnTo>
                  <a:pt x="100" y="156"/>
                </a:lnTo>
                <a:lnTo>
                  <a:pt x="100" y="152"/>
                </a:lnTo>
                <a:lnTo>
                  <a:pt x="104" y="152"/>
                </a:lnTo>
                <a:lnTo>
                  <a:pt x="108" y="152"/>
                </a:lnTo>
                <a:lnTo>
                  <a:pt x="108" y="152"/>
                </a:lnTo>
                <a:lnTo>
                  <a:pt x="108" y="152"/>
                </a:lnTo>
                <a:close/>
                <a:moveTo>
                  <a:pt x="116" y="156"/>
                </a:moveTo>
                <a:lnTo>
                  <a:pt x="116" y="152"/>
                </a:lnTo>
                <a:lnTo>
                  <a:pt x="116" y="156"/>
                </a:lnTo>
                <a:lnTo>
                  <a:pt x="116" y="156"/>
                </a:lnTo>
                <a:lnTo>
                  <a:pt x="116" y="156"/>
                </a:lnTo>
                <a:close/>
                <a:moveTo>
                  <a:pt x="126" y="160"/>
                </a:moveTo>
                <a:lnTo>
                  <a:pt x="126" y="156"/>
                </a:lnTo>
                <a:lnTo>
                  <a:pt x="126" y="152"/>
                </a:lnTo>
                <a:lnTo>
                  <a:pt x="130" y="156"/>
                </a:lnTo>
                <a:lnTo>
                  <a:pt x="130" y="160"/>
                </a:lnTo>
                <a:lnTo>
                  <a:pt x="126" y="160"/>
                </a:lnTo>
                <a:lnTo>
                  <a:pt x="126" y="160"/>
                </a:lnTo>
                <a:lnTo>
                  <a:pt x="126" y="160"/>
                </a:lnTo>
                <a:close/>
                <a:moveTo>
                  <a:pt x="74" y="202"/>
                </a:moveTo>
                <a:lnTo>
                  <a:pt x="74" y="206"/>
                </a:lnTo>
                <a:lnTo>
                  <a:pt x="74" y="208"/>
                </a:lnTo>
                <a:lnTo>
                  <a:pt x="70" y="208"/>
                </a:lnTo>
                <a:lnTo>
                  <a:pt x="70" y="206"/>
                </a:lnTo>
                <a:lnTo>
                  <a:pt x="70" y="202"/>
                </a:lnTo>
                <a:lnTo>
                  <a:pt x="70" y="198"/>
                </a:lnTo>
                <a:lnTo>
                  <a:pt x="70" y="194"/>
                </a:lnTo>
                <a:lnTo>
                  <a:pt x="74" y="194"/>
                </a:lnTo>
                <a:lnTo>
                  <a:pt x="74" y="190"/>
                </a:lnTo>
                <a:lnTo>
                  <a:pt x="78" y="186"/>
                </a:lnTo>
                <a:lnTo>
                  <a:pt x="78" y="190"/>
                </a:lnTo>
                <a:lnTo>
                  <a:pt x="82" y="186"/>
                </a:lnTo>
                <a:lnTo>
                  <a:pt x="86" y="186"/>
                </a:lnTo>
                <a:lnTo>
                  <a:pt x="86" y="182"/>
                </a:lnTo>
                <a:lnTo>
                  <a:pt x="86" y="180"/>
                </a:lnTo>
                <a:lnTo>
                  <a:pt x="90" y="180"/>
                </a:lnTo>
                <a:lnTo>
                  <a:pt x="90" y="176"/>
                </a:lnTo>
                <a:lnTo>
                  <a:pt x="94" y="180"/>
                </a:lnTo>
                <a:lnTo>
                  <a:pt x="96" y="180"/>
                </a:lnTo>
                <a:lnTo>
                  <a:pt x="96" y="182"/>
                </a:lnTo>
                <a:lnTo>
                  <a:pt x="96" y="186"/>
                </a:lnTo>
                <a:lnTo>
                  <a:pt x="96" y="190"/>
                </a:lnTo>
                <a:lnTo>
                  <a:pt x="94" y="190"/>
                </a:lnTo>
                <a:lnTo>
                  <a:pt x="96" y="190"/>
                </a:lnTo>
                <a:lnTo>
                  <a:pt x="96" y="186"/>
                </a:lnTo>
                <a:lnTo>
                  <a:pt x="100" y="186"/>
                </a:lnTo>
                <a:lnTo>
                  <a:pt x="104" y="186"/>
                </a:lnTo>
                <a:lnTo>
                  <a:pt x="104" y="182"/>
                </a:lnTo>
                <a:lnTo>
                  <a:pt x="100" y="182"/>
                </a:lnTo>
                <a:lnTo>
                  <a:pt x="104" y="182"/>
                </a:lnTo>
                <a:lnTo>
                  <a:pt x="104" y="180"/>
                </a:lnTo>
                <a:lnTo>
                  <a:pt x="108" y="180"/>
                </a:lnTo>
                <a:lnTo>
                  <a:pt x="108" y="182"/>
                </a:lnTo>
                <a:lnTo>
                  <a:pt x="108" y="180"/>
                </a:lnTo>
                <a:lnTo>
                  <a:pt x="108" y="176"/>
                </a:lnTo>
                <a:lnTo>
                  <a:pt x="112" y="176"/>
                </a:lnTo>
                <a:lnTo>
                  <a:pt x="112" y="172"/>
                </a:lnTo>
                <a:lnTo>
                  <a:pt x="112" y="176"/>
                </a:lnTo>
                <a:lnTo>
                  <a:pt x="116" y="176"/>
                </a:lnTo>
                <a:lnTo>
                  <a:pt x="116" y="172"/>
                </a:lnTo>
                <a:lnTo>
                  <a:pt x="120" y="172"/>
                </a:lnTo>
                <a:lnTo>
                  <a:pt x="120" y="168"/>
                </a:lnTo>
                <a:lnTo>
                  <a:pt x="120" y="164"/>
                </a:lnTo>
                <a:lnTo>
                  <a:pt x="120" y="160"/>
                </a:lnTo>
                <a:lnTo>
                  <a:pt x="120" y="156"/>
                </a:lnTo>
                <a:lnTo>
                  <a:pt x="120" y="160"/>
                </a:lnTo>
                <a:lnTo>
                  <a:pt x="122" y="160"/>
                </a:lnTo>
                <a:lnTo>
                  <a:pt x="122" y="164"/>
                </a:lnTo>
                <a:lnTo>
                  <a:pt x="126" y="164"/>
                </a:lnTo>
                <a:lnTo>
                  <a:pt x="126" y="168"/>
                </a:lnTo>
                <a:lnTo>
                  <a:pt x="130" y="168"/>
                </a:lnTo>
                <a:lnTo>
                  <a:pt x="130" y="172"/>
                </a:lnTo>
                <a:lnTo>
                  <a:pt x="130" y="176"/>
                </a:lnTo>
                <a:lnTo>
                  <a:pt x="130" y="180"/>
                </a:lnTo>
                <a:lnTo>
                  <a:pt x="126" y="180"/>
                </a:lnTo>
                <a:lnTo>
                  <a:pt x="130" y="180"/>
                </a:lnTo>
                <a:lnTo>
                  <a:pt x="134" y="180"/>
                </a:lnTo>
                <a:lnTo>
                  <a:pt x="134" y="182"/>
                </a:lnTo>
                <a:lnTo>
                  <a:pt x="130" y="182"/>
                </a:lnTo>
                <a:lnTo>
                  <a:pt x="130" y="186"/>
                </a:lnTo>
                <a:lnTo>
                  <a:pt x="134" y="186"/>
                </a:lnTo>
                <a:lnTo>
                  <a:pt x="134" y="190"/>
                </a:lnTo>
                <a:lnTo>
                  <a:pt x="134" y="194"/>
                </a:lnTo>
                <a:lnTo>
                  <a:pt x="134" y="198"/>
                </a:lnTo>
                <a:lnTo>
                  <a:pt x="134" y="202"/>
                </a:lnTo>
                <a:lnTo>
                  <a:pt x="134" y="206"/>
                </a:lnTo>
                <a:lnTo>
                  <a:pt x="130" y="206"/>
                </a:lnTo>
                <a:lnTo>
                  <a:pt x="130" y="208"/>
                </a:lnTo>
                <a:lnTo>
                  <a:pt x="130" y="212"/>
                </a:lnTo>
                <a:lnTo>
                  <a:pt x="130" y="216"/>
                </a:lnTo>
                <a:lnTo>
                  <a:pt x="130" y="220"/>
                </a:lnTo>
                <a:lnTo>
                  <a:pt x="130" y="216"/>
                </a:lnTo>
                <a:lnTo>
                  <a:pt x="126" y="216"/>
                </a:lnTo>
                <a:lnTo>
                  <a:pt x="126" y="212"/>
                </a:lnTo>
                <a:lnTo>
                  <a:pt x="130" y="212"/>
                </a:lnTo>
                <a:lnTo>
                  <a:pt x="126" y="208"/>
                </a:lnTo>
                <a:lnTo>
                  <a:pt x="126" y="206"/>
                </a:lnTo>
                <a:lnTo>
                  <a:pt x="126" y="202"/>
                </a:lnTo>
                <a:lnTo>
                  <a:pt x="122" y="202"/>
                </a:lnTo>
                <a:lnTo>
                  <a:pt x="122" y="206"/>
                </a:lnTo>
                <a:lnTo>
                  <a:pt x="120" y="206"/>
                </a:lnTo>
                <a:lnTo>
                  <a:pt x="120" y="208"/>
                </a:lnTo>
                <a:lnTo>
                  <a:pt x="120" y="212"/>
                </a:lnTo>
                <a:lnTo>
                  <a:pt x="122" y="216"/>
                </a:lnTo>
                <a:lnTo>
                  <a:pt x="122" y="220"/>
                </a:lnTo>
                <a:lnTo>
                  <a:pt x="122" y="224"/>
                </a:lnTo>
                <a:lnTo>
                  <a:pt x="122" y="228"/>
                </a:lnTo>
                <a:lnTo>
                  <a:pt x="120" y="228"/>
                </a:lnTo>
                <a:lnTo>
                  <a:pt x="120" y="232"/>
                </a:lnTo>
                <a:lnTo>
                  <a:pt x="116" y="232"/>
                </a:lnTo>
                <a:lnTo>
                  <a:pt x="120" y="232"/>
                </a:lnTo>
                <a:lnTo>
                  <a:pt x="116" y="228"/>
                </a:lnTo>
                <a:lnTo>
                  <a:pt x="116" y="224"/>
                </a:lnTo>
                <a:lnTo>
                  <a:pt x="116" y="220"/>
                </a:lnTo>
                <a:lnTo>
                  <a:pt x="116" y="224"/>
                </a:lnTo>
                <a:lnTo>
                  <a:pt x="116" y="228"/>
                </a:lnTo>
                <a:lnTo>
                  <a:pt x="112" y="228"/>
                </a:lnTo>
                <a:lnTo>
                  <a:pt x="108" y="224"/>
                </a:lnTo>
                <a:lnTo>
                  <a:pt x="104" y="224"/>
                </a:lnTo>
                <a:lnTo>
                  <a:pt x="104" y="220"/>
                </a:lnTo>
                <a:lnTo>
                  <a:pt x="100" y="220"/>
                </a:lnTo>
                <a:lnTo>
                  <a:pt x="100" y="216"/>
                </a:lnTo>
                <a:lnTo>
                  <a:pt x="100" y="212"/>
                </a:lnTo>
                <a:lnTo>
                  <a:pt x="100" y="208"/>
                </a:lnTo>
                <a:lnTo>
                  <a:pt x="96" y="208"/>
                </a:lnTo>
                <a:lnTo>
                  <a:pt x="100" y="206"/>
                </a:lnTo>
                <a:lnTo>
                  <a:pt x="104" y="202"/>
                </a:lnTo>
                <a:lnTo>
                  <a:pt x="100" y="198"/>
                </a:lnTo>
                <a:lnTo>
                  <a:pt x="100" y="202"/>
                </a:lnTo>
                <a:lnTo>
                  <a:pt x="100" y="198"/>
                </a:lnTo>
                <a:lnTo>
                  <a:pt x="100" y="194"/>
                </a:lnTo>
                <a:lnTo>
                  <a:pt x="96" y="194"/>
                </a:lnTo>
                <a:lnTo>
                  <a:pt x="94" y="194"/>
                </a:lnTo>
                <a:lnTo>
                  <a:pt x="94" y="190"/>
                </a:lnTo>
                <a:lnTo>
                  <a:pt x="94" y="194"/>
                </a:lnTo>
                <a:lnTo>
                  <a:pt x="90" y="194"/>
                </a:lnTo>
                <a:lnTo>
                  <a:pt x="94" y="194"/>
                </a:lnTo>
                <a:lnTo>
                  <a:pt x="94" y="198"/>
                </a:lnTo>
                <a:lnTo>
                  <a:pt x="90" y="198"/>
                </a:lnTo>
                <a:lnTo>
                  <a:pt x="94" y="202"/>
                </a:lnTo>
                <a:lnTo>
                  <a:pt x="90" y="202"/>
                </a:lnTo>
                <a:lnTo>
                  <a:pt x="90" y="198"/>
                </a:lnTo>
                <a:lnTo>
                  <a:pt x="86" y="198"/>
                </a:lnTo>
                <a:lnTo>
                  <a:pt x="90" y="198"/>
                </a:lnTo>
                <a:lnTo>
                  <a:pt x="86" y="198"/>
                </a:lnTo>
                <a:lnTo>
                  <a:pt x="90" y="198"/>
                </a:lnTo>
                <a:lnTo>
                  <a:pt x="86" y="198"/>
                </a:lnTo>
                <a:lnTo>
                  <a:pt x="86" y="194"/>
                </a:lnTo>
                <a:lnTo>
                  <a:pt x="86" y="198"/>
                </a:lnTo>
                <a:lnTo>
                  <a:pt x="82" y="198"/>
                </a:lnTo>
                <a:lnTo>
                  <a:pt x="82" y="194"/>
                </a:lnTo>
                <a:lnTo>
                  <a:pt x="78" y="194"/>
                </a:lnTo>
                <a:lnTo>
                  <a:pt x="78" y="198"/>
                </a:lnTo>
                <a:lnTo>
                  <a:pt x="74" y="198"/>
                </a:lnTo>
                <a:lnTo>
                  <a:pt x="74" y="202"/>
                </a:lnTo>
                <a:lnTo>
                  <a:pt x="74" y="202"/>
                </a:lnTo>
                <a:lnTo>
                  <a:pt x="74" y="202"/>
                </a:lnTo>
                <a:close/>
                <a:moveTo>
                  <a:pt x="126" y="164"/>
                </a:moveTo>
                <a:lnTo>
                  <a:pt x="126" y="160"/>
                </a:lnTo>
                <a:lnTo>
                  <a:pt x="126" y="164"/>
                </a:lnTo>
                <a:lnTo>
                  <a:pt x="126" y="164"/>
                </a:lnTo>
                <a:lnTo>
                  <a:pt x="126" y="164"/>
                </a:lnTo>
                <a:close/>
                <a:moveTo>
                  <a:pt x="108" y="172"/>
                </a:moveTo>
                <a:lnTo>
                  <a:pt x="108" y="168"/>
                </a:lnTo>
                <a:lnTo>
                  <a:pt x="112" y="168"/>
                </a:lnTo>
                <a:lnTo>
                  <a:pt x="112" y="172"/>
                </a:lnTo>
                <a:lnTo>
                  <a:pt x="108" y="172"/>
                </a:lnTo>
                <a:lnTo>
                  <a:pt x="108" y="172"/>
                </a:lnTo>
                <a:lnTo>
                  <a:pt x="108" y="172"/>
                </a:lnTo>
                <a:close/>
                <a:moveTo>
                  <a:pt x="122" y="208"/>
                </a:moveTo>
                <a:lnTo>
                  <a:pt x="122" y="206"/>
                </a:lnTo>
                <a:lnTo>
                  <a:pt x="122" y="208"/>
                </a:lnTo>
                <a:lnTo>
                  <a:pt x="122" y="208"/>
                </a:lnTo>
                <a:lnTo>
                  <a:pt x="122" y="208"/>
                </a:lnTo>
                <a:close/>
                <a:moveTo>
                  <a:pt x="70" y="216"/>
                </a:moveTo>
                <a:lnTo>
                  <a:pt x="66" y="212"/>
                </a:lnTo>
                <a:lnTo>
                  <a:pt x="70" y="212"/>
                </a:lnTo>
                <a:lnTo>
                  <a:pt x="74" y="212"/>
                </a:lnTo>
                <a:lnTo>
                  <a:pt x="74" y="216"/>
                </a:lnTo>
                <a:lnTo>
                  <a:pt x="70" y="216"/>
                </a:lnTo>
                <a:lnTo>
                  <a:pt x="70" y="216"/>
                </a:lnTo>
                <a:lnTo>
                  <a:pt x="70" y="216"/>
                </a:lnTo>
                <a:close/>
                <a:moveTo>
                  <a:pt x="60" y="228"/>
                </a:moveTo>
                <a:lnTo>
                  <a:pt x="60" y="224"/>
                </a:lnTo>
                <a:lnTo>
                  <a:pt x="56" y="228"/>
                </a:lnTo>
                <a:lnTo>
                  <a:pt x="56" y="224"/>
                </a:lnTo>
                <a:lnTo>
                  <a:pt x="60" y="224"/>
                </a:lnTo>
                <a:lnTo>
                  <a:pt x="64" y="224"/>
                </a:lnTo>
                <a:lnTo>
                  <a:pt x="60" y="228"/>
                </a:lnTo>
                <a:lnTo>
                  <a:pt x="60" y="228"/>
                </a:lnTo>
                <a:lnTo>
                  <a:pt x="60" y="228"/>
                </a:lnTo>
                <a:close/>
                <a:moveTo>
                  <a:pt x="42" y="238"/>
                </a:moveTo>
                <a:lnTo>
                  <a:pt x="42" y="236"/>
                </a:lnTo>
                <a:lnTo>
                  <a:pt x="46" y="236"/>
                </a:lnTo>
                <a:lnTo>
                  <a:pt x="46" y="238"/>
                </a:lnTo>
                <a:lnTo>
                  <a:pt x="42" y="238"/>
                </a:lnTo>
                <a:lnTo>
                  <a:pt x="42" y="238"/>
                </a:lnTo>
                <a:lnTo>
                  <a:pt x="42" y="23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91" name="Freeform 49">
            <a:extLst>
              <a:ext uri="{FF2B5EF4-FFF2-40B4-BE49-F238E27FC236}">
                <a16:creationId xmlns:a16="http://schemas.microsoft.com/office/drawing/2014/main" id="{5C0AFE6F-7B02-4FF6-A8AB-5E70F8500487}"/>
              </a:ext>
            </a:extLst>
          </p:cNvPr>
          <p:cNvSpPr>
            <a:spLocks/>
          </p:cNvSpPr>
          <p:nvPr/>
        </p:nvSpPr>
        <p:spPr bwMode="auto">
          <a:xfrm>
            <a:off x="7102878" y="3807880"/>
            <a:ext cx="15875" cy="41275"/>
          </a:xfrm>
          <a:custGeom>
            <a:avLst/>
            <a:gdLst>
              <a:gd name="T0" fmla="*/ 6 w 10"/>
              <a:gd name="T1" fmla="*/ 26 h 26"/>
              <a:gd name="T2" fmla="*/ 6 w 10"/>
              <a:gd name="T3" fmla="*/ 26 h 26"/>
              <a:gd name="T4" fmla="*/ 6 w 10"/>
              <a:gd name="T5" fmla="*/ 26 h 26"/>
              <a:gd name="T6" fmla="*/ 6 w 10"/>
              <a:gd name="T7" fmla="*/ 26 h 26"/>
              <a:gd name="T8" fmla="*/ 4 w 10"/>
              <a:gd name="T9" fmla="*/ 26 h 26"/>
              <a:gd name="T10" fmla="*/ 4 w 10"/>
              <a:gd name="T11" fmla="*/ 26 h 26"/>
              <a:gd name="T12" fmla="*/ 0 w 10"/>
              <a:gd name="T13" fmla="*/ 26 h 26"/>
              <a:gd name="T14" fmla="*/ 0 w 10"/>
              <a:gd name="T15" fmla="*/ 22 h 26"/>
              <a:gd name="T16" fmla="*/ 0 w 10"/>
              <a:gd name="T17" fmla="*/ 22 h 26"/>
              <a:gd name="T18" fmla="*/ 0 w 10"/>
              <a:gd name="T19" fmla="*/ 22 h 26"/>
              <a:gd name="T20" fmla="*/ 0 w 10"/>
              <a:gd name="T21" fmla="*/ 18 h 26"/>
              <a:gd name="T22" fmla="*/ 0 w 10"/>
              <a:gd name="T23" fmla="*/ 14 h 26"/>
              <a:gd name="T24" fmla="*/ 0 w 10"/>
              <a:gd name="T25" fmla="*/ 10 h 26"/>
              <a:gd name="T26" fmla="*/ 0 w 10"/>
              <a:gd name="T27" fmla="*/ 10 h 26"/>
              <a:gd name="T28" fmla="*/ 0 w 10"/>
              <a:gd name="T29" fmla="*/ 10 h 26"/>
              <a:gd name="T30" fmla="*/ 0 w 10"/>
              <a:gd name="T31" fmla="*/ 10 h 26"/>
              <a:gd name="T32" fmla="*/ 0 w 10"/>
              <a:gd name="T33" fmla="*/ 6 h 26"/>
              <a:gd name="T34" fmla="*/ 0 w 10"/>
              <a:gd name="T35" fmla="*/ 6 h 26"/>
              <a:gd name="T36" fmla="*/ 0 w 10"/>
              <a:gd name="T37" fmla="*/ 6 h 26"/>
              <a:gd name="T38" fmla="*/ 0 w 10"/>
              <a:gd name="T39" fmla="*/ 6 h 26"/>
              <a:gd name="T40" fmla="*/ 0 w 10"/>
              <a:gd name="T41" fmla="*/ 6 h 26"/>
              <a:gd name="T42" fmla="*/ 0 w 10"/>
              <a:gd name="T43" fmla="*/ 2 h 26"/>
              <a:gd name="T44" fmla="*/ 0 w 10"/>
              <a:gd name="T45" fmla="*/ 2 h 26"/>
              <a:gd name="T46" fmla="*/ 0 w 10"/>
              <a:gd name="T47" fmla="*/ 2 h 26"/>
              <a:gd name="T48" fmla="*/ 0 w 10"/>
              <a:gd name="T49" fmla="*/ 2 h 26"/>
              <a:gd name="T50" fmla="*/ 4 w 10"/>
              <a:gd name="T51" fmla="*/ 0 h 26"/>
              <a:gd name="T52" fmla="*/ 4 w 10"/>
              <a:gd name="T53" fmla="*/ 0 h 26"/>
              <a:gd name="T54" fmla="*/ 6 w 10"/>
              <a:gd name="T55" fmla="*/ 0 h 26"/>
              <a:gd name="T56" fmla="*/ 6 w 10"/>
              <a:gd name="T57" fmla="*/ 0 h 26"/>
              <a:gd name="T58" fmla="*/ 6 w 10"/>
              <a:gd name="T59" fmla="*/ 2 h 26"/>
              <a:gd name="T60" fmla="*/ 6 w 10"/>
              <a:gd name="T61" fmla="*/ 2 h 26"/>
              <a:gd name="T62" fmla="*/ 10 w 10"/>
              <a:gd name="T63" fmla="*/ 2 h 26"/>
              <a:gd name="T64" fmla="*/ 10 w 10"/>
              <a:gd name="T65" fmla="*/ 6 h 26"/>
              <a:gd name="T66" fmla="*/ 10 w 10"/>
              <a:gd name="T67" fmla="*/ 6 h 26"/>
              <a:gd name="T68" fmla="*/ 6 w 10"/>
              <a:gd name="T69" fmla="*/ 6 h 26"/>
              <a:gd name="T70" fmla="*/ 6 w 10"/>
              <a:gd name="T71" fmla="*/ 10 h 26"/>
              <a:gd name="T72" fmla="*/ 6 w 10"/>
              <a:gd name="T73" fmla="*/ 10 h 26"/>
              <a:gd name="T74" fmla="*/ 10 w 10"/>
              <a:gd name="T75" fmla="*/ 10 h 26"/>
              <a:gd name="T76" fmla="*/ 6 w 10"/>
              <a:gd name="T77" fmla="*/ 14 h 26"/>
              <a:gd name="T78" fmla="*/ 10 w 10"/>
              <a:gd name="T79" fmla="*/ 14 h 26"/>
              <a:gd name="T80" fmla="*/ 10 w 10"/>
              <a:gd name="T81" fmla="*/ 14 h 26"/>
              <a:gd name="T82" fmla="*/ 10 w 10"/>
              <a:gd name="T83" fmla="*/ 14 h 26"/>
              <a:gd name="T84" fmla="*/ 10 w 10"/>
              <a:gd name="T85" fmla="*/ 22 h 26"/>
              <a:gd name="T86" fmla="*/ 6 w 10"/>
              <a:gd name="T87" fmla="*/ 22 h 26"/>
              <a:gd name="T88" fmla="*/ 6 w 10"/>
              <a:gd name="T89" fmla="*/ 22 h 26"/>
              <a:gd name="T90" fmla="*/ 6 w 10"/>
              <a:gd name="T91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" h="26">
                <a:moveTo>
                  <a:pt x="6" y="22"/>
                </a:move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10"/>
                </a:lnTo>
                <a:lnTo>
                  <a:pt x="6" y="10"/>
                </a:lnTo>
                <a:lnTo>
                  <a:pt x="6" y="10"/>
                </a:lnTo>
                <a:lnTo>
                  <a:pt x="10" y="10"/>
                </a:lnTo>
                <a:lnTo>
                  <a:pt x="10" y="10"/>
                </a:lnTo>
                <a:lnTo>
                  <a:pt x="6" y="14"/>
                </a:lnTo>
                <a:lnTo>
                  <a:pt x="6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8"/>
                </a:lnTo>
                <a:lnTo>
                  <a:pt x="10" y="22"/>
                </a:lnTo>
                <a:lnTo>
                  <a:pt x="10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92" name="Freeform 50">
            <a:extLst>
              <a:ext uri="{FF2B5EF4-FFF2-40B4-BE49-F238E27FC236}">
                <a16:creationId xmlns:a16="http://schemas.microsoft.com/office/drawing/2014/main" id="{340C1CA4-0A0D-4FEC-87F9-FA8DDC5DC6F8}"/>
              </a:ext>
            </a:extLst>
          </p:cNvPr>
          <p:cNvSpPr>
            <a:spLocks noEditPoints="1"/>
          </p:cNvSpPr>
          <p:nvPr/>
        </p:nvSpPr>
        <p:spPr bwMode="auto">
          <a:xfrm>
            <a:off x="6734578" y="3630080"/>
            <a:ext cx="473075" cy="447675"/>
          </a:xfrm>
          <a:custGeom>
            <a:avLst/>
            <a:gdLst>
              <a:gd name="T0" fmla="*/ 232 w 298"/>
              <a:gd name="T1" fmla="*/ 240 h 282"/>
              <a:gd name="T2" fmla="*/ 186 w 298"/>
              <a:gd name="T3" fmla="*/ 264 h 282"/>
              <a:gd name="T4" fmla="*/ 172 w 298"/>
              <a:gd name="T5" fmla="*/ 268 h 282"/>
              <a:gd name="T6" fmla="*/ 142 w 298"/>
              <a:gd name="T7" fmla="*/ 264 h 282"/>
              <a:gd name="T8" fmla="*/ 130 w 298"/>
              <a:gd name="T9" fmla="*/ 264 h 282"/>
              <a:gd name="T10" fmla="*/ 122 w 298"/>
              <a:gd name="T11" fmla="*/ 270 h 282"/>
              <a:gd name="T12" fmla="*/ 120 w 298"/>
              <a:gd name="T13" fmla="*/ 282 h 282"/>
              <a:gd name="T14" fmla="*/ 112 w 298"/>
              <a:gd name="T15" fmla="*/ 274 h 282"/>
              <a:gd name="T16" fmla="*/ 112 w 298"/>
              <a:gd name="T17" fmla="*/ 268 h 282"/>
              <a:gd name="T18" fmla="*/ 104 w 298"/>
              <a:gd name="T19" fmla="*/ 256 h 282"/>
              <a:gd name="T20" fmla="*/ 96 w 298"/>
              <a:gd name="T21" fmla="*/ 248 h 282"/>
              <a:gd name="T22" fmla="*/ 96 w 298"/>
              <a:gd name="T23" fmla="*/ 238 h 282"/>
              <a:gd name="T24" fmla="*/ 90 w 298"/>
              <a:gd name="T25" fmla="*/ 226 h 282"/>
              <a:gd name="T26" fmla="*/ 82 w 298"/>
              <a:gd name="T27" fmla="*/ 218 h 282"/>
              <a:gd name="T28" fmla="*/ 74 w 298"/>
              <a:gd name="T29" fmla="*/ 212 h 282"/>
              <a:gd name="T30" fmla="*/ 66 w 298"/>
              <a:gd name="T31" fmla="*/ 204 h 282"/>
              <a:gd name="T32" fmla="*/ 64 w 298"/>
              <a:gd name="T33" fmla="*/ 190 h 282"/>
              <a:gd name="T34" fmla="*/ 64 w 298"/>
              <a:gd name="T35" fmla="*/ 174 h 282"/>
              <a:gd name="T36" fmla="*/ 64 w 298"/>
              <a:gd name="T37" fmla="*/ 168 h 282"/>
              <a:gd name="T38" fmla="*/ 56 w 298"/>
              <a:gd name="T39" fmla="*/ 152 h 282"/>
              <a:gd name="T40" fmla="*/ 44 w 298"/>
              <a:gd name="T41" fmla="*/ 142 h 282"/>
              <a:gd name="T42" fmla="*/ 40 w 298"/>
              <a:gd name="T43" fmla="*/ 138 h 282"/>
              <a:gd name="T44" fmla="*/ 36 w 298"/>
              <a:gd name="T45" fmla="*/ 126 h 282"/>
              <a:gd name="T46" fmla="*/ 34 w 298"/>
              <a:gd name="T47" fmla="*/ 118 h 282"/>
              <a:gd name="T48" fmla="*/ 26 w 298"/>
              <a:gd name="T49" fmla="*/ 112 h 282"/>
              <a:gd name="T50" fmla="*/ 22 w 298"/>
              <a:gd name="T51" fmla="*/ 96 h 282"/>
              <a:gd name="T52" fmla="*/ 14 w 298"/>
              <a:gd name="T53" fmla="*/ 90 h 282"/>
              <a:gd name="T54" fmla="*/ 10 w 298"/>
              <a:gd name="T55" fmla="*/ 78 h 282"/>
              <a:gd name="T56" fmla="*/ 4 w 298"/>
              <a:gd name="T57" fmla="*/ 70 h 282"/>
              <a:gd name="T58" fmla="*/ 4 w 298"/>
              <a:gd name="T59" fmla="*/ 56 h 282"/>
              <a:gd name="T60" fmla="*/ 22 w 298"/>
              <a:gd name="T61" fmla="*/ 56 h 282"/>
              <a:gd name="T62" fmla="*/ 36 w 298"/>
              <a:gd name="T63" fmla="*/ 40 h 282"/>
              <a:gd name="T64" fmla="*/ 44 w 298"/>
              <a:gd name="T65" fmla="*/ 22 h 282"/>
              <a:gd name="T66" fmla="*/ 36 w 298"/>
              <a:gd name="T67" fmla="*/ 10 h 282"/>
              <a:gd name="T68" fmla="*/ 56 w 298"/>
              <a:gd name="T69" fmla="*/ 8 h 282"/>
              <a:gd name="T70" fmla="*/ 78 w 298"/>
              <a:gd name="T71" fmla="*/ 4 h 282"/>
              <a:gd name="T72" fmla="*/ 120 w 298"/>
              <a:gd name="T73" fmla="*/ 30 h 282"/>
              <a:gd name="T74" fmla="*/ 164 w 298"/>
              <a:gd name="T75" fmla="*/ 56 h 282"/>
              <a:gd name="T76" fmla="*/ 182 w 298"/>
              <a:gd name="T77" fmla="*/ 60 h 282"/>
              <a:gd name="T78" fmla="*/ 198 w 298"/>
              <a:gd name="T79" fmla="*/ 66 h 282"/>
              <a:gd name="T80" fmla="*/ 202 w 298"/>
              <a:gd name="T81" fmla="*/ 78 h 282"/>
              <a:gd name="T82" fmla="*/ 206 w 298"/>
              <a:gd name="T83" fmla="*/ 86 h 282"/>
              <a:gd name="T84" fmla="*/ 206 w 298"/>
              <a:gd name="T85" fmla="*/ 86 h 282"/>
              <a:gd name="T86" fmla="*/ 212 w 298"/>
              <a:gd name="T87" fmla="*/ 96 h 282"/>
              <a:gd name="T88" fmla="*/ 220 w 298"/>
              <a:gd name="T89" fmla="*/ 104 h 282"/>
              <a:gd name="T90" fmla="*/ 220 w 298"/>
              <a:gd name="T91" fmla="*/ 112 h 282"/>
              <a:gd name="T92" fmla="*/ 224 w 298"/>
              <a:gd name="T93" fmla="*/ 122 h 282"/>
              <a:gd name="T94" fmla="*/ 232 w 298"/>
              <a:gd name="T95" fmla="*/ 134 h 282"/>
              <a:gd name="T96" fmla="*/ 238 w 298"/>
              <a:gd name="T97" fmla="*/ 142 h 282"/>
              <a:gd name="T98" fmla="*/ 242 w 298"/>
              <a:gd name="T99" fmla="*/ 144 h 282"/>
              <a:gd name="T100" fmla="*/ 294 w 298"/>
              <a:gd name="T101" fmla="*/ 198 h 282"/>
              <a:gd name="T102" fmla="*/ 104 w 298"/>
              <a:gd name="T103" fmla="*/ 270 h 282"/>
              <a:gd name="T104" fmla="*/ 104 w 298"/>
              <a:gd name="T105" fmla="*/ 270 h 282"/>
              <a:gd name="T106" fmla="*/ 100 w 298"/>
              <a:gd name="T107" fmla="*/ 274 h 282"/>
              <a:gd name="T108" fmla="*/ 108 w 298"/>
              <a:gd name="T109" fmla="*/ 27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8" h="282">
                <a:moveTo>
                  <a:pt x="290" y="218"/>
                </a:moveTo>
                <a:lnTo>
                  <a:pt x="246" y="238"/>
                </a:lnTo>
                <a:lnTo>
                  <a:pt x="236" y="238"/>
                </a:lnTo>
                <a:lnTo>
                  <a:pt x="232" y="240"/>
                </a:lnTo>
                <a:lnTo>
                  <a:pt x="206" y="240"/>
                </a:lnTo>
                <a:lnTo>
                  <a:pt x="194" y="252"/>
                </a:lnTo>
                <a:lnTo>
                  <a:pt x="190" y="260"/>
                </a:lnTo>
                <a:lnTo>
                  <a:pt x="186" y="264"/>
                </a:lnTo>
                <a:lnTo>
                  <a:pt x="182" y="270"/>
                </a:lnTo>
                <a:lnTo>
                  <a:pt x="180" y="270"/>
                </a:lnTo>
                <a:lnTo>
                  <a:pt x="176" y="270"/>
                </a:lnTo>
                <a:lnTo>
                  <a:pt x="172" y="268"/>
                </a:lnTo>
                <a:lnTo>
                  <a:pt x="168" y="268"/>
                </a:lnTo>
                <a:lnTo>
                  <a:pt x="164" y="268"/>
                </a:lnTo>
                <a:lnTo>
                  <a:pt x="152" y="264"/>
                </a:lnTo>
                <a:lnTo>
                  <a:pt x="142" y="264"/>
                </a:lnTo>
                <a:lnTo>
                  <a:pt x="138" y="264"/>
                </a:lnTo>
                <a:lnTo>
                  <a:pt x="134" y="264"/>
                </a:lnTo>
                <a:lnTo>
                  <a:pt x="134" y="268"/>
                </a:lnTo>
                <a:lnTo>
                  <a:pt x="130" y="264"/>
                </a:lnTo>
                <a:lnTo>
                  <a:pt x="126" y="264"/>
                </a:lnTo>
                <a:lnTo>
                  <a:pt x="122" y="264"/>
                </a:lnTo>
                <a:lnTo>
                  <a:pt x="122" y="268"/>
                </a:lnTo>
                <a:lnTo>
                  <a:pt x="122" y="270"/>
                </a:lnTo>
                <a:lnTo>
                  <a:pt x="122" y="274"/>
                </a:lnTo>
                <a:lnTo>
                  <a:pt x="122" y="278"/>
                </a:lnTo>
                <a:lnTo>
                  <a:pt x="120" y="278"/>
                </a:lnTo>
                <a:lnTo>
                  <a:pt x="120" y="282"/>
                </a:lnTo>
                <a:lnTo>
                  <a:pt x="116" y="282"/>
                </a:lnTo>
                <a:lnTo>
                  <a:pt x="116" y="278"/>
                </a:lnTo>
                <a:lnTo>
                  <a:pt x="116" y="274"/>
                </a:lnTo>
                <a:lnTo>
                  <a:pt x="112" y="274"/>
                </a:lnTo>
                <a:lnTo>
                  <a:pt x="112" y="270"/>
                </a:lnTo>
                <a:lnTo>
                  <a:pt x="112" y="268"/>
                </a:lnTo>
                <a:lnTo>
                  <a:pt x="112" y="270"/>
                </a:lnTo>
                <a:lnTo>
                  <a:pt x="112" y="268"/>
                </a:lnTo>
                <a:lnTo>
                  <a:pt x="112" y="264"/>
                </a:lnTo>
                <a:lnTo>
                  <a:pt x="108" y="264"/>
                </a:lnTo>
                <a:lnTo>
                  <a:pt x="108" y="260"/>
                </a:lnTo>
                <a:lnTo>
                  <a:pt x="104" y="256"/>
                </a:lnTo>
                <a:lnTo>
                  <a:pt x="100" y="256"/>
                </a:lnTo>
                <a:lnTo>
                  <a:pt x="100" y="252"/>
                </a:lnTo>
                <a:lnTo>
                  <a:pt x="100" y="248"/>
                </a:lnTo>
                <a:lnTo>
                  <a:pt x="96" y="248"/>
                </a:lnTo>
                <a:lnTo>
                  <a:pt x="96" y="244"/>
                </a:lnTo>
                <a:lnTo>
                  <a:pt x="96" y="240"/>
                </a:lnTo>
                <a:lnTo>
                  <a:pt x="92" y="240"/>
                </a:lnTo>
                <a:lnTo>
                  <a:pt x="96" y="238"/>
                </a:lnTo>
                <a:lnTo>
                  <a:pt x="92" y="238"/>
                </a:lnTo>
                <a:lnTo>
                  <a:pt x="92" y="234"/>
                </a:lnTo>
                <a:lnTo>
                  <a:pt x="90" y="230"/>
                </a:lnTo>
                <a:lnTo>
                  <a:pt x="90" y="226"/>
                </a:lnTo>
                <a:lnTo>
                  <a:pt x="90" y="222"/>
                </a:lnTo>
                <a:lnTo>
                  <a:pt x="86" y="222"/>
                </a:lnTo>
                <a:lnTo>
                  <a:pt x="86" y="218"/>
                </a:lnTo>
                <a:lnTo>
                  <a:pt x="82" y="218"/>
                </a:lnTo>
                <a:lnTo>
                  <a:pt x="82" y="214"/>
                </a:lnTo>
                <a:lnTo>
                  <a:pt x="78" y="214"/>
                </a:lnTo>
                <a:lnTo>
                  <a:pt x="74" y="214"/>
                </a:lnTo>
                <a:lnTo>
                  <a:pt x="74" y="212"/>
                </a:lnTo>
                <a:lnTo>
                  <a:pt x="70" y="212"/>
                </a:lnTo>
                <a:lnTo>
                  <a:pt x="70" y="208"/>
                </a:lnTo>
                <a:lnTo>
                  <a:pt x="70" y="204"/>
                </a:lnTo>
                <a:lnTo>
                  <a:pt x="66" y="204"/>
                </a:lnTo>
                <a:lnTo>
                  <a:pt x="66" y="200"/>
                </a:lnTo>
                <a:lnTo>
                  <a:pt x="64" y="198"/>
                </a:lnTo>
                <a:lnTo>
                  <a:pt x="66" y="194"/>
                </a:lnTo>
                <a:lnTo>
                  <a:pt x="64" y="190"/>
                </a:lnTo>
                <a:lnTo>
                  <a:pt x="64" y="186"/>
                </a:lnTo>
                <a:lnTo>
                  <a:pt x="64" y="182"/>
                </a:lnTo>
                <a:lnTo>
                  <a:pt x="64" y="178"/>
                </a:lnTo>
                <a:lnTo>
                  <a:pt x="64" y="174"/>
                </a:lnTo>
                <a:lnTo>
                  <a:pt x="64" y="172"/>
                </a:lnTo>
                <a:lnTo>
                  <a:pt x="64" y="168"/>
                </a:lnTo>
                <a:lnTo>
                  <a:pt x="60" y="168"/>
                </a:lnTo>
                <a:lnTo>
                  <a:pt x="64" y="168"/>
                </a:lnTo>
                <a:lnTo>
                  <a:pt x="60" y="164"/>
                </a:lnTo>
                <a:lnTo>
                  <a:pt x="60" y="160"/>
                </a:lnTo>
                <a:lnTo>
                  <a:pt x="56" y="156"/>
                </a:lnTo>
                <a:lnTo>
                  <a:pt x="56" y="152"/>
                </a:lnTo>
                <a:lnTo>
                  <a:pt x="52" y="148"/>
                </a:lnTo>
                <a:lnTo>
                  <a:pt x="48" y="144"/>
                </a:lnTo>
                <a:lnTo>
                  <a:pt x="44" y="144"/>
                </a:lnTo>
                <a:lnTo>
                  <a:pt x="44" y="142"/>
                </a:lnTo>
                <a:lnTo>
                  <a:pt x="44" y="144"/>
                </a:lnTo>
                <a:lnTo>
                  <a:pt x="40" y="144"/>
                </a:lnTo>
                <a:lnTo>
                  <a:pt x="40" y="142"/>
                </a:lnTo>
                <a:lnTo>
                  <a:pt x="40" y="138"/>
                </a:lnTo>
                <a:lnTo>
                  <a:pt x="36" y="138"/>
                </a:lnTo>
                <a:lnTo>
                  <a:pt x="36" y="134"/>
                </a:lnTo>
                <a:lnTo>
                  <a:pt x="36" y="130"/>
                </a:lnTo>
                <a:lnTo>
                  <a:pt x="36" y="126"/>
                </a:lnTo>
                <a:lnTo>
                  <a:pt x="36" y="122"/>
                </a:lnTo>
                <a:lnTo>
                  <a:pt x="34" y="118"/>
                </a:lnTo>
                <a:lnTo>
                  <a:pt x="34" y="116"/>
                </a:lnTo>
                <a:lnTo>
                  <a:pt x="34" y="118"/>
                </a:lnTo>
                <a:lnTo>
                  <a:pt x="30" y="118"/>
                </a:lnTo>
                <a:lnTo>
                  <a:pt x="30" y="116"/>
                </a:lnTo>
                <a:lnTo>
                  <a:pt x="30" y="112"/>
                </a:lnTo>
                <a:lnTo>
                  <a:pt x="26" y="112"/>
                </a:lnTo>
                <a:lnTo>
                  <a:pt x="26" y="108"/>
                </a:lnTo>
                <a:lnTo>
                  <a:pt x="26" y="104"/>
                </a:lnTo>
                <a:lnTo>
                  <a:pt x="22" y="100"/>
                </a:lnTo>
                <a:lnTo>
                  <a:pt x="22" y="96"/>
                </a:lnTo>
                <a:lnTo>
                  <a:pt x="18" y="96"/>
                </a:lnTo>
                <a:lnTo>
                  <a:pt x="18" y="92"/>
                </a:lnTo>
                <a:lnTo>
                  <a:pt x="18" y="90"/>
                </a:lnTo>
                <a:lnTo>
                  <a:pt x="14" y="90"/>
                </a:lnTo>
                <a:lnTo>
                  <a:pt x="14" y="86"/>
                </a:lnTo>
                <a:lnTo>
                  <a:pt x="14" y="82"/>
                </a:lnTo>
                <a:lnTo>
                  <a:pt x="10" y="82"/>
                </a:lnTo>
                <a:lnTo>
                  <a:pt x="10" y="78"/>
                </a:lnTo>
                <a:lnTo>
                  <a:pt x="6" y="74"/>
                </a:lnTo>
                <a:lnTo>
                  <a:pt x="4" y="74"/>
                </a:lnTo>
                <a:lnTo>
                  <a:pt x="0" y="74"/>
                </a:lnTo>
                <a:lnTo>
                  <a:pt x="4" y="70"/>
                </a:lnTo>
                <a:lnTo>
                  <a:pt x="4" y="66"/>
                </a:lnTo>
                <a:lnTo>
                  <a:pt x="4" y="64"/>
                </a:lnTo>
                <a:lnTo>
                  <a:pt x="4" y="60"/>
                </a:lnTo>
                <a:lnTo>
                  <a:pt x="4" y="56"/>
                </a:lnTo>
                <a:lnTo>
                  <a:pt x="6" y="52"/>
                </a:lnTo>
                <a:lnTo>
                  <a:pt x="10" y="52"/>
                </a:lnTo>
                <a:lnTo>
                  <a:pt x="14" y="52"/>
                </a:lnTo>
                <a:lnTo>
                  <a:pt x="22" y="56"/>
                </a:lnTo>
                <a:lnTo>
                  <a:pt x="26" y="52"/>
                </a:lnTo>
                <a:lnTo>
                  <a:pt x="30" y="48"/>
                </a:lnTo>
                <a:lnTo>
                  <a:pt x="30" y="44"/>
                </a:lnTo>
                <a:lnTo>
                  <a:pt x="36" y="40"/>
                </a:lnTo>
                <a:lnTo>
                  <a:pt x="40" y="40"/>
                </a:lnTo>
                <a:lnTo>
                  <a:pt x="44" y="34"/>
                </a:lnTo>
                <a:lnTo>
                  <a:pt x="48" y="30"/>
                </a:lnTo>
                <a:lnTo>
                  <a:pt x="44" y="22"/>
                </a:lnTo>
                <a:lnTo>
                  <a:pt x="40" y="22"/>
                </a:lnTo>
                <a:lnTo>
                  <a:pt x="40" y="18"/>
                </a:lnTo>
                <a:lnTo>
                  <a:pt x="34" y="10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8" y="8"/>
                </a:lnTo>
                <a:lnTo>
                  <a:pt x="56" y="8"/>
                </a:lnTo>
                <a:lnTo>
                  <a:pt x="64" y="4"/>
                </a:lnTo>
                <a:lnTo>
                  <a:pt x="66" y="0"/>
                </a:lnTo>
                <a:lnTo>
                  <a:pt x="70" y="0"/>
                </a:lnTo>
                <a:lnTo>
                  <a:pt x="78" y="4"/>
                </a:lnTo>
                <a:lnTo>
                  <a:pt x="82" y="4"/>
                </a:lnTo>
                <a:lnTo>
                  <a:pt x="96" y="14"/>
                </a:lnTo>
                <a:lnTo>
                  <a:pt x="108" y="18"/>
                </a:lnTo>
                <a:lnTo>
                  <a:pt x="120" y="30"/>
                </a:lnTo>
                <a:lnTo>
                  <a:pt x="120" y="34"/>
                </a:lnTo>
                <a:lnTo>
                  <a:pt x="130" y="40"/>
                </a:lnTo>
                <a:lnTo>
                  <a:pt x="146" y="56"/>
                </a:lnTo>
                <a:lnTo>
                  <a:pt x="164" y="56"/>
                </a:lnTo>
                <a:lnTo>
                  <a:pt x="168" y="56"/>
                </a:lnTo>
                <a:lnTo>
                  <a:pt x="172" y="56"/>
                </a:lnTo>
                <a:lnTo>
                  <a:pt x="176" y="56"/>
                </a:lnTo>
                <a:lnTo>
                  <a:pt x="182" y="60"/>
                </a:lnTo>
                <a:lnTo>
                  <a:pt x="186" y="64"/>
                </a:lnTo>
                <a:lnTo>
                  <a:pt x="186" y="66"/>
                </a:lnTo>
                <a:lnTo>
                  <a:pt x="194" y="66"/>
                </a:lnTo>
                <a:lnTo>
                  <a:pt x="198" y="66"/>
                </a:lnTo>
                <a:lnTo>
                  <a:pt x="198" y="70"/>
                </a:lnTo>
                <a:lnTo>
                  <a:pt x="198" y="74"/>
                </a:lnTo>
                <a:lnTo>
                  <a:pt x="202" y="74"/>
                </a:lnTo>
                <a:lnTo>
                  <a:pt x="202" y="78"/>
                </a:lnTo>
                <a:lnTo>
                  <a:pt x="202" y="82"/>
                </a:lnTo>
                <a:lnTo>
                  <a:pt x="202" y="78"/>
                </a:lnTo>
                <a:lnTo>
                  <a:pt x="202" y="82"/>
                </a:lnTo>
                <a:lnTo>
                  <a:pt x="206" y="86"/>
                </a:lnTo>
                <a:lnTo>
                  <a:pt x="206" y="82"/>
                </a:lnTo>
                <a:lnTo>
                  <a:pt x="206" y="86"/>
                </a:lnTo>
                <a:lnTo>
                  <a:pt x="210" y="86"/>
                </a:lnTo>
                <a:lnTo>
                  <a:pt x="206" y="86"/>
                </a:lnTo>
                <a:lnTo>
                  <a:pt x="210" y="90"/>
                </a:lnTo>
                <a:lnTo>
                  <a:pt x="210" y="92"/>
                </a:lnTo>
                <a:lnTo>
                  <a:pt x="212" y="92"/>
                </a:lnTo>
                <a:lnTo>
                  <a:pt x="212" y="96"/>
                </a:lnTo>
                <a:lnTo>
                  <a:pt x="216" y="96"/>
                </a:lnTo>
                <a:lnTo>
                  <a:pt x="220" y="96"/>
                </a:lnTo>
                <a:lnTo>
                  <a:pt x="220" y="100"/>
                </a:lnTo>
                <a:lnTo>
                  <a:pt x="220" y="104"/>
                </a:lnTo>
                <a:lnTo>
                  <a:pt x="224" y="108"/>
                </a:lnTo>
                <a:lnTo>
                  <a:pt x="220" y="112"/>
                </a:lnTo>
                <a:lnTo>
                  <a:pt x="220" y="108"/>
                </a:lnTo>
                <a:lnTo>
                  <a:pt x="220" y="112"/>
                </a:lnTo>
                <a:lnTo>
                  <a:pt x="220" y="116"/>
                </a:lnTo>
                <a:lnTo>
                  <a:pt x="224" y="118"/>
                </a:lnTo>
                <a:lnTo>
                  <a:pt x="220" y="118"/>
                </a:lnTo>
                <a:lnTo>
                  <a:pt x="224" y="122"/>
                </a:lnTo>
                <a:lnTo>
                  <a:pt x="228" y="122"/>
                </a:lnTo>
                <a:lnTo>
                  <a:pt x="228" y="126"/>
                </a:lnTo>
                <a:lnTo>
                  <a:pt x="228" y="130"/>
                </a:lnTo>
                <a:lnTo>
                  <a:pt x="232" y="134"/>
                </a:lnTo>
                <a:lnTo>
                  <a:pt x="232" y="138"/>
                </a:lnTo>
                <a:lnTo>
                  <a:pt x="236" y="138"/>
                </a:lnTo>
                <a:lnTo>
                  <a:pt x="238" y="138"/>
                </a:lnTo>
                <a:lnTo>
                  <a:pt x="238" y="142"/>
                </a:lnTo>
                <a:lnTo>
                  <a:pt x="238" y="144"/>
                </a:lnTo>
                <a:lnTo>
                  <a:pt x="238" y="142"/>
                </a:lnTo>
                <a:lnTo>
                  <a:pt x="238" y="144"/>
                </a:lnTo>
                <a:lnTo>
                  <a:pt x="242" y="144"/>
                </a:lnTo>
                <a:lnTo>
                  <a:pt x="256" y="168"/>
                </a:lnTo>
                <a:lnTo>
                  <a:pt x="290" y="172"/>
                </a:lnTo>
                <a:lnTo>
                  <a:pt x="298" y="182"/>
                </a:lnTo>
                <a:lnTo>
                  <a:pt x="294" y="198"/>
                </a:lnTo>
                <a:lnTo>
                  <a:pt x="290" y="218"/>
                </a:lnTo>
                <a:lnTo>
                  <a:pt x="290" y="218"/>
                </a:lnTo>
                <a:lnTo>
                  <a:pt x="290" y="218"/>
                </a:lnTo>
                <a:close/>
                <a:moveTo>
                  <a:pt x="104" y="270"/>
                </a:moveTo>
                <a:lnTo>
                  <a:pt x="104" y="274"/>
                </a:lnTo>
                <a:lnTo>
                  <a:pt x="104" y="270"/>
                </a:lnTo>
                <a:lnTo>
                  <a:pt x="104" y="270"/>
                </a:lnTo>
                <a:lnTo>
                  <a:pt x="104" y="270"/>
                </a:lnTo>
                <a:close/>
                <a:moveTo>
                  <a:pt x="108" y="278"/>
                </a:moveTo>
                <a:lnTo>
                  <a:pt x="104" y="278"/>
                </a:lnTo>
                <a:lnTo>
                  <a:pt x="104" y="274"/>
                </a:lnTo>
                <a:lnTo>
                  <a:pt x="100" y="274"/>
                </a:lnTo>
                <a:lnTo>
                  <a:pt x="104" y="274"/>
                </a:lnTo>
                <a:lnTo>
                  <a:pt x="108" y="274"/>
                </a:lnTo>
                <a:lnTo>
                  <a:pt x="104" y="274"/>
                </a:lnTo>
                <a:lnTo>
                  <a:pt x="108" y="274"/>
                </a:lnTo>
                <a:lnTo>
                  <a:pt x="108" y="278"/>
                </a:lnTo>
                <a:lnTo>
                  <a:pt x="108" y="278"/>
                </a:lnTo>
                <a:lnTo>
                  <a:pt x="108" y="27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93" name="Freeform 51">
            <a:extLst>
              <a:ext uri="{FF2B5EF4-FFF2-40B4-BE49-F238E27FC236}">
                <a16:creationId xmlns:a16="http://schemas.microsoft.com/office/drawing/2014/main" id="{5762BE49-9843-4F0C-B848-CBC28C951627}"/>
              </a:ext>
            </a:extLst>
          </p:cNvPr>
          <p:cNvSpPr>
            <a:spLocks/>
          </p:cNvSpPr>
          <p:nvPr/>
        </p:nvSpPr>
        <p:spPr bwMode="auto">
          <a:xfrm>
            <a:off x="8283978" y="4487330"/>
            <a:ext cx="12700" cy="6350"/>
          </a:xfrm>
          <a:custGeom>
            <a:avLst/>
            <a:gdLst>
              <a:gd name="T0" fmla="*/ 8 w 8"/>
              <a:gd name="T1" fmla="*/ 0 h 4"/>
              <a:gd name="T2" fmla="*/ 8 w 8"/>
              <a:gd name="T3" fmla="*/ 0 h 4"/>
              <a:gd name="T4" fmla="*/ 8 w 8"/>
              <a:gd name="T5" fmla="*/ 0 h 4"/>
              <a:gd name="T6" fmla="*/ 8 w 8"/>
              <a:gd name="T7" fmla="*/ 0 h 4"/>
              <a:gd name="T8" fmla="*/ 8 w 8"/>
              <a:gd name="T9" fmla="*/ 0 h 4"/>
              <a:gd name="T10" fmla="*/ 4 w 8"/>
              <a:gd name="T11" fmla="*/ 4 h 4"/>
              <a:gd name="T12" fmla="*/ 4 w 8"/>
              <a:gd name="T13" fmla="*/ 4 h 4"/>
              <a:gd name="T14" fmla="*/ 0 w 8"/>
              <a:gd name="T15" fmla="*/ 4 h 4"/>
              <a:gd name="T16" fmla="*/ 0 w 8"/>
              <a:gd name="T17" fmla="*/ 0 h 4"/>
              <a:gd name="T18" fmla="*/ 0 w 8"/>
              <a:gd name="T19" fmla="*/ 0 h 4"/>
              <a:gd name="T20" fmla="*/ 0 w 8"/>
              <a:gd name="T21" fmla="*/ 0 h 4"/>
              <a:gd name="T22" fmla="*/ 0 w 8"/>
              <a:gd name="T23" fmla="*/ 0 h 4"/>
              <a:gd name="T24" fmla="*/ 0 w 8"/>
              <a:gd name="T25" fmla="*/ 0 h 4"/>
              <a:gd name="T26" fmla="*/ 4 w 8"/>
              <a:gd name="T27" fmla="*/ 0 h 4"/>
              <a:gd name="T28" fmla="*/ 4 w 8"/>
              <a:gd name="T29" fmla="*/ 0 h 4"/>
              <a:gd name="T30" fmla="*/ 4 w 8"/>
              <a:gd name="T31" fmla="*/ 0 h 4"/>
              <a:gd name="T32" fmla="*/ 4 w 8"/>
              <a:gd name="T33" fmla="*/ 0 h 4"/>
              <a:gd name="T34" fmla="*/ 4 w 8"/>
              <a:gd name="T35" fmla="*/ 0 h 4"/>
              <a:gd name="T36" fmla="*/ 4 w 8"/>
              <a:gd name="T37" fmla="*/ 0 h 4"/>
              <a:gd name="T38" fmla="*/ 4 w 8"/>
              <a:gd name="T39" fmla="*/ 0 h 4"/>
              <a:gd name="T40" fmla="*/ 4 w 8"/>
              <a:gd name="T41" fmla="*/ 0 h 4"/>
              <a:gd name="T42" fmla="*/ 8 w 8"/>
              <a:gd name="T43" fmla="*/ 0 h 4"/>
              <a:gd name="T44" fmla="*/ 8 w 8"/>
              <a:gd name="T45" fmla="*/ 0 h 4"/>
              <a:gd name="T46" fmla="*/ 8 w 8"/>
              <a:gd name="T47" fmla="*/ 0 h 4"/>
              <a:gd name="T48" fmla="*/ 8 w 8"/>
              <a:gd name="T4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" h="4">
                <a:moveTo>
                  <a:pt x="8" y="0"/>
                </a:move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94" name="Freeform 52">
            <a:extLst>
              <a:ext uri="{FF2B5EF4-FFF2-40B4-BE49-F238E27FC236}">
                <a16:creationId xmlns:a16="http://schemas.microsoft.com/office/drawing/2014/main" id="{6408DD70-A254-4D93-B20F-6A6F50B65334}"/>
              </a:ext>
            </a:extLst>
          </p:cNvPr>
          <p:cNvSpPr>
            <a:spLocks noEditPoints="1"/>
          </p:cNvSpPr>
          <p:nvPr/>
        </p:nvSpPr>
        <p:spPr bwMode="auto">
          <a:xfrm>
            <a:off x="8791978" y="3439580"/>
            <a:ext cx="76200" cy="158750"/>
          </a:xfrm>
          <a:custGeom>
            <a:avLst/>
            <a:gdLst>
              <a:gd name="T0" fmla="*/ 4 w 48"/>
              <a:gd name="T1" fmla="*/ 40 h 100"/>
              <a:gd name="T2" fmla="*/ 0 w 48"/>
              <a:gd name="T3" fmla="*/ 34 h 100"/>
              <a:gd name="T4" fmla="*/ 0 w 48"/>
              <a:gd name="T5" fmla="*/ 38 h 100"/>
              <a:gd name="T6" fmla="*/ 0 w 48"/>
              <a:gd name="T7" fmla="*/ 34 h 100"/>
              <a:gd name="T8" fmla="*/ 0 w 48"/>
              <a:gd name="T9" fmla="*/ 30 h 100"/>
              <a:gd name="T10" fmla="*/ 4 w 48"/>
              <a:gd name="T11" fmla="*/ 30 h 100"/>
              <a:gd name="T12" fmla="*/ 12 w 48"/>
              <a:gd name="T13" fmla="*/ 34 h 100"/>
              <a:gd name="T14" fmla="*/ 8 w 48"/>
              <a:gd name="T15" fmla="*/ 26 h 100"/>
              <a:gd name="T16" fmla="*/ 4 w 48"/>
              <a:gd name="T17" fmla="*/ 18 h 100"/>
              <a:gd name="T18" fmla="*/ 8 w 48"/>
              <a:gd name="T19" fmla="*/ 10 h 100"/>
              <a:gd name="T20" fmla="*/ 16 w 48"/>
              <a:gd name="T21" fmla="*/ 4 h 100"/>
              <a:gd name="T22" fmla="*/ 26 w 48"/>
              <a:gd name="T23" fmla="*/ 4 h 100"/>
              <a:gd name="T24" fmla="*/ 34 w 48"/>
              <a:gd name="T25" fmla="*/ 4 h 100"/>
              <a:gd name="T26" fmla="*/ 38 w 48"/>
              <a:gd name="T27" fmla="*/ 14 h 100"/>
              <a:gd name="T28" fmla="*/ 44 w 48"/>
              <a:gd name="T29" fmla="*/ 22 h 100"/>
              <a:gd name="T30" fmla="*/ 44 w 48"/>
              <a:gd name="T31" fmla="*/ 34 h 100"/>
              <a:gd name="T32" fmla="*/ 44 w 48"/>
              <a:gd name="T33" fmla="*/ 48 h 100"/>
              <a:gd name="T34" fmla="*/ 44 w 48"/>
              <a:gd name="T35" fmla="*/ 60 h 100"/>
              <a:gd name="T36" fmla="*/ 38 w 48"/>
              <a:gd name="T37" fmla="*/ 64 h 100"/>
              <a:gd name="T38" fmla="*/ 30 w 48"/>
              <a:gd name="T39" fmla="*/ 66 h 100"/>
              <a:gd name="T40" fmla="*/ 30 w 48"/>
              <a:gd name="T41" fmla="*/ 70 h 100"/>
              <a:gd name="T42" fmla="*/ 26 w 48"/>
              <a:gd name="T43" fmla="*/ 70 h 100"/>
              <a:gd name="T44" fmla="*/ 18 w 48"/>
              <a:gd name="T45" fmla="*/ 66 h 100"/>
              <a:gd name="T46" fmla="*/ 18 w 48"/>
              <a:gd name="T47" fmla="*/ 74 h 100"/>
              <a:gd name="T48" fmla="*/ 16 w 48"/>
              <a:gd name="T49" fmla="*/ 74 h 100"/>
              <a:gd name="T50" fmla="*/ 16 w 48"/>
              <a:gd name="T51" fmla="*/ 74 h 100"/>
              <a:gd name="T52" fmla="*/ 16 w 48"/>
              <a:gd name="T53" fmla="*/ 70 h 100"/>
              <a:gd name="T54" fmla="*/ 8 w 48"/>
              <a:gd name="T55" fmla="*/ 78 h 100"/>
              <a:gd name="T56" fmla="*/ 4 w 48"/>
              <a:gd name="T57" fmla="*/ 82 h 100"/>
              <a:gd name="T58" fmla="*/ 0 w 48"/>
              <a:gd name="T59" fmla="*/ 74 h 100"/>
              <a:gd name="T60" fmla="*/ 4 w 48"/>
              <a:gd name="T61" fmla="*/ 70 h 100"/>
              <a:gd name="T62" fmla="*/ 4 w 48"/>
              <a:gd name="T63" fmla="*/ 66 h 100"/>
              <a:gd name="T64" fmla="*/ 4 w 48"/>
              <a:gd name="T65" fmla="*/ 66 h 100"/>
              <a:gd name="T66" fmla="*/ 4 w 48"/>
              <a:gd name="T67" fmla="*/ 56 h 100"/>
              <a:gd name="T68" fmla="*/ 8 w 48"/>
              <a:gd name="T69" fmla="*/ 52 h 100"/>
              <a:gd name="T70" fmla="*/ 4 w 48"/>
              <a:gd name="T71" fmla="*/ 48 h 100"/>
              <a:gd name="T72" fmla="*/ 8 w 48"/>
              <a:gd name="T73" fmla="*/ 48 h 100"/>
              <a:gd name="T74" fmla="*/ 4 w 48"/>
              <a:gd name="T75" fmla="*/ 14 h 100"/>
              <a:gd name="T76" fmla="*/ 4 w 48"/>
              <a:gd name="T77" fmla="*/ 40 h 100"/>
              <a:gd name="T78" fmla="*/ 4 w 48"/>
              <a:gd name="T79" fmla="*/ 38 h 100"/>
              <a:gd name="T80" fmla="*/ 4 w 48"/>
              <a:gd name="T81" fmla="*/ 40 h 100"/>
              <a:gd name="T82" fmla="*/ 34 w 48"/>
              <a:gd name="T83" fmla="*/ 70 h 100"/>
              <a:gd name="T84" fmla="*/ 38 w 48"/>
              <a:gd name="T85" fmla="*/ 66 h 100"/>
              <a:gd name="T86" fmla="*/ 22 w 48"/>
              <a:gd name="T87" fmla="*/ 70 h 100"/>
              <a:gd name="T88" fmla="*/ 22 w 48"/>
              <a:gd name="T89" fmla="*/ 70 h 100"/>
              <a:gd name="T90" fmla="*/ 26 w 48"/>
              <a:gd name="T91" fmla="*/ 66 h 100"/>
              <a:gd name="T92" fmla="*/ 0 w 48"/>
              <a:gd name="T93" fmla="*/ 78 h 100"/>
              <a:gd name="T94" fmla="*/ 4 w 48"/>
              <a:gd name="T95" fmla="*/ 78 h 100"/>
              <a:gd name="T96" fmla="*/ 12 w 48"/>
              <a:gd name="T97" fmla="*/ 94 h 100"/>
              <a:gd name="T98" fmla="*/ 8 w 48"/>
              <a:gd name="T99" fmla="*/ 100 h 100"/>
              <a:gd name="T100" fmla="*/ 0 w 48"/>
              <a:gd name="T101" fmla="*/ 96 h 100"/>
              <a:gd name="T102" fmla="*/ 8 w 48"/>
              <a:gd name="T103" fmla="*/ 9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" h="100">
                <a:moveTo>
                  <a:pt x="8" y="48"/>
                </a:moveTo>
                <a:lnTo>
                  <a:pt x="4" y="44"/>
                </a:lnTo>
                <a:lnTo>
                  <a:pt x="4" y="40"/>
                </a:lnTo>
                <a:lnTo>
                  <a:pt x="4" y="38"/>
                </a:lnTo>
                <a:lnTo>
                  <a:pt x="4" y="34"/>
                </a:lnTo>
                <a:lnTo>
                  <a:pt x="0" y="34"/>
                </a:lnTo>
                <a:lnTo>
                  <a:pt x="0" y="38"/>
                </a:lnTo>
                <a:lnTo>
                  <a:pt x="0" y="34"/>
                </a:lnTo>
                <a:lnTo>
                  <a:pt x="0" y="38"/>
                </a:lnTo>
                <a:lnTo>
                  <a:pt x="0" y="34"/>
                </a:lnTo>
                <a:lnTo>
                  <a:pt x="0" y="30"/>
                </a:lnTo>
                <a:lnTo>
                  <a:pt x="0" y="34"/>
                </a:lnTo>
                <a:lnTo>
                  <a:pt x="4" y="34"/>
                </a:lnTo>
                <a:lnTo>
                  <a:pt x="4" y="30"/>
                </a:lnTo>
                <a:lnTo>
                  <a:pt x="0" y="30"/>
                </a:lnTo>
                <a:lnTo>
                  <a:pt x="4" y="30"/>
                </a:lnTo>
                <a:lnTo>
                  <a:pt x="4" y="34"/>
                </a:lnTo>
                <a:lnTo>
                  <a:pt x="4" y="30"/>
                </a:lnTo>
                <a:lnTo>
                  <a:pt x="8" y="30"/>
                </a:lnTo>
                <a:lnTo>
                  <a:pt x="8" y="34"/>
                </a:lnTo>
                <a:lnTo>
                  <a:pt x="12" y="34"/>
                </a:lnTo>
                <a:lnTo>
                  <a:pt x="12" y="30"/>
                </a:lnTo>
                <a:lnTo>
                  <a:pt x="8" y="30"/>
                </a:lnTo>
                <a:lnTo>
                  <a:pt x="8" y="26"/>
                </a:lnTo>
                <a:lnTo>
                  <a:pt x="8" y="22"/>
                </a:lnTo>
                <a:lnTo>
                  <a:pt x="8" y="18"/>
                </a:lnTo>
                <a:lnTo>
                  <a:pt x="4" y="18"/>
                </a:lnTo>
                <a:lnTo>
                  <a:pt x="4" y="14"/>
                </a:lnTo>
                <a:lnTo>
                  <a:pt x="8" y="14"/>
                </a:lnTo>
                <a:lnTo>
                  <a:pt x="8" y="10"/>
                </a:lnTo>
                <a:lnTo>
                  <a:pt x="12" y="8"/>
                </a:lnTo>
                <a:lnTo>
                  <a:pt x="12" y="4"/>
                </a:lnTo>
                <a:lnTo>
                  <a:pt x="16" y="4"/>
                </a:lnTo>
                <a:lnTo>
                  <a:pt x="18" y="4"/>
                </a:lnTo>
                <a:lnTo>
                  <a:pt x="22" y="4"/>
                </a:lnTo>
                <a:lnTo>
                  <a:pt x="26" y="4"/>
                </a:lnTo>
                <a:lnTo>
                  <a:pt x="30" y="4"/>
                </a:lnTo>
                <a:lnTo>
                  <a:pt x="30" y="0"/>
                </a:lnTo>
                <a:lnTo>
                  <a:pt x="34" y="4"/>
                </a:lnTo>
                <a:lnTo>
                  <a:pt x="34" y="8"/>
                </a:lnTo>
                <a:lnTo>
                  <a:pt x="38" y="10"/>
                </a:lnTo>
                <a:lnTo>
                  <a:pt x="38" y="14"/>
                </a:lnTo>
                <a:lnTo>
                  <a:pt x="40" y="14"/>
                </a:lnTo>
                <a:lnTo>
                  <a:pt x="40" y="18"/>
                </a:lnTo>
                <a:lnTo>
                  <a:pt x="44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4" y="38"/>
                </a:lnTo>
                <a:lnTo>
                  <a:pt x="44" y="40"/>
                </a:lnTo>
                <a:lnTo>
                  <a:pt x="44" y="48"/>
                </a:lnTo>
                <a:lnTo>
                  <a:pt x="48" y="48"/>
                </a:lnTo>
                <a:lnTo>
                  <a:pt x="44" y="56"/>
                </a:lnTo>
                <a:lnTo>
                  <a:pt x="44" y="60"/>
                </a:lnTo>
                <a:lnTo>
                  <a:pt x="40" y="64"/>
                </a:lnTo>
                <a:lnTo>
                  <a:pt x="38" y="66"/>
                </a:lnTo>
                <a:lnTo>
                  <a:pt x="38" y="64"/>
                </a:lnTo>
                <a:lnTo>
                  <a:pt x="38" y="66"/>
                </a:lnTo>
                <a:lnTo>
                  <a:pt x="34" y="64"/>
                </a:lnTo>
                <a:lnTo>
                  <a:pt x="30" y="66"/>
                </a:lnTo>
                <a:lnTo>
                  <a:pt x="34" y="66"/>
                </a:lnTo>
                <a:lnTo>
                  <a:pt x="34" y="70"/>
                </a:lnTo>
                <a:lnTo>
                  <a:pt x="30" y="70"/>
                </a:lnTo>
                <a:lnTo>
                  <a:pt x="30" y="66"/>
                </a:lnTo>
                <a:lnTo>
                  <a:pt x="30" y="70"/>
                </a:lnTo>
                <a:lnTo>
                  <a:pt x="26" y="70"/>
                </a:lnTo>
                <a:lnTo>
                  <a:pt x="26" y="66"/>
                </a:lnTo>
                <a:lnTo>
                  <a:pt x="22" y="66"/>
                </a:lnTo>
                <a:lnTo>
                  <a:pt x="18" y="66"/>
                </a:lnTo>
                <a:lnTo>
                  <a:pt x="18" y="70"/>
                </a:lnTo>
                <a:lnTo>
                  <a:pt x="22" y="70"/>
                </a:lnTo>
                <a:lnTo>
                  <a:pt x="18" y="74"/>
                </a:lnTo>
                <a:lnTo>
                  <a:pt x="18" y="70"/>
                </a:lnTo>
                <a:lnTo>
                  <a:pt x="16" y="70"/>
                </a:lnTo>
                <a:lnTo>
                  <a:pt x="16" y="74"/>
                </a:lnTo>
                <a:lnTo>
                  <a:pt x="18" y="74"/>
                </a:lnTo>
                <a:lnTo>
                  <a:pt x="16" y="78"/>
                </a:lnTo>
                <a:lnTo>
                  <a:pt x="16" y="74"/>
                </a:lnTo>
                <a:lnTo>
                  <a:pt x="12" y="74"/>
                </a:lnTo>
                <a:lnTo>
                  <a:pt x="16" y="74"/>
                </a:lnTo>
                <a:lnTo>
                  <a:pt x="16" y="70"/>
                </a:lnTo>
                <a:lnTo>
                  <a:pt x="12" y="74"/>
                </a:lnTo>
                <a:lnTo>
                  <a:pt x="12" y="78"/>
                </a:lnTo>
                <a:lnTo>
                  <a:pt x="8" y="78"/>
                </a:lnTo>
                <a:lnTo>
                  <a:pt x="8" y="74"/>
                </a:lnTo>
                <a:lnTo>
                  <a:pt x="8" y="78"/>
                </a:lnTo>
                <a:lnTo>
                  <a:pt x="4" y="82"/>
                </a:lnTo>
                <a:lnTo>
                  <a:pt x="4" y="78"/>
                </a:lnTo>
                <a:lnTo>
                  <a:pt x="4" y="74"/>
                </a:lnTo>
                <a:lnTo>
                  <a:pt x="0" y="74"/>
                </a:lnTo>
                <a:lnTo>
                  <a:pt x="0" y="70"/>
                </a:lnTo>
                <a:lnTo>
                  <a:pt x="4" y="74"/>
                </a:lnTo>
                <a:lnTo>
                  <a:pt x="4" y="70"/>
                </a:lnTo>
                <a:lnTo>
                  <a:pt x="8" y="70"/>
                </a:lnTo>
                <a:lnTo>
                  <a:pt x="4" y="70"/>
                </a:lnTo>
                <a:lnTo>
                  <a:pt x="4" y="66"/>
                </a:lnTo>
                <a:lnTo>
                  <a:pt x="0" y="66"/>
                </a:lnTo>
                <a:lnTo>
                  <a:pt x="0" y="64"/>
                </a:lnTo>
                <a:lnTo>
                  <a:pt x="4" y="66"/>
                </a:lnTo>
                <a:lnTo>
                  <a:pt x="4" y="64"/>
                </a:lnTo>
                <a:lnTo>
                  <a:pt x="4" y="60"/>
                </a:lnTo>
                <a:lnTo>
                  <a:pt x="4" y="56"/>
                </a:lnTo>
                <a:lnTo>
                  <a:pt x="8" y="56"/>
                </a:lnTo>
                <a:lnTo>
                  <a:pt x="4" y="56"/>
                </a:lnTo>
                <a:lnTo>
                  <a:pt x="8" y="52"/>
                </a:lnTo>
                <a:lnTo>
                  <a:pt x="8" y="48"/>
                </a:lnTo>
                <a:lnTo>
                  <a:pt x="8" y="52"/>
                </a:lnTo>
                <a:lnTo>
                  <a:pt x="4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close/>
                <a:moveTo>
                  <a:pt x="4" y="14"/>
                </a:move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close/>
                <a:moveTo>
                  <a:pt x="4" y="40"/>
                </a:moveTo>
                <a:lnTo>
                  <a:pt x="0" y="40"/>
                </a:lnTo>
                <a:lnTo>
                  <a:pt x="0" y="38"/>
                </a:lnTo>
                <a:lnTo>
                  <a:pt x="4" y="38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close/>
                <a:moveTo>
                  <a:pt x="38" y="66"/>
                </a:moveTo>
                <a:lnTo>
                  <a:pt x="38" y="70"/>
                </a:lnTo>
                <a:lnTo>
                  <a:pt x="34" y="70"/>
                </a:lnTo>
                <a:lnTo>
                  <a:pt x="34" y="66"/>
                </a:lnTo>
                <a:lnTo>
                  <a:pt x="38" y="66"/>
                </a:lnTo>
                <a:lnTo>
                  <a:pt x="38" y="66"/>
                </a:lnTo>
                <a:lnTo>
                  <a:pt x="38" y="66"/>
                </a:lnTo>
                <a:close/>
                <a:moveTo>
                  <a:pt x="26" y="66"/>
                </a:moveTo>
                <a:lnTo>
                  <a:pt x="22" y="70"/>
                </a:lnTo>
                <a:lnTo>
                  <a:pt x="26" y="70"/>
                </a:lnTo>
                <a:lnTo>
                  <a:pt x="26" y="74"/>
                </a:lnTo>
                <a:lnTo>
                  <a:pt x="22" y="70"/>
                </a:lnTo>
                <a:lnTo>
                  <a:pt x="22" y="66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4" y="78"/>
                </a:moveTo>
                <a:lnTo>
                  <a:pt x="0" y="78"/>
                </a:lnTo>
                <a:lnTo>
                  <a:pt x="0" y="74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close/>
                <a:moveTo>
                  <a:pt x="8" y="94"/>
                </a:moveTo>
                <a:lnTo>
                  <a:pt x="12" y="94"/>
                </a:lnTo>
                <a:lnTo>
                  <a:pt x="12" y="96"/>
                </a:lnTo>
                <a:lnTo>
                  <a:pt x="8" y="96"/>
                </a:lnTo>
                <a:lnTo>
                  <a:pt x="8" y="100"/>
                </a:lnTo>
                <a:lnTo>
                  <a:pt x="4" y="100"/>
                </a:lnTo>
                <a:lnTo>
                  <a:pt x="0" y="100"/>
                </a:lnTo>
                <a:lnTo>
                  <a:pt x="0" y="96"/>
                </a:lnTo>
                <a:lnTo>
                  <a:pt x="4" y="96"/>
                </a:lnTo>
                <a:lnTo>
                  <a:pt x="8" y="94"/>
                </a:lnTo>
                <a:lnTo>
                  <a:pt x="8" y="94"/>
                </a:lnTo>
                <a:lnTo>
                  <a:pt x="8" y="9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95" name="Freeform 53">
            <a:extLst>
              <a:ext uri="{FF2B5EF4-FFF2-40B4-BE49-F238E27FC236}">
                <a16:creationId xmlns:a16="http://schemas.microsoft.com/office/drawing/2014/main" id="{6815C69B-0704-4CE4-BF36-8A32F3D1BF6B}"/>
              </a:ext>
            </a:extLst>
          </p:cNvPr>
          <p:cNvSpPr>
            <a:spLocks noEditPoints="1"/>
          </p:cNvSpPr>
          <p:nvPr/>
        </p:nvSpPr>
        <p:spPr bwMode="auto">
          <a:xfrm>
            <a:off x="7744228" y="4255555"/>
            <a:ext cx="53975" cy="107950"/>
          </a:xfrm>
          <a:custGeom>
            <a:avLst/>
            <a:gdLst>
              <a:gd name="T0" fmla="*/ 4 w 34"/>
              <a:gd name="T1" fmla="*/ 16 h 68"/>
              <a:gd name="T2" fmla="*/ 0 w 34"/>
              <a:gd name="T3" fmla="*/ 16 h 68"/>
              <a:gd name="T4" fmla="*/ 4 w 34"/>
              <a:gd name="T5" fmla="*/ 16 h 68"/>
              <a:gd name="T6" fmla="*/ 30 w 34"/>
              <a:gd name="T7" fmla="*/ 56 h 68"/>
              <a:gd name="T8" fmla="*/ 30 w 34"/>
              <a:gd name="T9" fmla="*/ 60 h 68"/>
              <a:gd name="T10" fmla="*/ 20 w 34"/>
              <a:gd name="T11" fmla="*/ 68 h 68"/>
              <a:gd name="T12" fmla="*/ 20 w 34"/>
              <a:gd name="T13" fmla="*/ 68 h 68"/>
              <a:gd name="T14" fmla="*/ 12 w 34"/>
              <a:gd name="T15" fmla="*/ 68 h 68"/>
              <a:gd name="T16" fmla="*/ 8 w 34"/>
              <a:gd name="T17" fmla="*/ 64 h 68"/>
              <a:gd name="T18" fmla="*/ 4 w 34"/>
              <a:gd name="T19" fmla="*/ 56 h 68"/>
              <a:gd name="T20" fmla="*/ 4 w 34"/>
              <a:gd name="T21" fmla="*/ 52 h 68"/>
              <a:gd name="T22" fmla="*/ 4 w 34"/>
              <a:gd name="T23" fmla="*/ 48 h 68"/>
              <a:gd name="T24" fmla="*/ 4 w 34"/>
              <a:gd name="T25" fmla="*/ 42 h 68"/>
              <a:gd name="T26" fmla="*/ 4 w 34"/>
              <a:gd name="T27" fmla="*/ 34 h 68"/>
              <a:gd name="T28" fmla="*/ 4 w 34"/>
              <a:gd name="T29" fmla="*/ 34 h 68"/>
              <a:gd name="T30" fmla="*/ 0 w 34"/>
              <a:gd name="T31" fmla="*/ 30 h 68"/>
              <a:gd name="T32" fmla="*/ 4 w 34"/>
              <a:gd name="T33" fmla="*/ 34 h 68"/>
              <a:gd name="T34" fmla="*/ 4 w 34"/>
              <a:gd name="T35" fmla="*/ 34 h 68"/>
              <a:gd name="T36" fmla="*/ 4 w 34"/>
              <a:gd name="T37" fmla="*/ 34 h 68"/>
              <a:gd name="T38" fmla="*/ 4 w 34"/>
              <a:gd name="T39" fmla="*/ 22 h 68"/>
              <a:gd name="T40" fmla="*/ 4 w 34"/>
              <a:gd name="T41" fmla="*/ 16 h 68"/>
              <a:gd name="T42" fmla="*/ 8 w 34"/>
              <a:gd name="T43" fmla="*/ 16 h 68"/>
              <a:gd name="T44" fmla="*/ 8 w 34"/>
              <a:gd name="T45" fmla="*/ 12 h 68"/>
              <a:gd name="T46" fmla="*/ 8 w 34"/>
              <a:gd name="T47" fmla="*/ 8 h 68"/>
              <a:gd name="T48" fmla="*/ 8 w 34"/>
              <a:gd name="T49" fmla="*/ 8 h 68"/>
              <a:gd name="T50" fmla="*/ 8 w 34"/>
              <a:gd name="T51" fmla="*/ 8 h 68"/>
              <a:gd name="T52" fmla="*/ 16 w 34"/>
              <a:gd name="T53" fmla="*/ 8 h 68"/>
              <a:gd name="T54" fmla="*/ 16 w 34"/>
              <a:gd name="T55" fmla="*/ 8 h 68"/>
              <a:gd name="T56" fmla="*/ 12 w 34"/>
              <a:gd name="T57" fmla="*/ 8 h 68"/>
              <a:gd name="T58" fmla="*/ 8 w 34"/>
              <a:gd name="T59" fmla="*/ 4 h 68"/>
              <a:gd name="T60" fmla="*/ 8 w 34"/>
              <a:gd name="T61" fmla="*/ 4 h 68"/>
              <a:gd name="T62" fmla="*/ 8 w 34"/>
              <a:gd name="T63" fmla="*/ 4 h 68"/>
              <a:gd name="T64" fmla="*/ 4 w 34"/>
              <a:gd name="T65" fmla="*/ 0 h 68"/>
              <a:gd name="T66" fmla="*/ 8 w 34"/>
              <a:gd name="T67" fmla="*/ 4 h 68"/>
              <a:gd name="T68" fmla="*/ 8 w 34"/>
              <a:gd name="T69" fmla="*/ 4 h 68"/>
              <a:gd name="T70" fmla="*/ 12 w 34"/>
              <a:gd name="T71" fmla="*/ 4 h 68"/>
              <a:gd name="T72" fmla="*/ 8 w 34"/>
              <a:gd name="T73" fmla="*/ 4 h 68"/>
              <a:gd name="T74" fmla="*/ 12 w 34"/>
              <a:gd name="T75" fmla="*/ 0 h 68"/>
              <a:gd name="T76" fmla="*/ 12 w 34"/>
              <a:gd name="T77" fmla="*/ 4 h 68"/>
              <a:gd name="T78" fmla="*/ 16 w 34"/>
              <a:gd name="T79" fmla="*/ 8 h 68"/>
              <a:gd name="T80" fmla="*/ 16 w 34"/>
              <a:gd name="T81" fmla="*/ 8 h 68"/>
              <a:gd name="T82" fmla="*/ 20 w 34"/>
              <a:gd name="T83" fmla="*/ 12 h 68"/>
              <a:gd name="T84" fmla="*/ 20 w 34"/>
              <a:gd name="T85" fmla="*/ 16 h 68"/>
              <a:gd name="T86" fmla="*/ 20 w 34"/>
              <a:gd name="T87" fmla="*/ 18 h 68"/>
              <a:gd name="T88" fmla="*/ 24 w 34"/>
              <a:gd name="T89" fmla="*/ 22 h 68"/>
              <a:gd name="T90" fmla="*/ 24 w 34"/>
              <a:gd name="T91" fmla="*/ 22 h 68"/>
              <a:gd name="T92" fmla="*/ 24 w 34"/>
              <a:gd name="T93" fmla="*/ 26 h 68"/>
              <a:gd name="T94" fmla="*/ 26 w 34"/>
              <a:gd name="T95" fmla="*/ 26 h 68"/>
              <a:gd name="T96" fmla="*/ 26 w 34"/>
              <a:gd name="T97" fmla="*/ 30 h 68"/>
              <a:gd name="T98" fmla="*/ 30 w 34"/>
              <a:gd name="T99" fmla="*/ 38 h 68"/>
              <a:gd name="T100" fmla="*/ 30 w 34"/>
              <a:gd name="T101" fmla="*/ 38 h 68"/>
              <a:gd name="T102" fmla="*/ 30 w 34"/>
              <a:gd name="T103" fmla="*/ 42 h 68"/>
              <a:gd name="T104" fmla="*/ 30 w 34"/>
              <a:gd name="T105" fmla="*/ 42 h 68"/>
              <a:gd name="T106" fmla="*/ 34 w 34"/>
              <a:gd name="T107" fmla="*/ 46 h 68"/>
              <a:gd name="T108" fmla="*/ 34 w 34"/>
              <a:gd name="T109" fmla="*/ 48 h 68"/>
              <a:gd name="T110" fmla="*/ 30 w 34"/>
              <a:gd name="T111" fmla="*/ 5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" h="68">
                <a:moveTo>
                  <a:pt x="4" y="16"/>
                </a:move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0" y="16"/>
                </a:lnTo>
                <a:lnTo>
                  <a:pt x="0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close/>
                <a:moveTo>
                  <a:pt x="30" y="56"/>
                </a:move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4" y="64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0"/>
                </a:lnTo>
                <a:lnTo>
                  <a:pt x="8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2"/>
                </a:lnTo>
                <a:lnTo>
                  <a:pt x="4" y="42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6"/>
                </a:lnTo>
                <a:lnTo>
                  <a:pt x="4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8"/>
                </a:lnTo>
                <a:lnTo>
                  <a:pt x="8" y="4"/>
                </a:lnTo>
                <a:lnTo>
                  <a:pt x="8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8"/>
                </a:lnTo>
                <a:lnTo>
                  <a:pt x="12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8"/>
                </a:lnTo>
                <a:lnTo>
                  <a:pt x="20" y="18"/>
                </a:lnTo>
                <a:lnTo>
                  <a:pt x="20" y="16"/>
                </a:lnTo>
                <a:lnTo>
                  <a:pt x="20" y="16"/>
                </a:lnTo>
                <a:lnTo>
                  <a:pt x="20" y="18"/>
                </a:lnTo>
                <a:lnTo>
                  <a:pt x="24" y="18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6" y="22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4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4" y="42"/>
                </a:lnTo>
                <a:lnTo>
                  <a:pt x="34" y="46"/>
                </a:lnTo>
                <a:lnTo>
                  <a:pt x="34" y="46"/>
                </a:lnTo>
                <a:lnTo>
                  <a:pt x="34" y="46"/>
                </a:lnTo>
                <a:lnTo>
                  <a:pt x="34" y="46"/>
                </a:lnTo>
                <a:lnTo>
                  <a:pt x="34" y="46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96" name="Freeform 54">
            <a:extLst>
              <a:ext uri="{FF2B5EF4-FFF2-40B4-BE49-F238E27FC236}">
                <a16:creationId xmlns:a16="http://schemas.microsoft.com/office/drawing/2014/main" id="{6B627589-A8FB-4920-8349-5756F159D8E7}"/>
              </a:ext>
            </a:extLst>
          </p:cNvPr>
          <p:cNvSpPr>
            <a:spLocks/>
          </p:cNvSpPr>
          <p:nvPr/>
        </p:nvSpPr>
        <p:spPr bwMode="auto">
          <a:xfrm>
            <a:off x="6756803" y="3474505"/>
            <a:ext cx="155575" cy="149225"/>
          </a:xfrm>
          <a:custGeom>
            <a:avLst/>
            <a:gdLst>
              <a:gd name="T0" fmla="*/ 0 w 98"/>
              <a:gd name="T1" fmla="*/ 78 h 94"/>
              <a:gd name="T2" fmla="*/ 4 w 98"/>
              <a:gd name="T3" fmla="*/ 76 h 94"/>
              <a:gd name="T4" fmla="*/ 4 w 98"/>
              <a:gd name="T5" fmla="*/ 76 h 94"/>
              <a:gd name="T6" fmla="*/ 4 w 98"/>
              <a:gd name="T7" fmla="*/ 72 h 94"/>
              <a:gd name="T8" fmla="*/ 12 w 98"/>
              <a:gd name="T9" fmla="*/ 68 h 94"/>
              <a:gd name="T10" fmla="*/ 12 w 98"/>
              <a:gd name="T11" fmla="*/ 68 h 94"/>
              <a:gd name="T12" fmla="*/ 16 w 98"/>
              <a:gd name="T13" fmla="*/ 60 h 94"/>
              <a:gd name="T14" fmla="*/ 12 w 98"/>
              <a:gd name="T15" fmla="*/ 56 h 94"/>
              <a:gd name="T16" fmla="*/ 12 w 98"/>
              <a:gd name="T17" fmla="*/ 52 h 94"/>
              <a:gd name="T18" fmla="*/ 8 w 98"/>
              <a:gd name="T19" fmla="*/ 52 h 94"/>
              <a:gd name="T20" fmla="*/ 4 w 98"/>
              <a:gd name="T21" fmla="*/ 52 h 94"/>
              <a:gd name="T22" fmla="*/ 4 w 98"/>
              <a:gd name="T23" fmla="*/ 44 h 94"/>
              <a:gd name="T24" fmla="*/ 4 w 98"/>
              <a:gd name="T25" fmla="*/ 42 h 94"/>
              <a:gd name="T26" fmla="*/ 4 w 98"/>
              <a:gd name="T27" fmla="*/ 34 h 94"/>
              <a:gd name="T28" fmla="*/ 4 w 98"/>
              <a:gd name="T29" fmla="*/ 26 h 94"/>
              <a:gd name="T30" fmla="*/ 8 w 98"/>
              <a:gd name="T31" fmla="*/ 30 h 94"/>
              <a:gd name="T32" fmla="*/ 8 w 98"/>
              <a:gd name="T33" fmla="*/ 26 h 94"/>
              <a:gd name="T34" fmla="*/ 12 w 98"/>
              <a:gd name="T35" fmla="*/ 22 h 94"/>
              <a:gd name="T36" fmla="*/ 16 w 98"/>
              <a:gd name="T37" fmla="*/ 22 h 94"/>
              <a:gd name="T38" fmla="*/ 16 w 98"/>
              <a:gd name="T39" fmla="*/ 18 h 94"/>
              <a:gd name="T40" fmla="*/ 16 w 98"/>
              <a:gd name="T41" fmla="*/ 12 h 94"/>
              <a:gd name="T42" fmla="*/ 24 w 98"/>
              <a:gd name="T43" fmla="*/ 14 h 94"/>
              <a:gd name="T44" fmla="*/ 30 w 98"/>
              <a:gd name="T45" fmla="*/ 12 h 94"/>
              <a:gd name="T46" fmla="*/ 34 w 98"/>
              <a:gd name="T47" fmla="*/ 12 h 94"/>
              <a:gd name="T48" fmla="*/ 34 w 98"/>
              <a:gd name="T49" fmla="*/ 12 h 94"/>
              <a:gd name="T50" fmla="*/ 42 w 98"/>
              <a:gd name="T51" fmla="*/ 8 h 94"/>
              <a:gd name="T52" fmla="*/ 46 w 98"/>
              <a:gd name="T53" fmla="*/ 12 h 94"/>
              <a:gd name="T54" fmla="*/ 50 w 98"/>
              <a:gd name="T55" fmla="*/ 12 h 94"/>
              <a:gd name="T56" fmla="*/ 52 w 98"/>
              <a:gd name="T57" fmla="*/ 14 h 94"/>
              <a:gd name="T58" fmla="*/ 60 w 98"/>
              <a:gd name="T59" fmla="*/ 12 h 94"/>
              <a:gd name="T60" fmla="*/ 68 w 98"/>
              <a:gd name="T61" fmla="*/ 8 h 94"/>
              <a:gd name="T62" fmla="*/ 72 w 98"/>
              <a:gd name="T63" fmla="*/ 8 h 94"/>
              <a:gd name="T64" fmla="*/ 76 w 98"/>
              <a:gd name="T65" fmla="*/ 4 h 94"/>
              <a:gd name="T66" fmla="*/ 82 w 98"/>
              <a:gd name="T67" fmla="*/ 4 h 94"/>
              <a:gd name="T68" fmla="*/ 90 w 98"/>
              <a:gd name="T69" fmla="*/ 4 h 94"/>
              <a:gd name="T70" fmla="*/ 94 w 98"/>
              <a:gd name="T71" fmla="*/ 0 h 94"/>
              <a:gd name="T72" fmla="*/ 98 w 98"/>
              <a:gd name="T73" fmla="*/ 4 h 94"/>
              <a:gd name="T74" fmla="*/ 82 w 98"/>
              <a:gd name="T75" fmla="*/ 18 h 94"/>
              <a:gd name="T76" fmla="*/ 82 w 98"/>
              <a:gd name="T77" fmla="*/ 30 h 94"/>
              <a:gd name="T78" fmla="*/ 82 w 98"/>
              <a:gd name="T79" fmla="*/ 38 h 94"/>
              <a:gd name="T80" fmla="*/ 80 w 98"/>
              <a:gd name="T81" fmla="*/ 42 h 94"/>
              <a:gd name="T82" fmla="*/ 80 w 98"/>
              <a:gd name="T83" fmla="*/ 44 h 94"/>
              <a:gd name="T84" fmla="*/ 80 w 98"/>
              <a:gd name="T85" fmla="*/ 56 h 94"/>
              <a:gd name="T86" fmla="*/ 60 w 98"/>
              <a:gd name="T87" fmla="*/ 68 h 94"/>
              <a:gd name="T88" fmla="*/ 46 w 98"/>
              <a:gd name="T89" fmla="*/ 76 h 94"/>
              <a:gd name="T90" fmla="*/ 30 w 98"/>
              <a:gd name="T91" fmla="*/ 86 h 94"/>
              <a:gd name="T92" fmla="*/ 20 w 98"/>
              <a:gd name="T93" fmla="*/ 94 h 94"/>
              <a:gd name="T94" fmla="*/ 12 w 98"/>
              <a:gd name="T95" fmla="*/ 94 h 94"/>
              <a:gd name="T96" fmla="*/ 8 w 98"/>
              <a:gd name="T97" fmla="*/ 90 h 94"/>
              <a:gd name="T98" fmla="*/ 4 w 98"/>
              <a:gd name="T99" fmla="*/ 86 h 94"/>
              <a:gd name="T100" fmla="*/ 0 w 98"/>
              <a:gd name="T101" fmla="*/ 86 h 94"/>
              <a:gd name="T102" fmla="*/ 0 w 98"/>
              <a:gd name="T103" fmla="*/ 86 h 94"/>
              <a:gd name="T104" fmla="*/ 0 w 98"/>
              <a:gd name="T105" fmla="*/ 82 h 94"/>
              <a:gd name="T106" fmla="*/ 0 w 98"/>
              <a:gd name="T107" fmla="*/ 7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4">
                <a:moveTo>
                  <a:pt x="0" y="78"/>
                </a:move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8" y="72"/>
                </a:lnTo>
                <a:lnTo>
                  <a:pt x="8" y="72"/>
                </a:lnTo>
                <a:lnTo>
                  <a:pt x="8" y="72"/>
                </a:lnTo>
                <a:lnTo>
                  <a:pt x="4" y="72"/>
                </a:lnTo>
                <a:lnTo>
                  <a:pt x="4" y="72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6" y="60"/>
                </a:lnTo>
                <a:lnTo>
                  <a:pt x="16" y="60"/>
                </a:lnTo>
                <a:lnTo>
                  <a:pt x="16" y="60"/>
                </a:lnTo>
                <a:lnTo>
                  <a:pt x="16" y="56"/>
                </a:lnTo>
                <a:lnTo>
                  <a:pt x="16" y="56"/>
                </a:lnTo>
                <a:lnTo>
                  <a:pt x="12" y="56"/>
                </a:lnTo>
                <a:lnTo>
                  <a:pt x="12" y="52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8" y="26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4"/>
                </a:lnTo>
                <a:lnTo>
                  <a:pt x="16" y="14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20" y="12"/>
                </a:lnTo>
                <a:lnTo>
                  <a:pt x="20" y="12"/>
                </a:lnTo>
                <a:lnTo>
                  <a:pt x="24" y="12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6" y="14"/>
                </a:lnTo>
                <a:lnTo>
                  <a:pt x="26" y="1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2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8"/>
                </a:lnTo>
                <a:lnTo>
                  <a:pt x="42" y="12"/>
                </a:lnTo>
                <a:lnTo>
                  <a:pt x="42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6" y="12"/>
                </a:lnTo>
                <a:lnTo>
                  <a:pt x="56" y="12"/>
                </a:lnTo>
                <a:lnTo>
                  <a:pt x="60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4"/>
                </a:lnTo>
                <a:lnTo>
                  <a:pt x="72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80" y="4"/>
                </a:lnTo>
                <a:lnTo>
                  <a:pt x="80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6" y="4"/>
                </a:lnTo>
                <a:lnTo>
                  <a:pt x="90" y="4"/>
                </a:lnTo>
                <a:lnTo>
                  <a:pt x="90" y="4"/>
                </a:lnTo>
                <a:lnTo>
                  <a:pt x="94" y="4"/>
                </a:lnTo>
                <a:lnTo>
                  <a:pt x="94" y="4"/>
                </a:lnTo>
                <a:lnTo>
                  <a:pt x="94" y="4"/>
                </a:lnTo>
                <a:lnTo>
                  <a:pt x="94" y="0"/>
                </a:lnTo>
                <a:lnTo>
                  <a:pt x="94" y="0"/>
                </a:lnTo>
                <a:lnTo>
                  <a:pt x="98" y="0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4"/>
                </a:lnTo>
                <a:lnTo>
                  <a:pt x="98" y="8"/>
                </a:lnTo>
                <a:lnTo>
                  <a:pt x="98" y="8"/>
                </a:lnTo>
                <a:lnTo>
                  <a:pt x="90" y="14"/>
                </a:lnTo>
                <a:lnTo>
                  <a:pt x="82" y="14"/>
                </a:lnTo>
                <a:lnTo>
                  <a:pt x="82" y="18"/>
                </a:lnTo>
                <a:lnTo>
                  <a:pt x="82" y="18"/>
                </a:lnTo>
                <a:lnTo>
                  <a:pt x="82" y="26"/>
                </a:lnTo>
                <a:lnTo>
                  <a:pt x="82" y="26"/>
                </a:lnTo>
                <a:lnTo>
                  <a:pt x="82" y="30"/>
                </a:lnTo>
                <a:lnTo>
                  <a:pt x="82" y="30"/>
                </a:lnTo>
                <a:lnTo>
                  <a:pt x="82" y="34"/>
                </a:lnTo>
                <a:lnTo>
                  <a:pt x="82" y="34"/>
                </a:lnTo>
                <a:lnTo>
                  <a:pt x="82" y="34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0" y="42"/>
                </a:lnTo>
                <a:lnTo>
                  <a:pt x="80" y="42"/>
                </a:lnTo>
                <a:lnTo>
                  <a:pt x="80" y="42"/>
                </a:lnTo>
                <a:lnTo>
                  <a:pt x="80" y="42"/>
                </a:lnTo>
                <a:lnTo>
                  <a:pt x="80" y="42"/>
                </a:lnTo>
                <a:lnTo>
                  <a:pt x="80" y="44"/>
                </a:lnTo>
                <a:lnTo>
                  <a:pt x="80" y="44"/>
                </a:lnTo>
                <a:lnTo>
                  <a:pt x="80" y="48"/>
                </a:lnTo>
                <a:lnTo>
                  <a:pt x="80" y="52"/>
                </a:lnTo>
                <a:lnTo>
                  <a:pt x="80" y="56"/>
                </a:lnTo>
                <a:lnTo>
                  <a:pt x="80" y="56"/>
                </a:lnTo>
                <a:lnTo>
                  <a:pt x="72" y="60"/>
                </a:lnTo>
                <a:lnTo>
                  <a:pt x="68" y="64"/>
                </a:lnTo>
                <a:lnTo>
                  <a:pt x="64" y="64"/>
                </a:lnTo>
                <a:lnTo>
                  <a:pt x="64" y="64"/>
                </a:lnTo>
                <a:lnTo>
                  <a:pt x="60" y="68"/>
                </a:lnTo>
                <a:lnTo>
                  <a:pt x="56" y="68"/>
                </a:lnTo>
                <a:lnTo>
                  <a:pt x="52" y="72"/>
                </a:lnTo>
                <a:lnTo>
                  <a:pt x="50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lnTo>
                  <a:pt x="42" y="78"/>
                </a:lnTo>
                <a:lnTo>
                  <a:pt x="38" y="78"/>
                </a:lnTo>
                <a:lnTo>
                  <a:pt x="34" y="82"/>
                </a:lnTo>
                <a:lnTo>
                  <a:pt x="30" y="86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lnTo>
                  <a:pt x="24" y="90"/>
                </a:lnTo>
                <a:lnTo>
                  <a:pt x="20" y="94"/>
                </a:lnTo>
                <a:lnTo>
                  <a:pt x="20" y="94"/>
                </a:lnTo>
                <a:lnTo>
                  <a:pt x="16" y="94"/>
                </a:lnTo>
                <a:lnTo>
                  <a:pt x="16" y="94"/>
                </a:lnTo>
                <a:lnTo>
                  <a:pt x="16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0" y="86"/>
                </a:lnTo>
                <a:lnTo>
                  <a:pt x="0" y="90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97" name="Freeform 55">
            <a:extLst>
              <a:ext uri="{FF2B5EF4-FFF2-40B4-BE49-F238E27FC236}">
                <a16:creationId xmlns:a16="http://schemas.microsoft.com/office/drawing/2014/main" id="{EBD69302-9C64-44AB-B7E3-F2B43B8B76B2}"/>
              </a:ext>
            </a:extLst>
          </p:cNvPr>
          <p:cNvSpPr>
            <a:spLocks/>
          </p:cNvSpPr>
          <p:nvPr/>
        </p:nvSpPr>
        <p:spPr bwMode="auto">
          <a:xfrm>
            <a:off x="7474353" y="3360205"/>
            <a:ext cx="171450" cy="139700"/>
          </a:xfrm>
          <a:custGeom>
            <a:avLst/>
            <a:gdLst>
              <a:gd name="T0" fmla="*/ 100 w 108"/>
              <a:gd name="T1" fmla="*/ 72 h 88"/>
              <a:gd name="T2" fmla="*/ 90 w 108"/>
              <a:gd name="T3" fmla="*/ 76 h 88"/>
              <a:gd name="T4" fmla="*/ 90 w 108"/>
              <a:gd name="T5" fmla="*/ 72 h 88"/>
              <a:gd name="T6" fmla="*/ 82 w 108"/>
              <a:gd name="T7" fmla="*/ 72 h 88"/>
              <a:gd name="T8" fmla="*/ 74 w 108"/>
              <a:gd name="T9" fmla="*/ 76 h 88"/>
              <a:gd name="T10" fmla="*/ 68 w 108"/>
              <a:gd name="T11" fmla="*/ 80 h 88"/>
              <a:gd name="T12" fmla="*/ 60 w 108"/>
              <a:gd name="T13" fmla="*/ 84 h 88"/>
              <a:gd name="T14" fmla="*/ 56 w 108"/>
              <a:gd name="T15" fmla="*/ 72 h 88"/>
              <a:gd name="T16" fmla="*/ 60 w 108"/>
              <a:gd name="T17" fmla="*/ 64 h 88"/>
              <a:gd name="T18" fmla="*/ 52 w 108"/>
              <a:gd name="T19" fmla="*/ 60 h 88"/>
              <a:gd name="T20" fmla="*/ 52 w 108"/>
              <a:gd name="T21" fmla="*/ 54 h 88"/>
              <a:gd name="T22" fmla="*/ 44 w 108"/>
              <a:gd name="T23" fmla="*/ 58 h 88"/>
              <a:gd name="T24" fmla="*/ 38 w 108"/>
              <a:gd name="T25" fmla="*/ 64 h 88"/>
              <a:gd name="T26" fmla="*/ 38 w 108"/>
              <a:gd name="T27" fmla="*/ 68 h 88"/>
              <a:gd name="T28" fmla="*/ 26 w 108"/>
              <a:gd name="T29" fmla="*/ 72 h 88"/>
              <a:gd name="T30" fmla="*/ 22 w 108"/>
              <a:gd name="T31" fmla="*/ 72 h 88"/>
              <a:gd name="T32" fmla="*/ 12 w 108"/>
              <a:gd name="T33" fmla="*/ 76 h 88"/>
              <a:gd name="T34" fmla="*/ 4 w 108"/>
              <a:gd name="T35" fmla="*/ 76 h 88"/>
              <a:gd name="T36" fmla="*/ 8 w 108"/>
              <a:gd name="T37" fmla="*/ 68 h 88"/>
              <a:gd name="T38" fmla="*/ 12 w 108"/>
              <a:gd name="T39" fmla="*/ 58 h 88"/>
              <a:gd name="T40" fmla="*/ 12 w 108"/>
              <a:gd name="T41" fmla="*/ 54 h 88"/>
              <a:gd name="T42" fmla="*/ 12 w 108"/>
              <a:gd name="T43" fmla="*/ 46 h 88"/>
              <a:gd name="T44" fmla="*/ 4 w 108"/>
              <a:gd name="T45" fmla="*/ 42 h 88"/>
              <a:gd name="T46" fmla="*/ 0 w 108"/>
              <a:gd name="T47" fmla="*/ 34 h 88"/>
              <a:gd name="T48" fmla="*/ 8 w 108"/>
              <a:gd name="T49" fmla="*/ 28 h 88"/>
              <a:gd name="T50" fmla="*/ 14 w 108"/>
              <a:gd name="T51" fmla="*/ 30 h 88"/>
              <a:gd name="T52" fmla="*/ 18 w 108"/>
              <a:gd name="T53" fmla="*/ 24 h 88"/>
              <a:gd name="T54" fmla="*/ 18 w 108"/>
              <a:gd name="T55" fmla="*/ 20 h 88"/>
              <a:gd name="T56" fmla="*/ 18 w 108"/>
              <a:gd name="T57" fmla="*/ 16 h 88"/>
              <a:gd name="T58" fmla="*/ 26 w 108"/>
              <a:gd name="T59" fmla="*/ 12 h 88"/>
              <a:gd name="T60" fmla="*/ 30 w 108"/>
              <a:gd name="T61" fmla="*/ 4 h 88"/>
              <a:gd name="T62" fmla="*/ 38 w 108"/>
              <a:gd name="T63" fmla="*/ 8 h 88"/>
              <a:gd name="T64" fmla="*/ 42 w 108"/>
              <a:gd name="T65" fmla="*/ 0 h 88"/>
              <a:gd name="T66" fmla="*/ 48 w 108"/>
              <a:gd name="T67" fmla="*/ 4 h 88"/>
              <a:gd name="T68" fmla="*/ 44 w 108"/>
              <a:gd name="T69" fmla="*/ 12 h 88"/>
              <a:gd name="T70" fmla="*/ 44 w 108"/>
              <a:gd name="T71" fmla="*/ 16 h 88"/>
              <a:gd name="T72" fmla="*/ 44 w 108"/>
              <a:gd name="T73" fmla="*/ 20 h 88"/>
              <a:gd name="T74" fmla="*/ 44 w 108"/>
              <a:gd name="T75" fmla="*/ 24 h 88"/>
              <a:gd name="T76" fmla="*/ 38 w 108"/>
              <a:gd name="T77" fmla="*/ 16 h 88"/>
              <a:gd name="T78" fmla="*/ 30 w 108"/>
              <a:gd name="T79" fmla="*/ 24 h 88"/>
              <a:gd name="T80" fmla="*/ 26 w 108"/>
              <a:gd name="T81" fmla="*/ 24 h 88"/>
              <a:gd name="T82" fmla="*/ 30 w 108"/>
              <a:gd name="T83" fmla="*/ 30 h 88"/>
              <a:gd name="T84" fmla="*/ 42 w 108"/>
              <a:gd name="T85" fmla="*/ 30 h 88"/>
              <a:gd name="T86" fmla="*/ 44 w 108"/>
              <a:gd name="T87" fmla="*/ 30 h 88"/>
              <a:gd name="T88" fmla="*/ 52 w 108"/>
              <a:gd name="T89" fmla="*/ 30 h 88"/>
              <a:gd name="T90" fmla="*/ 60 w 108"/>
              <a:gd name="T91" fmla="*/ 30 h 88"/>
              <a:gd name="T92" fmla="*/ 60 w 108"/>
              <a:gd name="T93" fmla="*/ 34 h 88"/>
              <a:gd name="T94" fmla="*/ 68 w 108"/>
              <a:gd name="T95" fmla="*/ 38 h 88"/>
              <a:gd name="T96" fmla="*/ 74 w 108"/>
              <a:gd name="T97" fmla="*/ 34 h 88"/>
              <a:gd name="T98" fmla="*/ 82 w 108"/>
              <a:gd name="T99" fmla="*/ 30 h 88"/>
              <a:gd name="T100" fmla="*/ 90 w 108"/>
              <a:gd name="T101" fmla="*/ 34 h 88"/>
              <a:gd name="T102" fmla="*/ 90 w 108"/>
              <a:gd name="T103" fmla="*/ 42 h 88"/>
              <a:gd name="T104" fmla="*/ 94 w 108"/>
              <a:gd name="T105" fmla="*/ 50 h 88"/>
              <a:gd name="T106" fmla="*/ 100 w 108"/>
              <a:gd name="T107" fmla="*/ 50 h 88"/>
              <a:gd name="T108" fmla="*/ 104 w 108"/>
              <a:gd name="T109" fmla="*/ 58 h 88"/>
              <a:gd name="T110" fmla="*/ 108 w 108"/>
              <a:gd name="T111" fmla="*/ 64 h 88"/>
              <a:gd name="T112" fmla="*/ 108 w 108"/>
              <a:gd name="T113" fmla="*/ 68 h 88"/>
              <a:gd name="T114" fmla="*/ 104 w 108"/>
              <a:gd name="T115" fmla="*/ 7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" h="88">
                <a:moveTo>
                  <a:pt x="104" y="76"/>
                </a:moveTo>
                <a:lnTo>
                  <a:pt x="104" y="72"/>
                </a:lnTo>
                <a:lnTo>
                  <a:pt x="100" y="72"/>
                </a:lnTo>
                <a:lnTo>
                  <a:pt x="98" y="72"/>
                </a:lnTo>
                <a:lnTo>
                  <a:pt x="94" y="72"/>
                </a:lnTo>
                <a:lnTo>
                  <a:pt x="90" y="76"/>
                </a:lnTo>
                <a:lnTo>
                  <a:pt x="86" y="76"/>
                </a:lnTo>
                <a:lnTo>
                  <a:pt x="86" y="72"/>
                </a:lnTo>
                <a:lnTo>
                  <a:pt x="90" y="72"/>
                </a:lnTo>
                <a:lnTo>
                  <a:pt x="86" y="72"/>
                </a:lnTo>
                <a:lnTo>
                  <a:pt x="86" y="68"/>
                </a:lnTo>
                <a:lnTo>
                  <a:pt x="82" y="72"/>
                </a:lnTo>
                <a:lnTo>
                  <a:pt x="78" y="72"/>
                </a:lnTo>
                <a:lnTo>
                  <a:pt x="78" y="76"/>
                </a:lnTo>
                <a:lnTo>
                  <a:pt x="74" y="76"/>
                </a:lnTo>
                <a:lnTo>
                  <a:pt x="74" y="80"/>
                </a:lnTo>
                <a:lnTo>
                  <a:pt x="70" y="80"/>
                </a:lnTo>
                <a:lnTo>
                  <a:pt x="68" y="80"/>
                </a:lnTo>
                <a:lnTo>
                  <a:pt x="64" y="84"/>
                </a:lnTo>
                <a:lnTo>
                  <a:pt x="60" y="88"/>
                </a:lnTo>
                <a:lnTo>
                  <a:pt x="60" y="84"/>
                </a:lnTo>
                <a:lnTo>
                  <a:pt x="56" y="80"/>
                </a:lnTo>
                <a:lnTo>
                  <a:pt x="56" y="76"/>
                </a:lnTo>
                <a:lnTo>
                  <a:pt x="56" y="72"/>
                </a:lnTo>
                <a:lnTo>
                  <a:pt x="56" y="68"/>
                </a:lnTo>
                <a:lnTo>
                  <a:pt x="56" y="64"/>
                </a:lnTo>
                <a:lnTo>
                  <a:pt x="60" y="64"/>
                </a:lnTo>
                <a:lnTo>
                  <a:pt x="60" y="60"/>
                </a:lnTo>
                <a:lnTo>
                  <a:pt x="56" y="60"/>
                </a:lnTo>
                <a:lnTo>
                  <a:pt x="52" y="60"/>
                </a:lnTo>
                <a:lnTo>
                  <a:pt x="56" y="58"/>
                </a:lnTo>
                <a:lnTo>
                  <a:pt x="56" y="54"/>
                </a:lnTo>
                <a:lnTo>
                  <a:pt x="52" y="54"/>
                </a:lnTo>
                <a:lnTo>
                  <a:pt x="48" y="50"/>
                </a:lnTo>
                <a:lnTo>
                  <a:pt x="44" y="54"/>
                </a:lnTo>
                <a:lnTo>
                  <a:pt x="44" y="58"/>
                </a:lnTo>
                <a:lnTo>
                  <a:pt x="42" y="60"/>
                </a:lnTo>
                <a:lnTo>
                  <a:pt x="38" y="60"/>
                </a:lnTo>
                <a:lnTo>
                  <a:pt x="38" y="64"/>
                </a:lnTo>
                <a:lnTo>
                  <a:pt x="42" y="64"/>
                </a:lnTo>
                <a:lnTo>
                  <a:pt x="42" y="68"/>
                </a:lnTo>
                <a:lnTo>
                  <a:pt x="38" y="68"/>
                </a:lnTo>
                <a:lnTo>
                  <a:pt x="34" y="68"/>
                </a:lnTo>
                <a:lnTo>
                  <a:pt x="30" y="68"/>
                </a:lnTo>
                <a:lnTo>
                  <a:pt x="26" y="72"/>
                </a:lnTo>
                <a:lnTo>
                  <a:pt x="26" y="76"/>
                </a:lnTo>
                <a:lnTo>
                  <a:pt x="22" y="76"/>
                </a:lnTo>
                <a:lnTo>
                  <a:pt x="22" y="72"/>
                </a:lnTo>
                <a:lnTo>
                  <a:pt x="18" y="72"/>
                </a:lnTo>
                <a:lnTo>
                  <a:pt x="14" y="76"/>
                </a:lnTo>
                <a:lnTo>
                  <a:pt x="12" y="76"/>
                </a:lnTo>
                <a:lnTo>
                  <a:pt x="12" y="80"/>
                </a:lnTo>
                <a:lnTo>
                  <a:pt x="8" y="80"/>
                </a:lnTo>
                <a:lnTo>
                  <a:pt x="4" y="76"/>
                </a:lnTo>
                <a:lnTo>
                  <a:pt x="4" y="72"/>
                </a:lnTo>
                <a:lnTo>
                  <a:pt x="4" y="68"/>
                </a:lnTo>
                <a:lnTo>
                  <a:pt x="8" y="68"/>
                </a:lnTo>
                <a:lnTo>
                  <a:pt x="8" y="64"/>
                </a:lnTo>
                <a:lnTo>
                  <a:pt x="12" y="60"/>
                </a:lnTo>
                <a:lnTo>
                  <a:pt x="12" y="58"/>
                </a:lnTo>
                <a:lnTo>
                  <a:pt x="14" y="58"/>
                </a:lnTo>
                <a:lnTo>
                  <a:pt x="12" y="58"/>
                </a:lnTo>
                <a:lnTo>
                  <a:pt x="12" y="54"/>
                </a:lnTo>
                <a:lnTo>
                  <a:pt x="8" y="50"/>
                </a:lnTo>
                <a:lnTo>
                  <a:pt x="8" y="46"/>
                </a:lnTo>
                <a:lnTo>
                  <a:pt x="12" y="46"/>
                </a:lnTo>
                <a:lnTo>
                  <a:pt x="12" y="42"/>
                </a:lnTo>
                <a:lnTo>
                  <a:pt x="8" y="42"/>
                </a:lnTo>
                <a:lnTo>
                  <a:pt x="4" y="42"/>
                </a:lnTo>
                <a:lnTo>
                  <a:pt x="4" y="38"/>
                </a:lnTo>
                <a:lnTo>
                  <a:pt x="0" y="38"/>
                </a:lnTo>
                <a:lnTo>
                  <a:pt x="0" y="34"/>
                </a:lnTo>
                <a:lnTo>
                  <a:pt x="0" y="30"/>
                </a:lnTo>
                <a:lnTo>
                  <a:pt x="4" y="28"/>
                </a:lnTo>
                <a:lnTo>
                  <a:pt x="8" y="28"/>
                </a:lnTo>
                <a:lnTo>
                  <a:pt x="8" y="30"/>
                </a:lnTo>
                <a:lnTo>
                  <a:pt x="12" y="30"/>
                </a:lnTo>
                <a:lnTo>
                  <a:pt x="14" y="30"/>
                </a:lnTo>
                <a:lnTo>
                  <a:pt x="14" y="28"/>
                </a:lnTo>
                <a:lnTo>
                  <a:pt x="14" y="24"/>
                </a:lnTo>
                <a:lnTo>
                  <a:pt x="18" y="24"/>
                </a:lnTo>
                <a:lnTo>
                  <a:pt x="18" y="20"/>
                </a:lnTo>
                <a:lnTo>
                  <a:pt x="22" y="20"/>
                </a:lnTo>
                <a:lnTo>
                  <a:pt x="18" y="20"/>
                </a:lnTo>
                <a:lnTo>
                  <a:pt x="14" y="20"/>
                </a:lnTo>
                <a:lnTo>
                  <a:pt x="14" y="16"/>
                </a:lnTo>
                <a:lnTo>
                  <a:pt x="18" y="16"/>
                </a:lnTo>
                <a:lnTo>
                  <a:pt x="22" y="16"/>
                </a:lnTo>
                <a:lnTo>
                  <a:pt x="26" y="16"/>
                </a:lnTo>
                <a:lnTo>
                  <a:pt x="26" y="12"/>
                </a:lnTo>
                <a:lnTo>
                  <a:pt x="26" y="8"/>
                </a:lnTo>
                <a:lnTo>
                  <a:pt x="26" y="4"/>
                </a:lnTo>
                <a:lnTo>
                  <a:pt x="30" y="4"/>
                </a:lnTo>
                <a:lnTo>
                  <a:pt x="30" y="8"/>
                </a:lnTo>
                <a:lnTo>
                  <a:pt x="34" y="8"/>
                </a:lnTo>
                <a:lnTo>
                  <a:pt x="38" y="8"/>
                </a:lnTo>
                <a:lnTo>
                  <a:pt x="38" y="4"/>
                </a:lnTo>
                <a:lnTo>
                  <a:pt x="42" y="4"/>
                </a:lnTo>
                <a:lnTo>
                  <a:pt x="42" y="0"/>
                </a:lnTo>
                <a:lnTo>
                  <a:pt x="44" y="0"/>
                </a:lnTo>
                <a:lnTo>
                  <a:pt x="44" y="4"/>
                </a:lnTo>
                <a:lnTo>
                  <a:pt x="48" y="4"/>
                </a:lnTo>
                <a:lnTo>
                  <a:pt x="48" y="8"/>
                </a:lnTo>
                <a:lnTo>
                  <a:pt x="44" y="8"/>
                </a:lnTo>
                <a:lnTo>
                  <a:pt x="44" y="12"/>
                </a:lnTo>
                <a:lnTo>
                  <a:pt x="42" y="12"/>
                </a:lnTo>
                <a:lnTo>
                  <a:pt x="42" y="16"/>
                </a:lnTo>
                <a:lnTo>
                  <a:pt x="44" y="16"/>
                </a:lnTo>
                <a:lnTo>
                  <a:pt x="48" y="16"/>
                </a:lnTo>
                <a:lnTo>
                  <a:pt x="48" y="20"/>
                </a:lnTo>
                <a:lnTo>
                  <a:pt x="44" y="20"/>
                </a:lnTo>
                <a:lnTo>
                  <a:pt x="44" y="24"/>
                </a:lnTo>
                <a:lnTo>
                  <a:pt x="42" y="24"/>
                </a:lnTo>
                <a:lnTo>
                  <a:pt x="44" y="24"/>
                </a:lnTo>
                <a:lnTo>
                  <a:pt x="44" y="20"/>
                </a:lnTo>
                <a:lnTo>
                  <a:pt x="42" y="20"/>
                </a:lnTo>
                <a:lnTo>
                  <a:pt x="38" y="16"/>
                </a:lnTo>
                <a:lnTo>
                  <a:pt x="34" y="20"/>
                </a:lnTo>
                <a:lnTo>
                  <a:pt x="30" y="20"/>
                </a:lnTo>
                <a:lnTo>
                  <a:pt x="30" y="24"/>
                </a:lnTo>
                <a:lnTo>
                  <a:pt x="26" y="24"/>
                </a:lnTo>
                <a:lnTo>
                  <a:pt x="26" y="20"/>
                </a:lnTo>
                <a:lnTo>
                  <a:pt x="26" y="24"/>
                </a:lnTo>
                <a:lnTo>
                  <a:pt x="26" y="28"/>
                </a:lnTo>
                <a:lnTo>
                  <a:pt x="26" y="30"/>
                </a:lnTo>
                <a:lnTo>
                  <a:pt x="30" y="30"/>
                </a:lnTo>
                <a:lnTo>
                  <a:pt x="34" y="30"/>
                </a:lnTo>
                <a:lnTo>
                  <a:pt x="38" y="30"/>
                </a:lnTo>
                <a:lnTo>
                  <a:pt x="42" y="30"/>
                </a:lnTo>
                <a:lnTo>
                  <a:pt x="42" y="28"/>
                </a:lnTo>
                <a:lnTo>
                  <a:pt x="44" y="28"/>
                </a:lnTo>
                <a:lnTo>
                  <a:pt x="44" y="30"/>
                </a:lnTo>
                <a:lnTo>
                  <a:pt x="48" y="30"/>
                </a:lnTo>
                <a:lnTo>
                  <a:pt x="48" y="34"/>
                </a:lnTo>
                <a:lnTo>
                  <a:pt x="52" y="30"/>
                </a:lnTo>
                <a:lnTo>
                  <a:pt x="56" y="30"/>
                </a:lnTo>
                <a:lnTo>
                  <a:pt x="56" y="28"/>
                </a:lnTo>
                <a:lnTo>
                  <a:pt x="60" y="30"/>
                </a:lnTo>
                <a:lnTo>
                  <a:pt x="56" y="30"/>
                </a:lnTo>
                <a:lnTo>
                  <a:pt x="60" y="30"/>
                </a:lnTo>
                <a:lnTo>
                  <a:pt x="60" y="34"/>
                </a:lnTo>
                <a:lnTo>
                  <a:pt x="64" y="34"/>
                </a:lnTo>
                <a:lnTo>
                  <a:pt x="68" y="34"/>
                </a:lnTo>
                <a:lnTo>
                  <a:pt x="68" y="38"/>
                </a:lnTo>
                <a:lnTo>
                  <a:pt x="68" y="34"/>
                </a:lnTo>
                <a:lnTo>
                  <a:pt x="70" y="34"/>
                </a:lnTo>
                <a:lnTo>
                  <a:pt x="74" y="34"/>
                </a:lnTo>
                <a:lnTo>
                  <a:pt x="78" y="34"/>
                </a:lnTo>
                <a:lnTo>
                  <a:pt x="82" y="34"/>
                </a:lnTo>
                <a:lnTo>
                  <a:pt x="82" y="30"/>
                </a:lnTo>
                <a:lnTo>
                  <a:pt x="86" y="30"/>
                </a:lnTo>
                <a:lnTo>
                  <a:pt x="90" y="30"/>
                </a:lnTo>
                <a:lnTo>
                  <a:pt x="90" y="34"/>
                </a:lnTo>
                <a:lnTo>
                  <a:pt x="86" y="34"/>
                </a:lnTo>
                <a:lnTo>
                  <a:pt x="90" y="38"/>
                </a:lnTo>
                <a:lnTo>
                  <a:pt x="90" y="42"/>
                </a:lnTo>
                <a:lnTo>
                  <a:pt x="90" y="46"/>
                </a:lnTo>
                <a:lnTo>
                  <a:pt x="90" y="50"/>
                </a:lnTo>
                <a:lnTo>
                  <a:pt x="94" y="50"/>
                </a:lnTo>
                <a:lnTo>
                  <a:pt x="94" y="46"/>
                </a:lnTo>
                <a:lnTo>
                  <a:pt x="98" y="46"/>
                </a:lnTo>
                <a:lnTo>
                  <a:pt x="100" y="50"/>
                </a:lnTo>
                <a:lnTo>
                  <a:pt x="104" y="50"/>
                </a:lnTo>
                <a:lnTo>
                  <a:pt x="104" y="54"/>
                </a:lnTo>
                <a:lnTo>
                  <a:pt x="104" y="58"/>
                </a:lnTo>
                <a:lnTo>
                  <a:pt x="104" y="60"/>
                </a:lnTo>
                <a:lnTo>
                  <a:pt x="104" y="64"/>
                </a:lnTo>
                <a:lnTo>
                  <a:pt x="108" y="64"/>
                </a:lnTo>
                <a:lnTo>
                  <a:pt x="104" y="64"/>
                </a:lnTo>
                <a:lnTo>
                  <a:pt x="104" y="68"/>
                </a:lnTo>
                <a:lnTo>
                  <a:pt x="108" y="68"/>
                </a:lnTo>
                <a:lnTo>
                  <a:pt x="108" y="72"/>
                </a:lnTo>
                <a:lnTo>
                  <a:pt x="104" y="76"/>
                </a:lnTo>
                <a:lnTo>
                  <a:pt x="104" y="76"/>
                </a:lnTo>
                <a:lnTo>
                  <a:pt x="104" y="7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98" name="Freeform 56">
            <a:extLst>
              <a:ext uri="{FF2B5EF4-FFF2-40B4-BE49-F238E27FC236}">
                <a16:creationId xmlns:a16="http://schemas.microsoft.com/office/drawing/2014/main" id="{F2402065-FA80-40B0-9C99-7F283F31FC3A}"/>
              </a:ext>
            </a:extLst>
          </p:cNvPr>
          <p:cNvSpPr>
            <a:spLocks noEditPoints="1"/>
          </p:cNvSpPr>
          <p:nvPr/>
        </p:nvSpPr>
        <p:spPr bwMode="auto">
          <a:xfrm>
            <a:off x="8144278" y="3966630"/>
            <a:ext cx="187325" cy="409575"/>
          </a:xfrm>
          <a:custGeom>
            <a:avLst/>
            <a:gdLst>
              <a:gd name="T0" fmla="*/ 54 w 118"/>
              <a:gd name="T1" fmla="*/ 258 h 258"/>
              <a:gd name="T2" fmla="*/ 50 w 118"/>
              <a:gd name="T3" fmla="*/ 246 h 258"/>
              <a:gd name="T4" fmla="*/ 40 w 118"/>
              <a:gd name="T5" fmla="*/ 242 h 258"/>
              <a:gd name="T6" fmla="*/ 36 w 118"/>
              <a:gd name="T7" fmla="*/ 232 h 258"/>
              <a:gd name="T8" fmla="*/ 24 w 118"/>
              <a:gd name="T9" fmla="*/ 220 h 258"/>
              <a:gd name="T10" fmla="*/ 18 w 118"/>
              <a:gd name="T11" fmla="*/ 212 h 258"/>
              <a:gd name="T12" fmla="*/ 14 w 118"/>
              <a:gd name="T13" fmla="*/ 202 h 258"/>
              <a:gd name="T14" fmla="*/ 18 w 118"/>
              <a:gd name="T15" fmla="*/ 182 h 258"/>
              <a:gd name="T16" fmla="*/ 28 w 118"/>
              <a:gd name="T17" fmla="*/ 160 h 258"/>
              <a:gd name="T18" fmla="*/ 32 w 118"/>
              <a:gd name="T19" fmla="*/ 142 h 258"/>
              <a:gd name="T20" fmla="*/ 28 w 118"/>
              <a:gd name="T21" fmla="*/ 122 h 258"/>
              <a:gd name="T22" fmla="*/ 20 w 118"/>
              <a:gd name="T23" fmla="*/ 108 h 258"/>
              <a:gd name="T24" fmla="*/ 14 w 118"/>
              <a:gd name="T25" fmla="*/ 94 h 258"/>
              <a:gd name="T26" fmla="*/ 18 w 118"/>
              <a:gd name="T27" fmla="*/ 74 h 258"/>
              <a:gd name="T28" fmla="*/ 18 w 118"/>
              <a:gd name="T29" fmla="*/ 60 h 258"/>
              <a:gd name="T30" fmla="*/ 6 w 118"/>
              <a:gd name="T31" fmla="*/ 48 h 258"/>
              <a:gd name="T32" fmla="*/ 4 w 118"/>
              <a:gd name="T33" fmla="*/ 34 h 258"/>
              <a:gd name="T34" fmla="*/ 6 w 118"/>
              <a:gd name="T35" fmla="*/ 22 h 258"/>
              <a:gd name="T36" fmla="*/ 18 w 118"/>
              <a:gd name="T37" fmla="*/ 12 h 258"/>
              <a:gd name="T38" fmla="*/ 28 w 118"/>
              <a:gd name="T39" fmla="*/ 8 h 258"/>
              <a:gd name="T40" fmla="*/ 40 w 118"/>
              <a:gd name="T41" fmla="*/ 4 h 258"/>
              <a:gd name="T42" fmla="*/ 44 w 118"/>
              <a:gd name="T43" fmla="*/ 12 h 258"/>
              <a:gd name="T44" fmla="*/ 54 w 118"/>
              <a:gd name="T45" fmla="*/ 22 h 258"/>
              <a:gd name="T46" fmla="*/ 54 w 118"/>
              <a:gd name="T47" fmla="*/ 38 h 258"/>
              <a:gd name="T48" fmla="*/ 54 w 118"/>
              <a:gd name="T49" fmla="*/ 52 h 258"/>
              <a:gd name="T50" fmla="*/ 66 w 118"/>
              <a:gd name="T51" fmla="*/ 40 h 258"/>
              <a:gd name="T52" fmla="*/ 76 w 118"/>
              <a:gd name="T53" fmla="*/ 44 h 258"/>
              <a:gd name="T54" fmla="*/ 88 w 118"/>
              <a:gd name="T55" fmla="*/ 38 h 258"/>
              <a:gd name="T56" fmla="*/ 102 w 118"/>
              <a:gd name="T57" fmla="*/ 48 h 258"/>
              <a:gd name="T58" fmla="*/ 106 w 118"/>
              <a:gd name="T59" fmla="*/ 64 h 258"/>
              <a:gd name="T60" fmla="*/ 110 w 118"/>
              <a:gd name="T61" fmla="*/ 78 h 258"/>
              <a:gd name="T62" fmla="*/ 114 w 118"/>
              <a:gd name="T63" fmla="*/ 94 h 258"/>
              <a:gd name="T64" fmla="*/ 110 w 118"/>
              <a:gd name="T65" fmla="*/ 104 h 258"/>
              <a:gd name="T66" fmla="*/ 96 w 118"/>
              <a:gd name="T67" fmla="*/ 104 h 258"/>
              <a:gd name="T68" fmla="*/ 80 w 118"/>
              <a:gd name="T69" fmla="*/ 112 h 258"/>
              <a:gd name="T70" fmla="*/ 70 w 118"/>
              <a:gd name="T71" fmla="*/ 122 h 258"/>
              <a:gd name="T72" fmla="*/ 76 w 118"/>
              <a:gd name="T73" fmla="*/ 142 h 258"/>
              <a:gd name="T74" fmla="*/ 76 w 118"/>
              <a:gd name="T75" fmla="*/ 146 h 258"/>
              <a:gd name="T76" fmla="*/ 66 w 118"/>
              <a:gd name="T77" fmla="*/ 134 h 258"/>
              <a:gd name="T78" fmla="*/ 50 w 118"/>
              <a:gd name="T79" fmla="*/ 134 h 258"/>
              <a:gd name="T80" fmla="*/ 50 w 118"/>
              <a:gd name="T81" fmla="*/ 120 h 258"/>
              <a:gd name="T82" fmla="*/ 40 w 118"/>
              <a:gd name="T83" fmla="*/ 126 h 258"/>
              <a:gd name="T84" fmla="*/ 36 w 118"/>
              <a:gd name="T85" fmla="*/ 148 h 258"/>
              <a:gd name="T86" fmla="*/ 28 w 118"/>
              <a:gd name="T87" fmla="*/ 168 h 258"/>
              <a:gd name="T88" fmla="*/ 28 w 118"/>
              <a:gd name="T89" fmla="*/ 190 h 258"/>
              <a:gd name="T90" fmla="*/ 36 w 118"/>
              <a:gd name="T91" fmla="*/ 204 h 258"/>
              <a:gd name="T92" fmla="*/ 44 w 118"/>
              <a:gd name="T93" fmla="*/ 212 h 258"/>
              <a:gd name="T94" fmla="*/ 46 w 118"/>
              <a:gd name="T95" fmla="*/ 232 h 258"/>
              <a:gd name="T96" fmla="*/ 40 w 118"/>
              <a:gd name="T97" fmla="*/ 224 h 258"/>
              <a:gd name="T98" fmla="*/ 46 w 118"/>
              <a:gd name="T99" fmla="*/ 232 h 258"/>
              <a:gd name="T100" fmla="*/ 58 w 118"/>
              <a:gd name="T101" fmla="*/ 234 h 258"/>
              <a:gd name="T102" fmla="*/ 66 w 118"/>
              <a:gd name="T103" fmla="*/ 254 h 258"/>
              <a:gd name="T104" fmla="*/ 18 w 118"/>
              <a:gd name="T105" fmla="*/ 212 h 258"/>
              <a:gd name="T106" fmla="*/ 32 w 118"/>
              <a:gd name="T107" fmla="*/ 238 h 258"/>
              <a:gd name="T108" fmla="*/ 72 w 118"/>
              <a:gd name="T109" fmla="*/ 146 h 258"/>
              <a:gd name="T110" fmla="*/ 72 w 118"/>
              <a:gd name="T111" fmla="*/ 148 h 258"/>
              <a:gd name="T112" fmla="*/ 40 w 118"/>
              <a:gd name="T113" fmla="*/ 190 h 258"/>
              <a:gd name="T114" fmla="*/ 14 w 118"/>
              <a:gd name="T115" fmla="*/ 21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8" h="258">
                <a:moveTo>
                  <a:pt x="62" y="254"/>
                </a:moveTo>
                <a:lnTo>
                  <a:pt x="62" y="250"/>
                </a:lnTo>
                <a:lnTo>
                  <a:pt x="58" y="250"/>
                </a:lnTo>
                <a:lnTo>
                  <a:pt x="58" y="254"/>
                </a:lnTo>
                <a:lnTo>
                  <a:pt x="54" y="254"/>
                </a:lnTo>
                <a:lnTo>
                  <a:pt x="54" y="258"/>
                </a:lnTo>
                <a:lnTo>
                  <a:pt x="54" y="254"/>
                </a:lnTo>
                <a:lnTo>
                  <a:pt x="50" y="254"/>
                </a:lnTo>
                <a:lnTo>
                  <a:pt x="50" y="250"/>
                </a:lnTo>
                <a:lnTo>
                  <a:pt x="54" y="250"/>
                </a:lnTo>
                <a:lnTo>
                  <a:pt x="54" y="246"/>
                </a:lnTo>
                <a:lnTo>
                  <a:pt x="50" y="246"/>
                </a:lnTo>
                <a:lnTo>
                  <a:pt x="50" y="242"/>
                </a:lnTo>
                <a:lnTo>
                  <a:pt x="46" y="242"/>
                </a:lnTo>
                <a:lnTo>
                  <a:pt x="44" y="242"/>
                </a:lnTo>
                <a:lnTo>
                  <a:pt x="44" y="238"/>
                </a:lnTo>
                <a:lnTo>
                  <a:pt x="40" y="238"/>
                </a:lnTo>
                <a:lnTo>
                  <a:pt x="40" y="242"/>
                </a:lnTo>
                <a:lnTo>
                  <a:pt x="40" y="238"/>
                </a:lnTo>
                <a:lnTo>
                  <a:pt x="36" y="238"/>
                </a:lnTo>
                <a:lnTo>
                  <a:pt x="36" y="234"/>
                </a:lnTo>
                <a:lnTo>
                  <a:pt x="32" y="234"/>
                </a:lnTo>
                <a:lnTo>
                  <a:pt x="32" y="232"/>
                </a:lnTo>
                <a:lnTo>
                  <a:pt x="36" y="232"/>
                </a:lnTo>
                <a:lnTo>
                  <a:pt x="32" y="232"/>
                </a:lnTo>
                <a:lnTo>
                  <a:pt x="32" y="228"/>
                </a:lnTo>
                <a:lnTo>
                  <a:pt x="28" y="228"/>
                </a:lnTo>
                <a:lnTo>
                  <a:pt x="28" y="224"/>
                </a:lnTo>
                <a:lnTo>
                  <a:pt x="28" y="220"/>
                </a:lnTo>
                <a:lnTo>
                  <a:pt x="24" y="220"/>
                </a:lnTo>
                <a:lnTo>
                  <a:pt x="24" y="216"/>
                </a:lnTo>
                <a:lnTo>
                  <a:pt x="20" y="216"/>
                </a:lnTo>
                <a:lnTo>
                  <a:pt x="20" y="212"/>
                </a:lnTo>
                <a:lnTo>
                  <a:pt x="20" y="208"/>
                </a:lnTo>
                <a:lnTo>
                  <a:pt x="18" y="208"/>
                </a:lnTo>
                <a:lnTo>
                  <a:pt x="18" y="212"/>
                </a:lnTo>
                <a:lnTo>
                  <a:pt x="18" y="208"/>
                </a:lnTo>
                <a:lnTo>
                  <a:pt x="18" y="212"/>
                </a:lnTo>
                <a:lnTo>
                  <a:pt x="14" y="212"/>
                </a:lnTo>
                <a:lnTo>
                  <a:pt x="14" y="208"/>
                </a:lnTo>
                <a:lnTo>
                  <a:pt x="14" y="204"/>
                </a:lnTo>
                <a:lnTo>
                  <a:pt x="14" y="202"/>
                </a:lnTo>
                <a:lnTo>
                  <a:pt x="14" y="198"/>
                </a:lnTo>
                <a:lnTo>
                  <a:pt x="14" y="194"/>
                </a:lnTo>
                <a:lnTo>
                  <a:pt x="14" y="190"/>
                </a:lnTo>
                <a:lnTo>
                  <a:pt x="18" y="190"/>
                </a:lnTo>
                <a:lnTo>
                  <a:pt x="18" y="186"/>
                </a:lnTo>
                <a:lnTo>
                  <a:pt x="18" y="182"/>
                </a:lnTo>
                <a:lnTo>
                  <a:pt x="20" y="178"/>
                </a:lnTo>
                <a:lnTo>
                  <a:pt x="20" y="176"/>
                </a:lnTo>
                <a:lnTo>
                  <a:pt x="20" y="172"/>
                </a:lnTo>
                <a:lnTo>
                  <a:pt x="20" y="168"/>
                </a:lnTo>
                <a:lnTo>
                  <a:pt x="24" y="164"/>
                </a:lnTo>
                <a:lnTo>
                  <a:pt x="28" y="160"/>
                </a:lnTo>
                <a:lnTo>
                  <a:pt x="28" y="156"/>
                </a:lnTo>
                <a:lnTo>
                  <a:pt x="28" y="152"/>
                </a:lnTo>
                <a:lnTo>
                  <a:pt x="32" y="152"/>
                </a:lnTo>
                <a:lnTo>
                  <a:pt x="32" y="148"/>
                </a:lnTo>
                <a:lnTo>
                  <a:pt x="32" y="146"/>
                </a:lnTo>
                <a:lnTo>
                  <a:pt x="32" y="142"/>
                </a:lnTo>
                <a:lnTo>
                  <a:pt x="28" y="142"/>
                </a:lnTo>
                <a:lnTo>
                  <a:pt x="28" y="138"/>
                </a:lnTo>
                <a:lnTo>
                  <a:pt x="28" y="134"/>
                </a:lnTo>
                <a:lnTo>
                  <a:pt x="24" y="126"/>
                </a:lnTo>
                <a:lnTo>
                  <a:pt x="28" y="126"/>
                </a:lnTo>
                <a:lnTo>
                  <a:pt x="28" y="122"/>
                </a:lnTo>
                <a:lnTo>
                  <a:pt x="24" y="122"/>
                </a:lnTo>
                <a:lnTo>
                  <a:pt x="24" y="120"/>
                </a:lnTo>
                <a:lnTo>
                  <a:pt x="24" y="116"/>
                </a:lnTo>
                <a:lnTo>
                  <a:pt x="24" y="112"/>
                </a:lnTo>
                <a:lnTo>
                  <a:pt x="20" y="112"/>
                </a:lnTo>
                <a:lnTo>
                  <a:pt x="20" y="108"/>
                </a:lnTo>
                <a:lnTo>
                  <a:pt x="18" y="108"/>
                </a:lnTo>
                <a:lnTo>
                  <a:pt x="18" y="104"/>
                </a:lnTo>
                <a:lnTo>
                  <a:pt x="18" y="100"/>
                </a:lnTo>
                <a:lnTo>
                  <a:pt x="14" y="100"/>
                </a:lnTo>
                <a:lnTo>
                  <a:pt x="14" y="96"/>
                </a:lnTo>
                <a:lnTo>
                  <a:pt x="14" y="94"/>
                </a:lnTo>
                <a:lnTo>
                  <a:pt x="14" y="90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18" y="78"/>
                </a:lnTo>
                <a:lnTo>
                  <a:pt x="18" y="74"/>
                </a:lnTo>
                <a:lnTo>
                  <a:pt x="20" y="74"/>
                </a:lnTo>
                <a:lnTo>
                  <a:pt x="20" y="70"/>
                </a:lnTo>
                <a:lnTo>
                  <a:pt x="18" y="70"/>
                </a:lnTo>
                <a:lnTo>
                  <a:pt x="18" y="66"/>
                </a:lnTo>
                <a:lnTo>
                  <a:pt x="18" y="64"/>
                </a:lnTo>
                <a:lnTo>
                  <a:pt x="18" y="60"/>
                </a:lnTo>
                <a:lnTo>
                  <a:pt x="14" y="60"/>
                </a:lnTo>
                <a:lnTo>
                  <a:pt x="14" y="56"/>
                </a:lnTo>
                <a:lnTo>
                  <a:pt x="10" y="56"/>
                </a:lnTo>
                <a:lnTo>
                  <a:pt x="10" y="52"/>
                </a:lnTo>
                <a:lnTo>
                  <a:pt x="10" y="48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4" y="38"/>
                </a:lnTo>
                <a:lnTo>
                  <a:pt x="6" y="38"/>
                </a:lnTo>
                <a:lnTo>
                  <a:pt x="4" y="38"/>
                </a:lnTo>
                <a:lnTo>
                  <a:pt x="4" y="34"/>
                </a:lnTo>
                <a:lnTo>
                  <a:pt x="0" y="34"/>
                </a:lnTo>
                <a:lnTo>
                  <a:pt x="4" y="34"/>
                </a:lnTo>
                <a:lnTo>
                  <a:pt x="6" y="34"/>
                </a:lnTo>
                <a:lnTo>
                  <a:pt x="6" y="30"/>
                </a:lnTo>
                <a:lnTo>
                  <a:pt x="6" y="26"/>
                </a:lnTo>
                <a:lnTo>
                  <a:pt x="6" y="22"/>
                </a:lnTo>
                <a:lnTo>
                  <a:pt x="6" y="18"/>
                </a:lnTo>
                <a:lnTo>
                  <a:pt x="6" y="14"/>
                </a:lnTo>
                <a:lnTo>
                  <a:pt x="10" y="14"/>
                </a:lnTo>
                <a:lnTo>
                  <a:pt x="10" y="12"/>
                </a:lnTo>
                <a:lnTo>
                  <a:pt x="14" y="12"/>
                </a:lnTo>
                <a:lnTo>
                  <a:pt x="18" y="12"/>
                </a:lnTo>
                <a:lnTo>
                  <a:pt x="20" y="12"/>
                </a:lnTo>
                <a:lnTo>
                  <a:pt x="24" y="12"/>
                </a:lnTo>
                <a:lnTo>
                  <a:pt x="24" y="8"/>
                </a:lnTo>
                <a:lnTo>
                  <a:pt x="24" y="4"/>
                </a:lnTo>
                <a:lnTo>
                  <a:pt x="28" y="4"/>
                </a:lnTo>
                <a:lnTo>
                  <a:pt x="28" y="8"/>
                </a:lnTo>
                <a:lnTo>
                  <a:pt x="28" y="4"/>
                </a:lnTo>
                <a:lnTo>
                  <a:pt x="32" y="4"/>
                </a:lnTo>
                <a:lnTo>
                  <a:pt x="32" y="0"/>
                </a:lnTo>
                <a:lnTo>
                  <a:pt x="36" y="0"/>
                </a:lnTo>
                <a:lnTo>
                  <a:pt x="40" y="0"/>
                </a:lnTo>
                <a:lnTo>
                  <a:pt x="40" y="4"/>
                </a:lnTo>
                <a:lnTo>
                  <a:pt x="40" y="0"/>
                </a:lnTo>
                <a:lnTo>
                  <a:pt x="44" y="0"/>
                </a:lnTo>
                <a:lnTo>
                  <a:pt x="44" y="4"/>
                </a:lnTo>
                <a:lnTo>
                  <a:pt x="46" y="4"/>
                </a:lnTo>
                <a:lnTo>
                  <a:pt x="46" y="8"/>
                </a:lnTo>
                <a:lnTo>
                  <a:pt x="44" y="12"/>
                </a:lnTo>
                <a:lnTo>
                  <a:pt x="44" y="14"/>
                </a:lnTo>
                <a:lnTo>
                  <a:pt x="46" y="14"/>
                </a:lnTo>
                <a:lnTo>
                  <a:pt x="50" y="14"/>
                </a:lnTo>
                <a:lnTo>
                  <a:pt x="54" y="14"/>
                </a:lnTo>
                <a:lnTo>
                  <a:pt x="54" y="18"/>
                </a:lnTo>
                <a:lnTo>
                  <a:pt x="54" y="22"/>
                </a:lnTo>
                <a:lnTo>
                  <a:pt x="58" y="22"/>
                </a:lnTo>
                <a:lnTo>
                  <a:pt x="58" y="26"/>
                </a:lnTo>
                <a:lnTo>
                  <a:pt x="54" y="26"/>
                </a:lnTo>
                <a:lnTo>
                  <a:pt x="54" y="30"/>
                </a:lnTo>
                <a:lnTo>
                  <a:pt x="54" y="34"/>
                </a:lnTo>
                <a:lnTo>
                  <a:pt x="54" y="38"/>
                </a:lnTo>
                <a:lnTo>
                  <a:pt x="54" y="40"/>
                </a:lnTo>
                <a:lnTo>
                  <a:pt x="54" y="44"/>
                </a:lnTo>
                <a:lnTo>
                  <a:pt x="50" y="44"/>
                </a:lnTo>
                <a:lnTo>
                  <a:pt x="50" y="48"/>
                </a:lnTo>
                <a:lnTo>
                  <a:pt x="50" y="52"/>
                </a:lnTo>
                <a:lnTo>
                  <a:pt x="54" y="52"/>
                </a:lnTo>
                <a:lnTo>
                  <a:pt x="54" y="48"/>
                </a:lnTo>
                <a:lnTo>
                  <a:pt x="58" y="48"/>
                </a:lnTo>
                <a:lnTo>
                  <a:pt x="58" y="44"/>
                </a:lnTo>
                <a:lnTo>
                  <a:pt x="62" y="44"/>
                </a:lnTo>
                <a:lnTo>
                  <a:pt x="62" y="40"/>
                </a:lnTo>
                <a:lnTo>
                  <a:pt x="66" y="40"/>
                </a:lnTo>
                <a:lnTo>
                  <a:pt x="66" y="38"/>
                </a:lnTo>
                <a:lnTo>
                  <a:pt x="70" y="38"/>
                </a:lnTo>
                <a:lnTo>
                  <a:pt x="70" y="40"/>
                </a:lnTo>
                <a:lnTo>
                  <a:pt x="72" y="40"/>
                </a:lnTo>
                <a:lnTo>
                  <a:pt x="72" y="44"/>
                </a:lnTo>
                <a:lnTo>
                  <a:pt x="76" y="44"/>
                </a:lnTo>
                <a:lnTo>
                  <a:pt x="76" y="40"/>
                </a:lnTo>
                <a:lnTo>
                  <a:pt x="80" y="40"/>
                </a:lnTo>
                <a:lnTo>
                  <a:pt x="84" y="38"/>
                </a:lnTo>
                <a:lnTo>
                  <a:pt x="84" y="34"/>
                </a:lnTo>
                <a:lnTo>
                  <a:pt x="88" y="34"/>
                </a:lnTo>
                <a:lnTo>
                  <a:pt x="88" y="38"/>
                </a:lnTo>
                <a:lnTo>
                  <a:pt x="92" y="38"/>
                </a:lnTo>
                <a:lnTo>
                  <a:pt x="96" y="38"/>
                </a:lnTo>
                <a:lnTo>
                  <a:pt x="96" y="40"/>
                </a:lnTo>
                <a:lnTo>
                  <a:pt x="98" y="44"/>
                </a:lnTo>
                <a:lnTo>
                  <a:pt x="98" y="48"/>
                </a:lnTo>
                <a:lnTo>
                  <a:pt x="102" y="48"/>
                </a:lnTo>
                <a:lnTo>
                  <a:pt x="102" y="52"/>
                </a:lnTo>
                <a:lnTo>
                  <a:pt x="106" y="52"/>
                </a:lnTo>
                <a:lnTo>
                  <a:pt x="106" y="56"/>
                </a:lnTo>
                <a:lnTo>
                  <a:pt x="106" y="60"/>
                </a:lnTo>
                <a:lnTo>
                  <a:pt x="102" y="60"/>
                </a:lnTo>
                <a:lnTo>
                  <a:pt x="106" y="64"/>
                </a:lnTo>
                <a:lnTo>
                  <a:pt x="106" y="66"/>
                </a:lnTo>
                <a:lnTo>
                  <a:pt x="102" y="66"/>
                </a:lnTo>
                <a:lnTo>
                  <a:pt x="106" y="66"/>
                </a:lnTo>
                <a:lnTo>
                  <a:pt x="106" y="70"/>
                </a:lnTo>
                <a:lnTo>
                  <a:pt x="110" y="74"/>
                </a:lnTo>
                <a:lnTo>
                  <a:pt x="110" y="78"/>
                </a:lnTo>
                <a:lnTo>
                  <a:pt x="114" y="78"/>
                </a:lnTo>
                <a:lnTo>
                  <a:pt x="114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90"/>
                </a:lnTo>
                <a:lnTo>
                  <a:pt x="114" y="94"/>
                </a:lnTo>
                <a:lnTo>
                  <a:pt x="118" y="94"/>
                </a:lnTo>
                <a:lnTo>
                  <a:pt x="118" y="96"/>
                </a:lnTo>
                <a:lnTo>
                  <a:pt x="114" y="96"/>
                </a:lnTo>
                <a:lnTo>
                  <a:pt x="114" y="100"/>
                </a:lnTo>
                <a:lnTo>
                  <a:pt x="114" y="104"/>
                </a:lnTo>
                <a:lnTo>
                  <a:pt x="110" y="104"/>
                </a:lnTo>
                <a:lnTo>
                  <a:pt x="110" y="108"/>
                </a:lnTo>
                <a:lnTo>
                  <a:pt x="106" y="108"/>
                </a:lnTo>
                <a:lnTo>
                  <a:pt x="106" y="104"/>
                </a:lnTo>
                <a:lnTo>
                  <a:pt x="102" y="104"/>
                </a:lnTo>
                <a:lnTo>
                  <a:pt x="98" y="104"/>
                </a:lnTo>
                <a:lnTo>
                  <a:pt x="96" y="104"/>
                </a:lnTo>
                <a:lnTo>
                  <a:pt x="92" y="104"/>
                </a:lnTo>
                <a:lnTo>
                  <a:pt x="88" y="104"/>
                </a:lnTo>
                <a:lnTo>
                  <a:pt x="84" y="104"/>
                </a:lnTo>
                <a:lnTo>
                  <a:pt x="84" y="108"/>
                </a:lnTo>
                <a:lnTo>
                  <a:pt x="80" y="108"/>
                </a:lnTo>
                <a:lnTo>
                  <a:pt x="80" y="112"/>
                </a:lnTo>
                <a:lnTo>
                  <a:pt x="76" y="112"/>
                </a:lnTo>
                <a:lnTo>
                  <a:pt x="76" y="116"/>
                </a:lnTo>
                <a:lnTo>
                  <a:pt x="72" y="116"/>
                </a:ln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2" y="126"/>
                </a:lnTo>
                <a:lnTo>
                  <a:pt x="72" y="130"/>
                </a:lnTo>
                <a:lnTo>
                  <a:pt x="72" y="134"/>
                </a:lnTo>
                <a:lnTo>
                  <a:pt x="72" y="138"/>
                </a:lnTo>
                <a:lnTo>
                  <a:pt x="76" y="138"/>
                </a:lnTo>
                <a:lnTo>
                  <a:pt x="76" y="142"/>
                </a:lnTo>
                <a:lnTo>
                  <a:pt x="76" y="146"/>
                </a:lnTo>
                <a:lnTo>
                  <a:pt x="76" y="148"/>
                </a:lnTo>
                <a:lnTo>
                  <a:pt x="80" y="148"/>
                </a:lnTo>
                <a:lnTo>
                  <a:pt x="80" y="152"/>
                </a:lnTo>
                <a:lnTo>
                  <a:pt x="76" y="148"/>
                </a:lnTo>
                <a:lnTo>
                  <a:pt x="76" y="146"/>
                </a:lnTo>
                <a:lnTo>
                  <a:pt x="72" y="142"/>
                </a:lnTo>
                <a:lnTo>
                  <a:pt x="72" y="146"/>
                </a:lnTo>
                <a:lnTo>
                  <a:pt x="70" y="142"/>
                </a:lnTo>
                <a:lnTo>
                  <a:pt x="70" y="138"/>
                </a:lnTo>
                <a:lnTo>
                  <a:pt x="66" y="138"/>
                </a:lnTo>
                <a:lnTo>
                  <a:pt x="66" y="134"/>
                </a:lnTo>
                <a:lnTo>
                  <a:pt x="62" y="134"/>
                </a:lnTo>
                <a:lnTo>
                  <a:pt x="58" y="134"/>
                </a:lnTo>
                <a:lnTo>
                  <a:pt x="58" y="138"/>
                </a:lnTo>
                <a:lnTo>
                  <a:pt x="58" y="134"/>
                </a:lnTo>
                <a:lnTo>
                  <a:pt x="54" y="134"/>
                </a:lnTo>
                <a:lnTo>
                  <a:pt x="50" y="134"/>
                </a:lnTo>
                <a:lnTo>
                  <a:pt x="50" y="138"/>
                </a:lnTo>
                <a:lnTo>
                  <a:pt x="50" y="134"/>
                </a:lnTo>
                <a:lnTo>
                  <a:pt x="50" y="130"/>
                </a:lnTo>
                <a:lnTo>
                  <a:pt x="50" y="126"/>
                </a:lnTo>
                <a:lnTo>
                  <a:pt x="50" y="122"/>
                </a:lnTo>
                <a:lnTo>
                  <a:pt x="50" y="120"/>
                </a:lnTo>
                <a:lnTo>
                  <a:pt x="46" y="120"/>
                </a:lnTo>
                <a:lnTo>
                  <a:pt x="44" y="120"/>
                </a:lnTo>
                <a:lnTo>
                  <a:pt x="40" y="122"/>
                </a:lnTo>
                <a:lnTo>
                  <a:pt x="36" y="122"/>
                </a:lnTo>
                <a:lnTo>
                  <a:pt x="36" y="126"/>
                </a:lnTo>
                <a:lnTo>
                  <a:pt x="40" y="126"/>
                </a:lnTo>
                <a:lnTo>
                  <a:pt x="40" y="130"/>
                </a:lnTo>
                <a:lnTo>
                  <a:pt x="36" y="134"/>
                </a:lnTo>
                <a:lnTo>
                  <a:pt x="36" y="138"/>
                </a:lnTo>
                <a:lnTo>
                  <a:pt x="40" y="142"/>
                </a:lnTo>
                <a:lnTo>
                  <a:pt x="36" y="146"/>
                </a:lnTo>
                <a:lnTo>
                  <a:pt x="36" y="148"/>
                </a:lnTo>
                <a:lnTo>
                  <a:pt x="36" y="152"/>
                </a:lnTo>
                <a:lnTo>
                  <a:pt x="32" y="152"/>
                </a:lnTo>
                <a:lnTo>
                  <a:pt x="32" y="156"/>
                </a:lnTo>
                <a:lnTo>
                  <a:pt x="32" y="160"/>
                </a:lnTo>
                <a:lnTo>
                  <a:pt x="32" y="164"/>
                </a:lnTo>
                <a:lnTo>
                  <a:pt x="28" y="168"/>
                </a:lnTo>
                <a:lnTo>
                  <a:pt x="28" y="172"/>
                </a:lnTo>
                <a:lnTo>
                  <a:pt x="24" y="176"/>
                </a:lnTo>
                <a:lnTo>
                  <a:pt x="24" y="178"/>
                </a:lnTo>
                <a:lnTo>
                  <a:pt x="24" y="182"/>
                </a:lnTo>
                <a:lnTo>
                  <a:pt x="24" y="186"/>
                </a:lnTo>
                <a:lnTo>
                  <a:pt x="28" y="190"/>
                </a:lnTo>
                <a:lnTo>
                  <a:pt x="28" y="194"/>
                </a:lnTo>
                <a:lnTo>
                  <a:pt x="32" y="194"/>
                </a:lnTo>
                <a:lnTo>
                  <a:pt x="36" y="194"/>
                </a:lnTo>
                <a:lnTo>
                  <a:pt x="36" y="198"/>
                </a:lnTo>
                <a:lnTo>
                  <a:pt x="36" y="202"/>
                </a:lnTo>
                <a:lnTo>
                  <a:pt x="36" y="204"/>
                </a:lnTo>
                <a:lnTo>
                  <a:pt x="40" y="204"/>
                </a:lnTo>
                <a:lnTo>
                  <a:pt x="40" y="208"/>
                </a:lnTo>
                <a:lnTo>
                  <a:pt x="40" y="204"/>
                </a:lnTo>
                <a:lnTo>
                  <a:pt x="40" y="208"/>
                </a:lnTo>
                <a:lnTo>
                  <a:pt x="44" y="208"/>
                </a:lnTo>
                <a:lnTo>
                  <a:pt x="44" y="212"/>
                </a:lnTo>
                <a:lnTo>
                  <a:pt x="44" y="216"/>
                </a:lnTo>
                <a:lnTo>
                  <a:pt x="44" y="220"/>
                </a:lnTo>
                <a:lnTo>
                  <a:pt x="44" y="224"/>
                </a:lnTo>
                <a:lnTo>
                  <a:pt x="44" y="228"/>
                </a:lnTo>
                <a:lnTo>
                  <a:pt x="46" y="228"/>
                </a:lnTo>
                <a:lnTo>
                  <a:pt x="46" y="232"/>
                </a:lnTo>
                <a:lnTo>
                  <a:pt x="46" y="228"/>
                </a:lnTo>
                <a:lnTo>
                  <a:pt x="44" y="228"/>
                </a:lnTo>
                <a:lnTo>
                  <a:pt x="44" y="224"/>
                </a:lnTo>
                <a:lnTo>
                  <a:pt x="44" y="220"/>
                </a:lnTo>
                <a:lnTo>
                  <a:pt x="40" y="220"/>
                </a:lnTo>
                <a:lnTo>
                  <a:pt x="40" y="224"/>
                </a:lnTo>
                <a:lnTo>
                  <a:pt x="40" y="228"/>
                </a:lnTo>
                <a:lnTo>
                  <a:pt x="44" y="228"/>
                </a:lnTo>
                <a:lnTo>
                  <a:pt x="44" y="232"/>
                </a:lnTo>
                <a:lnTo>
                  <a:pt x="46" y="232"/>
                </a:lnTo>
                <a:lnTo>
                  <a:pt x="46" y="228"/>
                </a:lnTo>
                <a:lnTo>
                  <a:pt x="46" y="232"/>
                </a:lnTo>
                <a:lnTo>
                  <a:pt x="46" y="234"/>
                </a:lnTo>
                <a:lnTo>
                  <a:pt x="50" y="234"/>
                </a:lnTo>
                <a:lnTo>
                  <a:pt x="54" y="234"/>
                </a:lnTo>
                <a:lnTo>
                  <a:pt x="58" y="234"/>
                </a:lnTo>
                <a:lnTo>
                  <a:pt x="54" y="234"/>
                </a:lnTo>
                <a:lnTo>
                  <a:pt x="58" y="234"/>
                </a:lnTo>
                <a:lnTo>
                  <a:pt x="62" y="234"/>
                </a:lnTo>
                <a:lnTo>
                  <a:pt x="62" y="238"/>
                </a:lnTo>
                <a:lnTo>
                  <a:pt x="62" y="242"/>
                </a:lnTo>
                <a:lnTo>
                  <a:pt x="66" y="246"/>
                </a:lnTo>
                <a:lnTo>
                  <a:pt x="66" y="250"/>
                </a:lnTo>
                <a:lnTo>
                  <a:pt x="66" y="254"/>
                </a:lnTo>
                <a:lnTo>
                  <a:pt x="62" y="254"/>
                </a:lnTo>
                <a:lnTo>
                  <a:pt x="62" y="254"/>
                </a:lnTo>
                <a:lnTo>
                  <a:pt x="62" y="254"/>
                </a:lnTo>
                <a:close/>
                <a:moveTo>
                  <a:pt x="18" y="212"/>
                </a:moveTo>
                <a:lnTo>
                  <a:pt x="18" y="216"/>
                </a:lnTo>
                <a:lnTo>
                  <a:pt x="18" y="212"/>
                </a:lnTo>
                <a:lnTo>
                  <a:pt x="18" y="212"/>
                </a:lnTo>
                <a:lnTo>
                  <a:pt x="18" y="212"/>
                </a:lnTo>
                <a:close/>
                <a:moveTo>
                  <a:pt x="32" y="238"/>
                </a:moveTo>
                <a:lnTo>
                  <a:pt x="32" y="242"/>
                </a:lnTo>
                <a:lnTo>
                  <a:pt x="32" y="238"/>
                </a:lnTo>
                <a:lnTo>
                  <a:pt x="32" y="238"/>
                </a:lnTo>
                <a:lnTo>
                  <a:pt x="32" y="238"/>
                </a:lnTo>
                <a:close/>
                <a:moveTo>
                  <a:pt x="72" y="146"/>
                </a:moveTo>
                <a:lnTo>
                  <a:pt x="72" y="148"/>
                </a:lnTo>
                <a:lnTo>
                  <a:pt x="70" y="148"/>
                </a:lnTo>
                <a:lnTo>
                  <a:pt x="70" y="146"/>
                </a:lnTo>
                <a:lnTo>
                  <a:pt x="72" y="146"/>
                </a:lnTo>
                <a:lnTo>
                  <a:pt x="72" y="146"/>
                </a:lnTo>
                <a:lnTo>
                  <a:pt x="72" y="146"/>
                </a:lnTo>
                <a:close/>
                <a:moveTo>
                  <a:pt x="72" y="148"/>
                </a:moveTo>
                <a:lnTo>
                  <a:pt x="72" y="152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close/>
                <a:moveTo>
                  <a:pt x="40" y="190"/>
                </a:moveTo>
                <a:lnTo>
                  <a:pt x="36" y="190"/>
                </a:lnTo>
                <a:lnTo>
                  <a:pt x="40" y="186"/>
                </a:lnTo>
                <a:lnTo>
                  <a:pt x="40" y="190"/>
                </a:lnTo>
                <a:lnTo>
                  <a:pt x="40" y="190"/>
                </a:lnTo>
                <a:lnTo>
                  <a:pt x="40" y="190"/>
                </a:lnTo>
                <a:close/>
                <a:moveTo>
                  <a:pt x="14" y="212"/>
                </a:moveTo>
                <a:lnTo>
                  <a:pt x="14" y="216"/>
                </a:lnTo>
                <a:lnTo>
                  <a:pt x="18" y="216"/>
                </a:lnTo>
                <a:lnTo>
                  <a:pt x="14" y="220"/>
                </a:lnTo>
                <a:lnTo>
                  <a:pt x="14" y="216"/>
                </a:lnTo>
                <a:lnTo>
                  <a:pt x="14" y="212"/>
                </a:lnTo>
                <a:lnTo>
                  <a:pt x="14" y="212"/>
                </a:lnTo>
                <a:lnTo>
                  <a:pt x="14" y="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99" name="Freeform 57">
            <a:extLst>
              <a:ext uri="{FF2B5EF4-FFF2-40B4-BE49-F238E27FC236}">
                <a16:creationId xmlns:a16="http://schemas.microsoft.com/office/drawing/2014/main" id="{C5DDC56A-0AF3-4D04-8223-B0DB8A5BC069}"/>
              </a:ext>
            </a:extLst>
          </p:cNvPr>
          <p:cNvSpPr>
            <a:spLocks noEditPoints="1"/>
          </p:cNvSpPr>
          <p:nvPr/>
        </p:nvSpPr>
        <p:spPr bwMode="auto">
          <a:xfrm>
            <a:off x="8744353" y="4747680"/>
            <a:ext cx="69850" cy="34925"/>
          </a:xfrm>
          <a:custGeom>
            <a:avLst/>
            <a:gdLst>
              <a:gd name="T0" fmla="*/ 22 w 44"/>
              <a:gd name="T1" fmla="*/ 4 h 22"/>
              <a:gd name="T2" fmla="*/ 18 w 44"/>
              <a:gd name="T3" fmla="*/ 4 h 22"/>
              <a:gd name="T4" fmla="*/ 18 w 44"/>
              <a:gd name="T5" fmla="*/ 0 h 22"/>
              <a:gd name="T6" fmla="*/ 22 w 44"/>
              <a:gd name="T7" fmla="*/ 0 h 22"/>
              <a:gd name="T8" fmla="*/ 22 w 44"/>
              <a:gd name="T9" fmla="*/ 0 h 22"/>
              <a:gd name="T10" fmla="*/ 44 w 44"/>
              <a:gd name="T11" fmla="*/ 4 h 22"/>
              <a:gd name="T12" fmla="*/ 44 w 44"/>
              <a:gd name="T13" fmla="*/ 4 h 22"/>
              <a:gd name="T14" fmla="*/ 42 w 44"/>
              <a:gd name="T15" fmla="*/ 8 h 22"/>
              <a:gd name="T16" fmla="*/ 42 w 44"/>
              <a:gd name="T17" fmla="*/ 10 h 22"/>
              <a:gd name="T18" fmla="*/ 38 w 44"/>
              <a:gd name="T19" fmla="*/ 10 h 22"/>
              <a:gd name="T20" fmla="*/ 34 w 44"/>
              <a:gd name="T21" fmla="*/ 10 h 22"/>
              <a:gd name="T22" fmla="*/ 34 w 44"/>
              <a:gd name="T23" fmla="*/ 10 h 22"/>
              <a:gd name="T24" fmla="*/ 34 w 44"/>
              <a:gd name="T25" fmla="*/ 14 h 22"/>
              <a:gd name="T26" fmla="*/ 30 w 44"/>
              <a:gd name="T27" fmla="*/ 14 h 22"/>
              <a:gd name="T28" fmla="*/ 30 w 44"/>
              <a:gd name="T29" fmla="*/ 14 h 22"/>
              <a:gd name="T30" fmla="*/ 30 w 44"/>
              <a:gd name="T31" fmla="*/ 14 h 22"/>
              <a:gd name="T32" fmla="*/ 26 w 44"/>
              <a:gd name="T33" fmla="*/ 14 h 22"/>
              <a:gd name="T34" fmla="*/ 26 w 44"/>
              <a:gd name="T35" fmla="*/ 14 h 22"/>
              <a:gd name="T36" fmla="*/ 22 w 44"/>
              <a:gd name="T37" fmla="*/ 14 h 22"/>
              <a:gd name="T38" fmla="*/ 18 w 44"/>
              <a:gd name="T39" fmla="*/ 18 h 22"/>
              <a:gd name="T40" fmla="*/ 16 w 44"/>
              <a:gd name="T41" fmla="*/ 18 h 22"/>
              <a:gd name="T42" fmla="*/ 16 w 44"/>
              <a:gd name="T43" fmla="*/ 22 h 22"/>
              <a:gd name="T44" fmla="*/ 16 w 44"/>
              <a:gd name="T45" fmla="*/ 22 h 22"/>
              <a:gd name="T46" fmla="*/ 12 w 44"/>
              <a:gd name="T47" fmla="*/ 18 h 22"/>
              <a:gd name="T48" fmla="*/ 12 w 44"/>
              <a:gd name="T49" fmla="*/ 18 h 22"/>
              <a:gd name="T50" fmla="*/ 16 w 44"/>
              <a:gd name="T51" fmla="*/ 14 h 22"/>
              <a:gd name="T52" fmla="*/ 16 w 44"/>
              <a:gd name="T53" fmla="*/ 14 h 22"/>
              <a:gd name="T54" fmla="*/ 12 w 44"/>
              <a:gd name="T55" fmla="*/ 14 h 22"/>
              <a:gd name="T56" fmla="*/ 16 w 44"/>
              <a:gd name="T57" fmla="*/ 10 h 22"/>
              <a:gd name="T58" fmla="*/ 16 w 44"/>
              <a:gd name="T59" fmla="*/ 8 h 22"/>
              <a:gd name="T60" fmla="*/ 16 w 44"/>
              <a:gd name="T61" fmla="*/ 8 h 22"/>
              <a:gd name="T62" fmla="*/ 16 w 44"/>
              <a:gd name="T63" fmla="*/ 8 h 22"/>
              <a:gd name="T64" fmla="*/ 18 w 44"/>
              <a:gd name="T65" fmla="*/ 8 h 22"/>
              <a:gd name="T66" fmla="*/ 22 w 44"/>
              <a:gd name="T67" fmla="*/ 8 h 22"/>
              <a:gd name="T68" fmla="*/ 22 w 44"/>
              <a:gd name="T69" fmla="*/ 4 h 22"/>
              <a:gd name="T70" fmla="*/ 26 w 44"/>
              <a:gd name="T71" fmla="*/ 4 h 22"/>
              <a:gd name="T72" fmla="*/ 26 w 44"/>
              <a:gd name="T73" fmla="*/ 4 h 22"/>
              <a:gd name="T74" fmla="*/ 26 w 44"/>
              <a:gd name="T75" fmla="*/ 8 h 22"/>
              <a:gd name="T76" fmla="*/ 26 w 44"/>
              <a:gd name="T77" fmla="*/ 8 h 22"/>
              <a:gd name="T78" fmla="*/ 30 w 44"/>
              <a:gd name="T79" fmla="*/ 4 h 22"/>
              <a:gd name="T80" fmla="*/ 34 w 44"/>
              <a:gd name="T81" fmla="*/ 4 h 22"/>
              <a:gd name="T82" fmla="*/ 34 w 44"/>
              <a:gd name="T83" fmla="*/ 4 h 22"/>
              <a:gd name="T84" fmla="*/ 34 w 44"/>
              <a:gd name="T85" fmla="*/ 4 h 22"/>
              <a:gd name="T86" fmla="*/ 38 w 44"/>
              <a:gd name="T87" fmla="*/ 4 h 22"/>
              <a:gd name="T88" fmla="*/ 42 w 44"/>
              <a:gd name="T89" fmla="*/ 4 h 22"/>
              <a:gd name="T90" fmla="*/ 44 w 44"/>
              <a:gd name="T91" fmla="*/ 4 h 22"/>
              <a:gd name="T92" fmla="*/ 44 w 44"/>
              <a:gd name="T93" fmla="*/ 4 h 22"/>
              <a:gd name="T94" fmla="*/ 0 w 44"/>
              <a:gd name="T95" fmla="*/ 18 h 22"/>
              <a:gd name="T96" fmla="*/ 0 w 44"/>
              <a:gd name="T97" fmla="*/ 18 h 22"/>
              <a:gd name="T98" fmla="*/ 4 w 44"/>
              <a:gd name="T99" fmla="*/ 18 h 22"/>
              <a:gd name="T100" fmla="*/ 4 w 44"/>
              <a:gd name="T101" fmla="*/ 22 h 22"/>
              <a:gd name="T102" fmla="*/ 4 w 44"/>
              <a:gd name="T103" fmla="*/ 22 h 22"/>
              <a:gd name="T104" fmla="*/ 0 w 44"/>
              <a:gd name="T105" fmla="*/ 22 h 22"/>
              <a:gd name="T106" fmla="*/ 0 w 44"/>
              <a:gd name="T107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22">
                <a:moveTo>
                  <a:pt x="22" y="0"/>
                </a:move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44" y="4"/>
                </a:move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4"/>
                </a:lnTo>
                <a:lnTo>
                  <a:pt x="34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2" y="14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6" y="18"/>
                </a:lnTo>
                <a:lnTo>
                  <a:pt x="16" y="18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6" y="10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30" y="8"/>
                </a:lnTo>
                <a:lnTo>
                  <a:pt x="30" y="8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42" y="4"/>
                </a:lnTo>
                <a:lnTo>
                  <a:pt x="42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close/>
                <a:moveTo>
                  <a:pt x="0" y="18"/>
                </a:move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0" name="Freeform 58">
            <a:extLst>
              <a:ext uri="{FF2B5EF4-FFF2-40B4-BE49-F238E27FC236}">
                <a16:creationId xmlns:a16="http://schemas.microsoft.com/office/drawing/2014/main" id="{EC9A12DF-9ECC-4D27-AE9A-23D26E31E0C9}"/>
              </a:ext>
            </a:extLst>
          </p:cNvPr>
          <p:cNvSpPr>
            <a:spLocks noEditPoints="1"/>
          </p:cNvSpPr>
          <p:nvPr/>
        </p:nvSpPr>
        <p:spPr bwMode="auto">
          <a:xfrm>
            <a:off x="6534553" y="3325280"/>
            <a:ext cx="431800" cy="196850"/>
          </a:xfrm>
          <a:custGeom>
            <a:avLst/>
            <a:gdLst>
              <a:gd name="T0" fmla="*/ 22 w 272"/>
              <a:gd name="T1" fmla="*/ 4 h 124"/>
              <a:gd name="T2" fmla="*/ 34 w 272"/>
              <a:gd name="T3" fmla="*/ 8 h 124"/>
              <a:gd name="T4" fmla="*/ 48 w 272"/>
              <a:gd name="T5" fmla="*/ 24 h 124"/>
              <a:gd name="T6" fmla="*/ 26 w 272"/>
              <a:gd name="T7" fmla="*/ 24 h 124"/>
              <a:gd name="T8" fmla="*/ 14 w 272"/>
              <a:gd name="T9" fmla="*/ 38 h 124"/>
              <a:gd name="T10" fmla="*/ 8 w 272"/>
              <a:gd name="T11" fmla="*/ 38 h 124"/>
              <a:gd name="T12" fmla="*/ 14 w 272"/>
              <a:gd name="T13" fmla="*/ 30 h 124"/>
              <a:gd name="T14" fmla="*/ 10 w 272"/>
              <a:gd name="T15" fmla="*/ 20 h 124"/>
              <a:gd name="T16" fmla="*/ 10 w 272"/>
              <a:gd name="T17" fmla="*/ 12 h 124"/>
              <a:gd name="T18" fmla="*/ 10 w 272"/>
              <a:gd name="T19" fmla="*/ 42 h 124"/>
              <a:gd name="T20" fmla="*/ 26 w 272"/>
              <a:gd name="T21" fmla="*/ 34 h 124"/>
              <a:gd name="T22" fmla="*/ 34 w 272"/>
              <a:gd name="T23" fmla="*/ 38 h 124"/>
              <a:gd name="T24" fmla="*/ 48 w 272"/>
              <a:gd name="T25" fmla="*/ 38 h 124"/>
              <a:gd name="T26" fmla="*/ 50 w 272"/>
              <a:gd name="T27" fmla="*/ 30 h 124"/>
              <a:gd name="T28" fmla="*/ 54 w 272"/>
              <a:gd name="T29" fmla="*/ 26 h 124"/>
              <a:gd name="T30" fmla="*/ 58 w 272"/>
              <a:gd name="T31" fmla="*/ 20 h 124"/>
              <a:gd name="T32" fmla="*/ 78 w 272"/>
              <a:gd name="T33" fmla="*/ 24 h 124"/>
              <a:gd name="T34" fmla="*/ 92 w 272"/>
              <a:gd name="T35" fmla="*/ 12 h 124"/>
              <a:gd name="T36" fmla="*/ 106 w 272"/>
              <a:gd name="T37" fmla="*/ 4 h 124"/>
              <a:gd name="T38" fmla="*/ 130 w 272"/>
              <a:gd name="T39" fmla="*/ 4 h 124"/>
              <a:gd name="T40" fmla="*/ 144 w 272"/>
              <a:gd name="T41" fmla="*/ 12 h 124"/>
              <a:gd name="T42" fmla="*/ 152 w 272"/>
              <a:gd name="T43" fmla="*/ 20 h 124"/>
              <a:gd name="T44" fmla="*/ 162 w 272"/>
              <a:gd name="T45" fmla="*/ 24 h 124"/>
              <a:gd name="T46" fmla="*/ 182 w 272"/>
              <a:gd name="T47" fmla="*/ 26 h 124"/>
              <a:gd name="T48" fmla="*/ 200 w 272"/>
              <a:gd name="T49" fmla="*/ 24 h 124"/>
              <a:gd name="T50" fmla="*/ 220 w 272"/>
              <a:gd name="T51" fmla="*/ 20 h 124"/>
              <a:gd name="T52" fmla="*/ 238 w 272"/>
              <a:gd name="T53" fmla="*/ 16 h 124"/>
              <a:gd name="T54" fmla="*/ 252 w 272"/>
              <a:gd name="T55" fmla="*/ 20 h 124"/>
              <a:gd name="T56" fmla="*/ 252 w 272"/>
              <a:gd name="T57" fmla="*/ 38 h 124"/>
              <a:gd name="T58" fmla="*/ 272 w 272"/>
              <a:gd name="T59" fmla="*/ 50 h 124"/>
              <a:gd name="T60" fmla="*/ 260 w 272"/>
              <a:gd name="T61" fmla="*/ 54 h 124"/>
              <a:gd name="T62" fmla="*/ 264 w 272"/>
              <a:gd name="T63" fmla="*/ 76 h 124"/>
              <a:gd name="T64" fmla="*/ 268 w 272"/>
              <a:gd name="T65" fmla="*/ 94 h 124"/>
              <a:gd name="T66" fmla="*/ 264 w 272"/>
              <a:gd name="T67" fmla="*/ 98 h 124"/>
              <a:gd name="T68" fmla="*/ 248 w 272"/>
              <a:gd name="T69" fmla="*/ 94 h 124"/>
              <a:gd name="T70" fmla="*/ 234 w 272"/>
              <a:gd name="T71" fmla="*/ 94 h 124"/>
              <a:gd name="T72" fmla="*/ 216 w 272"/>
              <a:gd name="T73" fmla="*/ 98 h 124"/>
              <a:gd name="T74" fmla="*/ 196 w 272"/>
              <a:gd name="T75" fmla="*/ 106 h 124"/>
              <a:gd name="T76" fmla="*/ 178 w 272"/>
              <a:gd name="T77" fmla="*/ 102 h 124"/>
              <a:gd name="T78" fmla="*/ 162 w 272"/>
              <a:gd name="T79" fmla="*/ 106 h 124"/>
              <a:gd name="T80" fmla="*/ 152 w 272"/>
              <a:gd name="T81" fmla="*/ 116 h 124"/>
              <a:gd name="T82" fmla="*/ 148 w 272"/>
              <a:gd name="T83" fmla="*/ 120 h 124"/>
              <a:gd name="T84" fmla="*/ 148 w 272"/>
              <a:gd name="T85" fmla="*/ 102 h 124"/>
              <a:gd name="T86" fmla="*/ 134 w 272"/>
              <a:gd name="T87" fmla="*/ 106 h 124"/>
              <a:gd name="T88" fmla="*/ 118 w 272"/>
              <a:gd name="T89" fmla="*/ 116 h 124"/>
              <a:gd name="T90" fmla="*/ 104 w 272"/>
              <a:gd name="T91" fmla="*/ 120 h 124"/>
              <a:gd name="T92" fmla="*/ 92 w 272"/>
              <a:gd name="T93" fmla="*/ 110 h 124"/>
              <a:gd name="T94" fmla="*/ 74 w 272"/>
              <a:gd name="T95" fmla="*/ 106 h 124"/>
              <a:gd name="T96" fmla="*/ 66 w 272"/>
              <a:gd name="T97" fmla="*/ 114 h 124"/>
              <a:gd name="T98" fmla="*/ 50 w 272"/>
              <a:gd name="T99" fmla="*/ 114 h 124"/>
              <a:gd name="T100" fmla="*/ 44 w 272"/>
              <a:gd name="T101" fmla="*/ 106 h 124"/>
              <a:gd name="T102" fmla="*/ 36 w 272"/>
              <a:gd name="T103" fmla="*/ 110 h 124"/>
              <a:gd name="T104" fmla="*/ 34 w 272"/>
              <a:gd name="T105" fmla="*/ 106 h 124"/>
              <a:gd name="T106" fmla="*/ 36 w 272"/>
              <a:gd name="T107" fmla="*/ 102 h 124"/>
              <a:gd name="T108" fmla="*/ 30 w 272"/>
              <a:gd name="T109" fmla="*/ 98 h 124"/>
              <a:gd name="T110" fmla="*/ 22 w 272"/>
              <a:gd name="T111" fmla="*/ 86 h 124"/>
              <a:gd name="T112" fmla="*/ 10 w 272"/>
              <a:gd name="T113" fmla="*/ 80 h 124"/>
              <a:gd name="T114" fmla="*/ 14 w 272"/>
              <a:gd name="T115" fmla="*/ 76 h 124"/>
              <a:gd name="T116" fmla="*/ 18 w 272"/>
              <a:gd name="T117" fmla="*/ 68 h 124"/>
              <a:gd name="T118" fmla="*/ 18 w 272"/>
              <a:gd name="T119" fmla="*/ 54 h 124"/>
              <a:gd name="T120" fmla="*/ 30 w 272"/>
              <a:gd name="T121" fmla="*/ 30 h 124"/>
              <a:gd name="T122" fmla="*/ 4 w 272"/>
              <a:gd name="T123" fmla="*/ 3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124">
                <a:moveTo>
                  <a:pt x="10" y="12"/>
                </a:moveTo>
                <a:lnTo>
                  <a:pt x="10" y="8"/>
                </a:lnTo>
                <a:lnTo>
                  <a:pt x="14" y="8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4"/>
                </a:lnTo>
                <a:lnTo>
                  <a:pt x="30" y="4"/>
                </a:lnTo>
                <a:lnTo>
                  <a:pt x="34" y="4"/>
                </a:lnTo>
                <a:lnTo>
                  <a:pt x="34" y="8"/>
                </a:lnTo>
                <a:lnTo>
                  <a:pt x="36" y="12"/>
                </a:lnTo>
                <a:lnTo>
                  <a:pt x="36" y="16"/>
                </a:lnTo>
                <a:lnTo>
                  <a:pt x="40" y="16"/>
                </a:lnTo>
                <a:lnTo>
                  <a:pt x="44" y="20"/>
                </a:lnTo>
                <a:lnTo>
                  <a:pt x="48" y="20"/>
                </a:lnTo>
                <a:lnTo>
                  <a:pt x="48" y="24"/>
                </a:lnTo>
                <a:lnTo>
                  <a:pt x="44" y="24"/>
                </a:lnTo>
                <a:lnTo>
                  <a:pt x="40" y="24"/>
                </a:lnTo>
                <a:lnTo>
                  <a:pt x="36" y="24"/>
                </a:lnTo>
                <a:lnTo>
                  <a:pt x="34" y="24"/>
                </a:lnTo>
                <a:lnTo>
                  <a:pt x="30" y="24"/>
                </a:lnTo>
                <a:lnTo>
                  <a:pt x="26" y="24"/>
                </a:lnTo>
                <a:lnTo>
                  <a:pt x="26" y="26"/>
                </a:lnTo>
                <a:lnTo>
                  <a:pt x="26" y="30"/>
                </a:lnTo>
                <a:lnTo>
                  <a:pt x="22" y="30"/>
                </a:lnTo>
                <a:lnTo>
                  <a:pt x="18" y="34"/>
                </a:lnTo>
                <a:lnTo>
                  <a:pt x="14" y="34"/>
                </a:lnTo>
                <a:lnTo>
                  <a:pt x="14" y="38"/>
                </a:lnTo>
                <a:lnTo>
                  <a:pt x="10" y="38"/>
                </a:lnTo>
                <a:lnTo>
                  <a:pt x="10" y="42"/>
                </a:lnTo>
                <a:lnTo>
                  <a:pt x="8" y="42"/>
                </a:lnTo>
                <a:lnTo>
                  <a:pt x="10" y="42"/>
                </a:lnTo>
                <a:lnTo>
                  <a:pt x="10" y="38"/>
                </a:lnTo>
                <a:lnTo>
                  <a:pt x="8" y="38"/>
                </a:lnTo>
                <a:lnTo>
                  <a:pt x="10" y="38"/>
                </a:lnTo>
                <a:lnTo>
                  <a:pt x="10" y="34"/>
                </a:lnTo>
                <a:lnTo>
                  <a:pt x="14" y="34"/>
                </a:lnTo>
                <a:lnTo>
                  <a:pt x="18" y="34"/>
                </a:lnTo>
                <a:lnTo>
                  <a:pt x="18" y="30"/>
                </a:lnTo>
                <a:lnTo>
                  <a:pt x="14" y="30"/>
                </a:lnTo>
                <a:lnTo>
                  <a:pt x="10" y="30"/>
                </a:lnTo>
                <a:lnTo>
                  <a:pt x="8" y="30"/>
                </a:lnTo>
                <a:lnTo>
                  <a:pt x="8" y="26"/>
                </a:lnTo>
                <a:lnTo>
                  <a:pt x="10" y="26"/>
                </a:lnTo>
                <a:lnTo>
                  <a:pt x="10" y="24"/>
                </a:lnTo>
                <a:lnTo>
                  <a:pt x="10" y="20"/>
                </a:lnTo>
                <a:lnTo>
                  <a:pt x="14" y="20"/>
                </a:lnTo>
                <a:lnTo>
                  <a:pt x="14" y="16"/>
                </a:lnTo>
                <a:lnTo>
                  <a:pt x="14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close/>
                <a:moveTo>
                  <a:pt x="14" y="54"/>
                </a:moveTo>
                <a:lnTo>
                  <a:pt x="8" y="54"/>
                </a:lnTo>
                <a:lnTo>
                  <a:pt x="8" y="50"/>
                </a:lnTo>
                <a:lnTo>
                  <a:pt x="8" y="46"/>
                </a:lnTo>
                <a:lnTo>
                  <a:pt x="8" y="42"/>
                </a:lnTo>
                <a:lnTo>
                  <a:pt x="10" y="42"/>
                </a:lnTo>
                <a:lnTo>
                  <a:pt x="10" y="38"/>
                </a:lnTo>
                <a:lnTo>
                  <a:pt x="14" y="38"/>
                </a:lnTo>
                <a:lnTo>
                  <a:pt x="14" y="34"/>
                </a:lnTo>
                <a:lnTo>
                  <a:pt x="18" y="34"/>
                </a:lnTo>
                <a:lnTo>
                  <a:pt x="22" y="34"/>
                </a:lnTo>
                <a:lnTo>
                  <a:pt x="26" y="34"/>
                </a:lnTo>
                <a:lnTo>
                  <a:pt x="26" y="38"/>
                </a:lnTo>
                <a:lnTo>
                  <a:pt x="30" y="38"/>
                </a:lnTo>
                <a:lnTo>
                  <a:pt x="34" y="34"/>
                </a:lnTo>
                <a:lnTo>
                  <a:pt x="30" y="34"/>
                </a:lnTo>
                <a:lnTo>
                  <a:pt x="34" y="34"/>
                </a:lnTo>
                <a:lnTo>
                  <a:pt x="34" y="38"/>
                </a:lnTo>
                <a:lnTo>
                  <a:pt x="36" y="34"/>
                </a:lnTo>
                <a:lnTo>
                  <a:pt x="40" y="34"/>
                </a:lnTo>
                <a:lnTo>
                  <a:pt x="44" y="38"/>
                </a:lnTo>
                <a:lnTo>
                  <a:pt x="44" y="34"/>
                </a:lnTo>
                <a:lnTo>
                  <a:pt x="48" y="34"/>
                </a:lnTo>
                <a:lnTo>
                  <a:pt x="48" y="38"/>
                </a:lnTo>
                <a:lnTo>
                  <a:pt x="50" y="34"/>
                </a:lnTo>
                <a:lnTo>
                  <a:pt x="48" y="34"/>
                </a:lnTo>
                <a:lnTo>
                  <a:pt x="44" y="34"/>
                </a:lnTo>
                <a:lnTo>
                  <a:pt x="44" y="30"/>
                </a:lnTo>
                <a:lnTo>
                  <a:pt x="48" y="30"/>
                </a:lnTo>
                <a:lnTo>
                  <a:pt x="50" y="30"/>
                </a:lnTo>
                <a:lnTo>
                  <a:pt x="54" y="30"/>
                </a:lnTo>
                <a:lnTo>
                  <a:pt x="58" y="30"/>
                </a:lnTo>
                <a:lnTo>
                  <a:pt x="62" y="30"/>
                </a:lnTo>
                <a:lnTo>
                  <a:pt x="62" y="26"/>
                </a:lnTo>
                <a:lnTo>
                  <a:pt x="58" y="26"/>
                </a:lnTo>
                <a:lnTo>
                  <a:pt x="54" y="26"/>
                </a:lnTo>
                <a:lnTo>
                  <a:pt x="50" y="26"/>
                </a:lnTo>
                <a:lnTo>
                  <a:pt x="48" y="24"/>
                </a:lnTo>
                <a:lnTo>
                  <a:pt x="48" y="20"/>
                </a:lnTo>
                <a:lnTo>
                  <a:pt x="50" y="20"/>
                </a:lnTo>
                <a:lnTo>
                  <a:pt x="54" y="20"/>
                </a:lnTo>
                <a:lnTo>
                  <a:pt x="58" y="20"/>
                </a:lnTo>
                <a:lnTo>
                  <a:pt x="62" y="24"/>
                </a:lnTo>
                <a:lnTo>
                  <a:pt x="66" y="20"/>
                </a:lnTo>
                <a:lnTo>
                  <a:pt x="70" y="20"/>
                </a:lnTo>
                <a:lnTo>
                  <a:pt x="70" y="24"/>
                </a:lnTo>
                <a:lnTo>
                  <a:pt x="74" y="24"/>
                </a:lnTo>
                <a:lnTo>
                  <a:pt x="78" y="24"/>
                </a:lnTo>
                <a:lnTo>
                  <a:pt x="80" y="24"/>
                </a:lnTo>
                <a:lnTo>
                  <a:pt x="80" y="20"/>
                </a:lnTo>
                <a:lnTo>
                  <a:pt x="84" y="16"/>
                </a:lnTo>
                <a:lnTo>
                  <a:pt x="88" y="16"/>
                </a:lnTo>
                <a:lnTo>
                  <a:pt x="88" y="12"/>
                </a:lnTo>
                <a:lnTo>
                  <a:pt x="92" y="12"/>
                </a:lnTo>
                <a:lnTo>
                  <a:pt x="92" y="8"/>
                </a:lnTo>
                <a:lnTo>
                  <a:pt x="96" y="8"/>
                </a:lnTo>
                <a:lnTo>
                  <a:pt x="100" y="8"/>
                </a:lnTo>
                <a:lnTo>
                  <a:pt x="104" y="8"/>
                </a:lnTo>
                <a:lnTo>
                  <a:pt x="104" y="4"/>
                </a:lnTo>
                <a:lnTo>
                  <a:pt x="106" y="4"/>
                </a:lnTo>
                <a:lnTo>
                  <a:pt x="110" y="4"/>
                </a:lnTo>
                <a:lnTo>
                  <a:pt x="114" y="4"/>
                </a:lnTo>
                <a:lnTo>
                  <a:pt x="118" y="4"/>
                </a:lnTo>
                <a:lnTo>
                  <a:pt x="122" y="4"/>
                </a:lnTo>
                <a:lnTo>
                  <a:pt x="126" y="4"/>
                </a:lnTo>
                <a:lnTo>
                  <a:pt x="130" y="4"/>
                </a:lnTo>
                <a:lnTo>
                  <a:pt x="134" y="4"/>
                </a:lnTo>
                <a:lnTo>
                  <a:pt x="134" y="8"/>
                </a:lnTo>
                <a:lnTo>
                  <a:pt x="136" y="8"/>
                </a:lnTo>
                <a:lnTo>
                  <a:pt x="136" y="12"/>
                </a:lnTo>
                <a:lnTo>
                  <a:pt x="140" y="12"/>
                </a:lnTo>
                <a:lnTo>
                  <a:pt x="144" y="12"/>
                </a:lnTo>
                <a:lnTo>
                  <a:pt x="144" y="8"/>
                </a:lnTo>
                <a:lnTo>
                  <a:pt x="148" y="8"/>
                </a:lnTo>
                <a:lnTo>
                  <a:pt x="148" y="12"/>
                </a:lnTo>
                <a:lnTo>
                  <a:pt x="148" y="16"/>
                </a:lnTo>
                <a:lnTo>
                  <a:pt x="152" y="16"/>
                </a:lnTo>
                <a:lnTo>
                  <a:pt x="152" y="20"/>
                </a:lnTo>
                <a:lnTo>
                  <a:pt x="156" y="20"/>
                </a:lnTo>
                <a:lnTo>
                  <a:pt x="156" y="16"/>
                </a:lnTo>
                <a:lnTo>
                  <a:pt x="160" y="16"/>
                </a:lnTo>
                <a:lnTo>
                  <a:pt x="160" y="20"/>
                </a:lnTo>
                <a:lnTo>
                  <a:pt x="162" y="20"/>
                </a:lnTo>
                <a:lnTo>
                  <a:pt x="162" y="24"/>
                </a:lnTo>
                <a:lnTo>
                  <a:pt x="166" y="24"/>
                </a:lnTo>
                <a:lnTo>
                  <a:pt x="170" y="24"/>
                </a:lnTo>
                <a:lnTo>
                  <a:pt x="174" y="24"/>
                </a:lnTo>
                <a:lnTo>
                  <a:pt x="178" y="24"/>
                </a:lnTo>
                <a:lnTo>
                  <a:pt x="178" y="26"/>
                </a:lnTo>
                <a:lnTo>
                  <a:pt x="182" y="26"/>
                </a:lnTo>
                <a:lnTo>
                  <a:pt x="186" y="26"/>
                </a:lnTo>
                <a:lnTo>
                  <a:pt x="186" y="24"/>
                </a:lnTo>
                <a:lnTo>
                  <a:pt x="190" y="24"/>
                </a:lnTo>
                <a:lnTo>
                  <a:pt x="192" y="24"/>
                </a:lnTo>
                <a:lnTo>
                  <a:pt x="196" y="24"/>
                </a:lnTo>
                <a:lnTo>
                  <a:pt x="200" y="24"/>
                </a:lnTo>
                <a:lnTo>
                  <a:pt x="204" y="26"/>
                </a:lnTo>
                <a:lnTo>
                  <a:pt x="208" y="24"/>
                </a:lnTo>
                <a:lnTo>
                  <a:pt x="212" y="24"/>
                </a:lnTo>
                <a:lnTo>
                  <a:pt x="216" y="24"/>
                </a:lnTo>
                <a:lnTo>
                  <a:pt x="216" y="20"/>
                </a:lnTo>
                <a:lnTo>
                  <a:pt x="220" y="20"/>
                </a:lnTo>
                <a:lnTo>
                  <a:pt x="222" y="16"/>
                </a:lnTo>
                <a:lnTo>
                  <a:pt x="226" y="12"/>
                </a:lnTo>
                <a:lnTo>
                  <a:pt x="226" y="16"/>
                </a:lnTo>
                <a:lnTo>
                  <a:pt x="230" y="16"/>
                </a:lnTo>
                <a:lnTo>
                  <a:pt x="234" y="16"/>
                </a:lnTo>
                <a:lnTo>
                  <a:pt x="238" y="16"/>
                </a:lnTo>
                <a:lnTo>
                  <a:pt x="242" y="16"/>
                </a:lnTo>
                <a:lnTo>
                  <a:pt x="242" y="12"/>
                </a:lnTo>
                <a:lnTo>
                  <a:pt x="246" y="12"/>
                </a:lnTo>
                <a:lnTo>
                  <a:pt x="246" y="16"/>
                </a:lnTo>
                <a:lnTo>
                  <a:pt x="248" y="20"/>
                </a:lnTo>
                <a:lnTo>
                  <a:pt x="252" y="20"/>
                </a:lnTo>
                <a:lnTo>
                  <a:pt x="252" y="24"/>
                </a:lnTo>
                <a:lnTo>
                  <a:pt x="256" y="26"/>
                </a:lnTo>
                <a:lnTo>
                  <a:pt x="256" y="30"/>
                </a:lnTo>
                <a:lnTo>
                  <a:pt x="256" y="34"/>
                </a:lnTo>
                <a:lnTo>
                  <a:pt x="252" y="34"/>
                </a:lnTo>
                <a:lnTo>
                  <a:pt x="252" y="38"/>
                </a:lnTo>
                <a:lnTo>
                  <a:pt x="256" y="38"/>
                </a:lnTo>
                <a:lnTo>
                  <a:pt x="256" y="42"/>
                </a:lnTo>
                <a:lnTo>
                  <a:pt x="260" y="42"/>
                </a:lnTo>
                <a:lnTo>
                  <a:pt x="264" y="42"/>
                </a:lnTo>
                <a:lnTo>
                  <a:pt x="268" y="46"/>
                </a:lnTo>
                <a:lnTo>
                  <a:pt x="272" y="50"/>
                </a:lnTo>
                <a:lnTo>
                  <a:pt x="268" y="50"/>
                </a:lnTo>
                <a:lnTo>
                  <a:pt x="268" y="54"/>
                </a:lnTo>
                <a:lnTo>
                  <a:pt x="264" y="54"/>
                </a:lnTo>
                <a:lnTo>
                  <a:pt x="264" y="56"/>
                </a:lnTo>
                <a:lnTo>
                  <a:pt x="264" y="54"/>
                </a:lnTo>
                <a:lnTo>
                  <a:pt x="260" y="54"/>
                </a:lnTo>
                <a:lnTo>
                  <a:pt x="260" y="56"/>
                </a:lnTo>
                <a:lnTo>
                  <a:pt x="264" y="60"/>
                </a:lnTo>
                <a:lnTo>
                  <a:pt x="264" y="64"/>
                </a:lnTo>
                <a:lnTo>
                  <a:pt x="264" y="68"/>
                </a:lnTo>
                <a:lnTo>
                  <a:pt x="264" y="72"/>
                </a:lnTo>
                <a:lnTo>
                  <a:pt x="264" y="76"/>
                </a:lnTo>
                <a:lnTo>
                  <a:pt x="268" y="76"/>
                </a:lnTo>
                <a:lnTo>
                  <a:pt x="264" y="80"/>
                </a:lnTo>
                <a:lnTo>
                  <a:pt x="264" y="84"/>
                </a:lnTo>
                <a:lnTo>
                  <a:pt x="268" y="86"/>
                </a:lnTo>
                <a:lnTo>
                  <a:pt x="268" y="90"/>
                </a:lnTo>
                <a:lnTo>
                  <a:pt x="268" y="94"/>
                </a:lnTo>
                <a:lnTo>
                  <a:pt x="272" y="94"/>
                </a:lnTo>
                <a:lnTo>
                  <a:pt x="272" y="98"/>
                </a:lnTo>
                <a:lnTo>
                  <a:pt x="268" y="98"/>
                </a:lnTo>
                <a:lnTo>
                  <a:pt x="268" y="102"/>
                </a:lnTo>
                <a:lnTo>
                  <a:pt x="264" y="102"/>
                </a:lnTo>
                <a:lnTo>
                  <a:pt x="264" y="98"/>
                </a:lnTo>
                <a:lnTo>
                  <a:pt x="264" y="94"/>
                </a:lnTo>
                <a:lnTo>
                  <a:pt x="260" y="94"/>
                </a:lnTo>
                <a:lnTo>
                  <a:pt x="260" y="98"/>
                </a:lnTo>
                <a:lnTo>
                  <a:pt x="256" y="98"/>
                </a:lnTo>
                <a:lnTo>
                  <a:pt x="252" y="98"/>
                </a:lnTo>
                <a:lnTo>
                  <a:pt x="248" y="94"/>
                </a:lnTo>
                <a:lnTo>
                  <a:pt x="246" y="94"/>
                </a:lnTo>
                <a:lnTo>
                  <a:pt x="242" y="94"/>
                </a:lnTo>
                <a:lnTo>
                  <a:pt x="242" y="98"/>
                </a:lnTo>
                <a:lnTo>
                  <a:pt x="238" y="98"/>
                </a:lnTo>
                <a:lnTo>
                  <a:pt x="238" y="94"/>
                </a:lnTo>
                <a:lnTo>
                  <a:pt x="234" y="94"/>
                </a:lnTo>
                <a:lnTo>
                  <a:pt x="234" y="98"/>
                </a:lnTo>
                <a:lnTo>
                  <a:pt x="230" y="98"/>
                </a:lnTo>
                <a:lnTo>
                  <a:pt x="226" y="98"/>
                </a:lnTo>
                <a:lnTo>
                  <a:pt x="222" y="98"/>
                </a:lnTo>
                <a:lnTo>
                  <a:pt x="220" y="98"/>
                </a:lnTo>
                <a:lnTo>
                  <a:pt x="216" y="98"/>
                </a:lnTo>
                <a:lnTo>
                  <a:pt x="212" y="98"/>
                </a:lnTo>
                <a:lnTo>
                  <a:pt x="212" y="102"/>
                </a:lnTo>
                <a:lnTo>
                  <a:pt x="208" y="102"/>
                </a:lnTo>
                <a:lnTo>
                  <a:pt x="204" y="106"/>
                </a:lnTo>
                <a:lnTo>
                  <a:pt x="200" y="106"/>
                </a:lnTo>
                <a:lnTo>
                  <a:pt x="196" y="106"/>
                </a:lnTo>
                <a:lnTo>
                  <a:pt x="192" y="110"/>
                </a:lnTo>
                <a:lnTo>
                  <a:pt x="190" y="106"/>
                </a:lnTo>
                <a:lnTo>
                  <a:pt x="186" y="106"/>
                </a:lnTo>
                <a:lnTo>
                  <a:pt x="182" y="106"/>
                </a:lnTo>
                <a:lnTo>
                  <a:pt x="182" y="102"/>
                </a:lnTo>
                <a:lnTo>
                  <a:pt x="178" y="102"/>
                </a:lnTo>
                <a:lnTo>
                  <a:pt x="178" y="106"/>
                </a:lnTo>
                <a:lnTo>
                  <a:pt x="174" y="106"/>
                </a:lnTo>
                <a:lnTo>
                  <a:pt x="170" y="106"/>
                </a:lnTo>
                <a:lnTo>
                  <a:pt x="166" y="110"/>
                </a:lnTo>
                <a:lnTo>
                  <a:pt x="162" y="110"/>
                </a:lnTo>
                <a:lnTo>
                  <a:pt x="162" y="106"/>
                </a:lnTo>
                <a:lnTo>
                  <a:pt x="160" y="106"/>
                </a:lnTo>
                <a:lnTo>
                  <a:pt x="156" y="106"/>
                </a:lnTo>
                <a:lnTo>
                  <a:pt x="156" y="110"/>
                </a:lnTo>
                <a:lnTo>
                  <a:pt x="156" y="114"/>
                </a:lnTo>
                <a:lnTo>
                  <a:pt x="156" y="116"/>
                </a:lnTo>
                <a:lnTo>
                  <a:pt x="152" y="116"/>
                </a:lnTo>
                <a:lnTo>
                  <a:pt x="152" y="120"/>
                </a:lnTo>
                <a:lnTo>
                  <a:pt x="148" y="120"/>
                </a:lnTo>
                <a:lnTo>
                  <a:pt x="148" y="124"/>
                </a:lnTo>
                <a:lnTo>
                  <a:pt x="148" y="120"/>
                </a:lnTo>
                <a:lnTo>
                  <a:pt x="144" y="120"/>
                </a:lnTo>
                <a:lnTo>
                  <a:pt x="148" y="120"/>
                </a:lnTo>
                <a:lnTo>
                  <a:pt x="144" y="120"/>
                </a:lnTo>
                <a:lnTo>
                  <a:pt x="144" y="116"/>
                </a:lnTo>
                <a:lnTo>
                  <a:pt x="144" y="114"/>
                </a:lnTo>
                <a:lnTo>
                  <a:pt x="148" y="110"/>
                </a:lnTo>
                <a:lnTo>
                  <a:pt x="148" y="106"/>
                </a:lnTo>
                <a:lnTo>
                  <a:pt x="148" y="102"/>
                </a:lnTo>
                <a:lnTo>
                  <a:pt x="144" y="102"/>
                </a:lnTo>
                <a:lnTo>
                  <a:pt x="144" y="106"/>
                </a:lnTo>
                <a:lnTo>
                  <a:pt x="140" y="106"/>
                </a:lnTo>
                <a:lnTo>
                  <a:pt x="140" y="110"/>
                </a:lnTo>
                <a:lnTo>
                  <a:pt x="136" y="110"/>
                </a:lnTo>
                <a:lnTo>
                  <a:pt x="134" y="106"/>
                </a:lnTo>
                <a:lnTo>
                  <a:pt x="130" y="106"/>
                </a:lnTo>
                <a:lnTo>
                  <a:pt x="126" y="106"/>
                </a:lnTo>
                <a:lnTo>
                  <a:pt x="122" y="110"/>
                </a:lnTo>
                <a:lnTo>
                  <a:pt x="122" y="114"/>
                </a:lnTo>
                <a:lnTo>
                  <a:pt x="118" y="114"/>
                </a:lnTo>
                <a:lnTo>
                  <a:pt x="118" y="116"/>
                </a:lnTo>
                <a:lnTo>
                  <a:pt x="118" y="114"/>
                </a:lnTo>
                <a:lnTo>
                  <a:pt x="114" y="116"/>
                </a:lnTo>
                <a:lnTo>
                  <a:pt x="110" y="116"/>
                </a:lnTo>
                <a:lnTo>
                  <a:pt x="106" y="116"/>
                </a:lnTo>
                <a:lnTo>
                  <a:pt x="104" y="116"/>
                </a:lnTo>
                <a:lnTo>
                  <a:pt x="104" y="120"/>
                </a:lnTo>
                <a:lnTo>
                  <a:pt x="100" y="120"/>
                </a:lnTo>
                <a:lnTo>
                  <a:pt x="100" y="116"/>
                </a:lnTo>
                <a:lnTo>
                  <a:pt x="96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0"/>
                </a:lnTo>
                <a:lnTo>
                  <a:pt x="88" y="110"/>
                </a:lnTo>
                <a:lnTo>
                  <a:pt x="84" y="110"/>
                </a:lnTo>
                <a:lnTo>
                  <a:pt x="84" y="106"/>
                </a:lnTo>
                <a:lnTo>
                  <a:pt x="80" y="106"/>
                </a:lnTo>
                <a:lnTo>
                  <a:pt x="78" y="106"/>
                </a:lnTo>
                <a:lnTo>
                  <a:pt x="74" y="106"/>
                </a:lnTo>
                <a:lnTo>
                  <a:pt x="70" y="102"/>
                </a:lnTo>
                <a:lnTo>
                  <a:pt x="70" y="106"/>
                </a:lnTo>
                <a:lnTo>
                  <a:pt x="70" y="110"/>
                </a:lnTo>
                <a:lnTo>
                  <a:pt x="70" y="114"/>
                </a:lnTo>
                <a:lnTo>
                  <a:pt x="66" y="116"/>
                </a:lnTo>
                <a:lnTo>
                  <a:pt x="66" y="114"/>
                </a:lnTo>
                <a:lnTo>
                  <a:pt x="62" y="114"/>
                </a:lnTo>
                <a:lnTo>
                  <a:pt x="62" y="116"/>
                </a:lnTo>
                <a:lnTo>
                  <a:pt x="58" y="116"/>
                </a:lnTo>
                <a:lnTo>
                  <a:pt x="54" y="116"/>
                </a:lnTo>
                <a:lnTo>
                  <a:pt x="50" y="116"/>
                </a:lnTo>
                <a:lnTo>
                  <a:pt x="50" y="114"/>
                </a:lnTo>
                <a:lnTo>
                  <a:pt x="48" y="114"/>
                </a:lnTo>
                <a:lnTo>
                  <a:pt x="50" y="110"/>
                </a:lnTo>
                <a:lnTo>
                  <a:pt x="48" y="110"/>
                </a:lnTo>
                <a:lnTo>
                  <a:pt x="48" y="106"/>
                </a:lnTo>
                <a:lnTo>
                  <a:pt x="44" y="110"/>
                </a:lnTo>
                <a:lnTo>
                  <a:pt x="44" y="106"/>
                </a:lnTo>
                <a:lnTo>
                  <a:pt x="40" y="102"/>
                </a:lnTo>
                <a:lnTo>
                  <a:pt x="40" y="106"/>
                </a:lnTo>
                <a:lnTo>
                  <a:pt x="36" y="106"/>
                </a:lnTo>
                <a:lnTo>
                  <a:pt x="36" y="110"/>
                </a:lnTo>
                <a:lnTo>
                  <a:pt x="34" y="110"/>
                </a:lnTo>
                <a:lnTo>
                  <a:pt x="36" y="110"/>
                </a:lnTo>
                <a:lnTo>
                  <a:pt x="34" y="110"/>
                </a:lnTo>
                <a:lnTo>
                  <a:pt x="34" y="106"/>
                </a:lnTo>
                <a:lnTo>
                  <a:pt x="34" y="110"/>
                </a:lnTo>
                <a:lnTo>
                  <a:pt x="34" y="106"/>
                </a:lnTo>
                <a:lnTo>
                  <a:pt x="36" y="106"/>
                </a:lnTo>
                <a:lnTo>
                  <a:pt x="34" y="106"/>
                </a:lnTo>
                <a:lnTo>
                  <a:pt x="30" y="106"/>
                </a:lnTo>
                <a:lnTo>
                  <a:pt x="26" y="110"/>
                </a:lnTo>
                <a:lnTo>
                  <a:pt x="26" y="106"/>
                </a:lnTo>
                <a:lnTo>
                  <a:pt x="30" y="106"/>
                </a:lnTo>
                <a:lnTo>
                  <a:pt x="34" y="106"/>
                </a:lnTo>
                <a:lnTo>
                  <a:pt x="36" y="102"/>
                </a:lnTo>
                <a:lnTo>
                  <a:pt x="34" y="102"/>
                </a:lnTo>
                <a:lnTo>
                  <a:pt x="30" y="102"/>
                </a:lnTo>
                <a:lnTo>
                  <a:pt x="26" y="102"/>
                </a:lnTo>
                <a:lnTo>
                  <a:pt x="22" y="102"/>
                </a:lnTo>
                <a:lnTo>
                  <a:pt x="26" y="98"/>
                </a:lnTo>
                <a:lnTo>
                  <a:pt x="30" y="98"/>
                </a:lnTo>
                <a:lnTo>
                  <a:pt x="30" y="94"/>
                </a:lnTo>
                <a:lnTo>
                  <a:pt x="26" y="98"/>
                </a:lnTo>
                <a:lnTo>
                  <a:pt x="26" y="94"/>
                </a:lnTo>
                <a:lnTo>
                  <a:pt x="22" y="94"/>
                </a:lnTo>
                <a:lnTo>
                  <a:pt x="22" y="90"/>
                </a:lnTo>
                <a:lnTo>
                  <a:pt x="22" y="86"/>
                </a:lnTo>
                <a:lnTo>
                  <a:pt x="22" y="84"/>
                </a:lnTo>
                <a:lnTo>
                  <a:pt x="26" y="84"/>
                </a:lnTo>
                <a:lnTo>
                  <a:pt x="22" y="84"/>
                </a:lnTo>
                <a:lnTo>
                  <a:pt x="18" y="80"/>
                </a:lnTo>
                <a:lnTo>
                  <a:pt x="14" y="80"/>
                </a:lnTo>
                <a:lnTo>
                  <a:pt x="10" y="80"/>
                </a:lnTo>
                <a:lnTo>
                  <a:pt x="10" y="76"/>
                </a:lnTo>
                <a:lnTo>
                  <a:pt x="14" y="76"/>
                </a:lnTo>
                <a:lnTo>
                  <a:pt x="10" y="72"/>
                </a:lnTo>
                <a:lnTo>
                  <a:pt x="10" y="68"/>
                </a:lnTo>
                <a:lnTo>
                  <a:pt x="14" y="72"/>
                </a:lnTo>
                <a:lnTo>
                  <a:pt x="14" y="76"/>
                </a:lnTo>
                <a:lnTo>
                  <a:pt x="18" y="76"/>
                </a:lnTo>
                <a:lnTo>
                  <a:pt x="22" y="76"/>
                </a:lnTo>
                <a:lnTo>
                  <a:pt x="22" y="72"/>
                </a:lnTo>
                <a:lnTo>
                  <a:pt x="18" y="72"/>
                </a:lnTo>
                <a:lnTo>
                  <a:pt x="14" y="68"/>
                </a:lnTo>
                <a:lnTo>
                  <a:pt x="18" y="68"/>
                </a:lnTo>
                <a:lnTo>
                  <a:pt x="22" y="64"/>
                </a:lnTo>
                <a:lnTo>
                  <a:pt x="18" y="64"/>
                </a:lnTo>
                <a:lnTo>
                  <a:pt x="18" y="60"/>
                </a:lnTo>
                <a:lnTo>
                  <a:pt x="14" y="56"/>
                </a:lnTo>
                <a:lnTo>
                  <a:pt x="18" y="56"/>
                </a:lnTo>
                <a:lnTo>
                  <a:pt x="18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close/>
                <a:moveTo>
                  <a:pt x="30" y="30"/>
                </a:moveTo>
                <a:lnTo>
                  <a:pt x="26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close/>
                <a:moveTo>
                  <a:pt x="4" y="42"/>
                </a:moveTo>
                <a:lnTo>
                  <a:pt x="0" y="42"/>
                </a:lnTo>
                <a:lnTo>
                  <a:pt x="4" y="42"/>
                </a:lnTo>
                <a:lnTo>
                  <a:pt x="4" y="38"/>
                </a:lnTo>
                <a:lnTo>
                  <a:pt x="8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1" name="Freeform 59">
            <a:extLst>
              <a:ext uri="{FF2B5EF4-FFF2-40B4-BE49-F238E27FC236}">
                <a16:creationId xmlns:a16="http://schemas.microsoft.com/office/drawing/2014/main" id="{190F545D-160B-40C2-831D-46B8A75B8A29}"/>
              </a:ext>
            </a:extLst>
          </p:cNvPr>
          <p:cNvSpPr>
            <a:spLocks/>
          </p:cNvSpPr>
          <p:nvPr/>
        </p:nvSpPr>
        <p:spPr bwMode="auto">
          <a:xfrm>
            <a:off x="7109228" y="3309405"/>
            <a:ext cx="346075" cy="231775"/>
          </a:xfrm>
          <a:custGeom>
            <a:avLst/>
            <a:gdLst>
              <a:gd name="T0" fmla="*/ 208 w 218"/>
              <a:gd name="T1" fmla="*/ 100 h 146"/>
              <a:gd name="T2" fmla="*/ 200 w 218"/>
              <a:gd name="T3" fmla="*/ 108 h 146"/>
              <a:gd name="T4" fmla="*/ 192 w 218"/>
              <a:gd name="T5" fmla="*/ 116 h 146"/>
              <a:gd name="T6" fmla="*/ 188 w 218"/>
              <a:gd name="T7" fmla="*/ 126 h 146"/>
              <a:gd name="T8" fmla="*/ 178 w 218"/>
              <a:gd name="T9" fmla="*/ 130 h 146"/>
              <a:gd name="T10" fmla="*/ 170 w 218"/>
              <a:gd name="T11" fmla="*/ 134 h 146"/>
              <a:gd name="T12" fmla="*/ 166 w 218"/>
              <a:gd name="T13" fmla="*/ 142 h 146"/>
              <a:gd name="T14" fmla="*/ 156 w 218"/>
              <a:gd name="T15" fmla="*/ 146 h 146"/>
              <a:gd name="T16" fmla="*/ 144 w 218"/>
              <a:gd name="T17" fmla="*/ 142 h 146"/>
              <a:gd name="T18" fmla="*/ 140 w 218"/>
              <a:gd name="T19" fmla="*/ 130 h 146"/>
              <a:gd name="T20" fmla="*/ 136 w 218"/>
              <a:gd name="T21" fmla="*/ 118 h 146"/>
              <a:gd name="T22" fmla="*/ 126 w 218"/>
              <a:gd name="T23" fmla="*/ 112 h 146"/>
              <a:gd name="T24" fmla="*/ 114 w 218"/>
              <a:gd name="T25" fmla="*/ 100 h 146"/>
              <a:gd name="T26" fmla="*/ 106 w 218"/>
              <a:gd name="T27" fmla="*/ 100 h 146"/>
              <a:gd name="T28" fmla="*/ 92 w 218"/>
              <a:gd name="T29" fmla="*/ 92 h 146"/>
              <a:gd name="T30" fmla="*/ 84 w 218"/>
              <a:gd name="T31" fmla="*/ 88 h 146"/>
              <a:gd name="T32" fmla="*/ 74 w 218"/>
              <a:gd name="T33" fmla="*/ 86 h 146"/>
              <a:gd name="T34" fmla="*/ 62 w 218"/>
              <a:gd name="T35" fmla="*/ 88 h 146"/>
              <a:gd name="T36" fmla="*/ 54 w 218"/>
              <a:gd name="T37" fmla="*/ 96 h 146"/>
              <a:gd name="T38" fmla="*/ 44 w 218"/>
              <a:gd name="T39" fmla="*/ 104 h 146"/>
              <a:gd name="T40" fmla="*/ 28 w 218"/>
              <a:gd name="T41" fmla="*/ 100 h 146"/>
              <a:gd name="T42" fmla="*/ 18 w 218"/>
              <a:gd name="T43" fmla="*/ 96 h 146"/>
              <a:gd name="T44" fmla="*/ 10 w 218"/>
              <a:gd name="T45" fmla="*/ 88 h 146"/>
              <a:gd name="T46" fmla="*/ 4 w 218"/>
              <a:gd name="T47" fmla="*/ 74 h 146"/>
              <a:gd name="T48" fmla="*/ 6 w 218"/>
              <a:gd name="T49" fmla="*/ 58 h 146"/>
              <a:gd name="T50" fmla="*/ 6 w 218"/>
              <a:gd name="T51" fmla="*/ 40 h 146"/>
              <a:gd name="T52" fmla="*/ 6 w 218"/>
              <a:gd name="T53" fmla="*/ 26 h 146"/>
              <a:gd name="T54" fmla="*/ 20 w 218"/>
              <a:gd name="T55" fmla="*/ 14 h 146"/>
              <a:gd name="T56" fmla="*/ 32 w 218"/>
              <a:gd name="T57" fmla="*/ 10 h 146"/>
              <a:gd name="T58" fmla="*/ 44 w 218"/>
              <a:gd name="T59" fmla="*/ 10 h 146"/>
              <a:gd name="T60" fmla="*/ 54 w 218"/>
              <a:gd name="T61" fmla="*/ 22 h 146"/>
              <a:gd name="T62" fmla="*/ 62 w 218"/>
              <a:gd name="T63" fmla="*/ 30 h 146"/>
              <a:gd name="T64" fmla="*/ 74 w 218"/>
              <a:gd name="T65" fmla="*/ 30 h 146"/>
              <a:gd name="T66" fmla="*/ 84 w 218"/>
              <a:gd name="T67" fmla="*/ 26 h 146"/>
              <a:gd name="T68" fmla="*/ 80 w 218"/>
              <a:gd name="T69" fmla="*/ 14 h 146"/>
              <a:gd name="T70" fmla="*/ 92 w 218"/>
              <a:gd name="T71" fmla="*/ 10 h 146"/>
              <a:gd name="T72" fmla="*/ 100 w 218"/>
              <a:gd name="T73" fmla="*/ 6 h 146"/>
              <a:gd name="T74" fmla="*/ 102 w 218"/>
              <a:gd name="T75" fmla="*/ 4 h 146"/>
              <a:gd name="T76" fmla="*/ 110 w 218"/>
              <a:gd name="T77" fmla="*/ 4 h 146"/>
              <a:gd name="T78" fmla="*/ 122 w 218"/>
              <a:gd name="T79" fmla="*/ 6 h 146"/>
              <a:gd name="T80" fmla="*/ 128 w 218"/>
              <a:gd name="T81" fmla="*/ 18 h 146"/>
              <a:gd name="T82" fmla="*/ 128 w 218"/>
              <a:gd name="T83" fmla="*/ 26 h 146"/>
              <a:gd name="T84" fmla="*/ 140 w 218"/>
              <a:gd name="T85" fmla="*/ 30 h 146"/>
              <a:gd name="T86" fmla="*/ 152 w 218"/>
              <a:gd name="T87" fmla="*/ 36 h 146"/>
              <a:gd name="T88" fmla="*/ 158 w 218"/>
              <a:gd name="T89" fmla="*/ 44 h 146"/>
              <a:gd name="T90" fmla="*/ 162 w 218"/>
              <a:gd name="T91" fmla="*/ 56 h 146"/>
              <a:gd name="T92" fmla="*/ 174 w 218"/>
              <a:gd name="T93" fmla="*/ 62 h 146"/>
              <a:gd name="T94" fmla="*/ 182 w 218"/>
              <a:gd name="T95" fmla="*/ 70 h 146"/>
              <a:gd name="T96" fmla="*/ 188 w 218"/>
              <a:gd name="T97" fmla="*/ 78 h 146"/>
              <a:gd name="T98" fmla="*/ 204 w 218"/>
              <a:gd name="T99" fmla="*/ 86 h 146"/>
              <a:gd name="T100" fmla="*/ 210 w 218"/>
              <a:gd name="T101" fmla="*/ 88 h 146"/>
              <a:gd name="T102" fmla="*/ 218 w 218"/>
              <a:gd name="T103" fmla="*/ 96 h 146"/>
              <a:gd name="T104" fmla="*/ 214 w 218"/>
              <a:gd name="T105" fmla="*/ 10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8" h="146">
                <a:moveTo>
                  <a:pt x="214" y="104"/>
                </a:moveTo>
                <a:lnTo>
                  <a:pt x="210" y="104"/>
                </a:lnTo>
                <a:lnTo>
                  <a:pt x="208" y="104"/>
                </a:lnTo>
                <a:lnTo>
                  <a:pt x="208" y="100"/>
                </a:lnTo>
                <a:lnTo>
                  <a:pt x="204" y="100"/>
                </a:lnTo>
                <a:lnTo>
                  <a:pt x="204" y="104"/>
                </a:lnTo>
                <a:lnTo>
                  <a:pt x="204" y="108"/>
                </a:lnTo>
                <a:lnTo>
                  <a:pt x="200" y="108"/>
                </a:lnTo>
                <a:lnTo>
                  <a:pt x="196" y="108"/>
                </a:lnTo>
                <a:lnTo>
                  <a:pt x="192" y="108"/>
                </a:lnTo>
                <a:lnTo>
                  <a:pt x="192" y="112"/>
                </a:lnTo>
                <a:lnTo>
                  <a:pt x="192" y="116"/>
                </a:lnTo>
                <a:lnTo>
                  <a:pt x="188" y="116"/>
                </a:lnTo>
                <a:lnTo>
                  <a:pt x="188" y="118"/>
                </a:lnTo>
                <a:lnTo>
                  <a:pt x="188" y="122"/>
                </a:lnTo>
                <a:lnTo>
                  <a:pt x="188" y="126"/>
                </a:lnTo>
                <a:lnTo>
                  <a:pt x="184" y="126"/>
                </a:lnTo>
                <a:lnTo>
                  <a:pt x="182" y="126"/>
                </a:lnTo>
                <a:lnTo>
                  <a:pt x="182" y="130"/>
                </a:lnTo>
                <a:lnTo>
                  <a:pt x="178" y="130"/>
                </a:lnTo>
                <a:lnTo>
                  <a:pt x="174" y="130"/>
                </a:lnTo>
                <a:lnTo>
                  <a:pt x="170" y="134"/>
                </a:lnTo>
                <a:lnTo>
                  <a:pt x="166" y="134"/>
                </a:lnTo>
                <a:lnTo>
                  <a:pt x="170" y="134"/>
                </a:lnTo>
                <a:lnTo>
                  <a:pt x="170" y="138"/>
                </a:lnTo>
                <a:lnTo>
                  <a:pt x="166" y="138"/>
                </a:lnTo>
                <a:lnTo>
                  <a:pt x="170" y="138"/>
                </a:lnTo>
                <a:lnTo>
                  <a:pt x="166" y="142"/>
                </a:lnTo>
                <a:lnTo>
                  <a:pt x="162" y="142"/>
                </a:lnTo>
                <a:lnTo>
                  <a:pt x="162" y="146"/>
                </a:lnTo>
                <a:lnTo>
                  <a:pt x="158" y="146"/>
                </a:lnTo>
                <a:lnTo>
                  <a:pt x="156" y="146"/>
                </a:lnTo>
                <a:lnTo>
                  <a:pt x="156" y="142"/>
                </a:lnTo>
                <a:lnTo>
                  <a:pt x="152" y="142"/>
                </a:lnTo>
                <a:lnTo>
                  <a:pt x="148" y="142"/>
                </a:lnTo>
                <a:lnTo>
                  <a:pt x="144" y="142"/>
                </a:lnTo>
                <a:lnTo>
                  <a:pt x="144" y="138"/>
                </a:lnTo>
                <a:lnTo>
                  <a:pt x="140" y="138"/>
                </a:lnTo>
                <a:lnTo>
                  <a:pt x="140" y="134"/>
                </a:lnTo>
                <a:lnTo>
                  <a:pt x="140" y="130"/>
                </a:lnTo>
                <a:lnTo>
                  <a:pt x="140" y="126"/>
                </a:lnTo>
                <a:lnTo>
                  <a:pt x="140" y="122"/>
                </a:lnTo>
                <a:lnTo>
                  <a:pt x="140" y="118"/>
                </a:lnTo>
                <a:lnTo>
                  <a:pt x="136" y="118"/>
                </a:lnTo>
                <a:lnTo>
                  <a:pt x="132" y="118"/>
                </a:lnTo>
                <a:lnTo>
                  <a:pt x="128" y="118"/>
                </a:lnTo>
                <a:lnTo>
                  <a:pt x="126" y="116"/>
                </a:lnTo>
                <a:lnTo>
                  <a:pt x="126" y="112"/>
                </a:lnTo>
                <a:lnTo>
                  <a:pt x="122" y="108"/>
                </a:lnTo>
                <a:lnTo>
                  <a:pt x="118" y="108"/>
                </a:lnTo>
                <a:lnTo>
                  <a:pt x="114" y="104"/>
                </a:lnTo>
                <a:lnTo>
                  <a:pt x="114" y="100"/>
                </a:lnTo>
                <a:lnTo>
                  <a:pt x="110" y="100"/>
                </a:lnTo>
                <a:lnTo>
                  <a:pt x="110" y="96"/>
                </a:lnTo>
                <a:lnTo>
                  <a:pt x="106" y="96"/>
                </a:lnTo>
                <a:lnTo>
                  <a:pt x="106" y="100"/>
                </a:lnTo>
                <a:lnTo>
                  <a:pt x="106" y="96"/>
                </a:lnTo>
                <a:lnTo>
                  <a:pt x="102" y="100"/>
                </a:lnTo>
                <a:lnTo>
                  <a:pt x="100" y="96"/>
                </a:lnTo>
                <a:lnTo>
                  <a:pt x="92" y="92"/>
                </a:lnTo>
                <a:lnTo>
                  <a:pt x="88" y="92"/>
                </a:lnTo>
                <a:lnTo>
                  <a:pt x="88" y="88"/>
                </a:lnTo>
                <a:lnTo>
                  <a:pt x="84" y="86"/>
                </a:lnTo>
                <a:lnTo>
                  <a:pt x="84" y="88"/>
                </a:lnTo>
                <a:lnTo>
                  <a:pt x="80" y="88"/>
                </a:lnTo>
                <a:lnTo>
                  <a:pt x="80" y="86"/>
                </a:lnTo>
                <a:lnTo>
                  <a:pt x="76" y="86"/>
                </a:lnTo>
                <a:lnTo>
                  <a:pt x="74" y="86"/>
                </a:lnTo>
                <a:lnTo>
                  <a:pt x="74" y="88"/>
                </a:lnTo>
                <a:lnTo>
                  <a:pt x="70" y="88"/>
                </a:lnTo>
                <a:lnTo>
                  <a:pt x="66" y="88"/>
                </a:lnTo>
                <a:lnTo>
                  <a:pt x="62" y="88"/>
                </a:lnTo>
                <a:lnTo>
                  <a:pt x="58" y="88"/>
                </a:lnTo>
                <a:lnTo>
                  <a:pt x="58" y="92"/>
                </a:lnTo>
                <a:lnTo>
                  <a:pt x="54" y="92"/>
                </a:lnTo>
                <a:lnTo>
                  <a:pt x="54" y="96"/>
                </a:lnTo>
                <a:lnTo>
                  <a:pt x="50" y="96"/>
                </a:lnTo>
                <a:lnTo>
                  <a:pt x="50" y="100"/>
                </a:lnTo>
                <a:lnTo>
                  <a:pt x="48" y="104"/>
                </a:lnTo>
                <a:lnTo>
                  <a:pt x="44" y="104"/>
                </a:lnTo>
                <a:lnTo>
                  <a:pt x="40" y="104"/>
                </a:lnTo>
                <a:lnTo>
                  <a:pt x="36" y="104"/>
                </a:lnTo>
                <a:lnTo>
                  <a:pt x="32" y="104"/>
                </a:lnTo>
                <a:lnTo>
                  <a:pt x="28" y="100"/>
                </a:lnTo>
                <a:lnTo>
                  <a:pt x="24" y="100"/>
                </a:lnTo>
                <a:lnTo>
                  <a:pt x="24" y="96"/>
                </a:lnTo>
                <a:lnTo>
                  <a:pt x="20" y="96"/>
                </a:lnTo>
                <a:lnTo>
                  <a:pt x="18" y="96"/>
                </a:lnTo>
                <a:lnTo>
                  <a:pt x="14" y="96"/>
                </a:lnTo>
                <a:lnTo>
                  <a:pt x="14" y="92"/>
                </a:lnTo>
                <a:lnTo>
                  <a:pt x="10" y="92"/>
                </a:lnTo>
                <a:lnTo>
                  <a:pt x="10" y="88"/>
                </a:lnTo>
                <a:lnTo>
                  <a:pt x="6" y="86"/>
                </a:lnTo>
                <a:lnTo>
                  <a:pt x="4" y="82"/>
                </a:lnTo>
                <a:lnTo>
                  <a:pt x="4" y="78"/>
                </a:lnTo>
                <a:lnTo>
                  <a:pt x="4" y="74"/>
                </a:lnTo>
                <a:lnTo>
                  <a:pt x="4" y="70"/>
                </a:lnTo>
                <a:lnTo>
                  <a:pt x="6" y="66"/>
                </a:lnTo>
                <a:lnTo>
                  <a:pt x="6" y="62"/>
                </a:lnTo>
                <a:lnTo>
                  <a:pt x="6" y="58"/>
                </a:lnTo>
                <a:lnTo>
                  <a:pt x="6" y="56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6" y="36"/>
                </a:lnTo>
                <a:lnTo>
                  <a:pt x="4" y="32"/>
                </a:lnTo>
                <a:lnTo>
                  <a:pt x="0" y="30"/>
                </a:lnTo>
                <a:lnTo>
                  <a:pt x="6" y="26"/>
                </a:lnTo>
                <a:lnTo>
                  <a:pt x="10" y="26"/>
                </a:lnTo>
                <a:lnTo>
                  <a:pt x="14" y="22"/>
                </a:lnTo>
                <a:lnTo>
                  <a:pt x="18" y="18"/>
                </a:lnTo>
                <a:lnTo>
                  <a:pt x="20" y="14"/>
                </a:lnTo>
                <a:lnTo>
                  <a:pt x="24" y="14"/>
                </a:lnTo>
                <a:lnTo>
                  <a:pt x="24" y="10"/>
                </a:lnTo>
                <a:lnTo>
                  <a:pt x="28" y="10"/>
                </a:lnTo>
                <a:lnTo>
                  <a:pt x="32" y="10"/>
                </a:lnTo>
                <a:lnTo>
                  <a:pt x="36" y="6"/>
                </a:lnTo>
                <a:lnTo>
                  <a:pt x="40" y="6"/>
                </a:lnTo>
                <a:lnTo>
                  <a:pt x="44" y="6"/>
                </a:lnTo>
                <a:lnTo>
                  <a:pt x="44" y="10"/>
                </a:lnTo>
                <a:lnTo>
                  <a:pt x="48" y="10"/>
                </a:lnTo>
                <a:lnTo>
                  <a:pt x="50" y="14"/>
                </a:lnTo>
                <a:lnTo>
                  <a:pt x="54" y="18"/>
                </a:lnTo>
                <a:lnTo>
                  <a:pt x="54" y="22"/>
                </a:lnTo>
                <a:lnTo>
                  <a:pt x="58" y="22"/>
                </a:lnTo>
                <a:lnTo>
                  <a:pt x="58" y="26"/>
                </a:lnTo>
                <a:lnTo>
                  <a:pt x="58" y="30"/>
                </a:lnTo>
                <a:lnTo>
                  <a:pt x="62" y="30"/>
                </a:lnTo>
                <a:lnTo>
                  <a:pt x="66" y="30"/>
                </a:lnTo>
                <a:lnTo>
                  <a:pt x="66" y="26"/>
                </a:lnTo>
                <a:lnTo>
                  <a:pt x="70" y="30"/>
                </a:lnTo>
                <a:lnTo>
                  <a:pt x="74" y="30"/>
                </a:lnTo>
                <a:lnTo>
                  <a:pt x="76" y="30"/>
                </a:lnTo>
                <a:lnTo>
                  <a:pt x="80" y="30"/>
                </a:lnTo>
                <a:lnTo>
                  <a:pt x="84" y="30"/>
                </a:lnTo>
                <a:lnTo>
                  <a:pt x="84" y="26"/>
                </a:lnTo>
                <a:lnTo>
                  <a:pt x="80" y="26"/>
                </a:lnTo>
                <a:lnTo>
                  <a:pt x="80" y="22"/>
                </a:lnTo>
                <a:lnTo>
                  <a:pt x="80" y="18"/>
                </a:lnTo>
                <a:lnTo>
                  <a:pt x="80" y="14"/>
                </a:lnTo>
                <a:lnTo>
                  <a:pt x="84" y="14"/>
                </a:lnTo>
                <a:lnTo>
                  <a:pt x="84" y="10"/>
                </a:lnTo>
                <a:lnTo>
                  <a:pt x="88" y="10"/>
                </a:lnTo>
                <a:lnTo>
                  <a:pt x="92" y="10"/>
                </a:lnTo>
                <a:lnTo>
                  <a:pt x="96" y="10"/>
                </a:lnTo>
                <a:lnTo>
                  <a:pt x="96" y="6"/>
                </a:lnTo>
                <a:lnTo>
                  <a:pt x="96" y="4"/>
                </a:lnTo>
                <a:lnTo>
                  <a:pt x="100" y="6"/>
                </a:lnTo>
                <a:lnTo>
                  <a:pt x="102" y="6"/>
                </a:lnTo>
                <a:lnTo>
                  <a:pt x="100" y="4"/>
                </a:lnTo>
                <a:lnTo>
                  <a:pt x="100" y="0"/>
                </a:lnTo>
                <a:lnTo>
                  <a:pt x="102" y="4"/>
                </a:lnTo>
                <a:lnTo>
                  <a:pt x="102" y="0"/>
                </a:lnTo>
                <a:lnTo>
                  <a:pt x="106" y="0"/>
                </a:lnTo>
                <a:lnTo>
                  <a:pt x="106" y="4"/>
                </a:lnTo>
                <a:lnTo>
                  <a:pt x="110" y="4"/>
                </a:lnTo>
                <a:lnTo>
                  <a:pt x="114" y="4"/>
                </a:lnTo>
                <a:lnTo>
                  <a:pt x="114" y="6"/>
                </a:lnTo>
                <a:lnTo>
                  <a:pt x="118" y="6"/>
                </a:lnTo>
                <a:lnTo>
                  <a:pt x="122" y="6"/>
                </a:lnTo>
                <a:lnTo>
                  <a:pt x="126" y="10"/>
                </a:lnTo>
                <a:lnTo>
                  <a:pt x="126" y="14"/>
                </a:lnTo>
                <a:lnTo>
                  <a:pt x="126" y="18"/>
                </a:lnTo>
                <a:lnTo>
                  <a:pt x="128" y="18"/>
                </a:lnTo>
                <a:lnTo>
                  <a:pt x="126" y="18"/>
                </a:lnTo>
                <a:lnTo>
                  <a:pt x="126" y="22"/>
                </a:lnTo>
                <a:lnTo>
                  <a:pt x="126" y="26"/>
                </a:lnTo>
                <a:lnTo>
                  <a:pt x="128" y="26"/>
                </a:lnTo>
                <a:lnTo>
                  <a:pt x="128" y="30"/>
                </a:lnTo>
                <a:lnTo>
                  <a:pt x="132" y="30"/>
                </a:lnTo>
                <a:lnTo>
                  <a:pt x="136" y="30"/>
                </a:lnTo>
                <a:lnTo>
                  <a:pt x="140" y="30"/>
                </a:lnTo>
                <a:lnTo>
                  <a:pt x="144" y="30"/>
                </a:lnTo>
                <a:lnTo>
                  <a:pt x="148" y="30"/>
                </a:lnTo>
                <a:lnTo>
                  <a:pt x="152" y="32"/>
                </a:lnTo>
                <a:lnTo>
                  <a:pt x="152" y="36"/>
                </a:lnTo>
                <a:lnTo>
                  <a:pt x="152" y="40"/>
                </a:lnTo>
                <a:lnTo>
                  <a:pt x="156" y="40"/>
                </a:lnTo>
                <a:lnTo>
                  <a:pt x="156" y="44"/>
                </a:lnTo>
                <a:lnTo>
                  <a:pt x="158" y="44"/>
                </a:lnTo>
                <a:lnTo>
                  <a:pt x="158" y="48"/>
                </a:lnTo>
                <a:lnTo>
                  <a:pt x="158" y="52"/>
                </a:lnTo>
                <a:lnTo>
                  <a:pt x="158" y="56"/>
                </a:lnTo>
                <a:lnTo>
                  <a:pt x="162" y="56"/>
                </a:lnTo>
                <a:lnTo>
                  <a:pt x="162" y="58"/>
                </a:lnTo>
                <a:lnTo>
                  <a:pt x="166" y="58"/>
                </a:lnTo>
                <a:lnTo>
                  <a:pt x="170" y="62"/>
                </a:lnTo>
                <a:lnTo>
                  <a:pt x="174" y="62"/>
                </a:lnTo>
                <a:lnTo>
                  <a:pt x="174" y="66"/>
                </a:lnTo>
                <a:lnTo>
                  <a:pt x="178" y="66"/>
                </a:lnTo>
                <a:lnTo>
                  <a:pt x="178" y="70"/>
                </a:lnTo>
                <a:lnTo>
                  <a:pt x="182" y="70"/>
                </a:lnTo>
                <a:lnTo>
                  <a:pt x="182" y="74"/>
                </a:lnTo>
                <a:lnTo>
                  <a:pt x="184" y="74"/>
                </a:lnTo>
                <a:lnTo>
                  <a:pt x="188" y="74"/>
                </a:lnTo>
                <a:lnTo>
                  <a:pt x="188" y="78"/>
                </a:lnTo>
                <a:lnTo>
                  <a:pt x="192" y="78"/>
                </a:lnTo>
                <a:lnTo>
                  <a:pt x="196" y="82"/>
                </a:lnTo>
                <a:lnTo>
                  <a:pt x="200" y="86"/>
                </a:lnTo>
                <a:lnTo>
                  <a:pt x="204" y="86"/>
                </a:lnTo>
                <a:lnTo>
                  <a:pt x="204" y="88"/>
                </a:lnTo>
                <a:lnTo>
                  <a:pt x="208" y="88"/>
                </a:lnTo>
                <a:lnTo>
                  <a:pt x="208" y="86"/>
                </a:lnTo>
                <a:lnTo>
                  <a:pt x="210" y="88"/>
                </a:lnTo>
                <a:lnTo>
                  <a:pt x="214" y="88"/>
                </a:lnTo>
                <a:lnTo>
                  <a:pt x="214" y="92"/>
                </a:lnTo>
                <a:lnTo>
                  <a:pt x="218" y="92"/>
                </a:lnTo>
                <a:lnTo>
                  <a:pt x="218" y="96"/>
                </a:lnTo>
                <a:lnTo>
                  <a:pt x="214" y="100"/>
                </a:lnTo>
                <a:lnTo>
                  <a:pt x="214" y="104"/>
                </a:lnTo>
                <a:lnTo>
                  <a:pt x="218" y="104"/>
                </a:lnTo>
                <a:lnTo>
                  <a:pt x="214" y="104"/>
                </a:lnTo>
                <a:lnTo>
                  <a:pt x="214" y="104"/>
                </a:lnTo>
                <a:lnTo>
                  <a:pt x="214" y="10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2" name="Freeform 60">
            <a:extLst>
              <a:ext uri="{FF2B5EF4-FFF2-40B4-BE49-F238E27FC236}">
                <a16:creationId xmlns:a16="http://schemas.microsoft.com/office/drawing/2014/main" id="{9B4159D9-493C-4E21-9BF0-1129C2A3BDA6}"/>
              </a:ext>
            </a:extLst>
          </p:cNvPr>
          <p:cNvSpPr>
            <a:spLocks noEditPoints="1"/>
          </p:cNvSpPr>
          <p:nvPr/>
        </p:nvSpPr>
        <p:spPr bwMode="auto">
          <a:xfrm>
            <a:off x="7118753" y="3807880"/>
            <a:ext cx="104775" cy="95250"/>
          </a:xfrm>
          <a:custGeom>
            <a:avLst/>
            <a:gdLst>
              <a:gd name="T0" fmla="*/ 66 w 66"/>
              <a:gd name="T1" fmla="*/ 14 h 60"/>
              <a:gd name="T2" fmla="*/ 66 w 66"/>
              <a:gd name="T3" fmla="*/ 18 h 60"/>
              <a:gd name="T4" fmla="*/ 66 w 66"/>
              <a:gd name="T5" fmla="*/ 18 h 60"/>
              <a:gd name="T6" fmla="*/ 66 w 66"/>
              <a:gd name="T7" fmla="*/ 22 h 60"/>
              <a:gd name="T8" fmla="*/ 62 w 66"/>
              <a:gd name="T9" fmla="*/ 22 h 60"/>
              <a:gd name="T10" fmla="*/ 62 w 66"/>
              <a:gd name="T11" fmla="*/ 22 h 60"/>
              <a:gd name="T12" fmla="*/ 62 w 66"/>
              <a:gd name="T13" fmla="*/ 22 h 60"/>
              <a:gd name="T14" fmla="*/ 62 w 66"/>
              <a:gd name="T15" fmla="*/ 18 h 60"/>
              <a:gd name="T16" fmla="*/ 60 w 66"/>
              <a:gd name="T17" fmla="*/ 18 h 60"/>
              <a:gd name="T18" fmla="*/ 60 w 66"/>
              <a:gd name="T19" fmla="*/ 22 h 60"/>
              <a:gd name="T20" fmla="*/ 60 w 66"/>
              <a:gd name="T21" fmla="*/ 26 h 60"/>
              <a:gd name="T22" fmla="*/ 60 w 66"/>
              <a:gd name="T23" fmla="*/ 30 h 60"/>
              <a:gd name="T24" fmla="*/ 60 w 66"/>
              <a:gd name="T25" fmla="*/ 34 h 60"/>
              <a:gd name="T26" fmla="*/ 62 w 66"/>
              <a:gd name="T27" fmla="*/ 36 h 60"/>
              <a:gd name="T28" fmla="*/ 56 w 66"/>
              <a:gd name="T29" fmla="*/ 36 h 60"/>
              <a:gd name="T30" fmla="*/ 56 w 66"/>
              <a:gd name="T31" fmla="*/ 40 h 60"/>
              <a:gd name="T32" fmla="*/ 52 w 66"/>
              <a:gd name="T33" fmla="*/ 48 h 60"/>
              <a:gd name="T34" fmla="*/ 52 w 66"/>
              <a:gd name="T35" fmla="*/ 52 h 60"/>
              <a:gd name="T36" fmla="*/ 52 w 66"/>
              <a:gd name="T37" fmla="*/ 56 h 60"/>
              <a:gd name="T38" fmla="*/ 48 w 66"/>
              <a:gd name="T39" fmla="*/ 60 h 60"/>
              <a:gd name="T40" fmla="*/ 0 w 66"/>
              <a:gd name="T41" fmla="*/ 34 h 60"/>
              <a:gd name="T42" fmla="*/ 0 w 66"/>
              <a:gd name="T43" fmla="*/ 34 h 60"/>
              <a:gd name="T44" fmla="*/ 4 w 66"/>
              <a:gd name="T45" fmla="*/ 36 h 60"/>
              <a:gd name="T46" fmla="*/ 6 w 66"/>
              <a:gd name="T47" fmla="*/ 36 h 60"/>
              <a:gd name="T48" fmla="*/ 10 w 66"/>
              <a:gd name="T49" fmla="*/ 34 h 60"/>
              <a:gd name="T50" fmla="*/ 14 w 66"/>
              <a:gd name="T51" fmla="*/ 34 h 60"/>
              <a:gd name="T52" fmla="*/ 18 w 66"/>
              <a:gd name="T53" fmla="*/ 34 h 60"/>
              <a:gd name="T54" fmla="*/ 26 w 66"/>
              <a:gd name="T55" fmla="*/ 34 h 60"/>
              <a:gd name="T56" fmla="*/ 26 w 66"/>
              <a:gd name="T57" fmla="*/ 36 h 60"/>
              <a:gd name="T58" fmla="*/ 36 w 66"/>
              <a:gd name="T59" fmla="*/ 34 h 60"/>
              <a:gd name="T60" fmla="*/ 40 w 66"/>
              <a:gd name="T61" fmla="*/ 30 h 60"/>
              <a:gd name="T62" fmla="*/ 40 w 66"/>
              <a:gd name="T63" fmla="*/ 30 h 60"/>
              <a:gd name="T64" fmla="*/ 40 w 66"/>
              <a:gd name="T65" fmla="*/ 22 h 60"/>
              <a:gd name="T66" fmla="*/ 48 w 66"/>
              <a:gd name="T67" fmla="*/ 18 h 60"/>
              <a:gd name="T68" fmla="*/ 48 w 66"/>
              <a:gd name="T69" fmla="*/ 14 h 60"/>
              <a:gd name="T70" fmla="*/ 52 w 66"/>
              <a:gd name="T71" fmla="*/ 14 h 60"/>
              <a:gd name="T72" fmla="*/ 52 w 66"/>
              <a:gd name="T73" fmla="*/ 14 h 60"/>
              <a:gd name="T74" fmla="*/ 52 w 66"/>
              <a:gd name="T75" fmla="*/ 10 h 60"/>
              <a:gd name="T76" fmla="*/ 56 w 66"/>
              <a:gd name="T77" fmla="*/ 10 h 60"/>
              <a:gd name="T78" fmla="*/ 56 w 66"/>
              <a:gd name="T79" fmla="*/ 6 h 60"/>
              <a:gd name="T80" fmla="*/ 56 w 66"/>
              <a:gd name="T81" fmla="*/ 6 h 60"/>
              <a:gd name="T82" fmla="*/ 60 w 66"/>
              <a:gd name="T83" fmla="*/ 6 h 60"/>
              <a:gd name="T84" fmla="*/ 62 w 66"/>
              <a:gd name="T85" fmla="*/ 0 h 60"/>
              <a:gd name="T86" fmla="*/ 62 w 66"/>
              <a:gd name="T87" fmla="*/ 2 h 60"/>
              <a:gd name="T88" fmla="*/ 62 w 66"/>
              <a:gd name="T89" fmla="*/ 6 h 60"/>
              <a:gd name="T90" fmla="*/ 66 w 66"/>
              <a:gd name="T91" fmla="*/ 6 h 60"/>
              <a:gd name="T92" fmla="*/ 66 w 66"/>
              <a:gd name="T93" fmla="*/ 10 h 60"/>
              <a:gd name="T94" fmla="*/ 36 w 66"/>
              <a:gd name="T95" fmla="*/ 26 h 60"/>
              <a:gd name="T96" fmla="*/ 30 w 66"/>
              <a:gd name="T97" fmla="*/ 34 h 60"/>
              <a:gd name="T98" fmla="*/ 30 w 66"/>
              <a:gd name="T99" fmla="*/ 34 h 60"/>
              <a:gd name="T100" fmla="*/ 30 w 66"/>
              <a:gd name="T101" fmla="*/ 34 h 60"/>
              <a:gd name="T102" fmla="*/ 32 w 66"/>
              <a:gd name="T103" fmla="*/ 34 h 60"/>
              <a:gd name="T104" fmla="*/ 30 w 66"/>
              <a:gd name="T105" fmla="*/ 3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6" h="60">
                <a:moveTo>
                  <a:pt x="66" y="10"/>
                </a:moveTo>
                <a:lnTo>
                  <a:pt x="66" y="10"/>
                </a:lnTo>
                <a:lnTo>
                  <a:pt x="66" y="10"/>
                </a:lnTo>
                <a:lnTo>
                  <a:pt x="66" y="14"/>
                </a:lnTo>
                <a:lnTo>
                  <a:pt x="66" y="14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0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18"/>
                </a:lnTo>
                <a:lnTo>
                  <a:pt x="62" y="18"/>
                </a:lnTo>
                <a:lnTo>
                  <a:pt x="62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2" y="36"/>
                </a:lnTo>
                <a:lnTo>
                  <a:pt x="62" y="36"/>
                </a:lnTo>
                <a:lnTo>
                  <a:pt x="60" y="36"/>
                </a:lnTo>
                <a:lnTo>
                  <a:pt x="60" y="36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6" y="40"/>
                </a:lnTo>
                <a:lnTo>
                  <a:pt x="56" y="44"/>
                </a:lnTo>
                <a:lnTo>
                  <a:pt x="52" y="44"/>
                </a:lnTo>
                <a:lnTo>
                  <a:pt x="52" y="48"/>
                </a:lnTo>
                <a:lnTo>
                  <a:pt x="52" y="48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60"/>
                </a:lnTo>
                <a:lnTo>
                  <a:pt x="52" y="60"/>
                </a:lnTo>
                <a:lnTo>
                  <a:pt x="48" y="60"/>
                </a:lnTo>
                <a:lnTo>
                  <a:pt x="48" y="60"/>
                </a:lnTo>
                <a:lnTo>
                  <a:pt x="14" y="56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6" y="36"/>
                </a:lnTo>
                <a:lnTo>
                  <a:pt x="6" y="36"/>
                </a:lnTo>
                <a:lnTo>
                  <a:pt x="6" y="36"/>
                </a:lnTo>
                <a:lnTo>
                  <a:pt x="6" y="36"/>
                </a:lnTo>
                <a:lnTo>
                  <a:pt x="10" y="36"/>
                </a:lnTo>
                <a:lnTo>
                  <a:pt x="10" y="36"/>
                </a:lnTo>
                <a:lnTo>
                  <a:pt x="10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6" y="34"/>
                </a:lnTo>
                <a:lnTo>
                  <a:pt x="26" y="34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30" y="36"/>
                </a:lnTo>
                <a:lnTo>
                  <a:pt x="32" y="34"/>
                </a:lnTo>
                <a:lnTo>
                  <a:pt x="36" y="34"/>
                </a:lnTo>
                <a:lnTo>
                  <a:pt x="36" y="34"/>
                </a:lnTo>
                <a:lnTo>
                  <a:pt x="36" y="34"/>
                </a:lnTo>
                <a:lnTo>
                  <a:pt x="40" y="34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26"/>
                </a:lnTo>
                <a:lnTo>
                  <a:pt x="40" y="22"/>
                </a:lnTo>
                <a:lnTo>
                  <a:pt x="40" y="22"/>
                </a:lnTo>
                <a:lnTo>
                  <a:pt x="44" y="22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4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60" y="6"/>
                </a:lnTo>
                <a:lnTo>
                  <a:pt x="60" y="6"/>
                </a:lnTo>
                <a:lnTo>
                  <a:pt x="62" y="2"/>
                </a:lnTo>
                <a:lnTo>
                  <a:pt x="62" y="2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2"/>
                </a:lnTo>
                <a:lnTo>
                  <a:pt x="62" y="2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2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10"/>
                </a:lnTo>
                <a:lnTo>
                  <a:pt x="66" y="10"/>
                </a:lnTo>
                <a:lnTo>
                  <a:pt x="66" y="10"/>
                </a:lnTo>
                <a:lnTo>
                  <a:pt x="66" y="10"/>
                </a:lnTo>
                <a:lnTo>
                  <a:pt x="66" y="10"/>
                </a:lnTo>
                <a:close/>
                <a:moveTo>
                  <a:pt x="40" y="30"/>
                </a:moveTo>
                <a:lnTo>
                  <a:pt x="36" y="30"/>
                </a:lnTo>
                <a:lnTo>
                  <a:pt x="36" y="26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close/>
                <a:moveTo>
                  <a:pt x="30" y="34"/>
                </a:move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3" name="Freeform 61">
            <a:extLst>
              <a:ext uri="{FF2B5EF4-FFF2-40B4-BE49-F238E27FC236}">
                <a16:creationId xmlns:a16="http://schemas.microsoft.com/office/drawing/2014/main" id="{D206F4F1-EE17-451D-8904-FF7C72935252}"/>
              </a:ext>
            </a:extLst>
          </p:cNvPr>
          <p:cNvSpPr>
            <a:spLocks/>
          </p:cNvSpPr>
          <p:nvPr/>
        </p:nvSpPr>
        <p:spPr bwMode="auto">
          <a:xfrm>
            <a:off x="7217178" y="3220505"/>
            <a:ext cx="387350" cy="260350"/>
          </a:xfrm>
          <a:custGeom>
            <a:avLst/>
            <a:gdLst>
              <a:gd name="T0" fmla="*/ 168 w 244"/>
              <a:gd name="T1" fmla="*/ 118 h 164"/>
              <a:gd name="T2" fmla="*/ 162 w 244"/>
              <a:gd name="T3" fmla="*/ 126 h 164"/>
              <a:gd name="T4" fmla="*/ 172 w 244"/>
              <a:gd name="T5" fmla="*/ 134 h 164"/>
              <a:gd name="T6" fmla="*/ 176 w 244"/>
              <a:gd name="T7" fmla="*/ 144 h 164"/>
              <a:gd name="T8" fmla="*/ 166 w 244"/>
              <a:gd name="T9" fmla="*/ 156 h 164"/>
              <a:gd name="T10" fmla="*/ 158 w 244"/>
              <a:gd name="T11" fmla="*/ 164 h 164"/>
              <a:gd name="T12" fmla="*/ 146 w 244"/>
              <a:gd name="T13" fmla="*/ 156 h 164"/>
              <a:gd name="T14" fmla="*/ 142 w 244"/>
              <a:gd name="T15" fmla="*/ 144 h 164"/>
              <a:gd name="T16" fmla="*/ 132 w 244"/>
              <a:gd name="T17" fmla="*/ 142 h 164"/>
              <a:gd name="T18" fmla="*/ 116 w 244"/>
              <a:gd name="T19" fmla="*/ 130 h 164"/>
              <a:gd name="T20" fmla="*/ 106 w 244"/>
              <a:gd name="T21" fmla="*/ 122 h 164"/>
              <a:gd name="T22" fmla="*/ 94 w 244"/>
              <a:gd name="T23" fmla="*/ 112 h 164"/>
              <a:gd name="T24" fmla="*/ 86 w 244"/>
              <a:gd name="T25" fmla="*/ 100 h 164"/>
              <a:gd name="T26" fmla="*/ 80 w 244"/>
              <a:gd name="T27" fmla="*/ 86 h 164"/>
              <a:gd name="T28" fmla="*/ 60 w 244"/>
              <a:gd name="T29" fmla="*/ 86 h 164"/>
              <a:gd name="T30" fmla="*/ 60 w 244"/>
              <a:gd name="T31" fmla="*/ 74 h 164"/>
              <a:gd name="T32" fmla="*/ 50 w 244"/>
              <a:gd name="T33" fmla="*/ 62 h 164"/>
              <a:gd name="T34" fmla="*/ 38 w 244"/>
              <a:gd name="T35" fmla="*/ 56 h 164"/>
              <a:gd name="T36" fmla="*/ 34 w 244"/>
              <a:gd name="T37" fmla="*/ 62 h 164"/>
              <a:gd name="T38" fmla="*/ 24 w 244"/>
              <a:gd name="T39" fmla="*/ 66 h 164"/>
              <a:gd name="T40" fmla="*/ 12 w 244"/>
              <a:gd name="T41" fmla="*/ 74 h 164"/>
              <a:gd name="T42" fmla="*/ 12 w 244"/>
              <a:gd name="T43" fmla="*/ 86 h 164"/>
              <a:gd name="T44" fmla="*/ 0 w 244"/>
              <a:gd name="T45" fmla="*/ 78 h 164"/>
              <a:gd name="T46" fmla="*/ 0 w 244"/>
              <a:gd name="T47" fmla="*/ 52 h 164"/>
              <a:gd name="T48" fmla="*/ 0 w 244"/>
              <a:gd name="T49" fmla="*/ 22 h 164"/>
              <a:gd name="T50" fmla="*/ 16 w 244"/>
              <a:gd name="T51" fmla="*/ 8 h 164"/>
              <a:gd name="T52" fmla="*/ 34 w 244"/>
              <a:gd name="T53" fmla="*/ 0 h 164"/>
              <a:gd name="T54" fmla="*/ 82 w 244"/>
              <a:gd name="T55" fmla="*/ 38 h 164"/>
              <a:gd name="T56" fmla="*/ 106 w 244"/>
              <a:gd name="T57" fmla="*/ 38 h 164"/>
              <a:gd name="T58" fmla="*/ 128 w 244"/>
              <a:gd name="T59" fmla="*/ 38 h 164"/>
              <a:gd name="T60" fmla="*/ 136 w 244"/>
              <a:gd name="T61" fmla="*/ 48 h 164"/>
              <a:gd name="T62" fmla="*/ 142 w 244"/>
              <a:gd name="T63" fmla="*/ 62 h 164"/>
              <a:gd name="T64" fmla="*/ 150 w 244"/>
              <a:gd name="T65" fmla="*/ 82 h 164"/>
              <a:gd name="T66" fmla="*/ 166 w 244"/>
              <a:gd name="T67" fmla="*/ 86 h 164"/>
              <a:gd name="T68" fmla="*/ 172 w 244"/>
              <a:gd name="T69" fmla="*/ 96 h 164"/>
              <a:gd name="T70" fmla="*/ 180 w 244"/>
              <a:gd name="T71" fmla="*/ 92 h 164"/>
              <a:gd name="T72" fmla="*/ 192 w 244"/>
              <a:gd name="T73" fmla="*/ 78 h 164"/>
              <a:gd name="T74" fmla="*/ 206 w 244"/>
              <a:gd name="T75" fmla="*/ 70 h 164"/>
              <a:gd name="T76" fmla="*/ 210 w 244"/>
              <a:gd name="T77" fmla="*/ 70 h 164"/>
              <a:gd name="T78" fmla="*/ 198 w 244"/>
              <a:gd name="T79" fmla="*/ 78 h 164"/>
              <a:gd name="T80" fmla="*/ 210 w 244"/>
              <a:gd name="T81" fmla="*/ 86 h 164"/>
              <a:gd name="T82" fmla="*/ 218 w 244"/>
              <a:gd name="T83" fmla="*/ 86 h 164"/>
              <a:gd name="T84" fmla="*/ 224 w 244"/>
              <a:gd name="T85" fmla="*/ 86 h 164"/>
              <a:gd name="T86" fmla="*/ 240 w 244"/>
              <a:gd name="T87" fmla="*/ 92 h 164"/>
              <a:gd name="T88" fmla="*/ 236 w 244"/>
              <a:gd name="T89" fmla="*/ 100 h 164"/>
              <a:gd name="T90" fmla="*/ 224 w 244"/>
              <a:gd name="T91" fmla="*/ 104 h 164"/>
              <a:gd name="T92" fmla="*/ 206 w 244"/>
              <a:gd name="T93" fmla="*/ 104 h 164"/>
              <a:gd name="T94" fmla="*/ 210 w 244"/>
              <a:gd name="T95" fmla="*/ 96 h 164"/>
              <a:gd name="T96" fmla="*/ 202 w 244"/>
              <a:gd name="T97" fmla="*/ 92 h 164"/>
              <a:gd name="T98" fmla="*/ 192 w 244"/>
              <a:gd name="T99" fmla="*/ 92 h 164"/>
              <a:gd name="T100" fmla="*/ 184 w 244"/>
              <a:gd name="T101" fmla="*/ 104 h 164"/>
              <a:gd name="T102" fmla="*/ 184 w 244"/>
              <a:gd name="T103" fmla="*/ 108 h 164"/>
              <a:gd name="T104" fmla="*/ 176 w 244"/>
              <a:gd name="T105" fmla="*/ 112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4" h="164">
                <a:moveTo>
                  <a:pt x="176" y="112"/>
                </a:moveTo>
                <a:lnTo>
                  <a:pt x="176" y="116"/>
                </a:lnTo>
                <a:lnTo>
                  <a:pt x="176" y="118"/>
                </a:lnTo>
                <a:lnTo>
                  <a:pt x="172" y="118"/>
                </a:lnTo>
                <a:lnTo>
                  <a:pt x="168" y="118"/>
                </a:lnTo>
                <a:lnTo>
                  <a:pt x="168" y="116"/>
                </a:lnTo>
                <a:lnTo>
                  <a:pt x="166" y="116"/>
                </a:lnTo>
                <a:lnTo>
                  <a:pt x="162" y="118"/>
                </a:lnTo>
                <a:lnTo>
                  <a:pt x="162" y="122"/>
                </a:lnTo>
                <a:lnTo>
                  <a:pt x="162" y="126"/>
                </a:lnTo>
                <a:lnTo>
                  <a:pt x="166" y="126"/>
                </a:lnTo>
                <a:lnTo>
                  <a:pt x="166" y="130"/>
                </a:lnTo>
                <a:lnTo>
                  <a:pt x="168" y="130"/>
                </a:lnTo>
                <a:lnTo>
                  <a:pt x="172" y="130"/>
                </a:lnTo>
                <a:lnTo>
                  <a:pt x="172" y="134"/>
                </a:lnTo>
                <a:lnTo>
                  <a:pt x="168" y="134"/>
                </a:lnTo>
                <a:lnTo>
                  <a:pt x="168" y="138"/>
                </a:lnTo>
                <a:lnTo>
                  <a:pt x="172" y="142"/>
                </a:lnTo>
                <a:lnTo>
                  <a:pt x="172" y="144"/>
                </a:lnTo>
                <a:lnTo>
                  <a:pt x="176" y="144"/>
                </a:lnTo>
                <a:lnTo>
                  <a:pt x="172" y="144"/>
                </a:lnTo>
                <a:lnTo>
                  <a:pt x="172" y="148"/>
                </a:lnTo>
                <a:lnTo>
                  <a:pt x="168" y="152"/>
                </a:lnTo>
                <a:lnTo>
                  <a:pt x="168" y="156"/>
                </a:lnTo>
                <a:lnTo>
                  <a:pt x="166" y="156"/>
                </a:lnTo>
                <a:lnTo>
                  <a:pt x="166" y="160"/>
                </a:lnTo>
                <a:lnTo>
                  <a:pt x="166" y="164"/>
                </a:lnTo>
                <a:lnTo>
                  <a:pt x="162" y="160"/>
                </a:lnTo>
                <a:lnTo>
                  <a:pt x="162" y="164"/>
                </a:lnTo>
                <a:lnTo>
                  <a:pt x="158" y="164"/>
                </a:lnTo>
                <a:lnTo>
                  <a:pt x="158" y="160"/>
                </a:lnTo>
                <a:lnTo>
                  <a:pt x="154" y="160"/>
                </a:lnTo>
                <a:lnTo>
                  <a:pt x="150" y="160"/>
                </a:lnTo>
                <a:lnTo>
                  <a:pt x="146" y="160"/>
                </a:lnTo>
                <a:lnTo>
                  <a:pt x="146" y="156"/>
                </a:lnTo>
                <a:lnTo>
                  <a:pt x="150" y="152"/>
                </a:lnTo>
                <a:lnTo>
                  <a:pt x="150" y="148"/>
                </a:lnTo>
                <a:lnTo>
                  <a:pt x="146" y="148"/>
                </a:lnTo>
                <a:lnTo>
                  <a:pt x="146" y="144"/>
                </a:lnTo>
                <a:lnTo>
                  <a:pt x="142" y="144"/>
                </a:lnTo>
                <a:lnTo>
                  <a:pt x="138" y="142"/>
                </a:lnTo>
                <a:lnTo>
                  <a:pt x="138" y="144"/>
                </a:lnTo>
                <a:lnTo>
                  <a:pt x="136" y="144"/>
                </a:lnTo>
                <a:lnTo>
                  <a:pt x="136" y="142"/>
                </a:lnTo>
                <a:lnTo>
                  <a:pt x="132" y="142"/>
                </a:lnTo>
                <a:lnTo>
                  <a:pt x="128" y="138"/>
                </a:lnTo>
                <a:lnTo>
                  <a:pt x="124" y="134"/>
                </a:lnTo>
                <a:lnTo>
                  <a:pt x="120" y="134"/>
                </a:lnTo>
                <a:lnTo>
                  <a:pt x="120" y="130"/>
                </a:lnTo>
                <a:lnTo>
                  <a:pt x="116" y="130"/>
                </a:lnTo>
                <a:lnTo>
                  <a:pt x="112" y="130"/>
                </a:lnTo>
                <a:lnTo>
                  <a:pt x="112" y="126"/>
                </a:lnTo>
                <a:lnTo>
                  <a:pt x="110" y="126"/>
                </a:lnTo>
                <a:lnTo>
                  <a:pt x="110" y="122"/>
                </a:lnTo>
                <a:lnTo>
                  <a:pt x="106" y="122"/>
                </a:lnTo>
                <a:lnTo>
                  <a:pt x="106" y="118"/>
                </a:lnTo>
                <a:lnTo>
                  <a:pt x="102" y="118"/>
                </a:lnTo>
                <a:lnTo>
                  <a:pt x="98" y="116"/>
                </a:lnTo>
                <a:lnTo>
                  <a:pt x="94" y="116"/>
                </a:lnTo>
                <a:lnTo>
                  <a:pt x="94" y="112"/>
                </a:lnTo>
                <a:lnTo>
                  <a:pt x="90" y="112"/>
                </a:lnTo>
                <a:lnTo>
                  <a:pt x="90" y="108"/>
                </a:lnTo>
                <a:lnTo>
                  <a:pt x="90" y="104"/>
                </a:lnTo>
                <a:lnTo>
                  <a:pt x="90" y="100"/>
                </a:lnTo>
                <a:lnTo>
                  <a:pt x="86" y="100"/>
                </a:lnTo>
                <a:lnTo>
                  <a:pt x="86" y="96"/>
                </a:lnTo>
                <a:lnTo>
                  <a:pt x="82" y="96"/>
                </a:lnTo>
                <a:lnTo>
                  <a:pt x="82" y="92"/>
                </a:lnTo>
                <a:lnTo>
                  <a:pt x="82" y="88"/>
                </a:lnTo>
                <a:lnTo>
                  <a:pt x="80" y="86"/>
                </a:lnTo>
                <a:lnTo>
                  <a:pt x="76" y="86"/>
                </a:lnTo>
                <a:lnTo>
                  <a:pt x="72" y="86"/>
                </a:lnTo>
                <a:lnTo>
                  <a:pt x="68" y="86"/>
                </a:lnTo>
                <a:lnTo>
                  <a:pt x="64" y="86"/>
                </a:lnTo>
                <a:lnTo>
                  <a:pt x="60" y="86"/>
                </a:lnTo>
                <a:lnTo>
                  <a:pt x="60" y="82"/>
                </a:lnTo>
                <a:lnTo>
                  <a:pt x="56" y="82"/>
                </a:lnTo>
                <a:lnTo>
                  <a:pt x="56" y="78"/>
                </a:lnTo>
                <a:lnTo>
                  <a:pt x="56" y="74"/>
                </a:lnTo>
                <a:lnTo>
                  <a:pt x="60" y="74"/>
                </a:lnTo>
                <a:lnTo>
                  <a:pt x="56" y="74"/>
                </a:lnTo>
                <a:lnTo>
                  <a:pt x="56" y="70"/>
                </a:lnTo>
                <a:lnTo>
                  <a:pt x="56" y="66"/>
                </a:lnTo>
                <a:lnTo>
                  <a:pt x="52" y="62"/>
                </a:lnTo>
                <a:lnTo>
                  <a:pt x="50" y="62"/>
                </a:lnTo>
                <a:lnTo>
                  <a:pt x="46" y="62"/>
                </a:lnTo>
                <a:lnTo>
                  <a:pt x="46" y="60"/>
                </a:lnTo>
                <a:lnTo>
                  <a:pt x="42" y="60"/>
                </a:lnTo>
                <a:lnTo>
                  <a:pt x="38" y="60"/>
                </a:lnTo>
                <a:lnTo>
                  <a:pt x="38" y="56"/>
                </a:lnTo>
                <a:lnTo>
                  <a:pt x="34" y="56"/>
                </a:lnTo>
                <a:lnTo>
                  <a:pt x="34" y="60"/>
                </a:lnTo>
                <a:lnTo>
                  <a:pt x="30" y="56"/>
                </a:lnTo>
                <a:lnTo>
                  <a:pt x="30" y="60"/>
                </a:lnTo>
                <a:lnTo>
                  <a:pt x="34" y="62"/>
                </a:lnTo>
                <a:lnTo>
                  <a:pt x="30" y="62"/>
                </a:lnTo>
                <a:lnTo>
                  <a:pt x="26" y="60"/>
                </a:lnTo>
                <a:lnTo>
                  <a:pt x="26" y="62"/>
                </a:lnTo>
                <a:lnTo>
                  <a:pt x="26" y="66"/>
                </a:lnTo>
                <a:lnTo>
                  <a:pt x="24" y="66"/>
                </a:lnTo>
                <a:lnTo>
                  <a:pt x="20" y="66"/>
                </a:lnTo>
                <a:lnTo>
                  <a:pt x="16" y="66"/>
                </a:lnTo>
                <a:lnTo>
                  <a:pt x="16" y="70"/>
                </a:lnTo>
                <a:lnTo>
                  <a:pt x="12" y="70"/>
                </a:lnTo>
                <a:lnTo>
                  <a:pt x="12" y="74"/>
                </a:lnTo>
                <a:lnTo>
                  <a:pt x="12" y="78"/>
                </a:lnTo>
                <a:lnTo>
                  <a:pt x="12" y="82"/>
                </a:lnTo>
                <a:lnTo>
                  <a:pt x="16" y="82"/>
                </a:lnTo>
                <a:lnTo>
                  <a:pt x="16" y="86"/>
                </a:lnTo>
                <a:lnTo>
                  <a:pt x="12" y="86"/>
                </a:lnTo>
                <a:lnTo>
                  <a:pt x="8" y="86"/>
                </a:lnTo>
                <a:lnTo>
                  <a:pt x="4" y="86"/>
                </a:lnTo>
                <a:lnTo>
                  <a:pt x="0" y="86"/>
                </a:lnTo>
                <a:lnTo>
                  <a:pt x="0" y="82"/>
                </a:lnTo>
                <a:lnTo>
                  <a:pt x="0" y="78"/>
                </a:lnTo>
                <a:lnTo>
                  <a:pt x="0" y="74"/>
                </a:lnTo>
                <a:lnTo>
                  <a:pt x="0" y="66"/>
                </a:lnTo>
                <a:lnTo>
                  <a:pt x="0" y="60"/>
                </a:lnTo>
                <a:lnTo>
                  <a:pt x="0" y="56"/>
                </a:lnTo>
                <a:lnTo>
                  <a:pt x="0" y="52"/>
                </a:lnTo>
                <a:lnTo>
                  <a:pt x="0" y="48"/>
                </a:lnTo>
                <a:lnTo>
                  <a:pt x="0" y="46"/>
                </a:lnTo>
                <a:lnTo>
                  <a:pt x="0" y="38"/>
                </a:lnTo>
                <a:lnTo>
                  <a:pt x="0" y="34"/>
                </a:lnTo>
                <a:lnTo>
                  <a:pt x="0" y="22"/>
                </a:lnTo>
                <a:lnTo>
                  <a:pt x="0" y="16"/>
                </a:lnTo>
                <a:lnTo>
                  <a:pt x="0" y="12"/>
                </a:lnTo>
                <a:lnTo>
                  <a:pt x="4" y="12"/>
                </a:lnTo>
                <a:lnTo>
                  <a:pt x="8" y="8"/>
                </a:lnTo>
                <a:lnTo>
                  <a:pt x="16" y="8"/>
                </a:lnTo>
                <a:lnTo>
                  <a:pt x="20" y="4"/>
                </a:lnTo>
                <a:lnTo>
                  <a:pt x="24" y="4"/>
                </a:lnTo>
                <a:lnTo>
                  <a:pt x="26" y="4"/>
                </a:lnTo>
                <a:lnTo>
                  <a:pt x="30" y="0"/>
                </a:lnTo>
                <a:lnTo>
                  <a:pt x="34" y="0"/>
                </a:lnTo>
                <a:lnTo>
                  <a:pt x="50" y="12"/>
                </a:lnTo>
                <a:lnTo>
                  <a:pt x="72" y="26"/>
                </a:lnTo>
                <a:lnTo>
                  <a:pt x="76" y="30"/>
                </a:lnTo>
                <a:lnTo>
                  <a:pt x="80" y="34"/>
                </a:lnTo>
                <a:lnTo>
                  <a:pt x="82" y="38"/>
                </a:lnTo>
                <a:lnTo>
                  <a:pt x="82" y="42"/>
                </a:lnTo>
                <a:lnTo>
                  <a:pt x="90" y="42"/>
                </a:lnTo>
                <a:lnTo>
                  <a:pt x="94" y="42"/>
                </a:lnTo>
                <a:lnTo>
                  <a:pt x="102" y="38"/>
                </a:lnTo>
                <a:lnTo>
                  <a:pt x="106" y="38"/>
                </a:lnTo>
                <a:lnTo>
                  <a:pt x="110" y="42"/>
                </a:lnTo>
                <a:lnTo>
                  <a:pt x="112" y="42"/>
                </a:lnTo>
                <a:lnTo>
                  <a:pt x="120" y="42"/>
                </a:lnTo>
                <a:lnTo>
                  <a:pt x="124" y="38"/>
                </a:lnTo>
                <a:lnTo>
                  <a:pt x="128" y="38"/>
                </a:lnTo>
                <a:lnTo>
                  <a:pt x="128" y="42"/>
                </a:lnTo>
                <a:lnTo>
                  <a:pt x="132" y="42"/>
                </a:lnTo>
                <a:lnTo>
                  <a:pt x="132" y="46"/>
                </a:lnTo>
                <a:lnTo>
                  <a:pt x="136" y="46"/>
                </a:lnTo>
                <a:lnTo>
                  <a:pt x="136" y="48"/>
                </a:lnTo>
                <a:lnTo>
                  <a:pt x="138" y="52"/>
                </a:lnTo>
                <a:lnTo>
                  <a:pt x="142" y="52"/>
                </a:lnTo>
                <a:lnTo>
                  <a:pt x="142" y="56"/>
                </a:lnTo>
                <a:lnTo>
                  <a:pt x="142" y="60"/>
                </a:lnTo>
                <a:lnTo>
                  <a:pt x="142" y="62"/>
                </a:lnTo>
                <a:lnTo>
                  <a:pt x="142" y="66"/>
                </a:lnTo>
                <a:lnTo>
                  <a:pt x="142" y="70"/>
                </a:lnTo>
                <a:lnTo>
                  <a:pt x="146" y="70"/>
                </a:lnTo>
                <a:lnTo>
                  <a:pt x="150" y="74"/>
                </a:lnTo>
                <a:lnTo>
                  <a:pt x="150" y="82"/>
                </a:lnTo>
                <a:lnTo>
                  <a:pt x="150" y="86"/>
                </a:lnTo>
                <a:lnTo>
                  <a:pt x="154" y="86"/>
                </a:lnTo>
                <a:lnTo>
                  <a:pt x="158" y="86"/>
                </a:lnTo>
                <a:lnTo>
                  <a:pt x="162" y="86"/>
                </a:lnTo>
                <a:lnTo>
                  <a:pt x="166" y="86"/>
                </a:lnTo>
                <a:lnTo>
                  <a:pt x="168" y="86"/>
                </a:lnTo>
                <a:lnTo>
                  <a:pt x="168" y="88"/>
                </a:lnTo>
                <a:lnTo>
                  <a:pt x="172" y="88"/>
                </a:lnTo>
                <a:lnTo>
                  <a:pt x="168" y="92"/>
                </a:lnTo>
                <a:lnTo>
                  <a:pt x="172" y="96"/>
                </a:lnTo>
                <a:lnTo>
                  <a:pt x="176" y="96"/>
                </a:lnTo>
                <a:lnTo>
                  <a:pt x="180" y="96"/>
                </a:lnTo>
                <a:lnTo>
                  <a:pt x="176" y="96"/>
                </a:lnTo>
                <a:lnTo>
                  <a:pt x="176" y="92"/>
                </a:lnTo>
                <a:lnTo>
                  <a:pt x="180" y="92"/>
                </a:lnTo>
                <a:lnTo>
                  <a:pt x="180" y="88"/>
                </a:lnTo>
                <a:lnTo>
                  <a:pt x="184" y="86"/>
                </a:lnTo>
                <a:lnTo>
                  <a:pt x="184" y="82"/>
                </a:lnTo>
                <a:lnTo>
                  <a:pt x="188" y="82"/>
                </a:lnTo>
                <a:lnTo>
                  <a:pt x="192" y="78"/>
                </a:lnTo>
                <a:lnTo>
                  <a:pt x="194" y="78"/>
                </a:lnTo>
                <a:lnTo>
                  <a:pt x="198" y="74"/>
                </a:lnTo>
                <a:lnTo>
                  <a:pt x="202" y="70"/>
                </a:lnTo>
                <a:lnTo>
                  <a:pt x="202" y="66"/>
                </a:lnTo>
                <a:lnTo>
                  <a:pt x="206" y="70"/>
                </a:lnTo>
                <a:lnTo>
                  <a:pt x="206" y="66"/>
                </a:lnTo>
                <a:lnTo>
                  <a:pt x="210" y="66"/>
                </a:lnTo>
                <a:lnTo>
                  <a:pt x="214" y="62"/>
                </a:lnTo>
                <a:lnTo>
                  <a:pt x="214" y="66"/>
                </a:lnTo>
                <a:lnTo>
                  <a:pt x="210" y="70"/>
                </a:lnTo>
                <a:lnTo>
                  <a:pt x="206" y="70"/>
                </a:lnTo>
                <a:lnTo>
                  <a:pt x="206" y="74"/>
                </a:lnTo>
                <a:lnTo>
                  <a:pt x="202" y="74"/>
                </a:lnTo>
                <a:lnTo>
                  <a:pt x="202" y="78"/>
                </a:lnTo>
                <a:lnTo>
                  <a:pt x="198" y="78"/>
                </a:lnTo>
                <a:lnTo>
                  <a:pt x="198" y="82"/>
                </a:lnTo>
                <a:lnTo>
                  <a:pt x="202" y="82"/>
                </a:lnTo>
                <a:lnTo>
                  <a:pt x="206" y="82"/>
                </a:lnTo>
                <a:lnTo>
                  <a:pt x="210" y="82"/>
                </a:lnTo>
                <a:lnTo>
                  <a:pt x="210" y="86"/>
                </a:lnTo>
                <a:lnTo>
                  <a:pt x="214" y="86"/>
                </a:lnTo>
                <a:lnTo>
                  <a:pt x="218" y="88"/>
                </a:lnTo>
                <a:lnTo>
                  <a:pt x="218" y="86"/>
                </a:lnTo>
                <a:lnTo>
                  <a:pt x="218" y="82"/>
                </a:lnTo>
                <a:lnTo>
                  <a:pt x="218" y="86"/>
                </a:lnTo>
                <a:lnTo>
                  <a:pt x="222" y="86"/>
                </a:lnTo>
                <a:lnTo>
                  <a:pt x="222" y="82"/>
                </a:lnTo>
                <a:lnTo>
                  <a:pt x="222" y="78"/>
                </a:lnTo>
                <a:lnTo>
                  <a:pt x="224" y="82"/>
                </a:lnTo>
                <a:lnTo>
                  <a:pt x="224" y="86"/>
                </a:lnTo>
                <a:lnTo>
                  <a:pt x="228" y="86"/>
                </a:lnTo>
                <a:lnTo>
                  <a:pt x="228" y="88"/>
                </a:lnTo>
                <a:lnTo>
                  <a:pt x="232" y="88"/>
                </a:lnTo>
                <a:lnTo>
                  <a:pt x="236" y="92"/>
                </a:lnTo>
                <a:lnTo>
                  <a:pt x="240" y="92"/>
                </a:lnTo>
                <a:lnTo>
                  <a:pt x="244" y="92"/>
                </a:lnTo>
                <a:lnTo>
                  <a:pt x="240" y="92"/>
                </a:lnTo>
                <a:lnTo>
                  <a:pt x="240" y="96"/>
                </a:lnTo>
                <a:lnTo>
                  <a:pt x="236" y="96"/>
                </a:lnTo>
                <a:lnTo>
                  <a:pt x="236" y="100"/>
                </a:lnTo>
                <a:lnTo>
                  <a:pt x="232" y="100"/>
                </a:lnTo>
                <a:lnTo>
                  <a:pt x="232" y="96"/>
                </a:lnTo>
                <a:lnTo>
                  <a:pt x="232" y="100"/>
                </a:lnTo>
                <a:lnTo>
                  <a:pt x="228" y="100"/>
                </a:lnTo>
                <a:lnTo>
                  <a:pt x="224" y="104"/>
                </a:lnTo>
                <a:lnTo>
                  <a:pt x="222" y="108"/>
                </a:lnTo>
                <a:lnTo>
                  <a:pt x="218" y="104"/>
                </a:lnTo>
                <a:lnTo>
                  <a:pt x="214" y="104"/>
                </a:lnTo>
                <a:lnTo>
                  <a:pt x="210" y="104"/>
                </a:lnTo>
                <a:lnTo>
                  <a:pt x="206" y="104"/>
                </a:lnTo>
                <a:lnTo>
                  <a:pt x="202" y="104"/>
                </a:lnTo>
                <a:lnTo>
                  <a:pt x="202" y="100"/>
                </a:lnTo>
                <a:lnTo>
                  <a:pt x="206" y="100"/>
                </a:lnTo>
                <a:lnTo>
                  <a:pt x="206" y="96"/>
                </a:lnTo>
                <a:lnTo>
                  <a:pt x="210" y="96"/>
                </a:lnTo>
                <a:lnTo>
                  <a:pt x="210" y="92"/>
                </a:lnTo>
                <a:lnTo>
                  <a:pt x="206" y="92"/>
                </a:lnTo>
                <a:lnTo>
                  <a:pt x="206" y="88"/>
                </a:lnTo>
                <a:lnTo>
                  <a:pt x="202" y="88"/>
                </a:lnTo>
                <a:lnTo>
                  <a:pt x="202" y="92"/>
                </a:lnTo>
                <a:lnTo>
                  <a:pt x="198" y="92"/>
                </a:lnTo>
                <a:lnTo>
                  <a:pt x="198" y="96"/>
                </a:lnTo>
                <a:lnTo>
                  <a:pt x="194" y="96"/>
                </a:lnTo>
                <a:lnTo>
                  <a:pt x="192" y="96"/>
                </a:lnTo>
                <a:lnTo>
                  <a:pt x="192" y="92"/>
                </a:lnTo>
                <a:lnTo>
                  <a:pt x="188" y="92"/>
                </a:lnTo>
                <a:lnTo>
                  <a:pt x="188" y="96"/>
                </a:lnTo>
                <a:lnTo>
                  <a:pt x="188" y="100"/>
                </a:lnTo>
                <a:lnTo>
                  <a:pt x="188" y="104"/>
                </a:lnTo>
                <a:lnTo>
                  <a:pt x="184" y="104"/>
                </a:lnTo>
                <a:lnTo>
                  <a:pt x="180" y="104"/>
                </a:lnTo>
                <a:lnTo>
                  <a:pt x="176" y="104"/>
                </a:lnTo>
                <a:lnTo>
                  <a:pt x="176" y="108"/>
                </a:lnTo>
                <a:lnTo>
                  <a:pt x="180" y="108"/>
                </a:lnTo>
                <a:lnTo>
                  <a:pt x="184" y="108"/>
                </a:lnTo>
                <a:lnTo>
                  <a:pt x="180" y="108"/>
                </a:lnTo>
                <a:lnTo>
                  <a:pt x="180" y="112"/>
                </a:lnTo>
                <a:lnTo>
                  <a:pt x="176" y="112"/>
                </a:lnTo>
                <a:lnTo>
                  <a:pt x="176" y="112"/>
                </a:lnTo>
                <a:lnTo>
                  <a:pt x="176" y="1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4" name="Freeform 62">
            <a:extLst>
              <a:ext uri="{FF2B5EF4-FFF2-40B4-BE49-F238E27FC236}">
                <a16:creationId xmlns:a16="http://schemas.microsoft.com/office/drawing/2014/main" id="{1BD3FD49-2784-404E-882E-C867F9883D71}"/>
              </a:ext>
            </a:extLst>
          </p:cNvPr>
          <p:cNvSpPr>
            <a:spLocks noEditPoints="1"/>
          </p:cNvSpPr>
          <p:nvPr/>
        </p:nvSpPr>
        <p:spPr bwMode="auto">
          <a:xfrm>
            <a:off x="8255403" y="3884080"/>
            <a:ext cx="158750" cy="409575"/>
          </a:xfrm>
          <a:custGeom>
            <a:avLst/>
            <a:gdLst>
              <a:gd name="T0" fmla="*/ 78 w 100"/>
              <a:gd name="T1" fmla="*/ 122 h 258"/>
              <a:gd name="T2" fmla="*/ 86 w 100"/>
              <a:gd name="T3" fmla="*/ 130 h 258"/>
              <a:gd name="T4" fmla="*/ 92 w 100"/>
              <a:gd name="T5" fmla="*/ 138 h 258"/>
              <a:gd name="T6" fmla="*/ 96 w 100"/>
              <a:gd name="T7" fmla="*/ 148 h 258"/>
              <a:gd name="T8" fmla="*/ 96 w 100"/>
              <a:gd name="T9" fmla="*/ 168 h 258"/>
              <a:gd name="T10" fmla="*/ 100 w 100"/>
              <a:gd name="T11" fmla="*/ 178 h 258"/>
              <a:gd name="T12" fmla="*/ 100 w 100"/>
              <a:gd name="T13" fmla="*/ 194 h 258"/>
              <a:gd name="T14" fmla="*/ 96 w 100"/>
              <a:gd name="T15" fmla="*/ 198 h 258"/>
              <a:gd name="T16" fmla="*/ 92 w 100"/>
              <a:gd name="T17" fmla="*/ 212 h 258"/>
              <a:gd name="T18" fmla="*/ 78 w 100"/>
              <a:gd name="T19" fmla="*/ 220 h 258"/>
              <a:gd name="T20" fmla="*/ 62 w 100"/>
              <a:gd name="T21" fmla="*/ 220 h 258"/>
              <a:gd name="T22" fmla="*/ 62 w 100"/>
              <a:gd name="T23" fmla="*/ 228 h 258"/>
              <a:gd name="T24" fmla="*/ 60 w 100"/>
              <a:gd name="T25" fmla="*/ 232 h 258"/>
              <a:gd name="T26" fmla="*/ 56 w 100"/>
              <a:gd name="T27" fmla="*/ 232 h 258"/>
              <a:gd name="T28" fmla="*/ 52 w 100"/>
              <a:gd name="T29" fmla="*/ 234 h 258"/>
              <a:gd name="T30" fmla="*/ 48 w 100"/>
              <a:gd name="T31" fmla="*/ 246 h 258"/>
              <a:gd name="T32" fmla="*/ 34 w 100"/>
              <a:gd name="T33" fmla="*/ 258 h 258"/>
              <a:gd name="T34" fmla="*/ 36 w 100"/>
              <a:gd name="T35" fmla="*/ 238 h 258"/>
              <a:gd name="T36" fmla="*/ 34 w 100"/>
              <a:gd name="T37" fmla="*/ 228 h 258"/>
              <a:gd name="T38" fmla="*/ 40 w 100"/>
              <a:gd name="T39" fmla="*/ 216 h 258"/>
              <a:gd name="T40" fmla="*/ 56 w 100"/>
              <a:gd name="T41" fmla="*/ 216 h 258"/>
              <a:gd name="T42" fmla="*/ 56 w 100"/>
              <a:gd name="T43" fmla="*/ 204 h 258"/>
              <a:gd name="T44" fmla="*/ 62 w 100"/>
              <a:gd name="T45" fmla="*/ 198 h 258"/>
              <a:gd name="T46" fmla="*/ 74 w 100"/>
              <a:gd name="T47" fmla="*/ 186 h 258"/>
              <a:gd name="T48" fmla="*/ 70 w 100"/>
              <a:gd name="T49" fmla="*/ 164 h 258"/>
              <a:gd name="T50" fmla="*/ 74 w 100"/>
              <a:gd name="T51" fmla="*/ 148 h 258"/>
              <a:gd name="T52" fmla="*/ 70 w 100"/>
              <a:gd name="T53" fmla="*/ 134 h 258"/>
              <a:gd name="T54" fmla="*/ 66 w 100"/>
              <a:gd name="T55" fmla="*/ 122 h 258"/>
              <a:gd name="T56" fmla="*/ 60 w 100"/>
              <a:gd name="T57" fmla="*/ 112 h 258"/>
              <a:gd name="T58" fmla="*/ 48 w 100"/>
              <a:gd name="T59" fmla="*/ 100 h 258"/>
              <a:gd name="T60" fmla="*/ 40 w 100"/>
              <a:gd name="T61" fmla="*/ 86 h 258"/>
              <a:gd name="T62" fmla="*/ 26 w 100"/>
              <a:gd name="T63" fmla="*/ 74 h 258"/>
              <a:gd name="T64" fmla="*/ 26 w 100"/>
              <a:gd name="T65" fmla="*/ 62 h 258"/>
              <a:gd name="T66" fmla="*/ 36 w 100"/>
              <a:gd name="T67" fmla="*/ 58 h 258"/>
              <a:gd name="T68" fmla="*/ 26 w 100"/>
              <a:gd name="T69" fmla="*/ 42 h 258"/>
              <a:gd name="T70" fmla="*/ 10 w 100"/>
              <a:gd name="T71" fmla="*/ 44 h 258"/>
              <a:gd name="T72" fmla="*/ 10 w 100"/>
              <a:gd name="T73" fmla="*/ 34 h 258"/>
              <a:gd name="T74" fmla="*/ 0 w 100"/>
              <a:gd name="T75" fmla="*/ 18 h 258"/>
              <a:gd name="T76" fmla="*/ 10 w 100"/>
              <a:gd name="T77" fmla="*/ 14 h 258"/>
              <a:gd name="T78" fmla="*/ 22 w 100"/>
              <a:gd name="T79" fmla="*/ 12 h 258"/>
              <a:gd name="T80" fmla="*/ 36 w 100"/>
              <a:gd name="T81" fmla="*/ 8 h 258"/>
              <a:gd name="T82" fmla="*/ 48 w 100"/>
              <a:gd name="T83" fmla="*/ 8 h 258"/>
              <a:gd name="T84" fmla="*/ 62 w 100"/>
              <a:gd name="T85" fmla="*/ 14 h 258"/>
              <a:gd name="T86" fmla="*/ 70 w 100"/>
              <a:gd name="T87" fmla="*/ 30 h 258"/>
              <a:gd name="T88" fmla="*/ 74 w 100"/>
              <a:gd name="T89" fmla="*/ 38 h 258"/>
              <a:gd name="T90" fmla="*/ 70 w 100"/>
              <a:gd name="T91" fmla="*/ 42 h 258"/>
              <a:gd name="T92" fmla="*/ 62 w 100"/>
              <a:gd name="T93" fmla="*/ 48 h 258"/>
              <a:gd name="T94" fmla="*/ 56 w 100"/>
              <a:gd name="T95" fmla="*/ 58 h 258"/>
              <a:gd name="T96" fmla="*/ 52 w 100"/>
              <a:gd name="T97" fmla="*/ 70 h 258"/>
              <a:gd name="T98" fmla="*/ 52 w 100"/>
              <a:gd name="T99" fmla="*/ 88 h 258"/>
              <a:gd name="T100" fmla="*/ 62 w 100"/>
              <a:gd name="T101" fmla="*/ 108 h 258"/>
              <a:gd name="T102" fmla="*/ 66 w 100"/>
              <a:gd name="T103" fmla="*/ 224 h 258"/>
              <a:gd name="T104" fmla="*/ 62 w 100"/>
              <a:gd name="T105" fmla="*/ 224 h 258"/>
              <a:gd name="T106" fmla="*/ 74 w 100"/>
              <a:gd name="T107" fmla="*/ 38 h 258"/>
              <a:gd name="T108" fmla="*/ 66 w 100"/>
              <a:gd name="T109" fmla="*/ 44 h 258"/>
              <a:gd name="T110" fmla="*/ 26 w 100"/>
              <a:gd name="T111" fmla="*/ 22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0" h="258">
                <a:moveTo>
                  <a:pt x="66" y="112"/>
                </a:moveTo>
                <a:lnTo>
                  <a:pt x="70" y="112"/>
                </a:lnTo>
                <a:lnTo>
                  <a:pt x="70" y="116"/>
                </a:lnTo>
                <a:lnTo>
                  <a:pt x="74" y="118"/>
                </a:lnTo>
                <a:lnTo>
                  <a:pt x="78" y="118"/>
                </a:lnTo>
                <a:lnTo>
                  <a:pt x="78" y="122"/>
                </a:lnTo>
                <a:lnTo>
                  <a:pt x="82" y="122"/>
                </a:lnTo>
                <a:lnTo>
                  <a:pt x="82" y="126"/>
                </a:lnTo>
                <a:lnTo>
                  <a:pt x="86" y="126"/>
                </a:lnTo>
                <a:lnTo>
                  <a:pt x="82" y="126"/>
                </a:lnTo>
                <a:lnTo>
                  <a:pt x="86" y="126"/>
                </a:lnTo>
                <a:lnTo>
                  <a:pt x="86" y="130"/>
                </a:lnTo>
                <a:lnTo>
                  <a:pt x="86" y="126"/>
                </a:lnTo>
                <a:lnTo>
                  <a:pt x="86" y="130"/>
                </a:lnTo>
                <a:lnTo>
                  <a:pt x="86" y="134"/>
                </a:lnTo>
                <a:lnTo>
                  <a:pt x="90" y="134"/>
                </a:lnTo>
                <a:lnTo>
                  <a:pt x="90" y="138"/>
                </a:lnTo>
                <a:lnTo>
                  <a:pt x="92" y="138"/>
                </a:lnTo>
                <a:lnTo>
                  <a:pt x="92" y="142"/>
                </a:lnTo>
                <a:lnTo>
                  <a:pt x="92" y="138"/>
                </a:lnTo>
                <a:lnTo>
                  <a:pt x="92" y="142"/>
                </a:lnTo>
                <a:lnTo>
                  <a:pt x="92" y="146"/>
                </a:lnTo>
                <a:lnTo>
                  <a:pt x="92" y="148"/>
                </a:lnTo>
                <a:lnTo>
                  <a:pt x="96" y="148"/>
                </a:lnTo>
                <a:lnTo>
                  <a:pt x="96" y="152"/>
                </a:lnTo>
                <a:lnTo>
                  <a:pt x="96" y="156"/>
                </a:lnTo>
                <a:lnTo>
                  <a:pt x="96" y="160"/>
                </a:lnTo>
                <a:lnTo>
                  <a:pt x="100" y="164"/>
                </a:lnTo>
                <a:lnTo>
                  <a:pt x="100" y="168"/>
                </a:lnTo>
                <a:lnTo>
                  <a:pt x="96" y="168"/>
                </a:lnTo>
                <a:lnTo>
                  <a:pt x="100" y="168"/>
                </a:lnTo>
                <a:lnTo>
                  <a:pt x="96" y="168"/>
                </a:lnTo>
                <a:lnTo>
                  <a:pt x="100" y="168"/>
                </a:lnTo>
                <a:lnTo>
                  <a:pt x="100" y="172"/>
                </a:lnTo>
                <a:lnTo>
                  <a:pt x="100" y="174"/>
                </a:lnTo>
                <a:lnTo>
                  <a:pt x="100" y="178"/>
                </a:lnTo>
                <a:lnTo>
                  <a:pt x="100" y="182"/>
                </a:lnTo>
                <a:lnTo>
                  <a:pt x="100" y="186"/>
                </a:lnTo>
                <a:lnTo>
                  <a:pt x="96" y="186"/>
                </a:lnTo>
                <a:lnTo>
                  <a:pt x="96" y="190"/>
                </a:lnTo>
                <a:lnTo>
                  <a:pt x="100" y="190"/>
                </a:lnTo>
                <a:lnTo>
                  <a:pt x="100" y="194"/>
                </a:lnTo>
                <a:lnTo>
                  <a:pt x="100" y="190"/>
                </a:lnTo>
                <a:lnTo>
                  <a:pt x="96" y="190"/>
                </a:lnTo>
                <a:lnTo>
                  <a:pt x="96" y="194"/>
                </a:lnTo>
                <a:lnTo>
                  <a:pt x="96" y="198"/>
                </a:lnTo>
                <a:lnTo>
                  <a:pt x="100" y="202"/>
                </a:lnTo>
                <a:lnTo>
                  <a:pt x="96" y="198"/>
                </a:lnTo>
                <a:lnTo>
                  <a:pt x="96" y="202"/>
                </a:lnTo>
                <a:lnTo>
                  <a:pt x="96" y="204"/>
                </a:lnTo>
                <a:lnTo>
                  <a:pt x="96" y="208"/>
                </a:lnTo>
                <a:lnTo>
                  <a:pt x="92" y="212"/>
                </a:lnTo>
                <a:lnTo>
                  <a:pt x="92" y="208"/>
                </a:lnTo>
                <a:lnTo>
                  <a:pt x="92" y="212"/>
                </a:lnTo>
                <a:lnTo>
                  <a:pt x="90" y="212"/>
                </a:lnTo>
                <a:lnTo>
                  <a:pt x="90" y="216"/>
                </a:lnTo>
                <a:lnTo>
                  <a:pt x="86" y="216"/>
                </a:lnTo>
                <a:lnTo>
                  <a:pt x="82" y="216"/>
                </a:lnTo>
                <a:lnTo>
                  <a:pt x="82" y="220"/>
                </a:lnTo>
                <a:lnTo>
                  <a:pt x="78" y="220"/>
                </a:lnTo>
                <a:lnTo>
                  <a:pt x="78" y="224"/>
                </a:lnTo>
                <a:lnTo>
                  <a:pt x="74" y="224"/>
                </a:lnTo>
                <a:lnTo>
                  <a:pt x="70" y="228"/>
                </a:lnTo>
                <a:lnTo>
                  <a:pt x="70" y="224"/>
                </a:lnTo>
                <a:lnTo>
                  <a:pt x="66" y="224"/>
                </a:lnTo>
                <a:lnTo>
                  <a:pt x="62" y="220"/>
                </a:lnTo>
                <a:lnTo>
                  <a:pt x="62" y="224"/>
                </a:lnTo>
                <a:lnTo>
                  <a:pt x="62" y="228"/>
                </a:lnTo>
                <a:lnTo>
                  <a:pt x="62" y="224"/>
                </a:lnTo>
                <a:lnTo>
                  <a:pt x="62" y="228"/>
                </a:lnTo>
                <a:lnTo>
                  <a:pt x="60" y="228"/>
                </a:lnTo>
                <a:lnTo>
                  <a:pt x="62" y="228"/>
                </a:lnTo>
                <a:lnTo>
                  <a:pt x="62" y="232"/>
                </a:lnTo>
                <a:lnTo>
                  <a:pt x="62" y="234"/>
                </a:lnTo>
                <a:lnTo>
                  <a:pt x="60" y="232"/>
                </a:lnTo>
                <a:lnTo>
                  <a:pt x="60" y="228"/>
                </a:lnTo>
                <a:lnTo>
                  <a:pt x="56" y="228"/>
                </a:lnTo>
                <a:lnTo>
                  <a:pt x="60" y="232"/>
                </a:lnTo>
                <a:lnTo>
                  <a:pt x="60" y="234"/>
                </a:lnTo>
                <a:lnTo>
                  <a:pt x="62" y="234"/>
                </a:lnTo>
                <a:lnTo>
                  <a:pt x="60" y="234"/>
                </a:lnTo>
                <a:lnTo>
                  <a:pt x="56" y="232"/>
                </a:lnTo>
                <a:lnTo>
                  <a:pt x="56" y="228"/>
                </a:lnTo>
                <a:lnTo>
                  <a:pt x="56" y="232"/>
                </a:lnTo>
                <a:lnTo>
                  <a:pt x="56" y="234"/>
                </a:lnTo>
                <a:lnTo>
                  <a:pt x="60" y="234"/>
                </a:lnTo>
                <a:lnTo>
                  <a:pt x="60" y="238"/>
                </a:lnTo>
                <a:lnTo>
                  <a:pt x="60" y="242"/>
                </a:lnTo>
                <a:lnTo>
                  <a:pt x="56" y="238"/>
                </a:lnTo>
                <a:lnTo>
                  <a:pt x="52" y="234"/>
                </a:lnTo>
                <a:lnTo>
                  <a:pt x="52" y="238"/>
                </a:lnTo>
                <a:lnTo>
                  <a:pt x="56" y="238"/>
                </a:lnTo>
                <a:lnTo>
                  <a:pt x="56" y="242"/>
                </a:lnTo>
                <a:lnTo>
                  <a:pt x="56" y="246"/>
                </a:lnTo>
                <a:lnTo>
                  <a:pt x="52" y="246"/>
                </a:lnTo>
                <a:lnTo>
                  <a:pt x="48" y="246"/>
                </a:lnTo>
                <a:lnTo>
                  <a:pt x="48" y="250"/>
                </a:lnTo>
                <a:lnTo>
                  <a:pt x="44" y="250"/>
                </a:lnTo>
                <a:lnTo>
                  <a:pt x="44" y="254"/>
                </a:lnTo>
                <a:lnTo>
                  <a:pt x="40" y="258"/>
                </a:lnTo>
                <a:lnTo>
                  <a:pt x="36" y="258"/>
                </a:lnTo>
                <a:lnTo>
                  <a:pt x="34" y="258"/>
                </a:lnTo>
                <a:lnTo>
                  <a:pt x="36" y="258"/>
                </a:lnTo>
                <a:lnTo>
                  <a:pt x="36" y="254"/>
                </a:lnTo>
                <a:lnTo>
                  <a:pt x="36" y="250"/>
                </a:lnTo>
                <a:lnTo>
                  <a:pt x="36" y="246"/>
                </a:lnTo>
                <a:lnTo>
                  <a:pt x="36" y="242"/>
                </a:lnTo>
                <a:lnTo>
                  <a:pt x="36" y="238"/>
                </a:lnTo>
                <a:lnTo>
                  <a:pt x="36" y="234"/>
                </a:lnTo>
                <a:lnTo>
                  <a:pt x="40" y="234"/>
                </a:lnTo>
                <a:lnTo>
                  <a:pt x="40" y="232"/>
                </a:lnTo>
                <a:lnTo>
                  <a:pt x="36" y="232"/>
                </a:lnTo>
                <a:lnTo>
                  <a:pt x="34" y="232"/>
                </a:lnTo>
                <a:lnTo>
                  <a:pt x="34" y="228"/>
                </a:lnTo>
                <a:lnTo>
                  <a:pt x="30" y="228"/>
                </a:lnTo>
                <a:lnTo>
                  <a:pt x="34" y="228"/>
                </a:lnTo>
                <a:lnTo>
                  <a:pt x="34" y="224"/>
                </a:lnTo>
                <a:lnTo>
                  <a:pt x="36" y="224"/>
                </a:lnTo>
                <a:lnTo>
                  <a:pt x="40" y="220"/>
                </a:lnTo>
                <a:lnTo>
                  <a:pt x="40" y="216"/>
                </a:lnTo>
                <a:lnTo>
                  <a:pt x="44" y="220"/>
                </a:lnTo>
                <a:lnTo>
                  <a:pt x="44" y="216"/>
                </a:lnTo>
                <a:lnTo>
                  <a:pt x="48" y="216"/>
                </a:lnTo>
                <a:lnTo>
                  <a:pt x="52" y="216"/>
                </a:lnTo>
                <a:lnTo>
                  <a:pt x="56" y="220"/>
                </a:lnTo>
                <a:lnTo>
                  <a:pt x="56" y="216"/>
                </a:lnTo>
                <a:lnTo>
                  <a:pt x="52" y="212"/>
                </a:lnTo>
                <a:lnTo>
                  <a:pt x="52" y="208"/>
                </a:lnTo>
                <a:lnTo>
                  <a:pt x="52" y="204"/>
                </a:lnTo>
                <a:lnTo>
                  <a:pt x="52" y="202"/>
                </a:lnTo>
                <a:lnTo>
                  <a:pt x="56" y="202"/>
                </a:lnTo>
                <a:lnTo>
                  <a:pt x="56" y="204"/>
                </a:lnTo>
                <a:lnTo>
                  <a:pt x="60" y="204"/>
                </a:lnTo>
                <a:lnTo>
                  <a:pt x="60" y="202"/>
                </a:lnTo>
                <a:lnTo>
                  <a:pt x="60" y="198"/>
                </a:lnTo>
                <a:lnTo>
                  <a:pt x="62" y="198"/>
                </a:lnTo>
                <a:lnTo>
                  <a:pt x="62" y="202"/>
                </a:lnTo>
                <a:lnTo>
                  <a:pt x="62" y="198"/>
                </a:lnTo>
                <a:lnTo>
                  <a:pt x="66" y="198"/>
                </a:lnTo>
                <a:lnTo>
                  <a:pt x="66" y="194"/>
                </a:lnTo>
                <a:lnTo>
                  <a:pt x="70" y="194"/>
                </a:lnTo>
                <a:lnTo>
                  <a:pt x="74" y="194"/>
                </a:lnTo>
                <a:lnTo>
                  <a:pt x="74" y="190"/>
                </a:lnTo>
                <a:lnTo>
                  <a:pt x="74" y="186"/>
                </a:lnTo>
                <a:lnTo>
                  <a:pt x="74" y="182"/>
                </a:lnTo>
                <a:lnTo>
                  <a:pt x="74" y="174"/>
                </a:lnTo>
                <a:lnTo>
                  <a:pt x="74" y="172"/>
                </a:lnTo>
                <a:lnTo>
                  <a:pt x="74" y="168"/>
                </a:lnTo>
                <a:lnTo>
                  <a:pt x="74" y="164"/>
                </a:lnTo>
                <a:lnTo>
                  <a:pt x="70" y="164"/>
                </a:lnTo>
                <a:lnTo>
                  <a:pt x="70" y="160"/>
                </a:lnTo>
                <a:lnTo>
                  <a:pt x="74" y="160"/>
                </a:lnTo>
                <a:lnTo>
                  <a:pt x="70" y="156"/>
                </a:lnTo>
                <a:lnTo>
                  <a:pt x="74" y="156"/>
                </a:lnTo>
                <a:lnTo>
                  <a:pt x="74" y="152"/>
                </a:lnTo>
                <a:lnTo>
                  <a:pt x="74" y="148"/>
                </a:lnTo>
                <a:lnTo>
                  <a:pt x="74" y="146"/>
                </a:lnTo>
                <a:lnTo>
                  <a:pt x="78" y="142"/>
                </a:lnTo>
                <a:lnTo>
                  <a:pt x="74" y="142"/>
                </a:lnTo>
                <a:lnTo>
                  <a:pt x="74" y="138"/>
                </a:lnTo>
                <a:lnTo>
                  <a:pt x="70" y="138"/>
                </a:lnTo>
                <a:lnTo>
                  <a:pt x="70" y="134"/>
                </a:lnTo>
                <a:lnTo>
                  <a:pt x="70" y="130"/>
                </a:lnTo>
                <a:lnTo>
                  <a:pt x="74" y="130"/>
                </a:lnTo>
                <a:lnTo>
                  <a:pt x="74" y="126"/>
                </a:lnTo>
                <a:lnTo>
                  <a:pt x="70" y="126"/>
                </a:lnTo>
                <a:lnTo>
                  <a:pt x="70" y="122"/>
                </a:lnTo>
                <a:lnTo>
                  <a:pt x="66" y="122"/>
                </a:lnTo>
                <a:lnTo>
                  <a:pt x="66" y="118"/>
                </a:lnTo>
                <a:lnTo>
                  <a:pt x="62" y="118"/>
                </a:lnTo>
                <a:lnTo>
                  <a:pt x="62" y="122"/>
                </a:lnTo>
                <a:lnTo>
                  <a:pt x="60" y="118"/>
                </a:lnTo>
                <a:lnTo>
                  <a:pt x="60" y="116"/>
                </a:lnTo>
                <a:lnTo>
                  <a:pt x="60" y="112"/>
                </a:lnTo>
                <a:lnTo>
                  <a:pt x="60" y="108"/>
                </a:lnTo>
                <a:lnTo>
                  <a:pt x="56" y="108"/>
                </a:lnTo>
                <a:lnTo>
                  <a:pt x="56" y="104"/>
                </a:lnTo>
                <a:lnTo>
                  <a:pt x="52" y="104"/>
                </a:lnTo>
                <a:lnTo>
                  <a:pt x="52" y="100"/>
                </a:lnTo>
                <a:lnTo>
                  <a:pt x="48" y="100"/>
                </a:lnTo>
                <a:lnTo>
                  <a:pt x="48" y="96"/>
                </a:lnTo>
                <a:lnTo>
                  <a:pt x="48" y="92"/>
                </a:lnTo>
                <a:lnTo>
                  <a:pt x="44" y="92"/>
                </a:lnTo>
                <a:lnTo>
                  <a:pt x="44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36" y="82"/>
                </a:lnTo>
                <a:lnTo>
                  <a:pt x="34" y="82"/>
                </a:lnTo>
                <a:lnTo>
                  <a:pt x="34" y="78"/>
                </a:lnTo>
                <a:lnTo>
                  <a:pt x="30" y="74"/>
                </a:lnTo>
                <a:lnTo>
                  <a:pt x="26" y="74"/>
                </a:lnTo>
                <a:lnTo>
                  <a:pt x="22" y="70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66"/>
                </a:lnTo>
                <a:lnTo>
                  <a:pt x="26" y="62"/>
                </a:lnTo>
                <a:lnTo>
                  <a:pt x="30" y="62"/>
                </a:lnTo>
                <a:lnTo>
                  <a:pt x="30" y="66"/>
                </a:lnTo>
                <a:lnTo>
                  <a:pt x="34" y="66"/>
                </a:lnTo>
                <a:lnTo>
                  <a:pt x="34" y="62"/>
                </a:lnTo>
                <a:lnTo>
                  <a:pt x="36" y="62"/>
                </a:lnTo>
                <a:lnTo>
                  <a:pt x="36" y="58"/>
                </a:lnTo>
                <a:lnTo>
                  <a:pt x="36" y="56"/>
                </a:lnTo>
                <a:lnTo>
                  <a:pt x="34" y="52"/>
                </a:lnTo>
                <a:lnTo>
                  <a:pt x="30" y="52"/>
                </a:lnTo>
                <a:lnTo>
                  <a:pt x="34" y="48"/>
                </a:lnTo>
                <a:lnTo>
                  <a:pt x="30" y="44"/>
                </a:lnTo>
                <a:lnTo>
                  <a:pt x="26" y="42"/>
                </a:lnTo>
                <a:lnTo>
                  <a:pt x="22" y="44"/>
                </a:lnTo>
                <a:lnTo>
                  <a:pt x="22" y="48"/>
                </a:lnTo>
                <a:lnTo>
                  <a:pt x="18" y="48"/>
                </a:lnTo>
                <a:lnTo>
                  <a:pt x="18" y="44"/>
                </a:lnTo>
                <a:lnTo>
                  <a:pt x="14" y="44"/>
                </a:lnTo>
                <a:lnTo>
                  <a:pt x="10" y="44"/>
                </a:lnTo>
                <a:lnTo>
                  <a:pt x="10" y="42"/>
                </a:lnTo>
                <a:lnTo>
                  <a:pt x="10" y="38"/>
                </a:lnTo>
                <a:lnTo>
                  <a:pt x="6" y="38"/>
                </a:lnTo>
                <a:lnTo>
                  <a:pt x="10" y="34"/>
                </a:lnTo>
                <a:lnTo>
                  <a:pt x="6" y="34"/>
                </a:lnTo>
                <a:lnTo>
                  <a:pt x="10" y="34"/>
                </a:lnTo>
                <a:lnTo>
                  <a:pt x="10" y="30"/>
                </a:lnTo>
                <a:lnTo>
                  <a:pt x="6" y="30"/>
                </a:lnTo>
                <a:lnTo>
                  <a:pt x="6" y="26"/>
                </a:lnTo>
                <a:lnTo>
                  <a:pt x="4" y="26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4" y="14"/>
                </a:lnTo>
                <a:lnTo>
                  <a:pt x="4" y="12"/>
                </a:lnTo>
                <a:lnTo>
                  <a:pt x="6" y="12"/>
                </a:lnTo>
                <a:lnTo>
                  <a:pt x="6" y="14"/>
                </a:lnTo>
                <a:lnTo>
                  <a:pt x="10" y="14"/>
                </a:lnTo>
                <a:lnTo>
                  <a:pt x="14" y="14"/>
                </a:lnTo>
                <a:lnTo>
                  <a:pt x="14" y="12"/>
                </a:lnTo>
                <a:lnTo>
                  <a:pt x="18" y="12"/>
                </a:lnTo>
                <a:lnTo>
                  <a:pt x="18" y="14"/>
                </a:lnTo>
                <a:lnTo>
                  <a:pt x="18" y="12"/>
                </a:lnTo>
                <a:lnTo>
                  <a:pt x="22" y="12"/>
                </a:lnTo>
                <a:lnTo>
                  <a:pt x="22" y="14"/>
                </a:lnTo>
                <a:lnTo>
                  <a:pt x="26" y="14"/>
                </a:lnTo>
                <a:lnTo>
                  <a:pt x="26" y="12"/>
                </a:lnTo>
                <a:lnTo>
                  <a:pt x="30" y="12"/>
                </a:lnTo>
                <a:lnTo>
                  <a:pt x="34" y="12"/>
                </a:lnTo>
                <a:lnTo>
                  <a:pt x="36" y="8"/>
                </a:lnTo>
                <a:lnTo>
                  <a:pt x="36" y="4"/>
                </a:lnTo>
                <a:lnTo>
                  <a:pt x="40" y="0"/>
                </a:lnTo>
                <a:lnTo>
                  <a:pt x="44" y="0"/>
                </a:lnTo>
                <a:lnTo>
                  <a:pt x="44" y="4"/>
                </a:lnTo>
                <a:lnTo>
                  <a:pt x="48" y="4"/>
                </a:lnTo>
                <a:lnTo>
                  <a:pt x="48" y="8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2" y="8"/>
                </a:lnTo>
                <a:lnTo>
                  <a:pt x="62" y="12"/>
                </a:lnTo>
                <a:lnTo>
                  <a:pt x="62" y="14"/>
                </a:lnTo>
                <a:lnTo>
                  <a:pt x="60" y="14"/>
                </a:lnTo>
                <a:lnTo>
                  <a:pt x="60" y="18"/>
                </a:lnTo>
                <a:lnTo>
                  <a:pt x="62" y="18"/>
                </a:lnTo>
                <a:lnTo>
                  <a:pt x="62" y="22"/>
                </a:lnTo>
                <a:lnTo>
                  <a:pt x="66" y="26"/>
                </a:lnTo>
                <a:lnTo>
                  <a:pt x="70" y="30"/>
                </a:lnTo>
                <a:lnTo>
                  <a:pt x="74" y="30"/>
                </a:lnTo>
                <a:lnTo>
                  <a:pt x="78" y="30"/>
                </a:lnTo>
                <a:lnTo>
                  <a:pt x="82" y="30"/>
                </a:lnTo>
                <a:lnTo>
                  <a:pt x="82" y="34"/>
                </a:lnTo>
                <a:lnTo>
                  <a:pt x="78" y="34"/>
                </a:lnTo>
                <a:lnTo>
                  <a:pt x="74" y="38"/>
                </a:lnTo>
                <a:lnTo>
                  <a:pt x="70" y="38"/>
                </a:lnTo>
                <a:lnTo>
                  <a:pt x="74" y="42"/>
                </a:lnTo>
                <a:lnTo>
                  <a:pt x="70" y="42"/>
                </a:lnTo>
                <a:lnTo>
                  <a:pt x="70" y="44"/>
                </a:lnTo>
                <a:lnTo>
                  <a:pt x="66" y="42"/>
                </a:lnTo>
                <a:lnTo>
                  <a:pt x="70" y="42"/>
                </a:lnTo>
                <a:lnTo>
                  <a:pt x="66" y="42"/>
                </a:lnTo>
                <a:lnTo>
                  <a:pt x="66" y="44"/>
                </a:lnTo>
                <a:lnTo>
                  <a:pt x="62" y="44"/>
                </a:lnTo>
                <a:lnTo>
                  <a:pt x="62" y="42"/>
                </a:lnTo>
                <a:lnTo>
                  <a:pt x="62" y="44"/>
                </a:lnTo>
                <a:lnTo>
                  <a:pt x="62" y="48"/>
                </a:lnTo>
                <a:lnTo>
                  <a:pt x="60" y="52"/>
                </a:lnTo>
                <a:lnTo>
                  <a:pt x="60" y="56"/>
                </a:lnTo>
                <a:lnTo>
                  <a:pt x="60" y="52"/>
                </a:lnTo>
                <a:lnTo>
                  <a:pt x="60" y="56"/>
                </a:lnTo>
                <a:lnTo>
                  <a:pt x="56" y="56"/>
                </a:lnTo>
                <a:lnTo>
                  <a:pt x="56" y="58"/>
                </a:lnTo>
                <a:lnTo>
                  <a:pt x="52" y="58"/>
                </a:lnTo>
                <a:lnTo>
                  <a:pt x="52" y="62"/>
                </a:lnTo>
                <a:lnTo>
                  <a:pt x="52" y="66"/>
                </a:lnTo>
                <a:lnTo>
                  <a:pt x="52" y="70"/>
                </a:lnTo>
                <a:lnTo>
                  <a:pt x="48" y="70"/>
                </a:lnTo>
                <a:lnTo>
                  <a:pt x="52" y="70"/>
                </a:lnTo>
                <a:lnTo>
                  <a:pt x="48" y="74"/>
                </a:lnTo>
                <a:lnTo>
                  <a:pt x="48" y="78"/>
                </a:lnTo>
                <a:lnTo>
                  <a:pt x="48" y="82"/>
                </a:lnTo>
                <a:lnTo>
                  <a:pt x="52" y="82"/>
                </a:lnTo>
                <a:lnTo>
                  <a:pt x="52" y="86"/>
                </a:lnTo>
                <a:lnTo>
                  <a:pt x="52" y="88"/>
                </a:lnTo>
                <a:lnTo>
                  <a:pt x="56" y="88"/>
                </a:lnTo>
                <a:lnTo>
                  <a:pt x="60" y="92"/>
                </a:lnTo>
                <a:lnTo>
                  <a:pt x="60" y="96"/>
                </a:lnTo>
                <a:lnTo>
                  <a:pt x="60" y="100"/>
                </a:lnTo>
                <a:lnTo>
                  <a:pt x="62" y="104"/>
                </a:lnTo>
                <a:lnTo>
                  <a:pt x="62" y="108"/>
                </a:lnTo>
                <a:lnTo>
                  <a:pt x="66" y="108"/>
                </a:lnTo>
                <a:lnTo>
                  <a:pt x="66" y="112"/>
                </a:lnTo>
                <a:lnTo>
                  <a:pt x="66" y="112"/>
                </a:lnTo>
                <a:lnTo>
                  <a:pt x="66" y="112"/>
                </a:lnTo>
                <a:close/>
                <a:moveTo>
                  <a:pt x="62" y="224"/>
                </a:moveTo>
                <a:lnTo>
                  <a:pt x="66" y="224"/>
                </a:lnTo>
                <a:lnTo>
                  <a:pt x="62" y="224"/>
                </a:lnTo>
                <a:lnTo>
                  <a:pt x="66" y="224"/>
                </a:lnTo>
                <a:lnTo>
                  <a:pt x="66" y="228"/>
                </a:lnTo>
                <a:lnTo>
                  <a:pt x="62" y="228"/>
                </a:lnTo>
                <a:lnTo>
                  <a:pt x="62" y="224"/>
                </a:lnTo>
                <a:lnTo>
                  <a:pt x="62" y="224"/>
                </a:lnTo>
                <a:lnTo>
                  <a:pt x="62" y="224"/>
                </a:lnTo>
                <a:close/>
                <a:moveTo>
                  <a:pt x="74" y="38"/>
                </a:moveTo>
                <a:lnTo>
                  <a:pt x="74" y="42"/>
                </a:lnTo>
                <a:lnTo>
                  <a:pt x="70" y="42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close/>
                <a:moveTo>
                  <a:pt x="66" y="44"/>
                </a:moveTo>
                <a:lnTo>
                  <a:pt x="66" y="48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close/>
                <a:moveTo>
                  <a:pt x="26" y="228"/>
                </a:moveTo>
                <a:lnTo>
                  <a:pt x="26" y="232"/>
                </a:lnTo>
                <a:lnTo>
                  <a:pt x="22" y="228"/>
                </a:lnTo>
                <a:lnTo>
                  <a:pt x="26" y="228"/>
                </a:lnTo>
                <a:lnTo>
                  <a:pt x="26" y="228"/>
                </a:lnTo>
                <a:lnTo>
                  <a:pt x="26" y="22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5" name="Freeform 63">
            <a:extLst>
              <a:ext uri="{FF2B5EF4-FFF2-40B4-BE49-F238E27FC236}">
                <a16:creationId xmlns:a16="http://schemas.microsoft.com/office/drawing/2014/main" id="{3680F82C-464E-4CCC-8DB3-C5F81E40C85A}"/>
              </a:ext>
            </a:extLst>
          </p:cNvPr>
          <p:cNvSpPr>
            <a:spLocks noEditPoints="1"/>
          </p:cNvSpPr>
          <p:nvPr/>
        </p:nvSpPr>
        <p:spPr bwMode="auto">
          <a:xfrm>
            <a:off x="6740928" y="3617380"/>
            <a:ext cx="15875" cy="34925"/>
          </a:xfrm>
          <a:custGeom>
            <a:avLst/>
            <a:gdLst>
              <a:gd name="T0" fmla="*/ 10 w 10"/>
              <a:gd name="T1" fmla="*/ 12 h 22"/>
              <a:gd name="T2" fmla="*/ 10 w 10"/>
              <a:gd name="T3" fmla="*/ 12 h 22"/>
              <a:gd name="T4" fmla="*/ 10 w 10"/>
              <a:gd name="T5" fmla="*/ 14 h 22"/>
              <a:gd name="T6" fmla="*/ 10 w 10"/>
              <a:gd name="T7" fmla="*/ 14 h 22"/>
              <a:gd name="T8" fmla="*/ 10 w 10"/>
              <a:gd name="T9" fmla="*/ 18 h 22"/>
              <a:gd name="T10" fmla="*/ 10 w 10"/>
              <a:gd name="T11" fmla="*/ 18 h 22"/>
              <a:gd name="T12" fmla="*/ 10 w 10"/>
              <a:gd name="T13" fmla="*/ 18 h 22"/>
              <a:gd name="T14" fmla="*/ 6 w 10"/>
              <a:gd name="T15" fmla="*/ 22 h 22"/>
              <a:gd name="T16" fmla="*/ 6 w 10"/>
              <a:gd name="T17" fmla="*/ 22 h 22"/>
              <a:gd name="T18" fmla="*/ 4 w 10"/>
              <a:gd name="T19" fmla="*/ 22 h 22"/>
              <a:gd name="T20" fmla="*/ 0 w 10"/>
              <a:gd name="T21" fmla="*/ 22 h 22"/>
              <a:gd name="T22" fmla="*/ 0 w 10"/>
              <a:gd name="T23" fmla="*/ 22 h 22"/>
              <a:gd name="T24" fmla="*/ 4 w 10"/>
              <a:gd name="T25" fmla="*/ 22 h 22"/>
              <a:gd name="T26" fmla="*/ 4 w 10"/>
              <a:gd name="T27" fmla="*/ 18 h 22"/>
              <a:gd name="T28" fmla="*/ 4 w 10"/>
              <a:gd name="T29" fmla="*/ 18 h 22"/>
              <a:gd name="T30" fmla="*/ 4 w 10"/>
              <a:gd name="T31" fmla="*/ 18 h 22"/>
              <a:gd name="T32" fmla="*/ 4 w 10"/>
              <a:gd name="T33" fmla="*/ 14 h 22"/>
              <a:gd name="T34" fmla="*/ 6 w 10"/>
              <a:gd name="T35" fmla="*/ 14 h 22"/>
              <a:gd name="T36" fmla="*/ 4 w 10"/>
              <a:gd name="T37" fmla="*/ 14 h 22"/>
              <a:gd name="T38" fmla="*/ 4 w 10"/>
              <a:gd name="T39" fmla="*/ 14 h 22"/>
              <a:gd name="T40" fmla="*/ 4 w 10"/>
              <a:gd name="T41" fmla="*/ 14 h 22"/>
              <a:gd name="T42" fmla="*/ 4 w 10"/>
              <a:gd name="T43" fmla="*/ 12 h 22"/>
              <a:gd name="T44" fmla="*/ 4 w 10"/>
              <a:gd name="T45" fmla="*/ 12 h 22"/>
              <a:gd name="T46" fmla="*/ 4 w 10"/>
              <a:gd name="T47" fmla="*/ 8 h 22"/>
              <a:gd name="T48" fmla="*/ 4 w 10"/>
              <a:gd name="T49" fmla="*/ 8 h 22"/>
              <a:gd name="T50" fmla="*/ 4 w 10"/>
              <a:gd name="T51" fmla="*/ 4 h 22"/>
              <a:gd name="T52" fmla="*/ 4 w 10"/>
              <a:gd name="T53" fmla="*/ 4 h 22"/>
              <a:gd name="T54" fmla="*/ 4 w 10"/>
              <a:gd name="T55" fmla="*/ 4 h 22"/>
              <a:gd name="T56" fmla="*/ 6 w 10"/>
              <a:gd name="T57" fmla="*/ 0 h 22"/>
              <a:gd name="T58" fmla="*/ 6 w 10"/>
              <a:gd name="T59" fmla="*/ 0 h 22"/>
              <a:gd name="T60" fmla="*/ 6 w 10"/>
              <a:gd name="T61" fmla="*/ 0 h 22"/>
              <a:gd name="T62" fmla="*/ 6 w 10"/>
              <a:gd name="T63" fmla="*/ 4 h 22"/>
              <a:gd name="T64" fmla="*/ 10 w 10"/>
              <a:gd name="T65" fmla="*/ 4 h 22"/>
              <a:gd name="T66" fmla="*/ 10 w 10"/>
              <a:gd name="T67" fmla="*/ 8 h 22"/>
              <a:gd name="T68" fmla="*/ 10 w 10"/>
              <a:gd name="T69" fmla="*/ 8 h 22"/>
              <a:gd name="T70" fmla="*/ 6 w 10"/>
              <a:gd name="T71" fmla="*/ 14 h 22"/>
              <a:gd name="T72" fmla="*/ 6 w 10"/>
              <a:gd name="T73" fmla="*/ 14 h 22"/>
              <a:gd name="T74" fmla="*/ 6 w 10"/>
              <a:gd name="T75" fmla="*/ 14 h 22"/>
              <a:gd name="T76" fmla="*/ 6 w 10"/>
              <a:gd name="T77" fmla="*/ 14 h 22"/>
              <a:gd name="T78" fmla="*/ 6 w 10"/>
              <a:gd name="T79" fmla="*/ 14 h 22"/>
              <a:gd name="T80" fmla="*/ 6 w 10"/>
              <a:gd name="T81" fmla="*/ 1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" h="22">
                <a:moveTo>
                  <a:pt x="10" y="8"/>
                </a:move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4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6" y="14"/>
                </a:lnTo>
                <a:lnTo>
                  <a:pt x="6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close/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6" name="Freeform 64">
            <a:extLst>
              <a:ext uri="{FF2B5EF4-FFF2-40B4-BE49-F238E27FC236}">
                <a16:creationId xmlns:a16="http://schemas.microsoft.com/office/drawing/2014/main" id="{B6CB6B14-8848-4737-9A00-FE9FC62AC0E3}"/>
              </a:ext>
            </a:extLst>
          </p:cNvPr>
          <p:cNvSpPr>
            <a:spLocks noEditPoints="1"/>
          </p:cNvSpPr>
          <p:nvPr/>
        </p:nvSpPr>
        <p:spPr bwMode="auto">
          <a:xfrm>
            <a:off x="6912378" y="4007905"/>
            <a:ext cx="269875" cy="187325"/>
          </a:xfrm>
          <a:custGeom>
            <a:avLst/>
            <a:gdLst>
              <a:gd name="T0" fmla="*/ 64 w 170"/>
              <a:gd name="T1" fmla="*/ 92 h 118"/>
              <a:gd name="T2" fmla="*/ 56 w 170"/>
              <a:gd name="T3" fmla="*/ 96 h 118"/>
              <a:gd name="T4" fmla="*/ 44 w 170"/>
              <a:gd name="T5" fmla="*/ 96 h 118"/>
              <a:gd name="T6" fmla="*/ 40 w 170"/>
              <a:gd name="T7" fmla="*/ 100 h 118"/>
              <a:gd name="T8" fmla="*/ 40 w 170"/>
              <a:gd name="T9" fmla="*/ 104 h 118"/>
              <a:gd name="T10" fmla="*/ 38 w 170"/>
              <a:gd name="T11" fmla="*/ 108 h 118"/>
              <a:gd name="T12" fmla="*/ 34 w 170"/>
              <a:gd name="T13" fmla="*/ 108 h 118"/>
              <a:gd name="T14" fmla="*/ 30 w 170"/>
              <a:gd name="T15" fmla="*/ 108 h 118"/>
              <a:gd name="T16" fmla="*/ 26 w 170"/>
              <a:gd name="T17" fmla="*/ 108 h 118"/>
              <a:gd name="T18" fmla="*/ 18 w 170"/>
              <a:gd name="T19" fmla="*/ 108 h 118"/>
              <a:gd name="T20" fmla="*/ 14 w 170"/>
              <a:gd name="T21" fmla="*/ 108 h 118"/>
              <a:gd name="T22" fmla="*/ 14 w 170"/>
              <a:gd name="T23" fmla="*/ 100 h 118"/>
              <a:gd name="T24" fmla="*/ 10 w 170"/>
              <a:gd name="T25" fmla="*/ 92 h 118"/>
              <a:gd name="T26" fmla="*/ 10 w 170"/>
              <a:gd name="T27" fmla="*/ 90 h 118"/>
              <a:gd name="T28" fmla="*/ 10 w 170"/>
              <a:gd name="T29" fmla="*/ 82 h 118"/>
              <a:gd name="T30" fmla="*/ 8 w 170"/>
              <a:gd name="T31" fmla="*/ 70 h 118"/>
              <a:gd name="T32" fmla="*/ 8 w 170"/>
              <a:gd name="T33" fmla="*/ 66 h 118"/>
              <a:gd name="T34" fmla="*/ 4 w 170"/>
              <a:gd name="T35" fmla="*/ 62 h 118"/>
              <a:gd name="T36" fmla="*/ 4 w 170"/>
              <a:gd name="T37" fmla="*/ 60 h 118"/>
              <a:gd name="T38" fmla="*/ 4 w 170"/>
              <a:gd name="T39" fmla="*/ 56 h 118"/>
              <a:gd name="T40" fmla="*/ 8 w 170"/>
              <a:gd name="T41" fmla="*/ 48 h 118"/>
              <a:gd name="T42" fmla="*/ 8 w 170"/>
              <a:gd name="T43" fmla="*/ 44 h 118"/>
              <a:gd name="T44" fmla="*/ 10 w 170"/>
              <a:gd name="T45" fmla="*/ 40 h 118"/>
              <a:gd name="T46" fmla="*/ 10 w 170"/>
              <a:gd name="T47" fmla="*/ 26 h 118"/>
              <a:gd name="T48" fmla="*/ 14 w 170"/>
              <a:gd name="T49" fmla="*/ 26 h 118"/>
              <a:gd name="T50" fmla="*/ 18 w 170"/>
              <a:gd name="T51" fmla="*/ 26 h 118"/>
              <a:gd name="T52" fmla="*/ 30 w 170"/>
              <a:gd name="T53" fmla="*/ 26 h 118"/>
              <a:gd name="T54" fmla="*/ 60 w 170"/>
              <a:gd name="T55" fmla="*/ 30 h 118"/>
              <a:gd name="T56" fmla="*/ 78 w 170"/>
              <a:gd name="T57" fmla="*/ 22 h 118"/>
              <a:gd name="T58" fmla="*/ 144 w 170"/>
              <a:gd name="T59" fmla="*/ 26 h 118"/>
              <a:gd name="T60" fmla="*/ 148 w 170"/>
              <a:gd name="T61" fmla="*/ 40 h 118"/>
              <a:gd name="T62" fmla="*/ 140 w 170"/>
              <a:gd name="T63" fmla="*/ 44 h 118"/>
              <a:gd name="T64" fmla="*/ 136 w 170"/>
              <a:gd name="T65" fmla="*/ 48 h 118"/>
              <a:gd name="T66" fmla="*/ 134 w 170"/>
              <a:gd name="T67" fmla="*/ 60 h 118"/>
              <a:gd name="T68" fmla="*/ 126 w 170"/>
              <a:gd name="T69" fmla="*/ 62 h 118"/>
              <a:gd name="T70" fmla="*/ 120 w 170"/>
              <a:gd name="T71" fmla="*/ 66 h 118"/>
              <a:gd name="T72" fmla="*/ 112 w 170"/>
              <a:gd name="T73" fmla="*/ 66 h 118"/>
              <a:gd name="T74" fmla="*/ 104 w 170"/>
              <a:gd name="T75" fmla="*/ 70 h 118"/>
              <a:gd name="T76" fmla="*/ 94 w 170"/>
              <a:gd name="T77" fmla="*/ 78 h 118"/>
              <a:gd name="T78" fmla="*/ 90 w 170"/>
              <a:gd name="T79" fmla="*/ 86 h 118"/>
              <a:gd name="T80" fmla="*/ 82 w 170"/>
              <a:gd name="T81" fmla="*/ 86 h 118"/>
              <a:gd name="T82" fmla="*/ 78 w 170"/>
              <a:gd name="T83" fmla="*/ 86 h 118"/>
              <a:gd name="T84" fmla="*/ 78 w 170"/>
              <a:gd name="T85" fmla="*/ 86 h 118"/>
              <a:gd name="T86" fmla="*/ 74 w 170"/>
              <a:gd name="T87" fmla="*/ 90 h 118"/>
              <a:gd name="T88" fmla="*/ 66 w 170"/>
              <a:gd name="T89" fmla="*/ 92 h 118"/>
              <a:gd name="T90" fmla="*/ 136 w 170"/>
              <a:gd name="T91" fmla="*/ 118 h 118"/>
              <a:gd name="T92" fmla="*/ 136 w 170"/>
              <a:gd name="T93" fmla="*/ 116 h 118"/>
              <a:gd name="T94" fmla="*/ 136 w 170"/>
              <a:gd name="T95" fmla="*/ 116 h 118"/>
              <a:gd name="T96" fmla="*/ 140 w 170"/>
              <a:gd name="T97" fmla="*/ 118 h 118"/>
              <a:gd name="T98" fmla="*/ 4 w 170"/>
              <a:gd name="T99" fmla="*/ 62 h 118"/>
              <a:gd name="T100" fmla="*/ 4 w 170"/>
              <a:gd name="T101" fmla="*/ 60 h 118"/>
              <a:gd name="T102" fmla="*/ 4 w 170"/>
              <a:gd name="T103" fmla="*/ 62 h 118"/>
              <a:gd name="T104" fmla="*/ 4 w 170"/>
              <a:gd name="T105" fmla="*/ 86 h 118"/>
              <a:gd name="T106" fmla="*/ 4 w 170"/>
              <a:gd name="T107" fmla="*/ 86 h 118"/>
              <a:gd name="T108" fmla="*/ 170 w 170"/>
              <a:gd name="T109" fmla="*/ 112 h 118"/>
              <a:gd name="T110" fmla="*/ 164 w 170"/>
              <a:gd name="T111" fmla="*/ 116 h 118"/>
              <a:gd name="T112" fmla="*/ 156 w 170"/>
              <a:gd name="T113" fmla="*/ 116 h 118"/>
              <a:gd name="T114" fmla="*/ 156 w 170"/>
              <a:gd name="T115" fmla="*/ 108 h 118"/>
              <a:gd name="T116" fmla="*/ 160 w 170"/>
              <a:gd name="T117" fmla="*/ 112 h 118"/>
              <a:gd name="T118" fmla="*/ 166 w 170"/>
              <a:gd name="T119" fmla="*/ 10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0" h="118">
                <a:moveTo>
                  <a:pt x="66" y="92"/>
                </a:moveTo>
                <a:lnTo>
                  <a:pt x="66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0" y="96"/>
                </a:lnTo>
                <a:lnTo>
                  <a:pt x="60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2" y="96"/>
                </a:lnTo>
                <a:lnTo>
                  <a:pt x="52" y="96"/>
                </a:lnTo>
                <a:lnTo>
                  <a:pt x="48" y="96"/>
                </a:lnTo>
                <a:lnTo>
                  <a:pt x="48" y="96"/>
                </a:lnTo>
                <a:lnTo>
                  <a:pt x="44" y="96"/>
                </a:lnTo>
                <a:lnTo>
                  <a:pt x="44" y="96"/>
                </a:lnTo>
                <a:lnTo>
                  <a:pt x="44" y="96"/>
                </a:lnTo>
                <a:lnTo>
                  <a:pt x="44" y="100"/>
                </a:lnTo>
                <a:lnTo>
                  <a:pt x="44" y="100"/>
                </a:lnTo>
                <a:lnTo>
                  <a:pt x="44" y="100"/>
                </a:lnTo>
                <a:lnTo>
                  <a:pt x="44" y="100"/>
                </a:lnTo>
                <a:lnTo>
                  <a:pt x="40" y="100"/>
                </a:lnTo>
                <a:lnTo>
                  <a:pt x="40" y="100"/>
                </a:lnTo>
                <a:lnTo>
                  <a:pt x="40" y="100"/>
                </a:lnTo>
                <a:lnTo>
                  <a:pt x="40" y="104"/>
                </a:lnTo>
                <a:lnTo>
                  <a:pt x="40" y="104"/>
                </a:lnTo>
                <a:lnTo>
                  <a:pt x="40" y="104"/>
                </a:lnTo>
                <a:lnTo>
                  <a:pt x="40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8"/>
                </a:lnTo>
                <a:lnTo>
                  <a:pt x="38" y="104"/>
                </a:lnTo>
                <a:lnTo>
                  <a:pt x="38" y="104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4" y="108"/>
                </a:lnTo>
                <a:lnTo>
                  <a:pt x="30" y="108"/>
                </a:lnTo>
                <a:lnTo>
                  <a:pt x="30" y="108"/>
                </a:lnTo>
                <a:lnTo>
                  <a:pt x="30" y="108"/>
                </a:lnTo>
                <a:lnTo>
                  <a:pt x="30" y="108"/>
                </a:lnTo>
                <a:lnTo>
                  <a:pt x="30" y="108"/>
                </a:lnTo>
                <a:lnTo>
                  <a:pt x="30" y="108"/>
                </a:lnTo>
                <a:lnTo>
                  <a:pt x="30" y="108"/>
                </a:lnTo>
                <a:lnTo>
                  <a:pt x="26" y="108"/>
                </a:lnTo>
                <a:lnTo>
                  <a:pt x="26" y="108"/>
                </a:lnTo>
                <a:lnTo>
                  <a:pt x="22" y="112"/>
                </a:lnTo>
                <a:lnTo>
                  <a:pt x="22" y="108"/>
                </a:lnTo>
                <a:lnTo>
                  <a:pt x="22" y="108"/>
                </a:lnTo>
                <a:lnTo>
                  <a:pt x="18" y="108"/>
                </a:lnTo>
                <a:lnTo>
                  <a:pt x="18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4"/>
                </a:lnTo>
                <a:lnTo>
                  <a:pt x="14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2"/>
                </a:lnTo>
                <a:lnTo>
                  <a:pt x="10" y="92"/>
                </a:lnTo>
                <a:lnTo>
                  <a:pt x="10" y="92"/>
                </a:lnTo>
                <a:lnTo>
                  <a:pt x="10" y="92"/>
                </a:lnTo>
                <a:lnTo>
                  <a:pt x="10" y="90"/>
                </a:lnTo>
                <a:lnTo>
                  <a:pt x="10" y="90"/>
                </a:lnTo>
                <a:lnTo>
                  <a:pt x="10" y="90"/>
                </a:lnTo>
                <a:lnTo>
                  <a:pt x="10" y="86"/>
                </a:lnTo>
                <a:lnTo>
                  <a:pt x="10" y="86"/>
                </a:lnTo>
                <a:lnTo>
                  <a:pt x="10" y="86"/>
                </a:lnTo>
                <a:lnTo>
                  <a:pt x="10" y="86"/>
                </a:lnTo>
                <a:lnTo>
                  <a:pt x="10" y="82"/>
                </a:lnTo>
                <a:lnTo>
                  <a:pt x="10" y="82"/>
                </a:lnTo>
                <a:lnTo>
                  <a:pt x="8" y="82"/>
                </a:lnTo>
                <a:lnTo>
                  <a:pt x="8" y="78"/>
                </a:lnTo>
                <a:lnTo>
                  <a:pt x="8" y="74"/>
                </a:lnTo>
                <a:lnTo>
                  <a:pt x="8" y="74"/>
                </a:lnTo>
                <a:lnTo>
                  <a:pt x="8" y="74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66"/>
                </a:lnTo>
                <a:lnTo>
                  <a:pt x="8" y="66"/>
                </a:lnTo>
                <a:lnTo>
                  <a:pt x="4" y="66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2"/>
                </a:lnTo>
                <a:lnTo>
                  <a:pt x="8" y="52"/>
                </a:lnTo>
                <a:lnTo>
                  <a:pt x="8" y="52"/>
                </a:lnTo>
                <a:lnTo>
                  <a:pt x="8" y="48"/>
                </a:lnTo>
                <a:lnTo>
                  <a:pt x="8" y="48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8" y="44"/>
                </a:lnTo>
                <a:lnTo>
                  <a:pt x="8" y="44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36"/>
                </a:lnTo>
                <a:lnTo>
                  <a:pt x="10" y="36"/>
                </a:lnTo>
                <a:lnTo>
                  <a:pt x="10" y="34"/>
                </a:lnTo>
                <a:lnTo>
                  <a:pt x="10" y="30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22" y="30"/>
                </a:lnTo>
                <a:lnTo>
                  <a:pt x="22" y="26"/>
                </a:lnTo>
                <a:lnTo>
                  <a:pt x="26" y="26"/>
                </a:lnTo>
                <a:lnTo>
                  <a:pt x="26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40" y="26"/>
                </a:lnTo>
                <a:lnTo>
                  <a:pt x="40" y="26"/>
                </a:lnTo>
                <a:lnTo>
                  <a:pt x="52" y="30"/>
                </a:lnTo>
                <a:lnTo>
                  <a:pt x="56" y="30"/>
                </a:lnTo>
                <a:lnTo>
                  <a:pt x="60" y="30"/>
                </a:lnTo>
                <a:lnTo>
                  <a:pt x="64" y="34"/>
                </a:lnTo>
                <a:lnTo>
                  <a:pt x="66" y="34"/>
                </a:lnTo>
                <a:lnTo>
                  <a:pt x="70" y="34"/>
                </a:lnTo>
                <a:lnTo>
                  <a:pt x="70" y="34"/>
                </a:lnTo>
                <a:lnTo>
                  <a:pt x="74" y="26"/>
                </a:lnTo>
                <a:lnTo>
                  <a:pt x="78" y="22"/>
                </a:lnTo>
                <a:lnTo>
                  <a:pt x="82" y="14"/>
                </a:lnTo>
                <a:lnTo>
                  <a:pt x="94" y="4"/>
                </a:lnTo>
                <a:lnTo>
                  <a:pt x="120" y="4"/>
                </a:lnTo>
                <a:lnTo>
                  <a:pt x="122" y="0"/>
                </a:lnTo>
                <a:lnTo>
                  <a:pt x="134" y="0"/>
                </a:lnTo>
                <a:lnTo>
                  <a:pt x="144" y="26"/>
                </a:lnTo>
                <a:lnTo>
                  <a:pt x="144" y="30"/>
                </a:lnTo>
                <a:lnTo>
                  <a:pt x="152" y="40"/>
                </a:lnTo>
                <a:lnTo>
                  <a:pt x="148" y="40"/>
                </a:lnTo>
                <a:lnTo>
                  <a:pt x="148" y="40"/>
                </a:lnTo>
                <a:lnTo>
                  <a:pt x="148" y="40"/>
                </a:lnTo>
                <a:lnTo>
                  <a:pt x="148" y="40"/>
                </a:lnTo>
                <a:lnTo>
                  <a:pt x="148" y="40"/>
                </a:lnTo>
                <a:lnTo>
                  <a:pt x="144" y="40"/>
                </a:lnTo>
                <a:lnTo>
                  <a:pt x="144" y="40"/>
                </a:lnTo>
                <a:lnTo>
                  <a:pt x="144" y="40"/>
                </a:lnTo>
                <a:lnTo>
                  <a:pt x="144" y="40"/>
                </a:lnTo>
                <a:lnTo>
                  <a:pt x="140" y="44"/>
                </a:lnTo>
                <a:lnTo>
                  <a:pt x="140" y="44"/>
                </a:lnTo>
                <a:lnTo>
                  <a:pt x="140" y="44"/>
                </a:lnTo>
                <a:lnTo>
                  <a:pt x="140" y="44"/>
                </a:lnTo>
                <a:lnTo>
                  <a:pt x="140" y="44"/>
                </a:lnTo>
                <a:lnTo>
                  <a:pt x="136" y="44"/>
                </a:lnTo>
                <a:lnTo>
                  <a:pt x="136" y="48"/>
                </a:lnTo>
                <a:lnTo>
                  <a:pt x="136" y="52"/>
                </a:lnTo>
                <a:lnTo>
                  <a:pt x="136" y="52"/>
                </a:lnTo>
                <a:lnTo>
                  <a:pt x="136" y="56"/>
                </a:lnTo>
                <a:lnTo>
                  <a:pt x="136" y="56"/>
                </a:lnTo>
                <a:lnTo>
                  <a:pt x="136" y="60"/>
                </a:lnTo>
                <a:lnTo>
                  <a:pt x="134" y="60"/>
                </a:lnTo>
                <a:lnTo>
                  <a:pt x="134" y="60"/>
                </a:lnTo>
                <a:lnTo>
                  <a:pt x="130" y="60"/>
                </a:lnTo>
                <a:lnTo>
                  <a:pt x="130" y="62"/>
                </a:lnTo>
                <a:lnTo>
                  <a:pt x="130" y="62"/>
                </a:lnTo>
                <a:lnTo>
                  <a:pt x="130" y="62"/>
                </a:lnTo>
                <a:lnTo>
                  <a:pt x="126" y="62"/>
                </a:lnTo>
                <a:lnTo>
                  <a:pt x="126" y="62"/>
                </a:lnTo>
                <a:lnTo>
                  <a:pt x="122" y="66"/>
                </a:lnTo>
                <a:lnTo>
                  <a:pt x="122" y="66"/>
                </a:lnTo>
                <a:lnTo>
                  <a:pt x="122" y="66"/>
                </a:lnTo>
                <a:lnTo>
                  <a:pt x="122" y="66"/>
                </a:lnTo>
                <a:lnTo>
                  <a:pt x="120" y="66"/>
                </a:lnTo>
                <a:lnTo>
                  <a:pt x="120" y="66"/>
                </a:lnTo>
                <a:lnTo>
                  <a:pt x="116" y="66"/>
                </a:lnTo>
                <a:lnTo>
                  <a:pt x="116" y="66"/>
                </a:lnTo>
                <a:lnTo>
                  <a:pt x="116" y="66"/>
                </a:lnTo>
                <a:lnTo>
                  <a:pt x="116" y="66"/>
                </a:lnTo>
                <a:lnTo>
                  <a:pt x="112" y="66"/>
                </a:lnTo>
                <a:lnTo>
                  <a:pt x="112" y="66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4"/>
                </a:lnTo>
                <a:lnTo>
                  <a:pt x="100" y="74"/>
                </a:lnTo>
                <a:lnTo>
                  <a:pt x="96" y="74"/>
                </a:lnTo>
                <a:lnTo>
                  <a:pt x="94" y="78"/>
                </a:lnTo>
                <a:lnTo>
                  <a:pt x="94" y="78"/>
                </a:lnTo>
                <a:lnTo>
                  <a:pt x="94" y="78"/>
                </a:lnTo>
                <a:lnTo>
                  <a:pt x="94" y="78"/>
                </a:lnTo>
                <a:lnTo>
                  <a:pt x="94" y="78"/>
                </a:lnTo>
                <a:lnTo>
                  <a:pt x="94" y="82"/>
                </a:lnTo>
                <a:lnTo>
                  <a:pt x="90" y="82"/>
                </a:lnTo>
                <a:lnTo>
                  <a:pt x="90" y="86"/>
                </a:lnTo>
                <a:lnTo>
                  <a:pt x="90" y="86"/>
                </a:lnTo>
                <a:lnTo>
                  <a:pt x="90" y="86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82" y="86"/>
                </a:lnTo>
                <a:lnTo>
                  <a:pt x="82" y="86"/>
                </a:lnTo>
                <a:lnTo>
                  <a:pt x="82" y="86"/>
                </a:lnTo>
                <a:lnTo>
                  <a:pt x="82" y="86"/>
                </a:lnTo>
                <a:lnTo>
                  <a:pt x="82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4" y="86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0" y="90"/>
                </a:lnTo>
                <a:lnTo>
                  <a:pt x="70" y="92"/>
                </a:lnTo>
                <a:lnTo>
                  <a:pt x="70" y="92"/>
                </a:lnTo>
                <a:lnTo>
                  <a:pt x="70" y="92"/>
                </a:lnTo>
                <a:lnTo>
                  <a:pt x="66" y="92"/>
                </a:lnTo>
                <a:lnTo>
                  <a:pt x="66" y="92"/>
                </a:lnTo>
                <a:lnTo>
                  <a:pt x="66" y="92"/>
                </a:lnTo>
                <a:lnTo>
                  <a:pt x="66" y="92"/>
                </a:lnTo>
                <a:close/>
                <a:moveTo>
                  <a:pt x="140" y="118"/>
                </a:moveTo>
                <a:lnTo>
                  <a:pt x="136" y="118"/>
                </a:lnTo>
                <a:lnTo>
                  <a:pt x="136" y="118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36" y="116"/>
                </a:lnTo>
                <a:lnTo>
                  <a:pt x="140" y="116"/>
                </a:lnTo>
                <a:lnTo>
                  <a:pt x="140" y="116"/>
                </a:lnTo>
                <a:lnTo>
                  <a:pt x="140" y="118"/>
                </a:lnTo>
                <a:lnTo>
                  <a:pt x="140" y="118"/>
                </a:lnTo>
                <a:lnTo>
                  <a:pt x="140" y="118"/>
                </a:lnTo>
                <a:lnTo>
                  <a:pt x="140" y="118"/>
                </a:lnTo>
                <a:lnTo>
                  <a:pt x="140" y="118"/>
                </a:lnTo>
                <a:close/>
                <a:moveTo>
                  <a:pt x="4" y="62"/>
                </a:moveTo>
                <a:lnTo>
                  <a:pt x="4" y="62"/>
                </a:lnTo>
                <a:lnTo>
                  <a:pt x="4" y="62"/>
                </a:lnTo>
                <a:lnTo>
                  <a:pt x="0" y="62"/>
                </a:lnTo>
                <a:lnTo>
                  <a:pt x="4" y="62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close/>
                <a:moveTo>
                  <a:pt x="4" y="86"/>
                </a:move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166" y="108"/>
                </a:moveTo>
                <a:lnTo>
                  <a:pt x="166" y="108"/>
                </a:lnTo>
                <a:lnTo>
                  <a:pt x="170" y="112"/>
                </a:lnTo>
                <a:lnTo>
                  <a:pt x="170" y="112"/>
                </a:lnTo>
                <a:lnTo>
                  <a:pt x="166" y="112"/>
                </a:lnTo>
                <a:lnTo>
                  <a:pt x="166" y="112"/>
                </a:lnTo>
                <a:lnTo>
                  <a:pt x="166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0" y="116"/>
                </a:lnTo>
                <a:lnTo>
                  <a:pt x="160" y="116"/>
                </a:lnTo>
                <a:lnTo>
                  <a:pt x="160" y="116"/>
                </a:lnTo>
                <a:lnTo>
                  <a:pt x="156" y="116"/>
                </a:lnTo>
                <a:lnTo>
                  <a:pt x="156" y="116"/>
                </a:lnTo>
                <a:lnTo>
                  <a:pt x="156" y="112"/>
                </a:lnTo>
                <a:lnTo>
                  <a:pt x="152" y="112"/>
                </a:lnTo>
                <a:lnTo>
                  <a:pt x="156" y="112"/>
                </a:lnTo>
                <a:lnTo>
                  <a:pt x="156" y="112"/>
                </a:lnTo>
                <a:lnTo>
                  <a:pt x="156" y="112"/>
                </a:lnTo>
                <a:lnTo>
                  <a:pt x="156" y="108"/>
                </a:lnTo>
                <a:lnTo>
                  <a:pt x="156" y="108"/>
                </a:lnTo>
                <a:lnTo>
                  <a:pt x="156" y="108"/>
                </a:lnTo>
                <a:lnTo>
                  <a:pt x="160" y="108"/>
                </a:lnTo>
                <a:lnTo>
                  <a:pt x="160" y="108"/>
                </a:lnTo>
                <a:lnTo>
                  <a:pt x="160" y="108"/>
                </a:lnTo>
                <a:lnTo>
                  <a:pt x="160" y="112"/>
                </a:lnTo>
                <a:lnTo>
                  <a:pt x="164" y="108"/>
                </a:lnTo>
                <a:lnTo>
                  <a:pt x="164" y="108"/>
                </a:lnTo>
                <a:lnTo>
                  <a:pt x="164" y="108"/>
                </a:lnTo>
                <a:lnTo>
                  <a:pt x="164" y="108"/>
                </a:lnTo>
                <a:lnTo>
                  <a:pt x="164" y="108"/>
                </a:lnTo>
                <a:lnTo>
                  <a:pt x="166" y="108"/>
                </a:lnTo>
                <a:lnTo>
                  <a:pt x="166" y="108"/>
                </a:lnTo>
                <a:lnTo>
                  <a:pt x="166" y="108"/>
                </a:lnTo>
                <a:lnTo>
                  <a:pt x="166" y="10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7" name="Freeform 65">
            <a:extLst>
              <a:ext uri="{FF2B5EF4-FFF2-40B4-BE49-F238E27FC236}">
                <a16:creationId xmlns:a16="http://schemas.microsoft.com/office/drawing/2014/main" id="{84B661F5-A515-4D34-B6D0-F6724AFCEC7D}"/>
              </a:ext>
            </a:extLst>
          </p:cNvPr>
          <p:cNvSpPr>
            <a:spLocks/>
          </p:cNvSpPr>
          <p:nvPr/>
        </p:nvSpPr>
        <p:spPr bwMode="auto">
          <a:xfrm>
            <a:off x="4385078" y="4179355"/>
            <a:ext cx="6350" cy="6350"/>
          </a:xfrm>
          <a:custGeom>
            <a:avLst/>
            <a:gdLst>
              <a:gd name="T0" fmla="*/ 4 w 4"/>
              <a:gd name="T1" fmla="*/ 4 h 4"/>
              <a:gd name="T2" fmla="*/ 4 w 4"/>
              <a:gd name="T3" fmla="*/ 4 h 4"/>
              <a:gd name="T4" fmla="*/ 0 w 4"/>
              <a:gd name="T5" fmla="*/ 4 h 4"/>
              <a:gd name="T6" fmla="*/ 0 w 4"/>
              <a:gd name="T7" fmla="*/ 0 h 4"/>
              <a:gd name="T8" fmla="*/ 0 w 4"/>
              <a:gd name="T9" fmla="*/ 0 h 4"/>
              <a:gd name="T10" fmla="*/ 4 w 4"/>
              <a:gd name="T11" fmla="*/ 4 h 4"/>
              <a:gd name="T12" fmla="*/ 4 w 4"/>
              <a:gd name="T13" fmla="*/ 4 h 4"/>
              <a:gd name="T14" fmla="*/ 4 w 4"/>
              <a:gd name="T15" fmla="*/ 4 h 4"/>
              <a:gd name="T16" fmla="*/ 4 w 4"/>
              <a:gd name="T17" fmla="*/ 4 h 4"/>
              <a:gd name="T18" fmla="*/ 4 w 4"/>
              <a:gd name="T19" fmla="*/ 4 h 4"/>
              <a:gd name="T20" fmla="*/ 4 w 4"/>
              <a:gd name="T21" fmla="*/ 4 h 4"/>
              <a:gd name="T22" fmla="*/ 4 w 4"/>
              <a:gd name="T23" fmla="*/ 4 h 4"/>
              <a:gd name="T24" fmla="*/ 4 w 4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4">
                <a:moveTo>
                  <a:pt x="4" y="4"/>
                </a:move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8" name="Freeform 66">
            <a:extLst>
              <a:ext uri="{FF2B5EF4-FFF2-40B4-BE49-F238E27FC236}">
                <a16:creationId xmlns:a16="http://schemas.microsoft.com/office/drawing/2014/main" id="{A827322C-C2C9-4656-8C4C-51920A83F485}"/>
              </a:ext>
            </a:extLst>
          </p:cNvPr>
          <p:cNvSpPr>
            <a:spLocks noEditPoints="1"/>
          </p:cNvSpPr>
          <p:nvPr/>
        </p:nvSpPr>
        <p:spPr bwMode="auto">
          <a:xfrm>
            <a:off x="3956453" y="4020605"/>
            <a:ext cx="31750" cy="69850"/>
          </a:xfrm>
          <a:custGeom>
            <a:avLst/>
            <a:gdLst>
              <a:gd name="T0" fmla="*/ 14 w 20"/>
              <a:gd name="T1" fmla="*/ 0 h 44"/>
              <a:gd name="T2" fmla="*/ 14 w 20"/>
              <a:gd name="T3" fmla="*/ 4 h 44"/>
              <a:gd name="T4" fmla="*/ 16 w 20"/>
              <a:gd name="T5" fmla="*/ 4 h 44"/>
              <a:gd name="T6" fmla="*/ 16 w 20"/>
              <a:gd name="T7" fmla="*/ 4 h 44"/>
              <a:gd name="T8" fmla="*/ 16 w 20"/>
              <a:gd name="T9" fmla="*/ 6 h 44"/>
              <a:gd name="T10" fmla="*/ 14 w 20"/>
              <a:gd name="T11" fmla="*/ 10 h 44"/>
              <a:gd name="T12" fmla="*/ 14 w 20"/>
              <a:gd name="T13" fmla="*/ 10 h 44"/>
              <a:gd name="T14" fmla="*/ 14 w 20"/>
              <a:gd name="T15" fmla="*/ 10 h 44"/>
              <a:gd name="T16" fmla="*/ 14 w 20"/>
              <a:gd name="T17" fmla="*/ 14 h 44"/>
              <a:gd name="T18" fmla="*/ 14 w 20"/>
              <a:gd name="T19" fmla="*/ 14 h 44"/>
              <a:gd name="T20" fmla="*/ 14 w 20"/>
              <a:gd name="T21" fmla="*/ 14 h 44"/>
              <a:gd name="T22" fmla="*/ 14 w 20"/>
              <a:gd name="T23" fmla="*/ 18 h 44"/>
              <a:gd name="T24" fmla="*/ 14 w 20"/>
              <a:gd name="T25" fmla="*/ 22 h 44"/>
              <a:gd name="T26" fmla="*/ 14 w 20"/>
              <a:gd name="T27" fmla="*/ 22 h 44"/>
              <a:gd name="T28" fmla="*/ 14 w 20"/>
              <a:gd name="T29" fmla="*/ 22 h 44"/>
              <a:gd name="T30" fmla="*/ 14 w 20"/>
              <a:gd name="T31" fmla="*/ 26 h 44"/>
              <a:gd name="T32" fmla="*/ 14 w 20"/>
              <a:gd name="T33" fmla="*/ 26 h 44"/>
              <a:gd name="T34" fmla="*/ 14 w 20"/>
              <a:gd name="T35" fmla="*/ 26 h 44"/>
              <a:gd name="T36" fmla="*/ 14 w 20"/>
              <a:gd name="T37" fmla="*/ 28 h 44"/>
              <a:gd name="T38" fmla="*/ 14 w 20"/>
              <a:gd name="T39" fmla="*/ 32 h 44"/>
              <a:gd name="T40" fmla="*/ 14 w 20"/>
              <a:gd name="T41" fmla="*/ 32 h 44"/>
              <a:gd name="T42" fmla="*/ 14 w 20"/>
              <a:gd name="T43" fmla="*/ 32 h 44"/>
              <a:gd name="T44" fmla="*/ 10 w 20"/>
              <a:gd name="T45" fmla="*/ 36 h 44"/>
              <a:gd name="T46" fmla="*/ 6 w 20"/>
              <a:gd name="T47" fmla="*/ 40 h 44"/>
              <a:gd name="T48" fmla="*/ 6 w 20"/>
              <a:gd name="T49" fmla="*/ 40 h 44"/>
              <a:gd name="T50" fmla="*/ 6 w 20"/>
              <a:gd name="T51" fmla="*/ 44 h 44"/>
              <a:gd name="T52" fmla="*/ 6 w 20"/>
              <a:gd name="T53" fmla="*/ 44 h 44"/>
              <a:gd name="T54" fmla="*/ 2 w 20"/>
              <a:gd name="T55" fmla="*/ 44 h 44"/>
              <a:gd name="T56" fmla="*/ 0 w 20"/>
              <a:gd name="T57" fmla="*/ 44 h 44"/>
              <a:gd name="T58" fmla="*/ 0 w 20"/>
              <a:gd name="T59" fmla="*/ 40 h 44"/>
              <a:gd name="T60" fmla="*/ 2 w 20"/>
              <a:gd name="T61" fmla="*/ 26 h 44"/>
              <a:gd name="T62" fmla="*/ 2 w 20"/>
              <a:gd name="T63" fmla="*/ 14 h 44"/>
              <a:gd name="T64" fmla="*/ 2 w 20"/>
              <a:gd name="T65" fmla="*/ 10 h 44"/>
              <a:gd name="T66" fmla="*/ 2 w 20"/>
              <a:gd name="T67" fmla="*/ 6 h 44"/>
              <a:gd name="T68" fmla="*/ 2 w 20"/>
              <a:gd name="T69" fmla="*/ 6 h 44"/>
              <a:gd name="T70" fmla="*/ 6 w 20"/>
              <a:gd name="T71" fmla="*/ 10 h 44"/>
              <a:gd name="T72" fmla="*/ 6 w 20"/>
              <a:gd name="T73" fmla="*/ 6 h 44"/>
              <a:gd name="T74" fmla="*/ 6 w 20"/>
              <a:gd name="T75" fmla="*/ 6 h 44"/>
              <a:gd name="T76" fmla="*/ 10 w 20"/>
              <a:gd name="T77" fmla="*/ 4 h 44"/>
              <a:gd name="T78" fmla="*/ 10 w 20"/>
              <a:gd name="T79" fmla="*/ 0 h 44"/>
              <a:gd name="T80" fmla="*/ 10 w 20"/>
              <a:gd name="T81" fmla="*/ 0 h 44"/>
              <a:gd name="T82" fmla="*/ 14 w 20"/>
              <a:gd name="T83" fmla="*/ 0 h 44"/>
              <a:gd name="T84" fmla="*/ 14 w 20"/>
              <a:gd name="T85" fmla="*/ 0 h 44"/>
              <a:gd name="T86" fmla="*/ 14 w 20"/>
              <a:gd name="T87" fmla="*/ 0 h 44"/>
              <a:gd name="T88" fmla="*/ 16 w 20"/>
              <a:gd name="T89" fmla="*/ 6 h 44"/>
              <a:gd name="T90" fmla="*/ 16 w 20"/>
              <a:gd name="T91" fmla="*/ 10 h 44"/>
              <a:gd name="T92" fmla="*/ 16 w 20"/>
              <a:gd name="T93" fmla="*/ 10 h 44"/>
              <a:gd name="T94" fmla="*/ 16 w 20"/>
              <a:gd name="T95" fmla="*/ 10 h 44"/>
              <a:gd name="T96" fmla="*/ 16 w 20"/>
              <a:gd name="T97" fmla="*/ 10 h 44"/>
              <a:gd name="T98" fmla="*/ 20 w 20"/>
              <a:gd name="T99" fmla="*/ 6 h 44"/>
              <a:gd name="T100" fmla="*/ 20 w 20"/>
              <a:gd name="T101" fmla="*/ 6 h 44"/>
              <a:gd name="T102" fmla="*/ 16 w 20"/>
              <a:gd name="T103" fmla="*/ 6 h 44"/>
              <a:gd name="T104" fmla="*/ 16 w 20"/>
              <a:gd name="T105" fmla="*/ 6 h 44"/>
              <a:gd name="T106" fmla="*/ 16 w 20"/>
              <a:gd name="T107" fmla="*/ 22 h 44"/>
              <a:gd name="T108" fmla="*/ 16 w 20"/>
              <a:gd name="T109" fmla="*/ 22 h 44"/>
              <a:gd name="T110" fmla="*/ 20 w 20"/>
              <a:gd name="T111" fmla="*/ 14 h 44"/>
              <a:gd name="T112" fmla="*/ 20 w 20"/>
              <a:gd name="T113" fmla="*/ 18 h 44"/>
              <a:gd name="T114" fmla="*/ 20 w 20"/>
              <a:gd name="T115" fmla="*/ 18 h 44"/>
              <a:gd name="T116" fmla="*/ 20 w 20"/>
              <a:gd name="T117" fmla="*/ 18 h 44"/>
              <a:gd name="T118" fmla="*/ 20 w 20"/>
              <a:gd name="T119" fmla="*/ 18 h 44"/>
              <a:gd name="T120" fmla="*/ 16 w 20"/>
              <a:gd name="T121" fmla="*/ 18 h 44"/>
              <a:gd name="T122" fmla="*/ 16 w 20"/>
              <a:gd name="T123" fmla="*/ 22 h 44"/>
              <a:gd name="T124" fmla="*/ 16 w 20"/>
              <a:gd name="T125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" h="44">
                <a:moveTo>
                  <a:pt x="14" y="0"/>
                </a:moveTo>
                <a:lnTo>
                  <a:pt x="14" y="0"/>
                </a:lnTo>
                <a:lnTo>
                  <a:pt x="14" y="0"/>
                </a:lnTo>
                <a:lnTo>
                  <a:pt x="14" y="4"/>
                </a:lnTo>
                <a:lnTo>
                  <a:pt x="14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6"/>
                </a:lnTo>
                <a:lnTo>
                  <a:pt x="16" y="6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8"/>
                </a:lnTo>
                <a:lnTo>
                  <a:pt x="14" y="28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0" y="36"/>
                </a:lnTo>
                <a:lnTo>
                  <a:pt x="10" y="36"/>
                </a:lnTo>
                <a:lnTo>
                  <a:pt x="6" y="40"/>
                </a:lnTo>
                <a:lnTo>
                  <a:pt x="6" y="40"/>
                </a:lnTo>
                <a:lnTo>
                  <a:pt x="6" y="40"/>
                </a:lnTo>
                <a:lnTo>
                  <a:pt x="6" y="40"/>
                </a:lnTo>
                <a:lnTo>
                  <a:pt x="6" y="44"/>
                </a:lnTo>
                <a:lnTo>
                  <a:pt x="6" y="44"/>
                </a:lnTo>
                <a:lnTo>
                  <a:pt x="6" y="44"/>
                </a:lnTo>
                <a:lnTo>
                  <a:pt x="2" y="44"/>
                </a:lnTo>
                <a:lnTo>
                  <a:pt x="2" y="44"/>
                </a:lnTo>
                <a:lnTo>
                  <a:pt x="2" y="44"/>
                </a:lnTo>
                <a:lnTo>
                  <a:pt x="0" y="44"/>
                </a:lnTo>
                <a:lnTo>
                  <a:pt x="0" y="44"/>
                </a:lnTo>
                <a:lnTo>
                  <a:pt x="0" y="40"/>
                </a:lnTo>
                <a:lnTo>
                  <a:pt x="2" y="36"/>
                </a:lnTo>
                <a:lnTo>
                  <a:pt x="2" y="26"/>
                </a:lnTo>
                <a:lnTo>
                  <a:pt x="2" y="18"/>
                </a:lnTo>
                <a:lnTo>
                  <a:pt x="2" y="14"/>
                </a:lnTo>
                <a:lnTo>
                  <a:pt x="2" y="10"/>
                </a:lnTo>
                <a:lnTo>
                  <a:pt x="2" y="10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10"/>
                </a:lnTo>
                <a:lnTo>
                  <a:pt x="6" y="10"/>
                </a:lnTo>
                <a:lnTo>
                  <a:pt x="6" y="1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close/>
                <a:moveTo>
                  <a:pt x="16" y="6"/>
                </a:moveTo>
                <a:lnTo>
                  <a:pt x="16" y="6"/>
                </a:lnTo>
                <a:lnTo>
                  <a:pt x="16" y="6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close/>
                <a:moveTo>
                  <a:pt x="16" y="22"/>
                </a:move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20" y="14"/>
                </a:lnTo>
                <a:lnTo>
                  <a:pt x="20" y="14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16" y="18"/>
                </a:ln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9" name="Freeform 67">
            <a:extLst>
              <a:ext uri="{FF2B5EF4-FFF2-40B4-BE49-F238E27FC236}">
                <a16:creationId xmlns:a16="http://schemas.microsoft.com/office/drawing/2014/main" id="{4A13ED6A-7547-4190-B85C-7F71640D0F4D}"/>
              </a:ext>
            </a:extLst>
          </p:cNvPr>
          <p:cNvSpPr>
            <a:spLocks/>
          </p:cNvSpPr>
          <p:nvPr/>
        </p:nvSpPr>
        <p:spPr bwMode="auto">
          <a:xfrm>
            <a:off x="4502553" y="3623730"/>
            <a:ext cx="6350" cy="6350"/>
          </a:xfrm>
          <a:custGeom>
            <a:avLst/>
            <a:gdLst>
              <a:gd name="T0" fmla="*/ 0 w 4"/>
              <a:gd name="T1" fmla="*/ 4 h 4"/>
              <a:gd name="T2" fmla="*/ 0 w 4"/>
              <a:gd name="T3" fmla="*/ 4 h 4"/>
              <a:gd name="T4" fmla="*/ 0 w 4"/>
              <a:gd name="T5" fmla="*/ 4 h 4"/>
              <a:gd name="T6" fmla="*/ 0 w 4"/>
              <a:gd name="T7" fmla="*/ 0 h 4"/>
              <a:gd name="T8" fmla="*/ 0 w 4"/>
              <a:gd name="T9" fmla="*/ 0 h 4"/>
              <a:gd name="T10" fmla="*/ 0 w 4"/>
              <a:gd name="T11" fmla="*/ 0 h 4"/>
              <a:gd name="T12" fmla="*/ 4 w 4"/>
              <a:gd name="T13" fmla="*/ 0 h 4"/>
              <a:gd name="T14" fmla="*/ 0 w 4"/>
              <a:gd name="T15" fmla="*/ 0 h 4"/>
              <a:gd name="T16" fmla="*/ 0 w 4"/>
              <a:gd name="T17" fmla="*/ 0 h 4"/>
              <a:gd name="T18" fmla="*/ 0 w 4"/>
              <a:gd name="T19" fmla="*/ 4 h 4"/>
              <a:gd name="T20" fmla="*/ 0 w 4"/>
              <a:gd name="T21" fmla="*/ 4 h 4"/>
              <a:gd name="T22" fmla="*/ 0 w 4"/>
              <a:gd name="T23" fmla="*/ 4 h 4"/>
              <a:gd name="T24" fmla="*/ 0 w 4"/>
              <a:gd name="T25" fmla="*/ 4 h 4"/>
              <a:gd name="T26" fmla="*/ 0 w 4"/>
              <a:gd name="T27" fmla="*/ 4 h 4"/>
              <a:gd name="T28" fmla="*/ 0 w 4"/>
              <a:gd name="T29" fmla="*/ 4 h 4"/>
              <a:gd name="T30" fmla="*/ 0 w 4"/>
              <a:gd name="T31" fmla="*/ 4 h 4"/>
              <a:gd name="T32" fmla="*/ 0 w 4"/>
              <a:gd name="T3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" h="4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0" name="Freeform 68">
            <a:extLst>
              <a:ext uri="{FF2B5EF4-FFF2-40B4-BE49-F238E27FC236}">
                <a16:creationId xmlns:a16="http://schemas.microsoft.com/office/drawing/2014/main" id="{2D48FB2D-8EFF-4328-B8E4-A32737D4C45A}"/>
              </a:ext>
            </a:extLst>
          </p:cNvPr>
          <p:cNvSpPr>
            <a:spLocks noEditPoints="1"/>
          </p:cNvSpPr>
          <p:nvPr/>
        </p:nvSpPr>
        <p:spPr bwMode="auto">
          <a:xfrm>
            <a:off x="2794403" y="1769530"/>
            <a:ext cx="1981200" cy="1574800"/>
          </a:xfrm>
          <a:custGeom>
            <a:avLst/>
            <a:gdLst>
              <a:gd name="T0" fmla="*/ 682 w 1248"/>
              <a:gd name="T1" fmla="*/ 556 h 992"/>
              <a:gd name="T2" fmla="*/ 876 w 1248"/>
              <a:gd name="T3" fmla="*/ 788 h 992"/>
              <a:gd name="T4" fmla="*/ 1006 w 1248"/>
              <a:gd name="T5" fmla="*/ 590 h 992"/>
              <a:gd name="T6" fmla="*/ 1106 w 1248"/>
              <a:gd name="T7" fmla="*/ 642 h 992"/>
              <a:gd name="T8" fmla="*/ 1144 w 1248"/>
              <a:gd name="T9" fmla="*/ 754 h 992"/>
              <a:gd name="T10" fmla="*/ 1018 w 1248"/>
              <a:gd name="T11" fmla="*/ 862 h 992"/>
              <a:gd name="T12" fmla="*/ 1080 w 1248"/>
              <a:gd name="T13" fmla="*/ 910 h 992"/>
              <a:gd name="T14" fmla="*/ 672 w 1248"/>
              <a:gd name="T15" fmla="*/ 854 h 992"/>
              <a:gd name="T16" fmla="*/ 194 w 1248"/>
              <a:gd name="T17" fmla="*/ 802 h 992"/>
              <a:gd name="T18" fmla="*/ 100 w 1248"/>
              <a:gd name="T19" fmla="*/ 638 h 992"/>
              <a:gd name="T20" fmla="*/ 124 w 1248"/>
              <a:gd name="T21" fmla="*/ 396 h 992"/>
              <a:gd name="T22" fmla="*/ 384 w 1248"/>
              <a:gd name="T23" fmla="*/ 422 h 992"/>
              <a:gd name="T24" fmla="*/ 596 w 1248"/>
              <a:gd name="T25" fmla="*/ 418 h 992"/>
              <a:gd name="T26" fmla="*/ 646 w 1248"/>
              <a:gd name="T27" fmla="*/ 332 h 992"/>
              <a:gd name="T28" fmla="*/ 790 w 1248"/>
              <a:gd name="T29" fmla="*/ 374 h 992"/>
              <a:gd name="T30" fmla="*/ 992 w 1248"/>
              <a:gd name="T31" fmla="*/ 550 h 992"/>
              <a:gd name="T32" fmla="*/ 790 w 1248"/>
              <a:gd name="T33" fmla="*/ 124 h 992"/>
              <a:gd name="T34" fmla="*/ 336 w 1248"/>
              <a:gd name="T35" fmla="*/ 350 h 992"/>
              <a:gd name="T36" fmla="*/ 1104 w 1248"/>
              <a:gd name="T37" fmla="*/ 440 h 992"/>
              <a:gd name="T38" fmla="*/ 206 w 1248"/>
              <a:gd name="T39" fmla="*/ 806 h 992"/>
              <a:gd name="T40" fmla="*/ 698 w 1248"/>
              <a:gd name="T41" fmla="*/ 116 h 992"/>
              <a:gd name="T42" fmla="*/ 694 w 1248"/>
              <a:gd name="T43" fmla="*/ 64 h 992"/>
              <a:gd name="T44" fmla="*/ 578 w 1248"/>
              <a:gd name="T45" fmla="*/ 132 h 992"/>
              <a:gd name="T46" fmla="*/ 536 w 1248"/>
              <a:gd name="T47" fmla="*/ 142 h 992"/>
              <a:gd name="T48" fmla="*/ 280 w 1248"/>
              <a:gd name="T49" fmla="*/ 208 h 992"/>
              <a:gd name="T50" fmla="*/ 820 w 1248"/>
              <a:gd name="T51" fmla="*/ 246 h 992"/>
              <a:gd name="T52" fmla="*/ 734 w 1248"/>
              <a:gd name="T53" fmla="*/ 202 h 992"/>
              <a:gd name="T54" fmla="*/ 352 w 1248"/>
              <a:gd name="T55" fmla="*/ 216 h 992"/>
              <a:gd name="T56" fmla="*/ 418 w 1248"/>
              <a:gd name="T57" fmla="*/ 246 h 992"/>
              <a:gd name="T58" fmla="*/ 552 w 1248"/>
              <a:gd name="T59" fmla="*/ 202 h 992"/>
              <a:gd name="T60" fmla="*/ 544 w 1248"/>
              <a:gd name="T61" fmla="*/ 208 h 992"/>
              <a:gd name="T62" fmla="*/ 284 w 1248"/>
              <a:gd name="T63" fmla="*/ 250 h 992"/>
              <a:gd name="T64" fmla="*/ 620 w 1248"/>
              <a:gd name="T65" fmla="*/ 280 h 992"/>
              <a:gd name="T66" fmla="*/ 988 w 1248"/>
              <a:gd name="T67" fmla="*/ 522 h 992"/>
              <a:gd name="T68" fmla="*/ 924 w 1248"/>
              <a:gd name="T69" fmla="*/ 396 h 992"/>
              <a:gd name="T70" fmla="*/ 756 w 1248"/>
              <a:gd name="T71" fmla="*/ 340 h 992"/>
              <a:gd name="T72" fmla="*/ 802 w 1248"/>
              <a:gd name="T73" fmla="*/ 288 h 992"/>
              <a:gd name="T74" fmla="*/ 948 w 1248"/>
              <a:gd name="T75" fmla="*/ 314 h 992"/>
              <a:gd name="T76" fmla="*/ 1014 w 1248"/>
              <a:gd name="T77" fmla="*/ 362 h 992"/>
              <a:gd name="T78" fmla="*/ 1056 w 1248"/>
              <a:gd name="T79" fmla="*/ 414 h 992"/>
              <a:gd name="T80" fmla="*/ 1092 w 1248"/>
              <a:gd name="T81" fmla="*/ 494 h 992"/>
              <a:gd name="T82" fmla="*/ 1076 w 1248"/>
              <a:gd name="T83" fmla="*/ 538 h 992"/>
              <a:gd name="T84" fmla="*/ 508 w 1248"/>
              <a:gd name="T85" fmla="*/ 292 h 992"/>
              <a:gd name="T86" fmla="*/ 448 w 1248"/>
              <a:gd name="T87" fmla="*/ 294 h 992"/>
              <a:gd name="T88" fmla="*/ 444 w 1248"/>
              <a:gd name="T89" fmla="*/ 400 h 992"/>
              <a:gd name="T90" fmla="*/ 574 w 1248"/>
              <a:gd name="T91" fmla="*/ 348 h 992"/>
              <a:gd name="T92" fmla="*/ 94 w 1248"/>
              <a:gd name="T93" fmla="*/ 388 h 992"/>
              <a:gd name="T94" fmla="*/ 932 w 1248"/>
              <a:gd name="T95" fmla="*/ 410 h 992"/>
              <a:gd name="T96" fmla="*/ 842 w 1248"/>
              <a:gd name="T97" fmla="*/ 512 h 992"/>
              <a:gd name="T98" fmla="*/ 832 w 1248"/>
              <a:gd name="T99" fmla="*/ 538 h 992"/>
              <a:gd name="T100" fmla="*/ 872 w 1248"/>
              <a:gd name="T101" fmla="*/ 698 h 992"/>
              <a:gd name="T102" fmla="*/ 168 w 1248"/>
              <a:gd name="T103" fmla="*/ 754 h 992"/>
              <a:gd name="T104" fmla="*/ 1208 w 1248"/>
              <a:gd name="T105" fmla="*/ 792 h 992"/>
              <a:gd name="T106" fmla="*/ 1208 w 1248"/>
              <a:gd name="T107" fmla="*/ 874 h 992"/>
              <a:gd name="T108" fmla="*/ 246 w 1248"/>
              <a:gd name="T109" fmla="*/ 852 h 992"/>
              <a:gd name="T110" fmla="*/ 772 w 1248"/>
              <a:gd name="T111" fmla="*/ 78 h 992"/>
              <a:gd name="T112" fmla="*/ 786 w 1248"/>
              <a:gd name="T113" fmla="*/ 34 h 992"/>
              <a:gd name="T114" fmla="*/ 918 w 1248"/>
              <a:gd name="T115" fmla="*/ 4 h 992"/>
              <a:gd name="T116" fmla="*/ 1040 w 1248"/>
              <a:gd name="T117" fmla="*/ 52 h 992"/>
              <a:gd name="T118" fmla="*/ 918 w 1248"/>
              <a:gd name="T119" fmla="*/ 116 h 992"/>
              <a:gd name="T120" fmla="*/ 894 w 1248"/>
              <a:gd name="T121" fmla="*/ 190 h 992"/>
              <a:gd name="T122" fmla="*/ 820 w 1248"/>
              <a:gd name="T123" fmla="*/ 158 h 992"/>
              <a:gd name="T124" fmla="*/ 794 w 1248"/>
              <a:gd name="T125" fmla="*/ 86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48" h="992">
                <a:moveTo>
                  <a:pt x="600" y="254"/>
                </a:moveTo>
                <a:lnTo>
                  <a:pt x="596" y="254"/>
                </a:lnTo>
                <a:lnTo>
                  <a:pt x="600" y="250"/>
                </a:lnTo>
                <a:lnTo>
                  <a:pt x="600" y="254"/>
                </a:lnTo>
                <a:lnTo>
                  <a:pt x="600" y="254"/>
                </a:lnTo>
                <a:lnTo>
                  <a:pt x="600" y="254"/>
                </a:lnTo>
                <a:close/>
                <a:moveTo>
                  <a:pt x="612" y="258"/>
                </a:moveTo>
                <a:lnTo>
                  <a:pt x="612" y="262"/>
                </a:lnTo>
                <a:lnTo>
                  <a:pt x="608" y="264"/>
                </a:lnTo>
                <a:lnTo>
                  <a:pt x="604" y="264"/>
                </a:lnTo>
                <a:lnTo>
                  <a:pt x="600" y="264"/>
                </a:lnTo>
                <a:lnTo>
                  <a:pt x="596" y="264"/>
                </a:lnTo>
                <a:lnTo>
                  <a:pt x="592" y="264"/>
                </a:lnTo>
                <a:lnTo>
                  <a:pt x="590" y="264"/>
                </a:lnTo>
                <a:lnTo>
                  <a:pt x="590" y="262"/>
                </a:lnTo>
                <a:lnTo>
                  <a:pt x="592" y="262"/>
                </a:lnTo>
                <a:lnTo>
                  <a:pt x="596" y="262"/>
                </a:lnTo>
                <a:lnTo>
                  <a:pt x="600" y="262"/>
                </a:lnTo>
                <a:lnTo>
                  <a:pt x="604" y="262"/>
                </a:lnTo>
                <a:lnTo>
                  <a:pt x="604" y="258"/>
                </a:lnTo>
                <a:lnTo>
                  <a:pt x="608" y="258"/>
                </a:lnTo>
                <a:lnTo>
                  <a:pt x="612" y="258"/>
                </a:lnTo>
                <a:lnTo>
                  <a:pt x="612" y="258"/>
                </a:lnTo>
                <a:lnTo>
                  <a:pt x="612" y="258"/>
                </a:lnTo>
                <a:close/>
                <a:moveTo>
                  <a:pt x="764" y="478"/>
                </a:moveTo>
                <a:lnTo>
                  <a:pt x="760" y="478"/>
                </a:lnTo>
                <a:lnTo>
                  <a:pt x="760" y="482"/>
                </a:lnTo>
                <a:lnTo>
                  <a:pt x="756" y="482"/>
                </a:lnTo>
                <a:lnTo>
                  <a:pt x="752" y="482"/>
                </a:lnTo>
                <a:lnTo>
                  <a:pt x="748" y="482"/>
                </a:lnTo>
                <a:lnTo>
                  <a:pt x="746" y="478"/>
                </a:lnTo>
                <a:lnTo>
                  <a:pt x="742" y="474"/>
                </a:lnTo>
                <a:lnTo>
                  <a:pt x="738" y="474"/>
                </a:lnTo>
                <a:lnTo>
                  <a:pt x="742" y="474"/>
                </a:lnTo>
                <a:lnTo>
                  <a:pt x="738" y="474"/>
                </a:lnTo>
                <a:lnTo>
                  <a:pt x="734" y="474"/>
                </a:lnTo>
                <a:lnTo>
                  <a:pt x="734" y="470"/>
                </a:lnTo>
                <a:lnTo>
                  <a:pt x="732" y="470"/>
                </a:lnTo>
                <a:lnTo>
                  <a:pt x="728" y="466"/>
                </a:lnTo>
                <a:lnTo>
                  <a:pt x="724" y="466"/>
                </a:lnTo>
                <a:lnTo>
                  <a:pt x="720" y="466"/>
                </a:lnTo>
                <a:lnTo>
                  <a:pt x="724" y="466"/>
                </a:lnTo>
                <a:lnTo>
                  <a:pt x="724" y="470"/>
                </a:lnTo>
                <a:lnTo>
                  <a:pt x="720" y="466"/>
                </a:lnTo>
                <a:lnTo>
                  <a:pt x="720" y="470"/>
                </a:lnTo>
                <a:lnTo>
                  <a:pt x="716" y="470"/>
                </a:lnTo>
                <a:lnTo>
                  <a:pt x="716" y="466"/>
                </a:lnTo>
                <a:lnTo>
                  <a:pt x="720" y="466"/>
                </a:lnTo>
                <a:lnTo>
                  <a:pt x="716" y="466"/>
                </a:lnTo>
                <a:lnTo>
                  <a:pt x="712" y="466"/>
                </a:lnTo>
                <a:lnTo>
                  <a:pt x="708" y="466"/>
                </a:lnTo>
                <a:lnTo>
                  <a:pt x="706" y="466"/>
                </a:lnTo>
                <a:lnTo>
                  <a:pt x="702" y="466"/>
                </a:lnTo>
                <a:lnTo>
                  <a:pt x="706" y="470"/>
                </a:lnTo>
                <a:lnTo>
                  <a:pt x="708" y="470"/>
                </a:lnTo>
                <a:lnTo>
                  <a:pt x="706" y="470"/>
                </a:lnTo>
                <a:lnTo>
                  <a:pt x="706" y="466"/>
                </a:lnTo>
                <a:lnTo>
                  <a:pt x="708" y="466"/>
                </a:lnTo>
                <a:lnTo>
                  <a:pt x="712" y="466"/>
                </a:lnTo>
                <a:lnTo>
                  <a:pt x="720" y="470"/>
                </a:lnTo>
                <a:lnTo>
                  <a:pt x="724" y="470"/>
                </a:lnTo>
                <a:lnTo>
                  <a:pt x="728" y="470"/>
                </a:lnTo>
                <a:lnTo>
                  <a:pt x="728" y="474"/>
                </a:lnTo>
                <a:lnTo>
                  <a:pt x="732" y="478"/>
                </a:lnTo>
                <a:lnTo>
                  <a:pt x="734" y="482"/>
                </a:lnTo>
                <a:lnTo>
                  <a:pt x="738" y="482"/>
                </a:lnTo>
                <a:lnTo>
                  <a:pt x="742" y="482"/>
                </a:lnTo>
                <a:lnTo>
                  <a:pt x="746" y="482"/>
                </a:lnTo>
                <a:lnTo>
                  <a:pt x="748" y="482"/>
                </a:lnTo>
                <a:lnTo>
                  <a:pt x="752" y="482"/>
                </a:lnTo>
                <a:lnTo>
                  <a:pt x="756" y="482"/>
                </a:lnTo>
                <a:lnTo>
                  <a:pt x="760" y="482"/>
                </a:lnTo>
                <a:lnTo>
                  <a:pt x="764" y="486"/>
                </a:lnTo>
                <a:lnTo>
                  <a:pt x="764" y="490"/>
                </a:lnTo>
                <a:lnTo>
                  <a:pt x="760" y="490"/>
                </a:lnTo>
                <a:lnTo>
                  <a:pt x="756" y="496"/>
                </a:lnTo>
                <a:lnTo>
                  <a:pt x="756" y="500"/>
                </a:lnTo>
                <a:lnTo>
                  <a:pt x="752" y="500"/>
                </a:lnTo>
                <a:lnTo>
                  <a:pt x="752" y="504"/>
                </a:lnTo>
                <a:lnTo>
                  <a:pt x="748" y="508"/>
                </a:lnTo>
                <a:lnTo>
                  <a:pt x="748" y="512"/>
                </a:lnTo>
                <a:lnTo>
                  <a:pt x="746" y="512"/>
                </a:lnTo>
                <a:lnTo>
                  <a:pt x="742" y="512"/>
                </a:lnTo>
                <a:lnTo>
                  <a:pt x="738" y="516"/>
                </a:lnTo>
                <a:lnTo>
                  <a:pt x="734" y="516"/>
                </a:lnTo>
                <a:lnTo>
                  <a:pt x="734" y="512"/>
                </a:lnTo>
                <a:lnTo>
                  <a:pt x="732" y="512"/>
                </a:lnTo>
                <a:lnTo>
                  <a:pt x="732" y="508"/>
                </a:lnTo>
                <a:lnTo>
                  <a:pt x="732" y="512"/>
                </a:lnTo>
                <a:lnTo>
                  <a:pt x="734" y="512"/>
                </a:lnTo>
                <a:lnTo>
                  <a:pt x="734" y="516"/>
                </a:lnTo>
                <a:lnTo>
                  <a:pt x="732" y="516"/>
                </a:lnTo>
                <a:lnTo>
                  <a:pt x="732" y="512"/>
                </a:lnTo>
                <a:lnTo>
                  <a:pt x="728" y="512"/>
                </a:lnTo>
                <a:lnTo>
                  <a:pt x="728" y="516"/>
                </a:lnTo>
                <a:lnTo>
                  <a:pt x="728" y="512"/>
                </a:lnTo>
                <a:lnTo>
                  <a:pt x="724" y="512"/>
                </a:lnTo>
                <a:lnTo>
                  <a:pt x="724" y="508"/>
                </a:lnTo>
                <a:lnTo>
                  <a:pt x="724" y="512"/>
                </a:lnTo>
                <a:lnTo>
                  <a:pt x="724" y="508"/>
                </a:lnTo>
                <a:lnTo>
                  <a:pt x="720" y="512"/>
                </a:lnTo>
                <a:lnTo>
                  <a:pt x="724" y="512"/>
                </a:lnTo>
                <a:lnTo>
                  <a:pt x="724" y="516"/>
                </a:lnTo>
                <a:lnTo>
                  <a:pt x="720" y="516"/>
                </a:lnTo>
                <a:lnTo>
                  <a:pt x="724" y="516"/>
                </a:lnTo>
                <a:lnTo>
                  <a:pt x="720" y="516"/>
                </a:lnTo>
                <a:lnTo>
                  <a:pt x="720" y="512"/>
                </a:lnTo>
                <a:lnTo>
                  <a:pt x="716" y="512"/>
                </a:lnTo>
                <a:lnTo>
                  <a:pt x="720" y="516"/>
                </a:lnTo>
                <a:lnTo>
                  <a:pt x="724" y="520"/>
                </a:lnTo>
                <a:lnTo>
                  <a:pt x="720" y="520"/>
                </a:lnTo>
                <a:lnTo>
                  <a:pt x="720" y="522"/>
                </a:lnTo>
                <a:lnTo>
                  <a:pt x="716" y="522"/>
                </a:lnTo>
                <a:lnTo>
                  <a:pt x="712" y="520"/>
                </a:lnTo>
                <a:lnTo>
                  <a:pt x="712" y="522"/>
                </a:lnTo>
                <a:lnTo>
                  <a:pt x="708" y="522"/>
                </a:lnTo>
                <a:lnTo>
                  <a:pt x="706" y="522"/>
                </a:lnTo>
                <a:lnTo>
                  <a:pt x="702" y="522"/>
                </a:lnTo>
                <a:lnTo>
                  <a:pt x="702" y="520"/>
                </a:lnTo>
                <a:lnTo>
                  <a:pt x="698" y="520"/>
                </a:lnTo>
                <a:lnTo>
                  <a:pt x="694" y="520"/>
                </a:lnTo>
                <a:lnTo>
                  <a:pt x="690" y="520"/>
                </a:lnTo>
                <a:lnTo>
                  <a:pt x="686" y="520"/>
                </a:lnTo>
                <a:lnTo>
                  <a:pt x="682" y="520"/>
                </a:lnTo>
                <a:lnTo>
                  <a:pt x="682" y="516"/>
                </a:lnTo>
                <a:lnTo>
                  <a:pt x="678" y="516"/>
                </a:lnTo>
                <a:lnTo>
                  <a:pt x="676" y="516"/>
                </a:lnTo>
                <a:lnTo>
                  <a:pt x="672" y="512"/>
                </a:lnTo>
                <a:lnTo>
                  <a:pt x="668" y="508"/>
                </a:lnTo>
                <a:lnTo>
                  <a:pt x="672" y="512"/>
                </a:lnTo>
                <a:lnTo>
                  <a:pt x="672" y="516"/>
                </a:lnTo>
                <a:lnTo>
                  <a:pt x="668" y="516"/>
                </a:lnTo>
                <a:lnTo>
                  <a:pt x="672" y="516"/>
                </a:lnTo>
                <a:lnTo>
                  <a:pt x="672" y="520"/>
                </a:lnTo>
                <a:lnTo>
                  <a:pt x="676" y="520"/>
                </a:lnTo>
                <a:lnTo>
                  <a:pt x="676" y="516"/>
                </a:lnTo>
                <a:lnTo>
                  <a:pt x="672" y="516"/>
                </a:lnTo>
                <a:lnTo>
                  <a:pt x="676" y="516"/>
                </a:lnTo>
                <a:lnTo>
                  <a:pt x="678" y="516"/>
                </a:lnTo>
                <a:lnTo>
                  <a:pt x="682" y="520"/>
                </a:lnTo>
                <a:lnTo>
                  <a:pt x="686" y="520"/>
                </a:lnTo>
                <a:lnTo>
                  <a:pt x="690" y="520"/>
                </a:lnTo>
                <a:lnTo>
                  <a:pt x="690" y="522"/>
                </a:lnTo>
                <a:lnTo>
                  <a:pt x="686" y="522"/>
                </a:lnTo>
                <a:lnTo>
                  <a:pt x="690" y="522"/>
                </a:lnTo>
                <a:lnTo>
                  <a:pt x="694" y="522"/>
                </a:lnTo>
                <a:lnTo>
                  <a:pt x="698" y="520"/>
                </a:lnTo>
                <a:lnTo>
                  <a:pt x="698" y="522"/>
                </a:lnTo>
                <a:lnTo>
                  <a:pt x="702" y="526"/>
                </a:lnTo>
                <a:lnTo>
                  <a:pt x="706" y="526"/>
                </a:lnTo>
                <a:lnTo>
                  <a:pt x="708" y="526"/>
                </a:lnTo>
                <a:lnTo>
                  <a:pt x="712" y="530"/>
                </a:lnTo>
                <a:lnTo>
                  <a:pt x="712" y="534"/>
                </a:lnTo>
                <a:lnTo>
                  <a:pt x="712" y="538"/>
                </a:lnTo>
                <a:lnTo>
                  <a:pt x="708" y="538"/>
                </a:lnTo>
                <a:lnTo>
                  <a:pt x="706" y="538"/>
                </a:lnTo>
                <a:lnTo>
                  <a:pt x="706" y="542"/>
                </a:lnTo>
                <a:lnTo>
                  <a:pt x="702" y="542"/>
                </a:lnTo>
                <a:lnTo>
                  <a:pt x="698" y="542"/>
                </a:lnTo>
                <a:lnTo>
                  <a:pt x="694" y="542"/>
                </a:lnTo>
                <a:lnTo>
                  <a:pt x="690" y="542"/>
                </a:lnTo>
                <a:lnTo>
                  <a:pt x="686" y="542"/>
                </a:lnTo>
                <a:lnTo>
                  <a:pt x="690" y="546"/>
                </a:lnTo>
                <a:lnTo>
                  <a:pt x="694" y="546"/>
                </a:lnTo>
                <a:lnTo>
                  <a:pt x="694" y="550"/>
                </a:lnTo>
                <a:lnTo>
                  <a:pt x="690" y="546"/>
                </a:lnTo>
                <a:lnTo>
                  <a:pt x="690" y="550"/>
                </a:lnTo>
                <a:lnTo>
                  <a:pt x="686" y="550"/>
                </a:lnTo>
                <a:lnTo>
                  <a:pt x="682" y="550"/>
                </a:lnTo>
                <a:lnTo>
                  <a:pt x="682" y="552"/>
                </a:lnTo>
                <a:lnTo>
                  <a:pt x="686" y="552"/>
                </a:lnTo>
                <a:lnTo>
                  <a:pt x="686" y="556"/>
                </a:lnTo>
                <a:lnTo>
                  <a:pt x="682" y="556"/>
                </a:lnTo>
                <a:lnTo>
                  <a:pt x="682" y="552"/>
                </a:lnTo>
                <a:lnTo>
                  <a:pt x="678" y="552"/>
                </a:lnTo>
                <a:lnTo>
                  <a:pt x="682" y="552"/>
                </a:lnTo>
                <a:lnTo>
                  <a:pt x="682" y="556"/>
                </a:lnTo>
                <a:lnTo>
                  <a:pt x="678" y="556"/>
                </a:lnTo>
                <a:lnTo>
                  <a:pt x="678" y="560"/>
                </a:lnTo>
                <a:lnTo>
                  <a:pt x="676" y="560"/>
                </a:lnTo>
                <a:lnTo>
                  <a:pt x="676" y="564"/>
                </a:lnTo>
                <a:lnTo>
                  <a:pt x="672" y="564"/>
                </a:lnTo>
                <a:lnTo>
                  <a:pt x="672" y="560"/>
                </a:lnTo>
                <a:lnTo>
                  <a:pt x="672" y="564"/>
                </a:lnTo>
                <a:lnTo>
                  <a:pt x="676" y="564"/>
                </a:lnTo>
                <a:lnTo>
                  <a:pt x="676" y="566"/>
                </a:lnTo>
                <a:lnTo>
                  <a:pt x="672" y="566"/>
                </a:lnTo>
                <a:lnTo>
                  <a:pt x="668" y="570"/>
                </a:lnTo>
                <a:lnTo>
                  <a:pt x="664" y="570"/>
                </a:lnTo>
                <a:lnTo>
                  <a:pt x="664" y="574"/>
                </a:lnTo>
                <a:lnTo>
                  <a:pt x="668" y="574"/>
                </a:lnTo>
                <a:lnTo>
                  <a:pt x="664" y="578"/>
                </a:lnTo>
                <a:lnTo>
                  <a:pt x="664" y="582"/>
                </a:lnTo>
                <a:lnTo>
                  <a:pt x="660" y="586"/>
                </a:lnTo>
                <a:lnTo>
                  <a:pt x="660" y="590"/>
                </a:lnTo>
                <a:lnTo>
                  <a:pt x="656" y="594"/>
                </a:lnTo>
                <a:lnTo>
                  <a:pt x="656" y="596"/>
                </a:lnTo>
                <a:lnTo>
                  <a:pt x="656" y="600"/>
                </a:lnTo>
                <a:lnTo>
                  <a:pt x="656" y="604"/>
                </a:lnTo>
                <a:lnTo>
                  <a:pt x="652" y="604"/>
                </a:lnTo>
                <a:lnTo>
                  <a:pt x="652" y="608"/>
                </a:lnTo>
                <a:lnTo>
                  <a:pt x="652" y="612"/>
                </a:lnTo>
                <a:lnTo>
                  <a:pt x="652" y="616"/>
                </a:lnTo>
                <a:lnTo>
                  <a:pt x="652" y="620"/>
                </a:lnTo>
                <a:lnTo>
                  <a:pt x="656" y="620"/>
                </a:lnTo>
                <a:lnTo>
                  <a:pt x="656" y="622"/>
                </a:lnTo>
                <a:lnTo>
                  <a:pt x="652" y="622"/>
                </a:lnTo>
                <a:lnTo>
                  <a:pt x="652" y="626"/>
                </a:lnTo>
                <a:lnTo>
                  <a:pt x="656" y="630"/>
                </a:lnTo>
                <a:lnTo>
                  <a:pt x="656" y="634"/>
                </a:lnTo>
                <a:lnTo>
                  <a:pt x="660" y="634"/>
                </a:lnTo>
                <a:lnTo>
                  <a:pt x="660" y="638"/>
                </a:lnTo>
                <a:lnTo>
                  <a:pt x="660" y="642"/>
                </a:lnTo>
                <a:lnTo>
                  <a:pt x="660" y="646"/>
                </a:lnTo>
                <a:lnTo>
                  <a:pt x="660" y="642"/>
                </a:lnTo>
                <a:lnTo>
                  <a:pt x="660" y="638"/>
                </a:lnTo>
                <a:lnTo>
                  <a:pt x="664" y="634"/>
                </a:lnTo>
                <a:lnTo>
                  <a:pt x="668" y="634"/>
                </a:lnTo>
                <a:lnTo>
                  <a:pt x="672" y="634"/>
                </a:lnTo>
                <a:lnTo>
                  <a:pt x="676" y="634"/>
                </a:lnTo>
                <a:lnTo>
                  <a:pt x="678" y="634"/>
                </a:lnTo>
                <a:lnTo>
                  <a:pt x="678" y="638"/>
                </a:lnTo>
                <a:lnTo>
                  <a:pt x="678" y="642"/>
                </a:lnTo>
                <a:lnTo>
                  <a:pt x="678" y="646"/>
                </a:lnTo>
                <a:lnTo>
                  <a:pt x="682" y="650"/>
                </a:lnTo>
                <a:lnTo>
                  <a:pt x="682" y="652"/>
                </a:lnTo>
                <a:lnTo>
                  <a:pt x="682" y="656"/>
                </a:lnTo>
                <a:lnTo>
                  <a:pt x="686" y="660"/>
                </a:lnTo>
                <a:lnTo>
                  <a:pt x="686" y="664"/>
                </a:lnTo>
                <a:lnTo>
                  <a:pt x="686" y="668"/>
                </a:lnTo>
                <a:lnTo>
                  <a:pt x="686" y="672"/>
                </a:lnTo>
                <a:lnTo>
                  <a:pt x="682" y="676"/>
                </a:lnTo>
                <a:lnTo>
                  <a:pt x="686" y="676"/>
                </a:lnTo>
                <a:lnTo>
                  <a:pt x="686" y="672"/>
                </a:lnTo>
                <a:lnTo>
                  <a:pt x="690" y="672"/>
                </a:lnTo>
                <a:lnTo>
                  <a:pt x="690" y="676"/>
                </a:lnTo>
                <a:lnTo>
                  <a:pt x="686" y="676"/>
                </a:lnTo>
                <a:lnTo>
                  <a:pt x="690" y="676"/>
                </a:lnTo>
                <a:lnTo>
                  <a:pt x="690" y="672"/>
                </a:lnTo>
                <a:lnTo>
                  <a:pt x="694" y="672"/>
                </a:lnTo>
                <a:lnTo>
                  <a:pt x="698" y="672"/>
                </a:lnTo>
                <a:lnTo>
                  <a:pt x="706" y="668"/>
                </a:lnTo>
                <a:lnTo>
                  <a:pt x="708" y="668"/>
                </a:lnTo>
                <a:lnTo>
                  <a:pt x="712" y="668"/>
                </a:lnTo>
                <a:lnTo>
                  <a:pt x="716" y="668"/>
                </a:lnTo>
                <a:lnTo>
                  <a:pt x="716" y="672"/>
                </a:lnTo>
                <a:lnTo>
                  <a:pt x="720" y="672"/>
                </a:lnTo>
                <a:lnTo>
                  <a:pt x="724" y="672"/>
                </a:lnTo>
                <a:lnTo>
                  <a:pt x="724" y="676"/>
                </a:lnTo>
                <a:lnTo>
                  <a:pt x="728" y="676"/>
                </a:lnTo>
                <a:lnTo>
                  <a:pt x="732" y="676"/>
                </a:lnTo>
                <a:lnTo>
                  <a:pt x="734" y="676"/>
                </a:lnTo>
                <a:lnTo>
                  <a:pt x="738" y="680"/>
                </a:lnTo>
                <a:lnTo>
                  <a:pt x="742" y="680"/>
                </a:lnTo>
                <a:lnTo>
                  <a:pt x="742" y="682"/>
                </a:lnTo>
                <a:lnTo>
                  <a:pt x="746" y="682"/>
                </a:lnTo>
                <a:lnTo>
                  <a:pt x="746" y="686"/>
                </a:lnTo>
                <a:lnTo>
                  <a:pt x="748" y="686"/>
                </a:lnTo>
                <a:lnTo>
                  <a:pt x="752" y="690"/>
                </a:lnTo>
                <a:lnTo>
                  <a:pt x="756" y="694"/>
                </a:lnTo>
                <a:lnTo>
                  <a:pt x="760" y="698"/>
                </a:lnTo>
                <a:lnTo>
                  <a:pt x="764" y="698"/>
                </a:lnTo>
                <a:lnTo>
                  <a:pt x="768" y="698"/>
                </a:lnTo>
                <a:lnTo>
                  <a:pt x="772" y="698"/>
                </a:lnTo>
                <a:lnTo>
                  <a:pt x="772" y="702"/>
                </a:lnTo>
                <a:lnTo>
                  <a:pt x="776" y="702"/>
                </a:lnTo>
                <a:lnTo>
                  <a:pt x="778" y="702"/>
                </a:lnTo>
                <a:lnTo>
                  <a:pt x="782" y="706"/>
                </a:lnTo>
                <a:lnTo>
                  <a:pt x="786" y="708"/>
                </a:lnTo>
                <a:lnTo>
                  <a:pt x="790" y="708"/>
                </a:lnTo>
                <a:lnTo>
                  <a:pt x="790" y="712"/>
                </a:lnTo>
                <a:lnTo>
                  <a:pt x="786" y="712"/>
                </a:lnTo>
                <a:lnTo>
                  <a:pt x="786" y="716"/>
                </a:lnTo>
                <a:lnTo>
                  <a:pt x="786" y="712"/>
                </a:lnTo>
                <a:lnTo>
                  <a:pt x="790" y="712"/>
                </a:lnTo>
                <a:lnTo>
                  <a:pt x="794" y="712"/>
                </a:lnTo>
                <a:lnTo>
                  <a:pt x="798" y="712"/>
                </a:lnTo>
                <a:lnTo>
                  <a:pt x="802" y="712"/>
                </a:lnTo>
                <a:lnTo>
                  <a:pt x="806" y="712"/>
                </a:lnTo>
                <a:lnTo>
                  <a:pt x="806" y="708"/>
                </a:lnTo>
                <a:lnTo>
                  <a:pt x="808" y="708"/>
                </a:lnTo>
                <a:lnTo>
                  <a:pt x="812" y="712"/>
                </a:lnTo>
                <a:lnTo>
                  <a:pt x="808" y="712"/>
                </a:lnTo>
                <a:lnTo>
                  <a:pt x="812" y="712"/>
                </a:lnTo>
                <a:lnTo>
                  <a:pt x="816" y="712"/>
                </a:lnTo>
                <a:lnTo>
                  <a:pt x="820" y="712"/>
                </a:lnTo>
                <a:lnTo>
                  <a:pt x="824" y="712"/>
                </a:lnTo>
                <a:lnTo>
                  <a:pt x="828" y="712"/>
                </a:lnTo>
                <a:lnTo>
                  <a:pt x="828" y="716"/>
                </a:lnTo>
                <a:lnTo>
                  <a:pt x="832" y="716"/>
                </a:lnTo>
                <a:lnTo>
                  <a:pt x="832" y="712"/>
                </a:lnTo>
                <a:lnTo>
                  <a:pt x="832" y="716"/>
                </a:lnTo>
                <a:lnTo>
                  <a:pt x="832" y="720"/>
                </a:lnTo>
                <a:lnTo>
                  <a:pt x="832" y="728"/>
                </a:lnTo>
                <a:lnTo>
                  <a:pt x="828" y="732"/>
                </a:lnTo>
                <a:lnTo>
                  <a:pt x="828" y="736"/>
                </a:lnTo>
                <a:lnTo>
                  <a:pt x="832" y="736"/>
                </a:lnTo>
                <a:lnTo>
                  <a:pt x="832" y="738"/>
                </a:lnTo>
                <a:lnTo>
                  <a:pt x="832" y="742"/>
                </a:lnTo>
                <a:lnTo>
                  <a:pt x="832" y="746"/>
                </a:lnTo>
                <a:lnTo>
                  <a:pt x="832" y="750"/>
                </a:lnTo>
                <a:lnTo>
                  <a:pt x="832" y="754"/>
                </a:lnTo>
                <a:lnTo>
                  <a:pt x="832" y="758"/>
                </a:lnTo>
                <a:lnTo>
                  <a:pt x="832" y="762"/>
                </a:lnTo>
                <a:lnTo>
                  <a:pt x="834" y="766"/>
                </a:lnTo>
                <a:lnTo>
                  <a:pt x="838" y="768"/>
                </a:lnTo>
                <a:lnTo>
                  <a:pt x="838" y="772"/>
                </a:lnTo>
                <a:lnTo>
                  <a:pt x="842" y="772"/>
                </a:lnTo>
                <a:lnTo>
                  <a:pt x="842" y="776"/>
                </a:lnTo>
                <a:lnTo>
                  <a:pt x="838" y="776"/>
                </a:lnTo>
                <a:lnTo>
                  <a:pt x="834" y="776"/>
                </a:lnTo>
                <a:lnTo>
                  <a:pt x="838" y="776"/>
                </a:lnTo>
                <a:lnTo>
                  <a:pt x="842" y="776"/>
                </a:lnTo>
                <a:lnTo>
                  <a:pt x="842" y="780"/>
                </a:lnTo>
                <a:lnTo>
                  <a:pt x="846" y="780"/>
                </a:lnTo>
                <a:lnTo>
                  <a:pt x="850" y="780"/>
                </a:lnTo>
                <a:lnTo>
                  <a:pt x="850" y="784"/>
                </a:lnTo>
                <a:lnTo>
                  <a:pt x="854" y="788"/>
                </a:lnTo>
                <a:lnTo>
                  <a:pt x="854" y="792"/>
                </a:lnTo>
                <a:lnTo>
                  <a:pt x="858" y="792"/>
                </a:lnTo>
                <a:lnTo>
                  <a:pt x="858" y="794"/>
                </a:lnTo>
                <a:lnTo>
                  <a:pt x="854" y="794"/>
                </a:lnTo>
                <a:lnTo>
                  <a:pt x="854" y="798"/>
                </a:lnTo>
                <a:lnTo>
                  <a:pt x="850" y="798"/>
                </a:lnTo>
                <a:lnTo>
                  <a:pt x="850" y="802"/>
                </a:lnTo>
                <a:lnTo>
                  <a:pt x="850" y="798"/>
                </a:lnTo>
                <a:lnTo>
                  <a:pt x="854" y="798"/>
                </a:lnTo>
                <a:lnTo>
                  <a:pt x="854" y="794"/>
                </a:lnTo>
                <a:lnTo>
                  <a:pt x="858" y="794"/>
                </a:lnTo>
                <a:lnTo>
                  <a:pt x="862" y="794"/>
                </a:lnTo>
                <a:lnTo>
                  <a:pt x="862" y="798"/>
                </a:lnTo>
                <a:lnTo>
                  <a:pt x="864" y="798"/>
                </a:lnTo>
                <a:lnTo>
                  <a:pt x="864" y="802"/>
                </a:lnTo>
                <a:lnTo>
                  <a:pt x="868" y="802"/>
                </a:lnTo>
                <a:lnTo>
                  <a:pt x="868" y="806"/>
                </a:lnTo>
                <a:lnTo>
                  <a:pt x="872" y="806"/>
                </a:lnTo>
                <a:lnTo>
                  <a:pt x="872" y="810"/>
                </a:lnTo>
                <a:lnTo>
                  <a:pt x="872" y="806"/>
                </a:lnTo>
                <a:lnTo>
                  <a:pt x="868" y="806"/>
                </a:lnTo>
                <a:lnTo>
                  <a:pt x="868" y="802"/>
                </a:lnTo>
                <a:lnTo>
                  <a:pt x="864" y="798"/>
                </a:lnTo>
                <a:lnTo>
                  <a:pt x="868" y="798"/>
                </a:lnTo>
                <a:lnTo>
                  <a:pt x="868" y="794"/>
                </a:lnTo>
                <a:lnTo>
                  <a:pt x="868" y="792"/>
                </a:lnTo>
                <a:lnTo>
                  <a:pt x="872" y="792"/>
                </a:lnTo>
                <a:lnTo>
                  <a:pt x="872" y="788"/>
                </a:lnTo>
                <a:lnTo>
                  <a:pt x="872" y="792"/>
                </a:lnTo>
                <a:lnTo>
                  <a:pt x="876" y="792"/>
                </a:lnTo>
                <a:lnTo>
                  <a:pt x="876" y="794"/>
                </a:lnTo>
                <a:lnTo>
                  <a:pt x="876" y="798"/>
                </a:lnTo>
                <a:lnTo>
                  <a:pt x="880" y="798"/>
                </a:lnTo>
                <a:lnTo>
                  <a:pt x="880" y="794"/>
                </a:lnTo>
                <a:lnTo>
                  <a:pt x="880" y="792"/>
                </a:lnTo>
                <a:lnTo>
                  <a:pt x="876" y="788"/>
                </a:lnTo>
                <a:lnTo>
                  <a:pt x="880" y="788"/>
                </a:lnTo>
                <a:lnTo>
                  <a:pt x="880" y="784"/>
                </a:lnTo>
                <a:lnTo>
                  <a:pt x="880" y="780"/>
                </a:lnTo>
                <a:lnTo>
                  <a:pt x="884" y="780"/>
                </a:lnTo>
                <a:lnTo>
                  <a:pt x="884" y="776"/>
                </a:lnTo>
                <a:lnTo>
                  <a:pt x="884" y="772"/>
                </a:lnTo>
                <a:lnTo>
                  <a:pt x="884" y="768"/>
                </a:lnTo>
                <a:lnTo>
                  <a:pt x="880" y="768"/>
                </a:lnTo>
                <a:lnTo>
                  <a:pt x="880" y="766"/>
                </a:lnTo>
                <a:lnTo>
                  <a:pt x="880" y="762"/>
                </a:lnTo>
                <a:lnTo>
                  <a:pt x="880" y="758"/>
                </a:lnTo>
                <a:lnTo>
                  <a:pt x="880" y="754"/>
                </a:lnTo>
                <a:lnTo>
                  <a:pt x="876" y="754"/>
                </a:lnTo>
                <a:lnTo>
                  <a:pt x="876" y="750"/>
                </a:lnTo>
                <a:lnTo>
                  <a:pt x="880" y="750"/>
                </a:lnTo>
                <a:lnTo>
                  <a:pt x="876" y="746"/>
                </a:lnTo>
                <a:lnTo>
                  <a:pt x="876" y="742"/>
                </a:lnTo>
                <a:lnTo>
                  <a:pt x="880" y="742"/>
                </a:lnTo>
                <a:lnTo>
                  <a:pt x="876" y="742"/>
                </a:lnTo>
                <a:lnTo>
                  <a:pt x="876" y="738"/>
                </a:lnTo>
                <a:lnTo>
                  <a:pt x="876" y="736"/>
                </a:lnTo>
                <a:lnTo>
                  <a:pt x="872" y="736"/>
                </a:lnTo>
                <a:lnTo>
                  <a:pt x="872" y="732"/>
                </a:lnTo>
                <a:lnTo>
                  <a:pt x="868" y="732"/>
                </a:lnTo>
                <a:lnTo>
                  <a:pt x="868" y="728"/>
                </a:lnTo>
                <a:lnTo>
                  <a:pt x="868" y="724"/>
                </a:lnTo>
                <a:lnTo>
                  <a:pt x="864" y="724"/>
                </a:lnTo>
                <a:lnTo>
                  <a:pt x="868" y="724"/>
                </a:lnTo>
                <a:lnTo>
                  <a:pt x="872" y="724"/>
                </a:lnTo>
                <a:lnTo>
                  <a:pt x="876" y="720"/>
                </a:lnTo>
                <a:lnTo>
                  <a:pt x="880" y="720"/>
                </a:lnTo>
                <a:lnTo>
                  <a:pt x="884" y="716"/>
                </a:lnTo>
                <a:lnTo>
                  <a:pt x="888" y="716"/>
                </a:lnTo>
                <a:lnTo>
                  <a:pt x="890" y="712"/>
                </a:lnTo>
                <a:lnTo>
                  <a:pt x="894" y="708"/>
                </a:lnTo>
                <a:lnTo>
                  <a:pt x="898" y="706"/>
                </a:lnTo>
                <a:lnTo>
                  <a:pt x="902" y="706"/>
                </a:lnTo>
                <a:lnTo>
                  <a:pt x="902" y="702"/>
                </a:lnTo>
                <a:lnTo>
                  <a:pt x="906" y="702"/>
                </a:lnTo>
                <a:lnTo>
                  <a:pt x="910" y="698"/>
                </a:lnTo>
                <a:lnTo>
                  <a:pt x="910" y="694"/>
                </a:lnTo>
                <a:lnTo>
                  <a:pt x="914" y="690"/>
                </a:lnTo>
                <a:lnTo>
                  <a:pt x="914" y="686"/>
                </a:lnTo>
                <a:lnTo>
                  <a:pt x="914" y="682"/>
                </a:lnTo>
                <a:lnTo>
                  <a:pt x="914" y="680"/>
                </a:lnTo>
                <a:lnTo>
                  <a:pt x="914" y="676"/>
                </a:lnTo>
                <a:lnTo>
                  <a:pt x="910" y="672"/>
                </a:lnTo>
                <a:lnTo>
                  <a:pt x="914" y="672"/>
                </a:lnTo>
                <a:lnTo>
                  <a:pt x="910" y="668"/>
                </a:lnTo>
                <a:lnTo>
                  <a:pt x="910" y="664"/>
                </a:lnTo>
                <a:lnTo>
                  <a:pt x="910" y="660"/>
                </a:lnTo>
                <a:lnTo>
                  <a:pt x="906" y="656"/>
                </a:lnTo>
                <a:lnTo>
                  <a:pt x="902" y="650"/>
                </a:lnTo>
                <a:lnTo>
                  <a:pt x="898" y="650"/>
                </a:lnTo>
                <a:lnTo>
                  <a:pt x="898" y="646"/>
                </a:lnTo>
                <a:lnTo>
                  <a:pt x="894" y="646"/>
                </a:lnTo>
                <a:lnTo>
                  <a:pt x="890" y="642"/>
                </a:lnTo>
                <a:lnTo>
                  <a:pt x="888" y="638"/>
                </a:lnTo>
                <a:lnTo>
                  <a:pt x="884" y="638"/>
                </a:lnTo>
                <a:lnTo>
                  <a:pt x="888" y="638"/>
                </a:lnTo>
                <a:lnTo>
                  <a:pt x="884" y="638"/>
                </a:lnTo>
                <a:lnTo>
                  <a:pt x="884" y="634"/>
                </a:lnTo>
                <a:lnTo>
                  <a:pt x="884" y="630"/>
                </a:lnTo>
                <a:lnTo>
                  <a:pt x="888" y="630"/>
                </a:lnTo>
                <a:lnTo>
                  <a:pt x="888" y="626"/>
                </a:lnTo>
                <a:lnTo>
                  <a:pt x="890" y="626"/>
                </a:lnTo>
                <a:lnTo>
                  <a:pt x="890" y="622"/>
                </a:lnTo>
                <a:lnTo>
                  <a:pt x="894" y="622"/>
                </a:lnTo>
                <a:lnTo>
                  <a:pt x="894" y="620"/>
                </a:lnTo>
                <a:lnTo>
                  <a:pt x="890" y="620"/>
                </a:lnTo>
                <a:lnTo>
                  <a:pt x="894" y="616"/>
                </a:lnTo>
                <a:lnTo>
                  <a:pt x="894" y="612"/>
                </a:lnTo>
                <a:lnTo>
                  <a:pt x="898" y="612"/>
                </a:lnTo>
                <a:lnTo>
                  <a:pt x="898" y="616"/>
                </a:lnTo>
                <a:lnTo>
                  <a:pt x="902" y="616"/>
                </a:lnTo>
                <a:lnTo>
                  <a:pt x="898" y="616"/>
                </a:lnTo>
                <a:lnTo>
                  <a:pt x="898" y="612"/>
                </a:lnTo>
                <a:lnTo>
                  <a:pt x="902" y="612"/>
                </a:lnTo>
                <a:lnTo>
                  <a:pt x="898" y="608"/>
                </a:lnTo>
                <a:lnTo>
                  <a:pt x="902" y="604"/>
                </a:lnTo>
                <a:lnTo>
                  <a:pt x="906" y="604"/>
                </a:lnTo>
                <a:lnTo>
                  <a:pt x="910" y="604"/>
                </a:lnTo>
                <a:lnTo>
                  <a:pt x="910" y="600"/>
                </a:lnTo>
                <a:lnTo>
                  <a:pt x="906" y="600"/>
                </a:lnTo>
                <a:lnTo>
                  <a:pt x="906" y="604"/>
                </a:lnTo>
                <a:lnTo>
                  <a:pt x="902" y="604"/>
                </a:lnTo>
                <a:lnTo>
                  <a:pt x="898" y="604"/>
                </a:lnTo>
                <a:lnTo>
                  <a:pt x="898" y="600"/>
                </a:lnTo>
                <a:lnTo>
                  <a:pt x="898" y="596"/>
                </a:lnTo>
                <a:lnTo>
                  <a:pt x="894" y="596"/>
                </a:lnTo>
                <a:lnTo>
                  <a:pt x="898" y="594"/>
                </a:lnTo>
                <a:lnTo>
                  <a:pt x="894" y="594"/>
                </a:lnTo>
                <a:lnTo>
                  <a:pt x="894" y="590"/>
                </a:lnTo>
                <a:lnTo>
                  <a:pt x="898" y="586"/>
                </a:lnTo>
                <a:lnTo>
                  <a:pt x="894" y="590"/>
                </a:lnTo>
                <a:lnTo>
                  <a:pt x="890" y="590"/>
                </a:lnTo>
                <a:lnTo>
                  <a:pt x="890" y="586"/>
                </a:lnTo>
                <a:lnTo>
                  <a:pt x="890" y="590"/>
                </a:lnTo>
                <a:lnTo>
                  <a:pt x="888" y="590"/>
                </a:lnTo>
                <a:lnTo>
                  <a:pt x="888" y="586"/>
                </a:lnTo>
                <a:lnTo>
                  <a:pt x="890" y="582"/>
                </a:lnTo>
                <a:lnTo>
                  <a:pt x="894" y="582"/>
                </a:lnTo>
                <a:lnTo>
                  <a:pt x="894" y="578"/>
                </a:lnTo>
                <a:lnTo>
                  <a:pt x="894" y="574"/>
                </a:lnTo>
                <a:lnTo>
                  <a:pt x="894" y="570"/>
                </a:lnTo>
                <a:lnTo>
                  <a:pt x="898" y="570"/>
                </a:lnTo>
                <a:lnTo>
                  <a:pt x="894" y="570"/>
                </a:lnTo>
                <a:lnTo>
                  <a:pt x="898" y="570"/>
                </a:lnTo>
                <a:lnTo>
                  <a:pt x="894" y="570"/>
                </a:lnTo>
                <a:lnTo>
                  <a:pt x="894" y="566"/>
                </a:lnTo>
                <a:lnTo>
                  <a:pt x="890" y="566"/>
                </a:lnTo>
                <a:lnTo>
                  <a:pt x="890" y="564"/>
                </a:lnTo>
                <a:lnTo>
                  <a:pt x="890" y="560"/>
                </a:lnTo>
                <a:lnTo>
                  <a:pt x="888" y="560"/>
                </a:lnTo>
                <a:lnTo>
                  <a:pt x="888" y="556"/>
                </a:lnTo>
                <a:lnTo>
                  <a:pt x="888" y="552"/>
                </a:lnTo>
                <a:lnTo>
                  <a:pt x="890" y="552"/>
                </a:lnTo>
                <a:lnTo>
                  <a:pt x="894" y="550"/>
                </a:lnTo>
                <a:lnTo>
                  <a:pt x="898" y="550"/>
                </a:lnTo>
                <a:lnTo>
                  <a:pt x="906" y="550"/>
                </a:lnTo>
                <a:lnTo>
                  <a:pt x="910" y="550"/>
                </a:lnTo>
                <a:lnTo>
                  <a:pt x="914" y="550"/>
                </a:lnTo>
                <a:lnTo>
                  <a:pt x="914" y="552"/>
                </a:lnTo>
                <a:lnTo>
                  <a:pt x="918" y="552"/>
                </a:lnTo>
                <a:lnTo>
                  <a:pt x="924" y="552"/>
                </a:lnTo>
                <a:lnTo>
                  <a:pt x="924" y="556"/>
                </a:lnTo>
                <a:lnTo>
                  <a:pt x="920" y="556"/>
                </a:lnTo>
                <a:lnTo>
                  <a:pt x="924" y="556"/>
                </a:lnTo>
                <a:lnTo>
                  <a:pt x="924" y="552"/>
                </a:lnTo>
                <a:lnTo>
                  <a:pt x="928" y="552"/>
                </a:lnTo>
                <a:lnTo>
                  <a:pt x="932" y="552"/>
                </a:lnTo>
                <a:lnTo>
                  <a:pt x="936" y="556"/>
                </a:lnTo>
                <a:lnTo>
                  <a:pt x="940" y="556"/>
                </a:lnTo>
                <a:lnTo>
                  <a:pt x="936" y="556"/>
                </a:lnTo>
                <a:lnTo>
                  <a:pt x="940" y="556"/>
                </a:lnTo>
                <a:lnTo>
                  <a:pt x="944" y="556"/>
                </a:lnTo>
                <a:lnTo>
                  <a:pt x="944" y="552"/>
                </a:lnTo>
                <a:lnTo>
                  <a:pt x="948" y="552"/>
                </a:lnTo>
                <a:lnTo>
                  <a:pt x="950" y="550"/>
                </a:lnTo>
                <a:lnTo>
                  <a:pt x="954" y="550"/>
                </a:lnTo>
                <a:lnTo>
                  <a:pt x="954" y="552"/>
                </a:lnTo>
                <a:lnTo>
                  <a:pt x="958" y="552"/>
                </a:lnTo>
                <a:lnTo>
                  <a:pt x="958" y="556"/>
                </a:lnTo>
                <a:lnTo>
                  <a:pt x="962" y="556"/>
                </a:lnTo>
                <a:lnTo>
                  <a:pt x="966" y="556"/>
                </a:lnTo>
                <a:lnTo>
                  <a:pt x="970" y="560"/>
                </a:lnTo>
                <a:lnTo>
                  <a:pt x="966" y="560"/>
                </a:lnTo>
                <a:lnTo>
                  <a:pt x="966" y="564"/>
                </a:lnTo>
                <a:lnTo>
                  <a:pt x="970" y="564"/>
                </a:lnTo>
                <a:lnTo>
                  <a:pt x="966" y="564"/>
                </a:lnTo>
                <a:lnTo>
                  <a:pt x="970" y="564"/>
                </a:lnTo>
                <a:lnTo>
                  <a:pt x="974" y="564"/>
                </a:lnTo>
                <a:lnTo>
                  <a:pt x="976" y="566"/>
                </a:lnTo>
                <a:lnTo>
                  <a:pt x="974" y="570"/>
                </a:lnTo>
                <a:lnTo>
                  <a:pt x="974" y="566"/>
                </a:lnTo>
                <a:lnTo>
                  <a:pt x="974" y="570"/>
                </a:lnTo>
                <a:lnTo>
                  <a:pt x="976" y="570"/>
                </a:lnTo>
                <a:lnTo>
                  <a:pt x="976" y="566"/>
                </a:lnTo>
                <a:lnTo>
                  <a:pt x="980" y="566"/>
                </a:lnTo>
                <a:lnTo>
                  <a:pt x="980" y="570"/>
                </a:lnTo>
                <a:lnTo>
                  <a:pt x="976" y="574"/>
                </a:lnTo>
                <a:lnTo>
                  <a:pt x="980" y="574"/>
                </a:lnTo>
                <a:lnTo>
                  <a:pt x="980" y="578"/>
                </a:lnTo>
                <a:lnTo>
                  <a:pt x="984" y="578"/>
                </a:lnTo>
                <a:lnTo>
                  <a:pt x="988" y="578"/>
                </a:lnTo>
                <a:lnTo>
                  <a:pt x="992" y="582"/>
                </a:lnTo>
                <a:lnTo>
                  <a:pt x="996" y="582"/>
                </a:lnTo>
                <a:lnTo>
                  <a:pt x="1000" y="582"/>
                </a:lnTo>
                <a:lnTo>
                  <a:pt x="1004" y="582"/>
                </a:lnTo>
                <a:lnTo>
                  <a:pt x="1004" y="586"/>
                </a:lnTo>
                <a:lnTo>
                  <a:pt x="1006" y="586"/>
                </a:lnTo>
                <a:lnTo>
                  <a:pt x="1010" y="586"/>
                </a:lnTo>
                <a:lnTo>
                  <a:pt x="1010" y="582"/>
                </a:lnTo>
                <a:lnTo>
                  <a:pt x="1014" y="586"/>
                </a:lnTo>
                <a:lnTo>
                  <a:pt x="1014" y="590"/>
                </a:lnTo>
                <a:lnTo>
                  <a:pt x="1010" y="590"/>
                </a:lnTo>
                <a:lnTo>
                  <a:pt x="1006" y="590"/>
                </a:lnTo>
                <a:lnTo>
                  <a:pt x="1010" y="590"/>
                </a:lnTo>
                <a:lnTo>
                  <a:pt x="1010" y="594"/>
                </a:lnTo>
                <a:lnTo>
                  <a:pt x="1006" y="594"/>
                </a:lnTo>
                <a:lnTo>
                  <a:pt x="1006" y="596"/>
                </a:lnTo>
                <a:lnTo>
                  <a:pt x="1006" y="600"/>
                </a:lnTo>
                <a:lnTo>
                  <a:pt x="1010" y="600"/>
                </a:lnTo>
                <a:lnTo>
                  <a:pt x="1010" y="604"/>
                </a:lnTo>
                <a:lnTo>
                  <a:pt x="1006" y="604"/>
                </a:lnTo>
                <a:lnTo>
                  <a:pt x="1004" y="604"/>
                </a:lnTo>
                <a:lnTo>
                  <a:pt x="1000" y="604"/>
                </a:lnTo>
                <a:lnTo>
                  <a:pt x="996" y="604"/>
                </a:lnTo>
                <a:lnTo>
                  <a:pt x="992" y="604"/>
                </a:lnTo>
                <a:lnTo>
                  <a:pt x="996" y="608"/>
                </a:lnTo>
                <a:lnTo>
                  <a:pt x="1000" y="608"/>
                </a:lnTo>
                <a:lnTo>
                  <a:pt x="1004" y="608"/>
                </a:lnTo>
                <a:lnTo>
                  <a:pt x="1006" y="608"/>
                </a:lnTo>
                <a:lnTo>
                  <a:pt x="1010" y="608"/>
                </a:lnTo>
                <a:lnTo>
                  <a:pt x="1010" y="612"/>
                </a:lnTo>
                <a:lnTo>
                  <a:pt x="1010" y="616"/>
                </a:lnTo>
                <a:lnTo>
                  <a:pt x="1006" y="616"/>
                </a:lnTo>
                <a:lnTo>
                  <a:pt x="1006" y="620"/>
                </a:lnTo>
                <a:lnTo>
                  <a:pt x="1010" y="620"/>
                </a:lnTo>
                <a:lnTo>
                  <a:pt x="1006" y="620"/>
                </a:lnTo>
                <a:lnTo>
                  <a:pt x="1006" y="622"/>
                </a:lnTo>
                <a:lnTo>
                  <a:pt x="1010" y="622"/>
                </a:lnTo>
                <a:lnTo>
                  <a:pt x="1010" y="620"/>
                </a:lnTo>
                <a:lnTo>
                  <a:pt x="1014" y="620"/>
                </a:lnTo>
                <a:lnTo>
                  <a:pt x="1014" y="622"/>
                </a:lnTo>
                <a:lnTo>
                  <a:pt x="1010" y="622"/>
                </a:lnTo>
                <a:lnTo>
                  <a:pt x="1010" y="626"/>
                </a:lnTo>
                <a:lnTo>
                  <a:pt x="1014" y="626"/>
                </a:lnTo>
                <a:lnTo>
                  <a:pt x="1010" y="626"/>
                </a:lnTo>
                <a:lnTo>
                  <a:pt x="1010" y="630"/>
                </a:lnTo>
                <a:lnTo>
                  <a:pt x="1010" y="634"/>
                </a:lnTo>
                <a:lnTo>
                  <a:pt x="1006" y="630"/>
                </a:lnTo>
                <a:lnTo>
                  <a:pt x="1010" y="630"/>
                </a:lnTo>
                <a:lnTo>
                  <a:pt x="1006" y="630"/>
                </a:lnTo>
                <a:lnTo>
                  <a:pt x="1006" y="626"/>
                </a:lnTo>
                <a:lnTo>
                  <a:pt x="1006" y="630"/>
                </a:lnTo>
                <a:lnTo>
                  <a:pt x="1006" y="634"/>
                </a:lnTo>
                <a:lnTo>
                  <a:pt x="1004" y="634"/>
                </a:lnTo>
                <a:lnTo>
                  <a:pt x="1006" y="634"/>
                </a:lnTo>
                <a:lnTo>
                  <a:pt x="1006" y="638"/>
                </a:lnTo>
                <a:lnTo>
                  <a:pt x="1010" y="634"/>
                </a:lnTo>
                <a:lnTo>
                  <a:pt x="1014" y="634"/>
                </a:lnTo>
                <a:lnTo>
                  <a:pt x="1014" y="630"/>
                </a:lnTo>
                <a:lnTo>
                  <a:pt x="1018" y="630"/>
                </a:lnTo>
                <a:lnTo>
                  <a:pt x="1022" y="630"/>
                </a:lnTo>
                <a:lnTo>
                  <a:pt x="1026" y="630"/>
                </a:lnTo>
                <a:lnTo>
                  <a:pt x="1026" y="634"/>
                </a:lnTo>
                <a:lnTo>
                  <a:pt x="1030" y="634"/>
                </a:lnTo>
                <a:lnTo>
                  <a:pt x="1030" y="638"/>
                </a:lnTo>
                <a:lnTo>
                  <a:pt x="1030" y="642"/>
                </a:lnTo>
                <a:lnTo>
                  <a:pt x="1030" y="646"/>
                </a:lnTo>
                <a:lnTo>
                  <a:pt x="1030" y="650"/>
                </a:lnTo>
                <a:lnTo>
                  <a:pt x="1026" y="650"/>
                </a:lnTo>
                <a:lnTo>
                  <a:pt x="1022" y="652"/>
                </a:lnTo>
                <a:lnTo>
                  <a:pt x="1018" y="652"/>
                </a:lnTo>
                <a:lnTo>
                  <a:pt x="1014" y="652"/>
                </a:lnTo>
                <a:lnTo>
                  <a:pt x="1014" y="656"/>
                </a:lnTo>
                <a:lnTo>
                  <a:pt x="1014" y="652"/>
                </a:lnTo>
                <a:lnTo>
                  <a:pt x="1018" y="652"/>
                </a:lnTo>
                <a:lnTo>
                  <a:pt x="1022" y="652"/>
                </a:lnTo>
                <a:lnTo>
                  <a:pt x="1026" y="652"/>
                </a:lnTo>
                <a:lnTo>
                  <a:pt x="1026" y="650"/>
                </a:lnTo>
                <a:lnTo>
                  <a:pt x="1030" y="650"/>
                </a:lnTo>
                <a:lnTo>
                  <a:pt x="1030" y="646"/>
                </a:lnTo>
                <a:lnTo>
                  <a:pt x="1030" y="642"/>
                </a:lnTo>
                <a:lnTo>
                  <a:pt x="1030" y="638"/>
                </a:lnTo>
                <a:lnTo>
                  <a:pt x="1032" y="638"/>
                </a:lnTo>
                <a:lnTo>
                  <a:pt x="1032" y="642"/>
                </a:lnTo>
                <a:lnTo>
                  <a:pt x="1032" y="646"/>
                </a:lnTo>
                <a:lnTo>
                  <a:pt x="1032" y="650"/>
                </a:lnTo>
                <a:lnTo>
                  <a:pt x="1032" y="646"/>
                </a:lnTo>
                <a:lnTo>
                  <a:pt x="1036" y="646"/>
                </a:lnTo>
                <a:lnTo>
                  <a:pt x="1036" y="642"/>
                </a:lnTo>
                <a:lnTo>
                  <a:pt x="1036" y="646"/>
                </a:lnTo>
                <a:lnTo>
                  <a:pt x="1036" y="652"/>
                </a:lnTo>
                <a:lnTo>
                  <a:pt x="1036" y="650"/>
                </a:lnTo>
                <a:lnTo>
                  <a:pt x="1040" y="646"/>
                </a:lnTo>
                <a:lnTo>
                  <a:pt x="1044" y="642"/>
                </a:lnTo>
                <a:lnTo>
                  <a:pt x="1048" y="642"/>
                </a:lnTo>
                <a:lnTo>
                  <a:pt x="1052" y="642"/>
                </a:lnTo>
                <a:lnTo>
                  <a:pt x="1052" y="638"/>
                </a:lnTo>
                <a:lnTo>
                  <a:pt x="1052" y="634"/>
                </a:lnTo>
                <a:lnTo>
                  <a:pt x="1056" y="634"/>
                </a:lnTo>
                <a:lnTo>
                  <a:pt x="1056" y="630"/>
                </a:lnTo>
                <a:lnTo>
                  <a:pt x="1060" y="634"/>
                </a:lnTo>
                <a:lnTo>
                  <a:pt x="1060" y="638"/>
                </a:lnTo>
                <a:lnTo>
                  <a:pt x="1062" y="638"/>
                </a:lnTo>
                <a:lnTo>
                  <a:pt x="1060" y="642"/>
                </a:lnTo>
                <a:lnTo>
                  <a:pt x="1060" y="646"/>
                </a:lnTo>
                <a:lnTo>
                  <a:pt x="1060" y="642"/>
                </a:lnTo>
                <a:lnTo>
                  <a:pt x="1062" y="642"/>
                </a:lnTo>
                <a:lnTo>
                  <a:pt x="1062" y="638"/>
                </a:lnTo>
                <a:lnTo>
                  <a:pt x="1060" y="634"/>
                </a:lnTo>
                <a:lnTo>
                  <a:pt x="1060" y="630"/>
                </a:lnTo>
                <a:lnTo>
                  <a:pt x="1062" y="630"/>
                </a:lnTo>
                <a:lnTo>
                  <a:pt x="1062" y="634"/>
                </a:lnTo>
                <a:lnTo>
                  <a:pt x="1062" y="630"/>
                </a:lnTo>
                <a:lnTo>
                  <a:pt x="1062" y="626"/>
                </a:lnTo>
                <a:lnTo>
                  <a:pt x="1066" y="626"/>
                </a:lnTo>
                <a:lnTo>
                  <a:pt x="1066" y="630"/>
                </a:lnTo>
                <a:lnTo>
                  <a:pt x="1066" y="626"/>
                </a:lnTo>
                <a:lnTo>
                  <a:pt x="1070" y="626"/>
                </a:lnTo>
                <a:lnTo>
                  <a:pt x="1066" y="626"/>
                </a:lnTo>
                <a:lnTo>
                  <a:pt x="1066" y="622"/>
                </a:lnTo>
                <a:lnTo>
                  <a:pt x="1066" y="620"/>
                </a:lnTo>
                <a:lnTo>
                  <a:pt x="1070" y="620"/>
                </a:lnTo>
                <a:lnTo>
                  <a:pt x="1070" y="622"/>
                </a:lnTo>
                <a:lnTo>
                  <a:pt x="1070" y="620"/>
                </a:lnTo>
                <a:lnTo>
                  <a:pt x="1066" y="620"/>
                </a:lnTo>
                <a:lnTo>
                  <a:pt x="1070" y="620"/>
                </a:lnTo>
                <a:lnTo>
                  <a:pt x="1074" y="620"/>
                </a:lnTo>
                <a:lnTo>
                  <a:pt x="1070" y="620"/>
                </a:lnTo>
                <a:lnTo>
                  <a:pt x="1070" y="616"/>
                </a:lnTo>
                <a:lnTo>
                  <a:pt x="1066" y="616"/>
                </a:lnTo>
                <a:lnTo>
                  <a:pt x="1066" y="612"/>
                </a:lnTo>
                <a:lnTo>
                  <a:pt x="1070" y="612"/>
                </a:lnTo>
                <a:lnTo>
                  <a:pt x="1070" y="608"/>
                </a:lnTo>
                <a:lnTo>
                  <a:pt x="1070" y="612"/>
                </a:lnTo>
                <a:lnTo>
                  <a:pt x="1074" y="612"/>
                </a:lnTo>
                <a:lnTo>
                  <a:pt x="1074" y="608"/>
                </a:lnTo>
                <a:lnTo>
                  <a:pt x="1070" y="608"/>
                </a:lnTo>
                <a:lnTo>
                  <a:pt x="1074" y="608"/>
                </a:lnTo>
                <a:lnTo>
                  <a:pt x="1074" y="604"/>
                </a:lnTo>
                <a:lnTo>
                  <a:pt x="1076" y="600"/>
                </a:lnTo>
                <a:lnTo>
                  <a:pt x="1076" y="596"/>
                </a:lnTo>
                <a:lnTo>
                  <a:pt x="1080" y="596"/>
                </a:lnTo>
                <a:lnTo>
                  <a:pt x="1080" y="600"/>
                </a:lnTo>
                <a:lnTo>
                  <a:pt x="1076" y="600"/>
                </a:lnTo>
                <a:lnTo>
                  <a:pt x="1080" y="600"/>
                </a:lnTo>
                <a:lnTo>
                  <a:pt x="1084" y="600"/>
                </a:lnTo>
                <a:lnTo>
                  <a:pt x="1080" y="604"/>
                </a:lnTo>
                <a:lnTo>
                  <a:pt x="1076" y="604"/>
                </a:lnTo>
                <a:lnTo>
                  <a:pt x="1076" y="608"/>
                </a:lnTo>
                <a:lnTo>
                  <a:pt x="1076" y="604"/>
                </a:lnTo>
                <a:lnTo>
                  <a:pt x="1080" y="604"/>
                </a:lnTo>
                <a:lnTo>
                  <a:pt x="1084" y="604"/>
                </a:lnTo>
                <a:lnTo>
                  <a:pt x="1084" y="608"/>
                </a:lnTo>
                <a:lnTo>
                  <a:pt x="1080" y="608"/>
                </a:lnTo>
                <a:lnTo>
                  <a:pt x="1084" y="608"/>
                </a:lnTo>
                <a:lnTo>
                  <a:pt x="1084" y="604"/>
                </a:lnTo>
                <a:lnTo>
                  <a:pt x="1088" y="604"/>
                </a:lnTo>
                <a:lnTo>
                  <a:pt x="1088" y="608"/>
                </a:lnTo>
                <a:lnTo>
                  <a:pt x="1084" y="612"/>
                </a:lnTo>
                <a:lnTo>
                  <a:pt x="1088" y="612"/>
                </a:lnTo>
                <a:lnTo>
                  <a:pt x="1088" y="616"/>
                </a:lnTo>
                <a:lnTo>
                  <a:pt x="1092" y="616"/>
                </a:lnTo>
                <a:lnTo>
                  <a:pt x="1092" y="620"/>
                </a:lnTo>
                <a:lnTo>
                  <a:pt x="1088" y="620"/>
                </a:lnTo>
                <a:lnTo>
                  <a:pt x="1092" y="620"/>
                </a:lnTo>
                <a:lnTo>
                  <a:pt x="1092" y="622"/>
                </a:lnTo>
                <a:lnTo>
                  <a:pt x="1092" y="620"/>
                </a:lnTo>
                <a:lnTo>
                  <a:pt x="1096" y="620"/>
                </a:lnTo>
                <a:lnTo>
                  <a:pt x="1096" y="622"/>
                </a:lnTo>
                <a:lnTo>
                  <a:pt x="1100" y="622"/>
                </a:lnTo>
                <a:lnTo>
                  <a:pt x="1096" y="626"/>
                </a:lnTo>
                <a:lnTo>
                  <a:pt x="1092" y="626"/>
                </a:lnTo>
                <a:lnTo>
                  <a:pt x="1088" y="626"/>
                </a:lnTo>
                <a:lnTo>
                  <a:pt x="1088" y="630"/>
                </a:lnTo>
                <a:lnTo>
                  <a:pt x="1092" y="626"/>
                </a:lnTo>
                <a:lnTo>
                  <a:pt x="1096" y="626"/>
                </a:lnTo>
                <a:lnTo>
                  <a:pt x="1100" y="626"/>
                </a:lnTo>
                <a:lnTo>
                  <a:pt x="1100" y="630"/>
                </a:lnTo>
                <a:lnTo>
                  <a:pt x="1104" y="630"/>
                </a:lnTo>
                <a:lnTo>
                  <a:pt x="1104" y="634"/>
                </a:lnTo>
                <a:lnTo>
                  <a:pt x="1106" y="634"/>
                </a:lnTo>
                <a:lnTo>
                  <a:pt x="1106" y="638"/>
                </a:lnTo>
                <a:lnTo>
                  <a:pt x="1104" y="638"/>
                </a:lnTo>
                <a:lnTo>
                  <a:pt x="1100" y="642"/>
                </a:lnTo>
                <a:lnTo>
                  <a:pt x="1096" y="642"/>
                </a:lnTo>
                <a:lnTo>
                  <a:pt x="1096" y="646"/>
                </a:lnTo>
                <a:lnTo>
                  <a:pt x="1096" y="642"/>
                </a:lnTo>
                <a:lnTo>
                  <a:pt x="1100" y="642"/>
                </a:lnTo>
                <a:lnTo>
                  <a:pt x="1104" y="642"/>
                </a:lnTo>
                <a:lnTo>
                  <a:pt x="1106" y="642"/>
                </a:lnTo>
                <a:lnTo>
                  <a:pt x="1110" y="642"/>
                </a:lnTo>
                <a:lnTo>
                  <a:pt x="1106" y="642"/>
                </a:lnTo>
                <a:lnTo>
                  <a:pt x="1106" y="646"/>
                </a:lnTo>
                <a:lnTo>
                  <a:pt x="1110" y="646"/>
                </a:lnTo>
                <a:lnTo>
                  <a:pt x="1106" y="646"/>
                </a:lnTo>
                <a:lnTo>
                  <a:pt x="1106" y="650"/>
                </a:lnTo>
                <a:lnTo>
                  <a:pt x="1106" y="646"/>
                </a:lnTo>
                <a:lnTo>
                  <a:pt x="1104" y="650"/>
                </a:lnTo>
                <a:lnTo>
                  <a:pt x="1100" y="650"/>
                </a:lnTo>
                <a:lnTo>
                  <a:pt x="1100" y="652"/>
                </a:lnTo>
                <a:lnTo>
                  <a:pt x="1104" y="650"/>
                </a:lnTo>
                <a:lnTo>
                  <a:pt x="1106" y="650"/>
                </a:lnTo>
                <a:lnTo>
                  <a:pt x="1110" y="650"/>
                </a:lnTo>
                <a:lnTo>
                  <a:pt x="1110" y="646"/>
                </a:lnTo>
                <a:lnTo>
                  <a:pt x="1110" y="650"/>
                </a:lnTo>
                <a:lnTo>
                  <a:pt x="1114" y="650"/>
                </a:lnTo>
                <a:lnTo>
                  <a:pt x="1110" y="650"/>
                </a:lnTo>
                <a:lnTo>
                  <a:pt x="1110" y="652"/>
                </a:lnTo>
                <a:lnTo>
                  <a:pt x="1110" y="650"/>
                </a:lnTo>
                <a:lnTo>
                  <a:pt x="1110" y="652"/>
                </a:lnTo>
                <a:lnTo>
                  <a:pt x="1106" y="652"/>
                </a:lnTo>
                <a:lnTo>
                  <a:pt x="1110" y="652"/>
                </a:lnTo>
                <a:lnTo>
                  <a:pt x="1114" y="652"/>
                </a:lnTo>
                <a:lnTo>
                  <a:pt x="1114" y="656"/>
                </a:lnTo>
                <a:lnTo>
                  <a:pt x="1118" y="656"/>
                </a:lnTo>
                <a:lnTo>
                  <a:pt x="1118" y="660"/>
                </a:lnTo>
                <a:lnTo>
                  <a:pt x="1114" y="660"/>
                </a:lnTo>
                <a:lnTo>
                  <a:pt x="1114" y="664"/>
                </a:lnTo>
                <a:lnTo>
                  <a:pt x="1110" y="664"/>
                </a:lnTo>
                <a:lnTo>
                  <a:pt x="1110" y="660"/>
                </a:lnTo>
                <a:lnTo>
                  <a:pt x="1110" y="664"/>
                </a:lnTo>
                <a:lnTo>
                  <a:pt x="1114" y="664"/>
                </a:lnTo>
                <a:lnTo>
                  <a:pt x="1118" y="664"/>
                </a:lnTo>
                <a:lnTo>
                  <a:pt x="1118" y="668"/>
                </a:lnTo>
                <a:lnTo>
                  <a:pt x="1118" y="672"/>
                </a:lnTo>
                <a:lnTo>
                  <a:pt x="1122" y="672"/>
                </a:lnTo>
                <a:lnTo>
                  <a:pt x="1126" y="672"/>
                </a:lnTo>
                <a:lnTo>
                  <a:pt x="1126" y="676"/>
                </a:lnTo>
                <a:lnTo>
                  <a:pt x="1122" y="676"/>
                </a:lnTo>
                <a:lnTo>
                  <a:pt x="1122" y="680"/>
                </a:lnTo>
                <a:lnTo>
                  <a:pt x="1118" y="680"/>
                </a:lnTo>
                <a:lnTo>
                  <a:pt x="1122" y="680"/>
                </a:lnTo>
                <a:lnTo>
                  <a:pt x="1118" y="680"/>
                </a:lnTo>
                <a:lnTo>
                  <a:pt x="1122" y="680"/>
                </a:lnTo>
                <a:lnTo>
                  <a:pt x="1122" y="682"/>
                </a:lnTo>
                <a:lnTo>
                  <a:pt x="1118" y="682"/>
                </a:lnTo>
                <a:lnTo>
                  <a:pt x="1118" y="680"/>
                </a:lnTo>
                <a:lnTo>
                  <a:pt x="1114" y="680"/>
                </a:lnTo>
                <a:lnTo>
                  <a:pt x="1110" y="680"/>
                </a:lnTo>
                <a:lnTo>
                  <a:pt x="1114" y="680"/>
                </a:lnTo>
                <a:lnTo>
                  <a:pt x="1114" y="676"/>
                </a:lnTo>
                <a:lnTo>
                  <a:pt x="1110" y="676"/>
                </a:lnTo>
                <a:lnTo>
                  <a:pt x="1110" y="680"/>
                </a:lnTo>
                <a:lnTo>
                  <a:pt x="1114" y="680"/>
                </a:lnTo>
                <a:lnTo>
                  <a:pt x="1118" y="682"/>
                </a:lnTo>
                <a:lnTo>
                  <a:pt x="1114" y="682"/>
                </a:lnTo>
                <a:lnTo>
                  <a:pt x="1118" y="682"/>
                </a:lnTo>
                <a:lnTo>
                  <a:pt x="1122" y="682"/>
                </a:lnTo>
                <a:lnTo>
                  <a:pt x="1122" y="686"/>
                </a:lnTo>
                <a:lnTo>
                  <a:pt x="1118" y="686"/>
                </a:lnTo>
                <a:lnTo>
                  <a:pt x="1118" y="682"/>
                </a:lnTo>
                <a:lnTo>
                  <a:pt x="1114" y="686"/>
                </a:lnTo>
                <a:lnTo>
                  <a:pt x="1118" y="686"/>
                </a:lnTo>
                <a:lnTo>
                  <a:pt x="1114" y="686"/>
                </a:lnTo>
                <a:lnTo>
                  <a:pt x="1118" y="686"/>
                </a:lnTo>
                <a:lnTo>
                  <a:pt x="1122" y="686"/>
                </a:lnTo>
                <a:lnTo>
                  <a:pt x="1122" y="690"/>
                </a:lnTo>
                <a:lnTo>
                  <a:pt x="1118" y="690"/>
                </a:lnTo>
                <a:lnTo>
                  <a:pt x="1114" y="690"/>
                </a:lnTo>
                <a:lnTo>
                  <a:pt x="1118" y="690"/>
                </a:lnTo>
                <a:lnTo>
                  <a:pt x="1122" y="690"/>
                </a:lnTo>
                <a:lnTo>
                  <a:pt x="1126" y="690"/>
                </a:lnTo>
                <a:lnTo>
                  <a:pt x="1126" y="694"/>
                </a:lnTo>
                <a:lnTo>
                  <a:pt x="1130" y="694"/>
                </a:lnTo>
                <a:lnTo>
                  <a:pt x="1126" y="694"/>
                </a:lnTo>
                <a:lnTo>
                  <a:pt x="1126" y="698"/>
                </a:lnTo>
                <a:lnTo>
                  <a:pt x="1130" y="698"/>
                </a:lnTo>
                <a:lnTo>
                  <a:pt x="1132" y="698"/>
                </a:lnTo>
                <a:lnTo>
                  <a:pt x="1136" y="698"/>
                </a:lnTo>
                <a:lnTo>
                  <a:pt x="1136" y="702"/>
                </a:lnTo>
                <a:lnTo>
                  <a:pt x="1132" y="702"/>
                </a:lnTo>
                <a:lnTo>
                  <a:pt x="1136" y="702"/>
                </a:lnTo>
                <a:lnTo>
                  <a:pt x="1136" y="698"/>
                </a:lnTo>
                <a:lnTo>
                  <a:pt x="1136" y="702"/>
                </a:lnTo>
                <a:lnTo>
                  <a:pt x="1136" y="706"/>
                </a:lnTo>
                <a:lnTo>
                  <a:pt x="1136" y="702"/>
                </a:lnTo>
                <a:lnTo>
                  <a:pt x="1140" y="702"/>
                </a:lnTo>
                <a:lnTo>
                  <a:pt x="1136" y="702"/>
                </a:lnTo>
                <a:lnTo>
                  <a:pt x="1136" y="706"/>
                </a:lnTo>
                <a:lnTo>
                  <a:pt x="1140" y="706"/>
                </a:lnTo>
                <a:lnTo>
                  <a:pt x="1140" y="708"/>
                </a:lnTo>
                <a:lnTo>
                  <a:pt x="1136" y="708"/>
                </a:lnTo>
                <a:lnTo>
                  <a:pt x="1140" y="708"/>
                </a:lnTo>
                <a:lnTo>
                  <a:pt x="1140" y="706"/>
                </a:lnTo>
                <a:lnTo>
                  <a:pt x="1144" y="706"/>
                </a:lnTo>
                <a:lnTo>
                  <a:pt x="1144" y="708"/>
                </a:lnTo>
                <a:lnTo>
                  <a:pt x="1140" y="708"/>
                </a:lnTo>
                <a:lnTo>
                  <a:pt x="1140" y="712"/>
                </a:lnTo>
                <a:lnTo>
                  <a:pt x="1136" y="712"/>
                </a:lnTo>
                <a:lnTo>
                  <a:pt x="1140" y="712"/>
                </a:lnTo>
                <a:lnTo>
                  <a:pt x="1136" y="716"/>
                </a:lnTo>
                <a:lnTo>
                  <a:pt x="1140" y="716"/>
                </a:lnTo>
                <a:lnTo>
                  <a:pt x="1140" y="712"/>
                </a:lnTo>
                <a:lnTo>
                  <a:pt x="1144" y="712"/>
                </a:lnTo>
                <a:lnTo>
                  <a:pt x="1144" y="716"/>
                </a:lnTo>
                <a:lnTo>
                  <a:pt x="1140" y="716"/>
                </a:lnTo>
                <a:lnTo>
                  <a:pt x="1144" y="716"/>
                </a:lnTo>
                <a:lnTo>
                  <a:pt x="1144" y="712"/>
                </a:lnTo>
                <a:lnTo>
                  <a:pt x="1148" y="712"/>
                </a:lnTo>
                <a:lnTo>
                  <a:pt x="1148" y="708"/>
                </a:lnTo>
                <a:lnTo>
                  <a:pt x="1148" y="712"/>
                </a:lnTo>
                <a:lnTo>
                  <a:pt x="1144" y="712"/>
                </a:lnTo>
                <a:lnTo>
                  <a:pt x="1144" y="716"/>
                </a:lnTo>
                <a:lnTo>
                  <a:pt x="1148" y="716"/>
                </a:lnTo>
                <a:lnTo>
                  <a:pt x="1152" y="712"/>
                </a:lnTo>
                <a:lnTo>
                  <a:pt x="1152" y="716"/>
                </a:lnTo>
                <a:lnTo>
                  <a:pt x="1148" y="720"/>
                </a:lnTo>
                <a:lnTo>
                  <a:pt x="1148" y="724"/>
                </a:lnTo>
                <a:lnTo>
                  <a:pt x="1148" y="720"/>
                </a:lnTo>
                <a:lnTo>
                  <a:pt x="1152" y="720"/>
                </a:lnTo>
                <a:lnTo>
                  <a:pt x="1156" y="716"/>
                </a:lnTo>
                <a:lnTo>
                  <a:pt x="1156" y="712"/>
                </a:lnTo>
                <a:lnTo>
                  <a:pt x="1160" y="712"/>
                </a:lnTo>
                <a:lnTo>
                  <a:pt x="1156" y="712"/>
                </a:lnTo>
                <a:lnTo>
                  <a:pt x="1156" y="716"/>
                </a:lnTo>
                <a:lnTo>
                  <a:pt x="1160" y="716"/>
                </a:lnTo>
                <a:lnTo>
                  <a:pt x="1160" y="712"/>
                </a:lnTo>
                <a:lnTo>
                  <a:pt x="1160" y="716"/>
                </a:lnTo>
                <a:lnTo>
                  <a:pt x="1160" y="720"/>
                </a:lnTo>
                <a:lnTo>
                  <a:pt x="1162" y="720"/>
                </a:lnTo>
                <a:lnTo>
                  <a:pt x="1166" y="724"/>
                </a:lnTo>
                <a:lnTo>
                  <a:pt x="1166" y="720"/>
                </a:lnTo>
                <a:lnTo>
                  <a:pt x="1170" y="720"/>
                </a:lnTo>
                <a:lnTo>
                  <a:pt x="1170" y="724"/>
                </a:lnTo>
                <a:lnTo>
                  <a:pt x="1174" y="724"/>
                </a:lnTo>
                <a:lnTo>
                  <a:pt x="1178" y="724"/>
                </a:lnTo>
                <a:lnTo>
                  <a:pt x="1182" y="724"/>
                </a:lnTo>
                <a:lnTo>
                  <a:pt x="1182" y="728"/>
                </a:lnTo>
                <a:lnTo>
                  <a:pt x="1178" y="728"/>
                </a:lnTo>
                <a:lnTo>
                  <a:pt x="1182" y="728"/>
                </a:lnTo>
                <a:lnTo>
                  <a:pt x="1182" y="732"/>
                </a:lnTo>
                <a:lnTo>
                  <a:pt x="1178" y="732"/>
                </a:lnTo>
                <a:lnTo>
                  <a:pt x="1174" y="732"/>
                </a:lnTo>
                <a:lnTo>
                  <a:pt x="1170" y="732"/>
                </a:lnTo>
                <a:lnTo>
                  <a:pt x="1174" y="732"/>
                </a:lnTo>
                <a:lnTo>
                  <a:pt x="1170" y="736"/>
                </a:lnTo>
                <a:lnTo>
                  <a:pt x="1166" y="736"/>
                </a:lnTo>
                <a:lnTo>
                  <a:pt x="1162" y="736"/>
                </a:lnTo>
                <a:lnTo>
                  <a:pt x="1160" y="736"/>
                </a:lnTo>
                <a:lnTo>
                  <a:pt x="1156" y="738"/>
                </a:lnTo>
                <a:lnTo>
                  <a:pt x="1152" y="738"/>
                </a:lnTo>
                <a:lnTo>
                  <a:pt x="1156" y="738"/>
                </a:lnTo>
                <a:lnTo>
                  <a:pt x="1160" y="738"/>
                </a:lnTo>
                <a:lnTo>
                  <a:pt x="1162" y="736"/>
                </a:lnTo>
                <a:lnTo>
                  <a:pt x="1166" y="736"/>
                </a:lnTo>
                <a:lnTo>
                  <a:pt x="1166" y="738"/>
                </a:lnTo>
                <a:lnTo>
                  <a:pt x="1162" y="738"/>
                </a:lnTo>
                <a:lnTo>
                  <a:pt x="1160" y="738"/>
                </a:lnTo>
                <a:lnTo>
                  <a:pt x="1156" y="738"/>
                </a:lnTo>
                <a:lnTo>
                  <a:pt x="1156" y="742"/>
                </a:lnTo>
                <a:lnTo>
                  <a:pt x="1152" y="742"/>
                </a:lnTo>
                <a:lnTo>
                  <a:pt x="1148" y="742"/>
                </a:lnTo>
                <a:lnTo>
                  <a:pt x="1144" y="742"/>
                </a:lnTo>
                <a:lnTo>
                  <a:pt x="1144" y="746"/>
                </a:lnTo>
                <a:lnTo>
                  <a:pt x="1144" y="750"/>
                </a:lnTo>
                <a:lnTo>
                  <a:pt x="1140" y="746"/>
                </a:lnTo>
                <a:lnTo>
                  <a:pt x="1136" y="746"/>
                </a:lnTo>
                <a:lnTo>
                  <a:pt x="1132" y="742"/>
                </a:lnTo>
                <a:lnTo>
                  <a:pt x="1132" y="746"/>
                </a:lnTo>
                <a:lnTo>
                  <a:pt x="1136" y="746"/>
                </a:lnTo>
                <a:lnTo>
                  <a:pt x="1140" y="746"/>
                </a:lnTo>
                <a:lnTo>
                  <a:pt x="1140" y="750"/>
                </a:lnTo>
                <a:lnTo>
                  <a:pt x="1144" y="750"/>
                </a:lnTo>
                <a:lnTo>
                  <a:pt x="1140" y="754"/>
                </a:lnTo>
                <a:lnTo>
                  <a:pt x="1144" y="754"/>
                </a:lnTo>
                <a:lnTo>
                  <a:pt x="1140" y="754"/>
                </a:lnTo>
                <a:lnTo>
                  <a:pt x="1144" y="754"/>
                </a:lnTo>
                <a:lnTo>
                  <a:pt x="1144" y="750"/>
                </a:lnTo>
                <a:lnTo>
                  <a:pt x="1148" y="750"/>
                </a:lnTo>
                <a:lnTo>
                  <a:pt x="1152" y="750"/>
                </a:lnTo>
                <a:lnTo>
                  <a:pt x="1152" y="746"/>
                </a:lnTo>
                <a:lnTo>
                  <a:pt x="1156" y="746"/>
                </a:lnTo>
                <a:lnTo>
                  <a:pt x="1160" y="746"/>
                </a:lnTo>
                <a:lnTo>
                  <a:pt x="1160" y="742"/>
                </a:lnTo>
                <a:lnTo>
                  <a:pt x="1162" y="742"/>
                </a:lnTo>
                <a:lnTo>
                  <a:pt x="1166" y="738"/>
                </a:lnTo>
                <a:lnTo>
                  <a:pt x="1170" y="738"/>
                </a:lnTo>
                <a:lnTo>
                  <a:pt x="1174" y="738"/>
                </a:lnTo>
                <a:lnTo>
                  <a:pt x="1178" y="738"/>
                </a:lnTo>
                <a:lnTo>
                  <a:pt x="1174" y="736"/>
                </a:lnTo>
                <a:lnTo>
                  <a:pt x="1170" y="736"/>
                </a:lnTo>
                <a:lnTo>
                  <a:pt x="1166" y="736"/>
                </a:lnTo>
                <a:lnTo>
                  <a:pt x="1170" y="736"/>
                </a:lnTo>
                <a:lnTo>
                  <a:pt x="1174" y="736"/>
                </a:lnTo>
                <a:lnTo>
                  <a:pt x="1178" y="736"/>
                </a:lnTo>
                <a:lnTo>
                  <a:pt x="1182" y="736"/>
                </a:lnTo>
                <a:lnTo>
                  <a:pt x="1182" y="738"/>
                </a:lnTo>
                <a:lnTo>
                  <a:pt x="1186" y="742"/>
                </a:lnTo>
                <a:lnTo>
                  <a:pt x="1186" y="746"/>
                </a:lnTo>
                <a:lnTo>
                  <a:pt x="1182" y="746"/>
                </a:lnTo>
                <a:lnTo>
                  <a:pt x="1186" y="750"/>
                </a:lnTo>
                <a:lnTo>
                  <a:pt x="1182" y="750"/>
                </a:lnTo>
                <a:lnTo>
                  <a:pt x="1186" y="750"/>
                </a:lnTo>
                <a:lnTo>
                  <a:pt x="1186" y="746"/>
                </a:lnTo>
                <a:lnTo>
                  <a:pt x="1188" y="746"/>
                </a:lnTo>
                <a:lnTo>
                  <a:pt x="1192" y="746"/>
                </a:lnTo>
                <a:lnTo>
                  <a:pt x="1192" y="742"/>
                </a:lnTo>
                <a:lnTo>
                  <a:pt x="1196" y="742"/>
                </a:lnTo>
                <a:lnTo>
                  <a:pt x="1196" y="746"/>
                </a:lnTo>
                <a:lnTo>
                  <a:pt x="1192" y="746"/>
                </a:lnTo>
                <a:lnTo>
                  <a:pt x="1196" y="746"/>
                </a:lnTo>
                <a:lnTo>
                  <a:pt x="1200" y="746"/>
                </a:lnTo>
                <a:lnTo>
                  <a:pt x="1204" y="750"/>
                </a:lnTo>
                <a:lnTo>
                  <a:pt x="1200" y="750"/>
                </a:lnTo>
                <a:lnTo>
                  <a:pt x="1204" y="750"/>
                </a:lnTo>
                <a:lnTo>
                  <a:pt x="1200" y="754"/>
                </a:lnTo>
                <a:lnTo>
                  <a:pt x="1204" y="754"/>
                </a:lnTo>
                <a:lnTo>
                  <a:pt x="1204" y="758"/>
                </a:lnTo>
                <a:lnTo>
                  <a:pt x="1204" y="762"/>
                </a:lnTo>
                <a:lnTo>
                  <a:pt x="1200" y="762"/>
                </a:lnTo>
                <a:lnTo>
                  <a:pt x="1204" y="762"/>
                </a:lnTo>
                <a:lnTo>
                  <a:pt x="1204" y="766"/>
                </a:lnTo>
                <a:lnTo>
                  <a:pt x="1200" y="766"/>
                </a:lnTo>
                <a:lnTo>
                  <a:pt x="1204" y="768"/>
                </a:lnTo>
                <a:lnTo>
                  <a:pt x="1200" y="768"/>
                </a:lnTo>
                <a:lnTo>
                  <a:pt x="1204" y="768"/>
                </a:lnTo>
                <a:lnTo>
                  <a:pt x="1200" y="768"/>
                </a:lnTo>
                <a:lnTo>
                  <a:pt x="1196" y="768"/>
                </a:lnTo>
                <a:lnTo>
                  <a:pt x="1200" y="768"/>
                </a:lnTo>
                <a:lnTo>
                  <a:pt x="1204" y="772"/>
                </a:lnTo>
                <a:lnTo>
                  <a:pt x="1208" y="772"/>
                </a:lnTo>
                <a:lnTo>
                  <a:pt x="1204" y="776"/>
                </a:lnTo>
                <a:lnTo>
                  <a:pt x="1204" y="772"/>
                </a:lnTo>
                <a:lnTo>
                  <a:pt x="1200" y="772"/>
                </a:lnTo>
                <a:lnTo>
                  <a:pt x="1204" y="772"/>
                </a:lnTo>
                <a:lnTo>
                  <a:pt x="1204" y="776"/>
                </a:lnTo>
                <a:lnTo>
                  <a:pt x="1208" y="776"/>
                </a:lnTo>
                <a:lnTo>
                  <a:pt x="1208" y="780"/>
                </a:lnTo>
                <a:lnTo>
                  <a:pt x="1204" y="784"/>
                </a:lnTo>
                <a:lnTo>
                  <a:pt x="1200" y="784"/>
                </a:lnTo>
                <a:lnTo>
                  <a:pt x="1200" y="788"/>
                </a:lnTo>
                <a:lnTo>
                  <a:pt x="1196" y="788"/>
                </a:lnTo>
                <a:lnTo>
                  <a:pt x="1192" y="792"/>
                </a:lnTo>
                <a:lnTo>
                  <a:pt x="1188" y="792"/>
                </a:lnTo>
                <a:lnTo>
                  <a:pt x="1188" y="794"/>
                </a:lnTo>
                <a:lnTo>
                  <a:pt x="1186" y="794"/>
                </a:lnTo>
                <a:lnTo>
                  <a:pt x="1186" y="792"/>
                </a:lnTo>
                <a:lnTo>
                  <a:pt x="1182" y="792"/>
                </a:lnTo>
                <a:lnTo>
                  <a:pt x="1182" y="794"/>
                </a:lnTo>
                <a:lnTo>
                  <a:pt x="1178" y="794"/>
                </a:lnTo>
                <a:lnTo>
                  <a:pt x="1178" y="792"/>
                </a:lnTo>
                <a:lnTo>
                  <a:pt x="1174" y="794"/>
                </a:lnTo>
                <a:lnTo>
                  <a:pt x="1170" y="798"/>
                </a:lnTo>
                <a:lnTo>
                  <a:pt x="1166" y="794"/>
                </a:lnTo>
                <a:lnTo>
                  <a:pt x="1166" y="798"/>
                </a:lnTo>
                <a:lnTo>
                  <a:pt x="1162" y="798"/>
                </a:lnTo>
                <a:lnTo>
                  <a:pt x="1166" y="798"/>
                </a:lnTo>
                <a:lnTo>
                  <a:pt x="1162" y="802"/>
                </a:lnTo>
                <a:lnTo>
                  <a:pt x="1160" y="802"/>
                </a:lnTo>
                <a:lnTo>
                  <a:pt x="1160" y="806"/>
                </a:lnTo>
                <a:lnTo>
                  <a:pt x="1160" y="810"/>
                </a:lnTo>
                <a:lnTo>
                  <a:pt x="1160" y="806"/>
                </a:lnTo>
                <a:lnTo>
                  <a:pt x="1156" y="810"/>
                </a:lnTo>
                <a:lnTo>
                  <a:pt x="1152" y="810"/>
                </a:lnTo>
                <a:lnTo>
                  <a:pt x="1152" y="814"/>
                </a:lnTo>
                <a:lnTo>
                  <a:pt x="1148" y="814"/>
                </a:lnTo>
                <a:lnTo>
                  <a:pt x="1148" y="818"/>
                </a:lnTo>
                <a:lnTo>
                  <a:pt x="1144" y="818"/>
                </a:lnTo>
                <a:lnTo>
                  <a:pt x="1140" y="818"/>
                </a:lnTo>
                <a:lnTo>
                  <a:pt x="1136" y="818"/>
                </a:lnTo>
                <a:lnTo>
                  <a:pt x="1136" y="822"/>
                </a:lnTo>
                <a:lnTo>
                  <a:pt x="1136" y="818"/>
                </a:lnTo>
                <a:lnTo>
                  <a:pt x="1132" y="822"/>
                </a:lnTo>
                <a:lnTo>
                  <a:pt x="1130" y="822"/>
                </a:lnTo>
                <a:lnTo>
                  <a:pt x="1126" y="822"/>
                </a:lnTo>
                <a:lnTo>
                  <a:pt x="1122" y="822"/>
                </a:lnTo>
                <a:lnTo>
                  <a:pt x="1118" y="822"/>
                </a:lnTo>
                <a:lnTo>
                  <a:pt x="1118" y="818"/>
                </a:lnTo>
                <a:lnTo>
                  <a:pt x="1114" y="818"/>
                </a:lnTo>
                <a:lnTo>
                  <a:pt x="1110" y="818"/>
                </a:lnTo>
                <a:lnTo>
                  <a:pt x="1106" y="818"/>
                </a:lnTo>
                <a:lnTo>
                  <a:pt x="1100" y="818"/>
                </a:lnTo>
                <a:lnTo>
                  <a:pt x="1096" y="818"/>
                </a:lnTo>
                <a:lnTo>
                  <a:pt x="1092" y="818"/>
                </a:lnTo>
                <a:lnTo>
                  <a:pt x="1088" y="818"/>
                </a:lnTo>
                <a:lnTo>
                  <a:pt x="1084" y="818"/>
                </a:lnTo>
                <a:lnTo>
                  <a:pt x="1080" y="818"/>
                </a:lnTo>
                <a:lnTo>
                  <a:pt x="1076" y="818"/>
                </a:lnTo>
                <a:lnTo>
                  <a:pt x="1074" y="818"/>
                </a:lnTo>
                <a:lnTo>
                  <a:pt x="1070" y="818"/>
                </a:lnTo>
                <a:lnTo>
                  <a:pt x="1066" y="818"/>
                </a:lnTo>
                <a:lnTo>
                  <a:pt x="1062" y="818"/>
                </a:lnTo>
                <a:lnTo>
                  <a:pt x="1060" y="818"/>
                </a:lnTo>
                <a:lnTo>
                  <a:pt x="1060" y="822"/>
                </a:lnTo>
                <a:lnTo>
                  <a:pt x="1056" y="822"/>
                </a:lnTo>
                <a:lnTo>
                  <a:pt x="1056" y="818"/>
                </a:lnTo>
                <a:lnTo>
                  <a:pt x="1052" y="822"/>
                </a:lnTo>
                <a:lnTo>
                  <a:pt x="1048" y="824"/>
                </a:lnTo>
                <a:lnTo>
                  <a:pt x="1048" y="828"/>
                </a:lnTo>
                <a:lnTo>
                  <a:pt x="1044" y="828"/>
                </a:lnTo>
                <a:lnTo>
                  <a:pt x="1044" y="832"/>
                </a:lnTo>
                <a:lnTo>
                  <a:pt x="1044" y="836"/>
                </a:lnTo>
                <a:lnTo>
                  <a:pt x="1040" y="836"/>
                </a:lnTo>
                <a:lnTo>
                  <a:pt x="1036" y="840"/>
                </a:lnTo>
                <a:lnTo>
                  <a:pt x="1032" y="840"/>
                </a:lnTo>
                <a:lnTo>
                  <a:pt x="1030" y="840"/>
                </a:lnTo>
                <a:lnTo>
                  <a:pt x="1030" y="844"/>
                </a:lnTo>
                <a:lnTo>
                  <a:pt x="1026" y="844"/>
                </a:lnTo>
                <a:lnTo>
                  <a:pt x="1022" y="848"/>
                </a:lnTo>
                <a:lnTo>
                  <a:pt x="1018" y="852"/>
                </a:lnTo>
                <a:lnTo>
                  <a:pt x="1018" y="854"/>
                </a:lnTo>
                <a:lnTo>
                  <a:pt x="1014" y="854"/>
                </a:lnTo>
                <a:lnTo>
                  <a:pt x="1014" y="858"/>
                </a:lnTo>
                <a:lnTo>
                  <a:pt x="1010" y="858"/>
                </a:lnTo>
                <a:lnTo>
                  <a:pt x="1010" y="862"/>
                </a:lnTo>
                <a:lnTo>
                  <a:pt x="1006" y="862"/>
                </a:lnTo>
                <a:lnTo>
                  <a:pt x="1004" y="858"/>
                </a:lnTo>
                <a:lnTo>
                  <a:pt x="1000" y="858"/>
                </a:lnTo>
                <a:lnTo>
                  <a:pt x="996" y="858"/>
                </a:lnTo>
                <a:lnTo>
                  <a:pt x="996" y="854"/>
                </a:lnTo>
                <a:lnTo>
                  <a:pt x="992" y="854"/>
                </a:lnTo>
                <a:lnTo>
                  <a:pt x="988" y="854"/>
                </a:lnTo>
                <a:lnTo>
                  <a:pt x="992" y="854"/>
                </a:lnTo>
                <a:lnTo>
                  <a:pt x="992" y="858"/>
                </a:lnTo>
                <a:lnTo>
                  <a:pt x="996" y="858"/>
                </a:lnTo>
                <a:lnTo>
                  <a:pt x="1000" y="858"/>
                </a:lnTo>
                <a:lnTo>
                  <a:pt x="1004" y="858"/>
                </a:lnTo>
                <a:lnTo>
                  <a:pt x="1006" y="862"/>
                </a:lnTo>
                <a:lnTo>
                  <a:pt x="1006" y="866"/>
                </a:lnTo>
                <a:lnTo>
                  <a:pt x="1006" y="870"/>
                </a:lnTo>
                <a:lnTo>
                  <a:pt x="1004" y="870"/>
                </a:lnTo>
                <a:lnTo>
                  <a:pt x="1004" y="874"/>
                </a:lnTo>
                <a:lnTo>
                  <a:pt x="1004" y="878"/>
                </a:lnTo>
                <a:lnTo>
                  <a:pt x="1000" y="878"/>
                </a:lnTo>
                <a:lnTo>
                  <a:pt x="996" y="878"/>
                </a:lnTo>
                <a:lnTo>
                  <a:pt x="996" y="880"/>
                </a:lnTo>
                <a:lnTo>
                  <a:pt x="996" y="884"/>
                </a:lnTo>
                <a:lnTo>
                  <a:pt x="992" y="884"/>
                </a:lnTo>
                <a:lnTo>
                  <a:pt x="988" y="888"/>
                </a:lnTo>
                <a:lnTo>
                  <a:pt x="984" y="892"/>
                </a:lnTo>
                <a:lnTo>
                  <a:pt x="988" y="888"/>
                </a:lnTo>
                <a:lnTo>
                  <a:pt x="992" y="888"/>
                </a:lnTo>
                <a:lnTo>
                  <a:pt x="996" y="888"/>
                </a:lnTo>
                <a:lnTo>
                  <a:pt x="996" y="884"/>
                </a:lnTo>
                <a:lnTo>
                  <a:pt x="1000" y="884"/>
                </a:lnTo>
                <a:lnTo>
                  <a:pt x="1000" y="880"/>
                </a:lnTo>
                <a:lnTo>
                  <a:pt x="1004" y="878"/>
                </a:lnTo>
                <a:lnTo>
                  <a:pt x="1004" y="874"/>
                </a:lnTo>
                <a:lnTo>
                  <a:pt x="1006" y="874"/>
                </a:lnTo>
                <a:lnTo>
                  <a:pt x="1010" y="870"/>
                </a:lnTo>
                <a:lnTo>
                  <a:pt x="1010" y="866"/>
                </a:lnTo>
                <a:lnTo>
                  <a:pt x="1014" y="866"/>
                </a:lnTo>
                <a:lnTo>
                  <a:pt x="1014" y="862"/>
                </a:lnTo>
                <a:lnTo>
                  <a:pt x="1018" y="862"/>
                </a:lnTo>
                <a:lnTo>
                  <a:pt x="1018" y="858"/>
                </a:lnTo>
                <a:lnTo>
                  <a:pt x="1022" y="858"/>
                </a:lnTo>
                <a:lnTo>
                  <a:pt x="1026" y="854"/>
                </a:lnTo>
                <a:lnTo>
                  <a:pt x="1030" y="854"/>
                </a:lnTo>
                <a:lnTo>
                  <a:pt x="1030" y="852"/>
                </a:lnTo>
                <a:lnTo>
                  <a:pt x="1032" y="852"/>
                </a:lnTo>
                <a:lnTo>
                  <a:pt x="1036" y="848"/>
                </a:lnTo>
                <a:lnTo>
                  <a:pt x="1040" y="848"/>
                </a:lnTo>
                <a:lnTo>
                  <a:pt x="1044" y="848"/>
                </a:lnTo>
                <a:lnTo>
                  <a:pt x="1044" y="844"/>
                </a:lnTo>
                <a:lnTo>
                  <a:pt x="1048" y="844"/>
                </a:lnTo>
                <a:lnTo>
                  <a:pt x="1052" y="844"/>
                </a:lnTo>
                <a:lnTo>
                  <a:pt x="1056" y="840"/>
                </a:lnTo>
                <a:lnTo>
                  <a:pt x="1060" y="840"/>
                </a:lnTo>
                <a:lnTo>
                  <a:pt x="1062" y="840"/>
                </a:lnTo>
                <a:lnTo>
                  <a:pt x="1066" y="840"/>
                </a:lnTo>
                <a:lnTo>
                  <a:pt x="1070" y="840"/>
                </a:lnTo>
                <a:lnTo>
                  <a:pt x="1074" y="840"/>
                </a:lnTo>
                <a:lnTo>
                  <a:pt x="1076" y="840"/>
                </a:lnTo>
                <a:lnTo>
                  <a:pt x="1080" y="844"/>
                </a:lnTo>
                <a:lnTo>
                  <a:pt x="1084" y="844"/>
                </a:lnTo>
                <a:lnTo>
                  <a:pt x="1084" y="848"/>
                </a:lnTo>
                <a:lnTo>
                  <a:pt x="1088" y="852"/>
                </a:lnTo>
                <a:lnTo>
                  <a:pt x="1084" y="848"/>
                </a:lnTo>
                <a:lnTo>
                  <a:pt x="1080" y="848"/>
                </a:lnTo>
                <a:lnTo>
                  <a:pt x="1084" y="848"/>
                </a:lnTo>
                <a:lnTo>
                  <a:pt x="1084" y="852"/>
                </a:lnTo>
                <a:lnTo>
                  <a:pt x="1088" y="852"/>
                </a:lnTo>
                <a:lnTo>
                  <a:pt x="1084" y="852"/>
                </a:lnTo>
                <a:lnTo>
                  <a:pt x="1084" y="854"/>
                </a:lnTo>
                <a:lnTo>
                  <a:pt x="1084" y="858"/>
                </a:lnTo>
                <a:lnTo>
                  <a:pt x="1080" y="858"/>
                </a:lnTo>
                <a:lnTo>
                  <a:pt x="1076" y="858"/>
                </a:lnTo>
                <a:lnTo>
                  <a:pt x="1076" y="862"/>
                </a:lnTo>
                <a:lnTo>
                  <a:pt x="1074" y="862"/>
                </a:lnTo>
                <a:lnTo>
                  <a:pt x="1074" y="866"/>
                </a:lnTo>
                <a:lnTo>
                  <a:pt x="1070" y="866"/>
                </a:lnTo>
                <a:lnTo>
                  <a:pt x="1066" y="866"/>
                </a:lnTo>
                <a:lnTo>
                  <a:pt x="1066" y="862"/>
                </a:lnTo>
                <a:lnTo>
                  <a:pt x="1062" y="862"/>
                </a:lnTo>
                <a:lnTo>
                  <a:pt x="1060" y="862"/>
                </a:lnTo>
                <a:lnTo>
                  <a:pt x="1056" y="862"/>
                </a:lnTo>
                <a:lnTo>
                  <a:pt x="1052" y="866"/>
                </a:lnTo>
                <a:lnTo>
                  <a:pt x="1048" y="866"/>
                </a:lnTo>
                <a:lnTo>
                  <a:pt x="1052" y="866"/>
                </a:lnTo>
                <a:lnTo>
                  <a:pt x="1056" y="862"/>
                </a:lnTo>
                <a:lnTo>
                  <a:pt x="1060" y="866"/>
                </a:lnTo>
                <a:lnTo>
                  <a:pt x="1062" y="866"/>
                </a:lnTo>
                <a:lnTo>
                  <a:pt x="1066" y="870"/>
                </a:lnTo>
                <a:lnTo>
                  <a:pt x="1066" y="874"/>
                </a:lnTo>
                <a:lnTo>
                  <a:pt x="1070" y="870"/>
                </a:lnTo>
                <a:lnTo>
                  <a:pt x="1074" y="870"/>
                </a:lnTo>
                <a:lnTo>
                  <a:pt x="1076" y="870"/>
                </a:lnTo>
                <a:lnTo>
                  <a:pt x="1080" y="870"/>
                </a:lnTo>
                <a:lnTo>
                  <a:pt x="1076" y="870"/>
                </a:lnTo>
                <a:lnTo>
                  <a:pt x="1076" y="874"/>
                </a:lnTo>
                <a:lnTo>
                  <a:pt x="1076" y="878"/>
                </a:lnTo>
                <a:lnTo>
                  <a:pt x="1074" y="880"/>
                </a:lnTo>
                <a:lnTo>
                  <a:pt x="1070" y="884"/>
                </a:lnTo>
                <a:lnTo>
                  <a:pt x="1074" y="884"/>
                </a:lnTo>
                <a:lnTo>
                  <a:pt x="1076" y="884"/>
                </a:lnTo>
                <a:lnTo>
                  <a:pt x="1076" y="888"/>
                </a:lnTo>
                <a:lnTo>
                  <a:pt x="1076" y="892"/>
                </a:lnTo>
                <a:lnTo>
                  <a:pt x="1080" y="896"/>
                </a:lnTo>
                <a:lnTo>
                  <a:pt x="1080" y="900"/>
                </a:lnTo>
                <a:lnTo>
                  <a:pt x="1084" y="900"/>
                </a:lnTo>
                <a:lnTo>
                  <a:pt x="1088" y="904"/>
                </a:lnTo>
                <a:lnTo>
                  <a:pt x="1092" y="904"/>
                </a:lnTo>
                <a:lnTo>
                  <a:pt x="1088" y="904"/>
                </a:lnTo>
                <a:lnTo>
                  <a:pt x="1088" y="908"/>
                </a:lnTo>
                <a:lnTo>
                  <a:pt x="1092" y="908"/>
                </a:lnTo>
                <a:lnTo>
                  <a:pt x="1092" y="910"/>
                </a:lnTo>
                <a:lnTo>
                  <a:pt x="1096" y="908"/>
                </a:lnTo>
                <a:lnTo>
                  <a:pt x="1096" y="910"/>
                </a:lnTo>
                <a:lnTo>
                  <a:pt x="1100" y="910"/>
                </a:lnTo>
                <a:lnTo>
                  <a:pt x="1104" y="910"/>
                </a:lnTo>
                <a:lnTo>
                  <a:pt x="1106" y="910"/>
                </a:lnTo>
                <a:lnTo>
                  <a:pt x="1110" y="910"/>
                </a:lnTo>
                <a:lnTo>
                  <a:pt x="1110" y="914"/>
                </a:lnTo>
                <a:lnTo>
                  <a:pt x="1114" y="910"/>
                </a:lnTo>
                <a:lnTo>
                  <a:pt x="1118" y="910"/>
                </a:lnTo>
                <a:lnTo>
                  <a:pt x="1118" y="908"/>
                </a:lnTo>
                <a:lnTo>
                  <a:pt x="1118" y="910"/>
                </a:lnTo>
                <a:lnTo>
                  <a:pt x="1122" y="914"/>
                </a:lnTo>
                <a:lnTo>
                  <a:pt x="1122" y="910"/>
                </a:lnTo>
                <a:lnTo>
                  <a:pt x="1126" y="910"/>
                </a:lnTo>
                <a:lnTo>
                  <a:pt x="1126" y="914"/>
                </a:lnTo>
                <a:lnTo>
                  <a:pt x="1130" y="914"/>
                </a:lnTo>
                <a:lnTo>
                  <a:pt x="1130" y="918"/>
                </a:lnTo>
                <a:lnTo>
                  <a:pt x="1126" y="918"/>
                </a:lnTo>
                <a:lnTo>
                  <a:pt x="1130" y="918"/>
                </a:lnTo>
                <a:lnTo>
                  <a:pt x="1132" y="918"/>
                </a:lnTo>
                <a:lnTo>
                  <a:pt x="1132" y="922"/>
                </a:lnTo>
                <a:lnTo>
                  <a:pt x="1130" y="922"/>
                </a:lnTo>
                <a:lnTo>
                  <a:pt x="1126" y="922"/>
                </a:lnTo>
                <a:lnTo>
                  <a:pt x="1122" y="922"/>
                </a:lnTo>
                <a:lnTo>
                  <a:pt x="1122" y="926"/>
                </a:lnTo>
                <a:lnTo>
                  <a:pt x="1118" y="926"/>
                </a:lnTo>
                <a:lnTo>
                  <a:pt x="1114" y="926"/>
                </a:lnTo>
                <a:lnTo>
                  <a:pt x="1110" y="930"/>
                </a:lnTo>
                <a:lnTo>
                  <a:pt x="1106" y="930"/>
                </a:lnTo>
                <a:lnTo>
                  <a:pt x="1104" y="934"/>
                </a:lnTo>
                <a:lnTo>
                  <a:pt x="1104" y="930"/>
                </a:lnTo>
                <a:lnTo>
                  <a:pt x="1104" y="934"/>
                </a:lnTo>
                <a:lnTo>
                  <a:pt x="1100" y="934"/>
                </a:lnTo>
                <a:lnTo>
                  <a:pt x="1096" y="934"/>
                </a:lnTo>
                <a:lnTo>
                  <a:pt x="1092" y="934"/>
                </a:lnTo>
                <a:lnTo>
                  <a:pt x="1096" y="934"/>
                </a:lnTo>
                <a:lnTo>
                  <a:pt x="1096" y="938"/>
                </a:lnTo>
                <a:lnTo>
                  <a:pt x="1088" y="938"/>
                </a:lnTo>
                <a:lnTo>
                  <a:pt x="1088" y="934"/>
                </a:lnTo>
                <a:lnTo>
                  <a:pt x="1088" y="938"/>
                </a:lnTo>
                <a:lnTo>
                  <a:pt x="1088" y="934"/>
                </a:lnTo>
                <a:lnTo>
                  <a:pt x="1084" y="934"/>
                </a:lnTo>
                <a:lnTo>
                  <a:pt x="1084" y="938"/>
                </a:lnTo>
                <a:lnTo>
                  <a:pt x="1084" y="940"/>
                </a:lnTo>
                <a:lnTo>
                  <a:pt x="1080" y="940"/>
                </a:lnTo>
                <a:lnTo>
                  <a:pt x="1080" y="944"/>
                </a:lnTo>
                <a:lnTo>
                  <a:pt x="1076" y="948"/>
                </a:lnTo>
                <a:lnTo>
                  <a:pt x="1074" y="952"/>
                </a:lnTo>
                <a:lnTo>
                  <a:pt x="1070" y="952"/>
                </a:lnTo>
                <a:lnTo>
                  <a:pt x="1070" y="956"/>
                </a:lnTo>
                <a:lnTo>
                  <a:pt x="1066" y="956"/>
                </a:lnTo>
                <a:lnTo>
                  <a:pt x="1062" y="956"/>
                </a:lnTo>
                <a:lnTo>
                  <a:pt x="1062" y="952"/>
                </a:lnTo>
                <a:lnTo>
                  <a:pt x="1062" y="948"/>
                </a:lnTo>
                <a:lnTo>
                  <a:pt x="1062" y="952"/>
                </a:lnTo>
                <a:lnTo>
                  <a:pt x="1060" y="952"/>
                </a:lnTo>
                <a:lnTo>
                  <a:pt x="1060" y="948"/>
                </a:lnTo>
                <a:lnTo>
                  <a:pt x="1060" y="944"/>
                </a:lnTo>
                <a:lnTo>
                  <a:pt x="1060" y="940"/>
                </a:lnTo>
                <a:lnTo>
                  <a:pt x="1060" y="938"/>
                </a:lnTo>
                <a:lnTo>
                  <a:pt x="1062" y="938"/>
                </a:lnTo>
                <a:lnTo>
                  <a:pt x="1062" y="934"/>
                </a:lnTo>
                <a:lnTo>
                  <a:pt x="1062" y="938"/>
                </a:lnTo>
                <a:lnTo>
                  <a:pt x="1060" y="938"/>
                </a:lnTo>
                <a:lnTo>
                  <a:pt x="1062" y="934"/>
                </a:lnTo>
                <a:lnTo>
                  <a:pt x="1066" y="934"/>
                </a:lnTo>
                <a:lnTo>
                  <a:pt x="1066" y="930"/>
                </a:lnTo>
                <a:lnTo>
                  <a:pt x="1066" y="934"/>
                </a:lnTo>
                <a:lnTo>
                  <a:pt x="1066" y="930"/>
                </a:lnTo>
                <a:lnTo>
                  <a:pt x="1070" y="926"/>
                </a:lnTo>
                <a:lnTo>
                  <a:pt x="1074" y="926"/>
                </a:lnTo>
                <a:lnTo>
                  <a:pt x="1076" y="926"/>
                </a:lnTo>
                <a:lnTo>
                  <a:pt x="1076" y="922"/>
                </a:lnTo>
                <a:lnTo>
                  <a:pt x="1080" y="922"/>
                </a:lnTo>
                <a:lnTo>
                  <a:pt x="1084" y="922"/>
                </a:lnTo>
                <a:lnTo>
                  <a:pt x="1084" y="918"/>
                </a:lnTo>
                <a:lnTo>
                  <a:pt x="1080" y="918"/>
                </a:lnTo>
                <a:lnTo>
                  <a:pt x="1084" y="918"/>
                </a:lnTo>
                <a:lnTo>
                  <a:pt x="1084" y="922"/>
                </a:lnTo>
                <a:lnTo>
                  <a:pt x="1084" y="926"/>
                </a:lnTo>
                <a:lnTo>
                  <a:pt x="1084" y="922"/>
                </a:lnTo>
                <a:lnTo>
                  <a:pt x="1088" y="926"/>
                </a:lnTo>
                <a:lnTo>
                  <a:pt x="1084" y="922"/>
                </a:lnTo>
                <a:lnTo>
                  <a:pt x="1088" y="922"/>
                </a:lnTo>
                <a:lnTo>
                  <a:pt x="1092" y="918"/>
                </a:lnTo>
                <a:lnTo>
                  <a:pt x="1096" y="918"/>
                </a:lnTo>
                <a:lnTo>
                  <a:pt x="1100" y="918"/>
                </a:lnTo>
                <a:lnTo>
                  <a:pt x="1092" y="918"/>
                </a:lnTo>
                <a:lnTo>
                  <a:pt x="1088" y="918"/>
                </a:lnTo>
                <a:lnTo>
                  <a:pt x="1084" y="918"/>
                </a:lnTo>
                <a:lnTo>
                  <a:pt x="1080" y="918"/>
                </a:lnTo>
                <a:lnTo>
                  <a:pt x="1076" y="918"/>
                </a:lnTo>
                <a:lnTo>
                  <a:pt x="1076" y="914"/>
                </a:lnTo>
                <a:lnTo>
                  <a:pt x="1080" y="914"/>
                </a:lnTo>
                <a:lnTo>
                  <a:pt x="1080" y="910"/>
                </a:lnTo>
                <a:lnTo>
                  <a:pt x="1084" y="910"/>
                </a:lnTo>
                <a:lnTo>
                  <a:pt x="1084" y="908"/>
                </a:lnTo>
                <a:lnTo>
                  <a:pt x="1084" y="910"/>
                </a:lnTo>
                <a:lnTo>
                  <a:pt x="1080" y="910"/>
                </a:lnTo>
                <a:lnTo>
                  <a:pt x="1080" y="908"/>
                </a:lnTo>
                <a:lnTo>
                  <a:pt x="1080" y="904"/>
                </a:lnTo>
                <a:lnTo>
                  <a:pt x="1076" y="904"/>
                </a:lnTo>
                <a:lnTo>
                  <a:pt x="1076" y="908"/>
                </a:lnTo>
                <a:lnTo>
                  <a:pt x="1080" y="908"/>
                </a:lnTo>
                <a:lnTo>
                  <a:pt x="1080" y="910"/>
                </a:lnTo>
                <a:lnTo>
                  <a:pt x="1076" y="914"/>
                </a:lnTo>
                <a:lnTo>
                  <a:pt x="1074" y="914"/>
                </a:lnTo>
                <a:lnTo>
                  <a:pt x="1070" y="918"/>
                </a:lnTo>
                <a:lnTo>
                  <a:pt x="1066" y="918"/>
                </a:lnTo>
                <a:lnTo>
                  <a:pt x="1062" y="922"/>
                </a:lnTo>
                <a:lnTo>
                  <a:pt x="1060" y="918"/>
                </a:lnTo>
                <a:lnTo>
                  <a:pt x="1062" y="918"/>
                </a:lnTo>
                <a:lnTo>
                  <a:pt x="1060" y="918"/>
                </a:lnTo>
                <a:lnTo>
                  <a:pt x="1060" y="922"/>
                </a:lnTo>
                <a:lnTo>
                  <a:pt x="1056" y="926"/>
                </a:lnTo>
                <a:lnTo>
                  <a:pt x="1056" y="922"/>
                </a:lnTo>
                <a:lnTo>
                  <a:pt x="1052" y="922"/>
                </a:lnTo>
                <a:lnTo>
                  <a:pt x="1052" y="926"/>
                </a:lnTo>
                <a:lnTo>
                  <a:pt x="1048" y="922"/>
                </a:lnTo>
                <a:lnTo>
                  <a:pt x="1044" y="922"/>
                </a:lnTo>
                <a:lnTo>
                  <a:pt x="1040" y="922"/>
                </a:lnTo>
                <a:lnTo>
                  <a:pt x="1040" y="918"/>
                </a:lnTo>
                <a:lnTo>
                  <a:pt x="1040" y="914"/>
                </a:lnTo>
                <a:lnTo>
                  <a:pt x="1036" y="914"/>
                </a:lnTo>
                <a:lnTo>
                  <a:pt x="1036" y="910"/>
                </a:lnTo>
                <a:lnTo>
                  <a:pt x="1036" y="908"/>
                </a:lnTo>
                <a:lnTo>
                  <a:pt x="1036" y="900"/>
                </a:lnTo>
                <a:lnTo>
                  <a:pt x="1036" y="888"/>
                </a:lnTo>
                <a:lnTo>
                  <a:pt x="1036" y="884"/>
                </a:lnTo>
                <a:lnTo>
                  <a:pt x="1032" y="884"/>
                </a:lnTo>
                <a:lnTo>
                  <a:pt x="1032" y="880"/>
                </a:lnTo>
                <a:lnTo>
                  <a:pt x="1030" y="878"/>
                </a:lnTo>
                <a:lnTo>
                  <a:pt x="1026" y="880"/>
                </a:lnTo>
                <a:lnTo>
                  <a:pt x="1022" y="880"/>
                </a:lnTo>
                <a:lnTo>
                  <a:pt x="1018" y="880"/>
                </a:lnTo>
                <a:lnTo>
                  <a:pt x="1018" y="878"/>
                </a:lnTo>
                <a:lnTo>
                  <a:pt x="1014" y="878"/>
                </a:lnTo>
                <a:lnTo>
                  <a:pt x="1014" y="880"/>
                </a:lnTo>
                <a:lnTo>
                  <a:pt x="1010" y="884"/>
                </a:lnTo>
                <a:lnTo>
                  <a:pt x="1006" y="884"/>
                </a:lnTo>
                <a:lnTo>
                  <a:pt x="1006" y="888"/>
                </a:lnTo>
                <a:lnTo>
                  <a:pt x="1004" y="892"/>
                </a:lnTo>
                <a:lnTo>
                  <a:pt x="1004" y="896"/>
                </a:lnTo>
                <a:lnTo>
                  <a:pt x="1004" y="900"/>
                </a:lnTo>
                <a:lnTo>
                  <a:pt x="1000" y="900"/>
                </a:lnTo>
                <a:lnTo>
                  <a:pt x="1000" y="904"/>
                </a:lnTo>
                <a:lnTo>
                  <a:pt x="1000" y="908"/>
                </a:lnTo>
                <a:lnTo>
                  <a:pt x="1000" y="910"/>
                </a:lnTo>
                <a:lnTo>
                  <a:pt x="996" y="910"/>
                </a:lnTo>
                <a:lnTo>
                  <a:pt x="996" y="914"/>
                </a:lnTo>
                <a:lnTo>
                  <a:pt x="996" y="918"/>
                </a:lnTo>
                <a:lnTo>
                  <a:pt x="992" y="922"/>
                </a:lnTo>
                <a:lnTo>
                  <a:pt x="988" y="918"/>
                </a:lnTo>
                <a:lnTo>
                  <a:pt x="988" y="922"/>
                </a:lnTo>
                <a:lnTo>
                  <a:pt x="988" y="918"/>
                </a:lnTo>
                <a:lnTo>
                  <a:pt x="984" y="918"/>
                </a:lnTo>
                <a:lnTo>
                  <a:pt x="984" y="922"/>
                </a:lnTo>
                <a:lnTo>
                  <a:pt x="984" y="926"/>
                </a:lnTo>
                <a:lnTo>
                  <a:pt x="980" y="926"/>
                </a:lnTo>
                <a:lnTo>
                  <a:pt x="976" y="926"/>
                </a:lnTo>
                <a:lnTo>
                  <a:pt x="974" y="926"/>
                </a:lnTo>
                <a:lnTo>
                  <a:pt x="970" y="926"/>
                </a:lnTo>
                <a:lnTo>
                  <a:pt x="966" y="926"/>
                </a:lnTo>
                <a:lnTo>
                  <a:pt x="962" y="926"/>
                </a:lnTo>
                <a:lnTo>
                  <a:pt x="958" y="926"/>
                </a:lnTo>
                <a:lnTo>
                  <a:pt x="954" y="926"/>
                </a:lnTo>
                <a:lnTo>
                  <a:pt x="950" y="926"/>
                </a:lnTo>
                <a:lnTo>
                  <a:pt x="944" y="926"/>
                </a:lnTo>
                <a:lnTo>
                  <a:pt x="940" y="926"/>
                </a:lnTo>
                <a:lnTo>
                  <a:pt x="936" y="926"/>
                </a:lnTo>
                <a:lnTo>
                  <a:pt x="932" y="926"/>
                </a:lnTo>
                <a:lnTo>
                  <a:pt x="932" y="930"/>
                </a:lnTo>
                <a:lnTo>
                  <a:pt x="928" y="930"/>
                </a:lnTo>
                <a:lnTo>
                  <a:pt x="924" y="934"/>
                </a:lnTo>
                <a:lnTo>
                  <a:pt x="924" y="938"/>
                </a:lnTo>
                <a:lnTo>
                  <a:pt x="920" y="938"/>
                </a:lnTo>
                <a:lnTo>
                  <a:pt x="920" y="940"/>
                </a:lnTo>
                <a:lnTo>
                  <a:pt x="918" y="940"/>
                </a:lnTo>
                <a:lnTo>
                  <a:pt x="914" y="944"/>
                </a:lnTo>
                <a:lnTo>
                  <a:pt x="914" y="948"/>
                </a:lnTo>
                <a:lnTo>
                  <a:pt x="910" y="948"/>
                </a:lnTo>
                <a:lnTo>
                  <a:pt x="910" y="952"/>
                </a:lnTo>
                <a:lnTo>
                  <a:pt x="906" y="952"/>
                </a:lnTo>
                <a:lnTo>
                  <a:pt x="902" y="952"/>
                </a:lnTo>
                <a:lnTo>
                  <a:pt x="898" y="952"/>
                </a:lnTo>
                <a:lnTo>
                  <a:pt x="894" y="952"/>
                </a:lnTo>
                <a:lnTo>
                  <a:pt x="890" y="952"/>
                </a:lnTo>
                <a:lnTo>
                  <a:pt x="888" y="952"/>
                </a:lnTo>
                <a:lnTo>
                  <a:pt x="880" y="952"/>
                </a:lnTo>
                <a:lnTo>
                  <a:pt x="876" y="956"/>
                </a:lnTo>
                <a:lnTo>
                  <a:pt x="876" y="960"/>
                </a:lnTo>
                <a:lnTo>
                  <a:pt x="876" y="964"/>
                </a:lnTo>
                <a:lnTo>
                  <a:pt x="876" y="966"/>
                </a:lnTo>
                <a:lnTo>
                  <a:pt x="880" y="966"/>
                </a:lnTo>
                <a:lnTo>
                  <a:pt x="876" y="966"/>
                </a:lnTo>
                <a:lnTo>
                  <a:pt x="876" y="970"/>
                </a:lnTo>
                <a:lnTo>
                  <a:pt x="872" y="970"/>
                </a:lnTo>
                <a:lnTo>
                  <a:pt x="868" y="974"/>
                </a:lnTo>
                <a:lnTo>
                  <a:pt x="864" y="974"/>
                </a:lnTo>
                <a:lnTo>
                  <a:pt x="862" y="978"/>
                </a:lnTo>
                <a:lnTo>
                  <a:pt x="854" y="978"/>
                </a:lnTo>
                <a:lnTo>
                  <a:pt x="850" y="980"/>
                </a:lnTo>
                <a:lnTo>
                  <a:pt x="846" y="980"/>
                </a:lnTo>
                <a:lnTo>
                  <a:pt x="842" y="980"/>
                </a:lnTo>
                <a:lnTo>
                  <a:pt x="838" y="984"/>
                </a:lnTo>
                <a:lnTo>
                  <a:pt x="834" y="984"/>
                </a:lnTo>
                <a:lnTo>
                  <a:pt x="832" y="988"/>
                </a:lnTo>
                <a:lnTo>
                  <a:pt x="828" y="992"/>
                </a:lnTo>
                <a:lnTo>
                  <a:pt x="824" y="992"/>
                </a:lnTo>
                <a:lnTo>
                  <a:pt x="820" y="988"/>
                </a:lnTo>
                <a:lnTo>
                  <a:pt x="820" y="984"/>
                </a:lnTo>
                <a:lnTo>
                  <a:pt x="816" y="984"/>
                </a:lnTo>
                <a:lnTo>
                  <a:pt x="820" y="980"/>
                </a:lnTo>
                <a:lnTo>
                  <a:pt x="820" y="978"/>
                </a:lnTo>
                <a:lnTo>
                  <a:pt x="824" y="978"/>
                </a:lnTo>
                <a:lnTo>
                  <a:pt x="824" y="974"/>
                </a:lnTo>
                <a:lnTo>
                  <a:pt x="828" y="974"/>
                </a:lnTo>
                <a:lnTo>
                  <a:pt x="828" y="970"/>
                </a:lnTo>
                <a:lnTo>
                  <a:pt x="828" y="966"/>
                </a:lnTo>
                <a:lnTo>
                  <a:pt x="828" y="964"/>
                </a:lnTo>
                <a:lnTo>
                  <a:pt x="832" y="964"/>
                </a:lnTo>
                <a:lnTo>
                  <a:pt x="832" y="960"/>
                </a:lnTo>
                <a:lnTo>
                  <a:pt x="832" y="956"/>
                </a:lnTo>
                <a:lnTo>
                  <a:pt x="832" y="948"/>
                </a:lnTo>
                <a:lnTo>
                  <a:pt x="832" y="938"/>
                </a:lnTo>
                <a:lnTo>
                  <a:pt x="828" y="930"/>
                </a:lnTo>
                <a:lnTo>
                  <a:pt x="828" y="918"/>
                </a:lnTo>
                <a:lnTo>
                  <a:pt x="824" y="918"/>
                </a:lnTo>
                <a:lnTo>
                  <a:pt x="820" y="914"/>
                </a:lnTo>
                <a:lnTo>
                  <a:pt x="816" y="910"/>
                </a:lnTo>
                <a:lnTo>
                  <a:pt x="812" y="910"/>
                </a:lnTo>
                <a:lnTo>
                  <a:pt x="812" y="908"/>
                </a:lnTo>
                <a:lnTo>
                  <a:pt x="812" y="904"/>
                </a:lnTo>
                <a:lnTo>
                  <a:pt x="808" y="904"/>
                </a:lnTo>
                <a:lnTo>
                  <a:pt x="806" y="904"/>
                </a:lnTo>
                <a:lnTo>
                  <a:pt x="806" y="900"/>
                </a:lnTo>
                <a:lnTo>
                  <a:pt x="806" y="896"/>
                </a:lnTo>
                <a:lnTo>
                  <a:pt x="802" y="896"/>
                </a:lnTo>
                <a:lnTo>
                  <a:pt x="798" y="896"/>
                </a:lnTo>
                <a:lnTo>
                  <a:pt x="794" y="892"/>
                </a:lnTo>
                <a:lnTo>
                  <a:pt x="794" y="888"/>
                </a:lnTo>
                <a:lnTo>
                  <a:pt x="786" y="884"/>
                </a:lnTo>
                <a:lnTo>
                  <a:pt x="786" y="880"/>
                </a:lnTo>
                <a:lnTo>
                  <a:pt x="782" y="880"/>
                </a:lnTo>
                <a:lnTo>
                  <a:pt x="778" y="880"/>
                </a:lnTo>
                <a:lnTo>
                  <a:pt x="778" y="878"/>
                </a:lnTo>
                <a:lnTo>
                  <a:pt x="776" y="878"/>
                </a:lnTo>
                <a:lnTo>
                  <a:pt x="772" y="874"/>
                </a:lnTo>
                <a:lnTo>
                  <a:pt x="768" y="874"/>
                </a:lnTo>
                <a:lnTo>
                  <a:pt x="764" y="870"/>
                </a:lnTo>
                <a:lnTo>
                  <a:pt x="760" y="870"/>
                </a:lnTo>
                <a:lnTo>
                  <a:pt x="760" y="866"/>
                </a:lnTo>
                <a:lnTo>
                  <a:pt x="756" y="866"/>
                </a:lnTo>
                <a:lnTo>
                  <a:pt x="746" y="858"/>
                </a:lnTo>
                <a:lnTo>
                  <a:pt x="742" y="858"/>
                </a:lnTo>
                <a:lnTo>
                  <a:pt x="738" y="858"/>
                </a:lnTo>
                <a:lnTo>
                  <a:pt x="734" y="862"/>
                </a:lnTo>
                <a:lnTo>
                  <a:pt x="732" y="866"/>
                </a:lnTo>
                <a:lnTo>
                  <a:pt x="728" y="866"/>
                </a:lnTo>
                <a:lnTo>
                  <a:pt x="724" y="866"/>
                </a:lnTo>
                <a:lnTo>
                  <a:pt x="720" y="866"/>
                </a:lnTo>
                <a:lnTo>
                  <a:pt x="720" y="862"/>
                </a:lnTo>
                <a:lnTo>
                  <a:pt x="716" y="862"/>
                </a:lnTo>
                <a:lnTo>
                  <a:pt x="712" y="862"/>
                </a:lnTo>
                <a:lnTo>
                  <a:pt x="708" y="862"/>
                </a:lnTo>
                <a:lnTo>
                  <a:pt x="708" y="858"/>
                </a:lnTo>
                <a:lnTo>
                  <a:pt x="708" y="862"/>
                </a:lnTo>
                <a:lnTo>
                  <a:pt x="706" y="862"/>
                </a:lnTo>
                <a:lnTo>
                  <a:pt x="702" y="862"/>
                </a:lnTo>
                <a:lnTo>
                  <a:pt x="702" y="866"/>
                </a:lnTo>
                <a:lnTo>
                  <a:pt x="702" y="862"/>
                </a:lnTo>
                <a:lnTo>
                  <a:pt x="698" y="862"/>
                </a:lnTo>
                <a:lnTo>
                  <a:pt x="694" y="862"/>
                </a:lnTo>
                <a:lnTo>
                  <a:pt x="694" y="858"/>
                </a:lnTo>
                <a:lnTo>
                  <a:pt x="690" y="858"/>
                </a:lnTo>
                <a:lnTo>
                  <a:pt x="690" y="862"/>
                </a:lnTo>
                <a:lnTo>
                  <a:pt x="686" y="858"/>
                </a:lnTo>
                <a:lnTo>
                  <a:pt x="686" y="854"/>
                </a:lnTo>
                <a:lnTo>
                  <a:pt x="682" y="854"/>
                </a:lnTo>
                <a:lnTo>
                  <a:pt x="678" y="852"/>
                </a:lnTo>
                <a:lnTo>
                  <a:pt x="676" y="852"/>
                </a:lnTo>
                <a:lnTo>
                  <a:pt x="672" y="854"/>
                </a:lnTo>
                <a:lnTo>
                  <a:pt x="668" y="854"/>
                </a:lnTo>
                <a:lnTo>
                  <a:pt x="668" y="852"/>
                </a:lnTo>
                <a:lnTo>
                  <a:pt x="664" y="852"/>
                </a:lnTo>
                <a:lnTo>
                  <a:pt x="660" y="852"/>
                </a:lnTo>
                <a:lnTo>
                  <a:pt x="656" y="852"/>
                </a:lnTo>
                <a:lnTo>
                  <a:pt x="656" y="848"/>
                </a:lnTo>
                <a:lnTo>
                  <a:pt x="656" y="844"/>
                </a:lnTo>
                <a:lnTo>
                  <a:pt x="652" y="844"/>
                </a:lnTo>
                <a:lnTo>
                  <a:pt x="652" y="840"/>
                </a:lnTo>
                <a:lnTo>
                  <a:pt x="652" y="836"/>
                </a:lnTo>
                <a:lnTo>
                  <a:pt x="650" y="836"/>
                </a:lnTo>
                <a:lnTo>
                  <a:pt x="650" y="840"/>
                </a:lnTo>
                <a:lnTo>
                  <a:pt x="650" y="844"/>
                </a:lnTo>
                <a:lnTo>
                  <a:pt x="646" y="844"/>
                </a:lnTo>
                <a:lnTo>
                  <a:pt x="620" y="844"/>
                </a:lnTo>
                <a:lnTo>
                  <a:pt x="616" y="844"/>
                </a:lnTo>
                <a:lnTo>
                  <a:pt x="612" y="844"/>
                </a:lnTo>
                <a:lnTo>
                  <a:pt x="608" y="844"/>
                </a:lnTo>
                <a:lnTo>
                  <a:pt x="604" y="844"/>
                </a:lnTo>
                <a:lnTo>
                  <a:pt x="600" y="844"/>
                </a:lnTo>
                <a:lnTo>
                  <a:pt x="596" y="844"/>
                </a:lnTo>
                <a:lnTo>
                  <a:pt x="590" y="844"/>
                </a:lnTo>
                <a:lnTo>
                  <a:pt x="582" y="844"/>
                </a:lnTo>
                <a:lnTo>
                  <a:pt x="574" y="844"/>
                </a:lnTo>
                <a:lnTo>
                  <a:pt x="564" y="844"/>
                </a:lnTo>
                <a:lnTo>
                  <a:pt x="560" y="844"/>
                </a:lnTo>
                <a:lnTo>
                  <a:pt x="548" y="844"/>
                </a:lnTo>
                <a:lnTo>
                  <a:pt x="544" y="844"/>
                </a:lnTo>
                <a:lnTo>
                  <a:pt x="540" y="844"/>
                </a:lnTo>
                <a:lnTo>
                  <a:pt x="536" y="844"/>
                </a:lnTo>
                <a:lnTo>
                  <a:pt x="534" y="844"/>
                </a:lnTo>
                <a:lnTo>
                  <a:pt x="530" y="844"/>
                </a:lnTo>
                <a:lnTo>
                  <a:pt x="526" y="844"/>
                </a:lnTo>
                <a:lnTo>
                  <a:pt x="522" y="844"/>
                </a:lnTo>
                <a:lnTo>
                  <a:pt x="518" y="844"/>
                </a:lnTo>
                <a:lnTo>
                  <a:pt x="510" y="844"/>
                </a:lnTo>
                <a:lnTo>
                  <a:pt x="508" y="844"/>
                </a:lnTo>
                <a:lnTo>
                  <a:pt x="500" y="844"/>
                </a:lnTo>
                <a:lnTo>
                  <a:pt x="496" y="844"/>
                </a:lnTo>
                <a:lnTo>
                  <a:pt x="492" y="844"/>
                </a:lnTo>
                <a:lnTo>
                  <a:pt x="488" y="844"/>
                </a:lnTo>
                <a:lnTo>
                  <a:pt x="484" y="844"/>
                </a:lnTo>
                <a:lnTo>
                  <a:pt x="478" y="844"/>
                </a:lnTo>
                <a:lnTo>
                  <a:pt x="474" y="844"/>
                </a:lnTo>
                <a:lnTo>
                  <a:pt x="470" y="844"/>
                </a:lnTo>
                <a:lnTo>
                  <a:pt x="466" y="844"/>
                </a:lnTo>
                <a:lnTo>
                  <a:pt x="462" y="844"/>
                </a:lnTo>
                <a:lnTo>
                  <a:pt x="458" y="844"/>
                </a:lnTo>
                <a:lnTo>
                  <a:pt x="454" y="844"/>
                </a:lnTo>
                <a:lnTo>
                  <a:pt x="448" y="844"/>
                </a:lnTo>
                <a:lnTo>
                  <a:pt x="444" y="844"/>
                </a:lnTo>
                <a:lnTo>
                  <a:pt x="440" y="844"/>
                </a:lnTo>
                <a:lnTo>
                  <a:pt x="436" y="844"/>
                </a:lnTo>
                <a:lnTo>
                  <a:pt x="432" y="844"/>
                </a:lnTo>
                <a:lnTo>
                  <a:pt x="428" y="844"/>
                </a:lnTo>
                <a:lnTo>
                  <a:pt x="418" y="844"/>
                </a:lnTo>
                <a:lnTo>
                  <a:pt x="414" y="844"/>
                </a:lnTo>
                <a:lnTo>
                  <a:pt x="410" y="844"/>
                </a:lnTo>
                <a:lnTo>
                  <a:pt x="408" y="844"/>
                </a:lnTo>
                <a:lnTo>
                  <a:pt x="404" y="844"/>
                </a:lnTo>
                <a:lnTo>
                  <a:pt x="396" y="844"/>
                </a:lnTo>
                <a:lnTo>
                  <a:pt x="392" y="844"/>
                </a:lnTo>
                <a:lnTo>
                  <a:pt x="388" y="844"/>
                </a:lnTo>
                <a:lnTo>
                  <a:pt x="380" y="844"/>
                </a:lnTo>
                <a:lnTo>
                  <a:pt x="378" y="844"/>
                </a:lnTo>
                <a:lnTo>
                  <a:pt x="374" y="844"/>
                </a:lnTo>
                <a:lnTo>
                  <a:pt x="370" y="844"/>
                </a:lnTo>
                <a:lnTo>
                  <a:pt x="366" y="844"/>
                </a:lnTo>
                <a:lnTo>
                  <a:pt x="362" y="844"/>
                </a:lnTo>
                <a:lnTo>
                  <a:pt x="358" y="844"/>
                </a:lnTo>
                <a:lnTo>
                  <a:pt x="354" y="844"/>
                </a:lnTo>
                <a:lnTo>
                  <a:pt x="340" y="844"/>
                </a:lnTo>
                <a:lnTo>
                  <a:pt x="336" y="844"/>
                </a:lnTo>
                <a:lnTo>
                  <a:pt x="332" y="844"/>
                </a:lnTo>
                <a:lnTo>
                  <a:pt x="328" y="844"/>
                </a:lnTo>
                <a:lnTo>
                  <a:pt x="324" y="844"/>
                </a:lnTo>
                <a:lnTo>
                  <a:pt x="322" y="844"/>
                </a:lnTo>
                <a:lnTo>
                  <a:pt x="314" y="844"/>
                </a:lnTo>
                <a:lnTo>
                  <a:pt x="310" y="844"/>
                </a:lnTo>
                <a:lnTo>
                  <a:pt x="306" y="844"/>
                </a:lnTo>
                <a:lnTo>
                  <a:pt x="298" y="844"/>
                </a:lnTo>
                <a:lnTo>
                  <a:pt x="294" y="844"/>
                </a:lnTo>
                <a:lnTo>
                  <a:pt x="292" y="844"/>
                </a:lnTo>
                <a:lnTo>
                  <a:pt x="284" y="844"/>
                </a:lnTo>
                <a:lnTo>
                  <a:pt x="268" y="844"/>
                </a:lnTo>
                <a:lnTo>
                  <a:pt x="266" y="844"/>
                </a:lnTo>
                <a:lnTo>
                  <a:pt x="262" y="844"/>
                </a:lnTo>
                <a:lnTo>
                  <a:pt x="258" y="844"/>
                </a:lnTo>
                <a:lnTo>
                  <a:pt x="254" y="844"/>
                </a:lnTo>
                <a:lnTo>
                  <a:pt x="250" y="844"/>
                </a:lnTo>
                <a:lnTo>
                  <a:pt x="250" y="840"/>
                </a:lnTo>
                <a:lnTo>
                  <a:pt x="254" y="840"/>
                </a:lnTo>
                <a:lnTo>
                  <a:pt x="258" y="840"/>
                </a:lnTo>
                <a:lnTo>
                  <a:pt x="258" y="836"/>
                </a:lnTo>
                <a:lnTo>
                  <a:pt x="254" y="836"/>
                </a:lnTo>
                <a:lnTo>
                  <a:pt x="254" y="840"/>
                </a:lnTo>
                <a:lnTo>
                  <a:pt x="250" y="836"/>
                </a:lnTo>
                <a:lnTo>
                  <a:pt x="250" y="832"/>
                </a:lnTo>
                <a:lnTo>
                  <a:pt x="254" y="828"/>
                </a:lnTo>
                <a:lnTo>
                  <a:pt x="250" y="832"/>
                </a:lnTo>
                <a:lnTo>
                  <a:pt x="246" y="832"/>
                </a:lnTo>
                <a:lnTo>
                  <a:pt x="246" y="836"/>
                </a:lnTo>
                <a:lnTo>
                  <a:pt x="242" y="836"/>
                </a:lnTo>
                <a:lnTo>
                  <a:pt x="242" y="832"/>
                </a:lnTo>
                <a:lnTo>
                  <a:pt x="238" y="832"/>
                </a:lnTo>
                <a:lnTo>
                  <a:pt x="238" y="828"/>
                </a:lnTo>
                <a:lnTo>
                  <a:pt x="242" y="828"/>
                </a:lnTo>
                <a:lnTo>
                  <a:pt x="242" y="832"/>
                </a:lnTo>
                <a:lnTo>
                  <a:pt x="246" y="832"/>
                </a:lnTo>
                <a:lnTo>
                  <a:pt x="246" y="828"/>
                </a:lnTo>
                <a:lnTo>
                  <a:pt x="246" y="832"/>
                </a:lnTo>
                <a:lnTo>
                  <a:pt x="242" y="832"/>
                </a:lnTo>
                <a:lnTo>
                  <a:pt x="242" y="828"/>
                </a:lnTo>
                <a:lnTo>
                  <a:pt x="242" y="824"/>
                </a:lnTo>
                <a:lnTo>
                  <a:pt x="242" y="822"/>
                </a:lnTo>
                <a:lnTo>
                  <a:pt x="238" y="822"/>
                </a:lnTo>
                <a:lnTo>
                  <a:pt x="242" y="822"/>
                </a:lnTo>
                <a:lnTo>
                  <a:pt x="242" y="824"/>
                </a:lnTo>
                <a:lnTo>
                  <a:pt x="238" y="824"/>
                </a:lnTo>
                <a:lnTo>
                  <a:pt x="242" y="824"/>
                </a:lnTo>
                <a:lnTo>
                  <a:pt x="242" y="828"/>
                </a:lnTo>
                <a:lnTo>
                  <a:pt x="238" y="828"/>
                </a:lnTo>
                <a:lnTo>
                  <a:pt x="238" y="824"/>
                </a:lnTo>
                <a:lnTo>
                  <a:pt x="238" y="828"/>
                </a:lnTo>
                <a:lnTo>
                  <a:pt x="236" y="828"/>
                </a:lnTo>
                <a:lnTo>
                  <a:pt x="232" y="828"/>
                </a:lnTo>
                <a:lnTo>
                  <a:pt x="232" y="824"/>
                </a:lnTo>
                <a:lnTo>
                  <a:pt x="228" y="824"/>
                </a:lnTo>
                <a:lnTo>
                  <a:pt x="228" y="822"/>
                </a:lnTo>
                <a:lnTo>
                  <a:pt x="232" y="824"/>
                </a:lnTo>
                <a:lnTo>
                  <a:pt x="232" y="822"/>
                </a:lnTo>
                <a:lnTo>
                  <a:pt x="232" y="818"/>
                </a:lnTo>
                <a:lnTo>
                  <a:pt x="232" y="814"/>
                </a:lnTo>
                <a:lnTo>
                  <a:pt x="232" y="818"/>
                </a:lnTo>
                <a:lnTo>
                  <a:pt x="232" y="814"/>
                </a:lnTo>
                <a:lnTo>
                  <a:pt x="236" y="814"/>
                </a:lnTo>
                <a:lnTo>
                  <a:pt x="232" y="814"/>
                </a:lnTo>
                <a:lnTo>
                  <a:pt x="232" y="818"/>
                </a:lnTo>
                <a:lnTo>
                  <a:pt x="228" y="818"/>
                </a:lnTo>
                <a:lnTo>
                  <a:pt x="224" y="818"/>
                </a:lnTo>
                <a:lnTo>
                  <a:pt x="224" y="814"/>
                </a:lnTo>
                <a:lnTo>
                  <a:pt x="228" y="814"/>
                </a:lnTo>
                <a:lnTo>
                  <a:pt x="228" y="810"/>
                </a:lnTo>
                <a:lnTo>
                  <a:pt x="228" y="806"/>
                </a:lnTo>
                <a:lnTo>
                  <a:pt x="228" y="810"/>
                </a:lnTo>
                <a:lnTo>
                  <a:pt x="228" y="814"/>
                </a:lnTo>
                <a:lnTo>
                  <a:pt x="224" y="814"/>
                </a:lnTo>
                <a:lnTo>
                  <a:pt x="220" y="814"/>
                </a:lnTo>
                <a:lnTo>
                  <a:pt x="220" y="810"/>
                </a:lnTo>
                <a:lnTo>
                  <a:pt x="216" y="810"/>
                </a:lnTo>
                <a:lnTo>
                  <a:pt x="216" y="814"/>
                </a:lnTo>
                <a:lnTo>
                  <a:pt x="212" y="814"/>
                </a:lnTo>
                <a:lnTo>
                  <a:pt x="210" y="814"/>
                </a:lnTo>
                <a:lnTo>
                  <a:pt x="210" y="810"/>
                </a:lnTo>
                <a:lnTo>
                  <a:pt x="212" y="810"/>
                </a:lnTo>
                <a:lnTo>
                  <a:pt x="216" y="810"/>
                </a:lnTo>
                <a:lnTo>
                  <a:pt x="220" y="806"/>
                </a:lnTo>
                <a:lnTo>
                  <a:pt x="220" y="802"/>
                </a:lnTo>
                <a:lnTo>
                  <a:pt x="216" y="802"/>
                </a:lnTo>
                <a:lnTo>
                  <a:pt x="216" y="806"/>
                </a:lnTo>
                <a:lnTo>
                  <a:pt x="216" y="810"/>
                </a:lnTo>
                <a:lnTo>
                  <a:pt x="212" y="810"/>
                </a:lnTo>
                <a:lnTo>
                  <a:pt x="210" y="810"/>
                </a:lnTo>
                <a:lnTo>
                  <a:pt x="210" y="806"/>
                </a:lnTo>
                <a:lnTo>
                  <a:pt x="206" y="806"/>
                </a:lnTo>
                <a:lnTo>
                  <a:pt x="210" y="806"/>
                </a:lnTo>
                <a:lnTo>
                  <a:pt x="210" y="802"/>
                </a:lnTo>
                <a:lnTo>
                  <a:pt x="210" y="806"/>
                </a:lnTo>
                <a:lnTo>
                  <a:pt x="206" y="802"/>
                </a:lnTo>
                <a:lnTo>
                  <a:pt x="206" y="806"/>
                </a:lnTo>
                <a:lnTo>
                  <a:pt x="202" y="806"/>
                </a:lnTo>
                <a:lnTo>
                  <a:pt x="198" y="806"/>
                </a:lnTo>
                <a:lnTo>
                  <a:pt x="194" y="806"/>
                </a:lnTo>
                <a:lnTo>
                  <a:pt x="198" y="806"/>
                </a:lnTo>
                <a:lnTo>
                  <a:pt x="194" y="806"/>
                </a:lnTo>
                <a:lnTo>
                  <a:pt x="190" y="802"/>
                </a:lnTo>
                <a:lnTo>
                  <a:pt x="194" y="802"/>
                </a:lnTo>
                <a:lnTo>
                  <a:pt x="198" y="802"/>
                </a:lnTo>
                <a:lnTo>
                  <a:pt x="202" y="802"/>
                </a:lnTo>
                <a:lnTo>
                  <a:pt x="202" y="798"/>
                </a:lnTo>
                <a:lnTo>
                  <a:pt x="202" y="802"/>
                </a:lnTo>
                <a:lnTo>
                  <a:pt x="198" y="802"/>
                </a:lnTo>
                <a:lnTo>
                  <a:pt x="194" y="802"/>
                </a:lnTo>
                <a:lnTo>
                  <a:pt x="190" y="798"/>
                </a:lnTo>
                <a:lnTo>
                  <a:pt x="190" y="802"/>
                </a:lnTo>
                <a:lnTo>
                  <a:pt x="186" y="798"/>
                </a:lnTo>
                <a:lnTo>
                  <a:pt x="190" y="794"/>
                </a:lnTo>
                <a:lnTo>
                  <a:pt x="194" y="798"/>
                </a:lnTo>
                <a:lnTo>
                  <a:pt x="194" y="794"/>
                </a:lnTo>
                <a:lnTo>
                  <a:pt x="198" y="794"/>
                </a:lnTo>
                <a:lnTo>
                  <a:pt x="194" y="794"/>
                </a:lnTo>
                <a:lnTo>
                  <a:pt x="190" y="794"/>
                </a:lnTo>
                <a:lnTo>
                  <a:pt x="186" y="794"/>
                </a:lnTo>
                <a:lnTo>
                  <a:pt x="190" y="794"/>
                </a:lnTo>
                <a:lnTo>
                  <a:pt x="190" y="792"/>
                </a:lnTo>
                <a:lnTo>
                  <a:pt x="194" y="788"/>
                </a:lnTo>
                <a:lnTo>
                  <a:pt x="198" y="788"/>
                </a:lnTo>
                <a:lnTo>
                  <a:pt x="202" y="792"/>
                </a:lnTo>
                <a:lnTo>
                  <a:pt x="202" y="788"/>
                </a:lnTo>
                <a:lnTo>
                  <a:pt x="206" y="788"/>
                </a:lnTo>
                <a:lnTo>
                  <a:pt x="202" y="788"/>
                </a:lnTo>
                <a:lnTo>
                  <a:pt x="198" y="788"/>
                </a:lnTo>
                <a:lnTo>
                  <a:pt x="194" y="788"/>
                </a:lnTo>
                <a:lnTo>
                  <a:pt x="190" y="788"/>
                </a:lnTo>
                <a:lnTo>
                  <a:pt x="194" y="788"/>
                </a:lnTo>
                <a:lnTo>
                  <a:pt x="194" y="784"/>
                </a:lnTo>
                <a:lnTo>
                  <a:pt x="190" y="788"/>
                </a:lnTo>
                <a:lnTo>
                  <a:pt x="190" y="792"/>
                </a:lnTo>
                <a:lnTo>
                  <a:pt x="190" y="794"/>
                </a:lnTo>
                <a:lnTo>
                  <a:pt x="186" y="794"/>
                </a:lnTo>
                <a:lnTo>
                  <a:pt x="186" y="792"/>
                </a:lnTo>
                <a:lnTo>
                  <a:pt x="186" y="788"/>
                </a:lnTo>
                <a:lnTo>
                  <a:pt x="186" y="784"/>
                </a:lnTo>
                <a:lnTo>
                  <a:pt x="190" y="784"/>
                </a:lnTo>
                <a:lnTo>
                  <a:pt x="190" y="780"/>
                </a:lnTo>
                <a:lnTo>
                  <a:pt x="190" y="776"/>
                </a:lnTo>
                <a:lnTo>
                  <a:pt x="194" y="776"/>
                </a:lnTo>
                <a:lnTo>
                  <a:pt x="198" y="776"/>
                </a:lnTo>
                <a:lnTo>
                  <a:pt x="202" y="780"/>
                </a:lnTo>
                <a:lnTo>
                  <a:pt x="202" y="784"/>
                </a:lnTo>
                <a:lnTo>
                  <a:pt x="202" y="780"/>
                </a:lnTo>
                <a:lnTo>
                  <a:pt x="202" y="776"/>
                </a:lnTo>
                <a:lnTo>
                  <a:pt x="198" y="776"/>
                </a:lnTo>
                <a:lnTo>
                  <a:pt x="202" y="772"/>
                </a:lnTo>
                <a:lnTo>
                  <a:pt x="198" y="772"/>
                </a:lnTo>
                <a:lnTo>
                  <a:pt x="198" y="776"/>
                </a:lnTo>
                <a:lnTo>
                  <a:pt x="194" y="772"/>
                </a:lnTo>
                <a:lnTo>
                  <a:pt x="194" y="768"/>
                </a:lnTo>
                <a:lnTo>
                  <a:pt x="198" y="768"/>
                </a:lnTo>
                <a:lnTo>
                  <a:pt x="198" y="766"/>
                </a:lnTo>
                <a:lnTo>
                  <a:pt x="198" y="768"/>
                </a:lnTo>
                <a:lnTo>
                  <a:pt x="194" y="768"/>
                </a:lnTo>
                <a:lnTo>
                  <a:pt x="194" y="772"/>
                </a:lnTo>
                <a:lnTo>
                  <a:pt x="190" y="772"/>
                </a:lnTo>
                <a:lnTo>
                  <a:pt x="190" y="776"/>
                </a:lnTo>
                <a:lnTo>
                  <a:pt x="186" y="776"/>
                </a:lnTo>
                <a:lnTo>
                  <a:pt x="186" y="772"/>
                </a:lnTo>
                <a:lnTo>
                  <a:pt x="182" y="776"/>
                </a:lnTo>
                <a:lnTo>
                  <a:pt x="182" y="772"/>
                </a:lnTo>
                <a:lnTo>
                  <a:pt x="186" y="768"/>
                </a:lnTo>
                <a:lnTo>
                  <a:pt x="182" y="768"/>
                </a:lnTo>
                <a:lnTo>
                  <a:pt x="182" y="772"/>
                </a:lnTo>
                <a:lnTo>
                  <a:pt x="180" y="776"/>
                </a:lnTo>
                <a:lnTo>
                  <a:pt x="180" y="772"/>
                </a:lnTo>
                <a:lnTo>
                  <a:pt x="180" y="768"/>
                </a:lnTo>
                <a:lnTo>
                  <a:pt x="182" y="768"/>
                </a:lnTo>
                <a:lnTo>
                  <a:pt x="182" y="766"/>
                </a:lnTo>
                <a:lnTo>
                  <a:pt x="182" y="762"/>
                </a:lnTo>
                <a:lnTo>
                  <a:pt x="182" y="766"/>
                </a:lnTo>
                <a:lnTo>
                  <a:pt x="180" y="766"/>
                </a:lnTo>
                <a:lnTo>
                  <a:pt x="176" y="762"/>
                </a:lnTo>
                <a:lnTo>
                  <a:pt x="176" y="758"/>
                </a:lnTo>
                <a:lnTo>
                  <a:pt x="172" y="754"/>
                </a:lnTo>
                <a:lnTo>
                  <a:pt x="172" y="750"/>
                </a:lnTo>
                <a:lnTo>
                  <a:pt x="176" y="750"/>
                </a:lnTo>
                <a:lnTo>
                  <a:pt x="176" y="754"/>
                </a:lnTo>
                <a:lnTo>
                  <a:pt x="180" y="750"/>
                </a:lnTo>
                <a:lnTo>
                  <a:pt x="182" y="750"/>
                </a:lnTo>
                <a:lnTo>
                  <a:pt x="182" y="754"/>
                </a:lnTo>
                <a:lnTo>
                  <a:pt x="186" y="754"/>
                </a:lnTo>
                <a:lnTo>
                  <a:pt x="182" y="754"/>
                </a:lnTo>
                <a:lnTo>
                  <a:pt x="182" y="750"/>
                </a:lnTo>
                <a:lnTo>
                  <a:pt x="180" y="750"/>
                </a:lnTo>
                <a:lnTo>
                  <a:pt x="176" y="750"/>
                </a:lnTo>
                <a:lnTo>
                  <a:pt x="172" y="746"/>
                </a:lnTo>
                <a:lnTo>
                  <a:pt x="172" y="742"/>
                </a:lnTo>
                <a:lnTo>
                  <a:pt x="176" y="742"/>
                </a:lnTo>
                <a:lnTo>
                  <a:pt x="176" y="738"/>
                </a:lnTo>
                <a:lnTo>
                  <a:pt x="172" y="742"/>
                </a:lnTo>
                <a:lnTo>
                  <a:pt x="168" y="746"/>
                </a:lnTo>
                <a:lnTo>
                  <a:pt x="168" y="750"/>
                </a:lnTo>
                <a:lnTo>
                  <a:pt x="164" y="754"/>
                </a:lnTo>
                <a:lnTo>
                  <a:pt x="164" y="750"/>
                </a:lnTo>
                <a:lnTo>
                  <a:pt x="160" y="750"/>
                </a:lnTo>
                <a:lnTo>
                  <a:pt x="160" y="746"/>
                </a:lnTo>
                <a:lnTo>
                  <a:pt x="156" y="742"/>
                </a:lnTo>
                <a:lnTo>
                  <a:pt x="152" y="742"/>
                </a:lnTo>
                <a:lnTo>
                  <a:pt x="152" y="738"/>
                </a:lnTo>
                <a:lnTo>
                  <a:pt x="152" y="736"/>
                </a:lnTo>
                <a:lnTo>
                  <a:pt x="156" y="736"/>
                </a:lnTo>
                <a:lnTo>
                  <a:pt x="160" y="736"/>
                </a:lnTo>
                <a:lnTo>
                  <a:pt x="164" y="736"/>
                </a:lnTo>
                <a:lnTo>
                  <a:pt x="160" y="736"/>
                </a:lnTo>
                <a:lnTo>
                  <a:pt x="156" y="736"/>
                </a:lnTo>
                <a:lnTo>
                  <a:pt x="152" y="736"/>
                </a:lnTo>
                <a:lnTo>
                  <a:pt x="152" y="732"/>
                </a:lnTo>
                <a:lnTo>
                  <a:pt x="150" y="732"/>
                </a:lnTo>
                <a:lnTo>
                  <a:pt x="150" y="728"/>
                </a:lnTo>
                <a:lnTo>
                  <a:pt x="150" y="724"/>
                </a:lnTo>
                <a:lnTo>
                  <a:pt x="150" y="728"/>
                </a:lnTo>
                <a:lnTo>
                  <a:pt x="152" y="728"/>
                </a:lnTo>
                <a:lnTo>
                  <a:pt x="152" y="732"/>
                </a:lnTo>
                <a:lnTo>
                  <a:pt x="156" y="732"/>
                </a:lnTo>
                <a:lnTo>
                  <a:pt x="152" y="728"/>
                </a:lnTo>
                <a:lnTo>
                  <a:pt x="150" y="728"/>
                </a:lnTo>
                <a:lnTo>
                  <a:pt x="150" y="724"/>
                </a:lnTo>
                <a:lnTo>
                  <a:pt x="152" y="724"/>
                </a:lnTo>
                <a:lnTo>
                  <a:pt x="156" y="724"/>
                </a:lnTo>
                <a:lnTo>
                  <a:pt x="156" y="728"/>
                </a:lnTo>
                <a:lnTo>
                  <a:pt x="156" y="724"/>
                </a:lnTo>
                <a:lnTo>
                  <a:pt x="152" y="724"/>
                </a:lnTo>
                <a:lnTo>
                  <a:pt x="152" y="720"/>
                </a:lnTo>
                <a:lnTo>
                  <a:pt x="152" y="716"/>
                </a:lnTo>
                <a:lnTo>
                  <a:pt x="156" y="716"/>
                </a:lnTo>
                <a:lnTo>
                  <a:pt x="160" y="716"/>
                </a:lnTo>
                <a:lnTo>
                  <a:pt x="156" y="716"/>
                </a:lnTo>
                <a:lnTo>
                  <a:pt x="156" y="712"/>
                </a:lnTo>
                <a:lnTo>
                  <a:pt x="160" y="708"/>
                </a:lnTo>
                <a:lnTo>
                  <a:pt x="164" y="708"/>
                </a:lnTo>
                <a:lnTo>
                  <a:pt x="164" y="706"/>
                </a:lnTo>
                <a:lnTo>
                  <a:pt x="160" y="708"/>
                </a:lnTo>
                <a:lnTo>
                  <a:pt x="160" y="706"/>
                </a:lnTo>
                <a:lnTo>
                  <a:pt x="160" y="708"/>
                </a:lnTo>
                <a:lnTo>
                  <a:pt x="156" y="706"/>
                </a:lnTo>
                <a:lnTo>
                  <a:pt x="160" y="706"/>
                </a:lnTo>
                <a:lnTo>
                  <a:pt x="160" y="708"/>
                </a:lnTo>
                <a:lnTo>
                  <a:pt x="156" y="712"/>
                </a:lnTo>
                <a:lnTo>
                  <a:pt x="156" y="716"/>
                </a:lnTo>
                <a:lnTo>
                  <a:pt x="152" y="716"/>
                </a:lnTo>
                <a:lnTo>
                  <a:pt x="152" y="712"/>
                </a:lnTo>
                <a:lnTo>
                  <a:pt x="156" y="712"/>
                </a:lnTo>
                <a:lnTo>
                  <a:pt x="156" y="708"/>
                </a:lnTo>
                <a:lnTo>
                  <a:pt x="152" y="706"/>
                </a:lnTo>
                <a:lnTo>
                  <a:pt x="152" y="702"/>
                </a:lnTo>
                <a:lnTo>
                  <a:pt x="152" y="698"/>
                </a:lnTo>
                <a:lnTo>
                  <a:pt x="156" y="698"/>
                </a:lnTo>
                <a:lnTo>
                  <a:pt x="156" y="694"/>
                </a:lnTo>
                <a:lnTo>
                  <a:pt x="152" y="694"/>
                </a:lnTo>
                <a:lnTo>
                  <a:pt x="150" y="694"/>
                </a:lnTo>
                <a:lnTo>
                  <a:pt x="150" y="690"/>
                </a:lnTo>
                <a:lnTo>
                  <a:pt x="146" y="690"/>
                </a:lnTo>
                <a:lnTo>
                  <a:pt x="146" y="686"/>
                </a:lnTo>
                <a:lnTo>
                  <a:pt x="142" y="686"/>
                </a:lnTo>
                <a:lnTo>
                  <a:pt x="138" y="686"/>
                </a:lnTo>
                <a:lnTo>
                  <a:pt x="138" y="682"/>
                </a:lnTo>
                <a:lnTo>
                  <a:pt x="134" y="682"/>
                </a:lnTo>
                <a:lnTo>
                  <a:pt x="130" y="682"/>
                </a:lnTo>
                <a:lnTo>
                  <a:pt x="130" y="680"/>
                </a:lnTo>
                <a:lnTo>
                  <a:pt x="126" y="676"/>
                </a:lnTo>
                <a:lnTo>
                  <a:pt x="126" y="672"/>
                </a:lnTo>
                <a:lnTo>
                  <a:pt x="124" y="672"/>
                </a:lnTo>
                <a:lnTo>
                  <a:pt x="124" y="668"/>
                </a:lnTo>
                <a:lnTo>
                  <a:pt x="124" y="664"/>
                </a:lnTo>
                <a:lnTo>
                  <a:pt x="120" y="664"/>
                </a:lnTo>
                <a:lnTo>
                  <a:pt x="120" y="660"/>
                </a:lnTo>
                <a:lnTo>
                  <a:pt x="116" y="656"/>
                </a:lnTo>
                <a:lnTo>
                  <a:pt x="116" y="652"/>
                </a:lnTo>
                <a:lnTo>
                  <a:pt x="112" y="652"/>
                </a:lnTo>
                <a:lnTo>
                  <a:pt x="112" y="650"/>
                </a:lnTo>
                <a:lnTo>
                  <a:pt x="112" y="646"/>
                </a:lnTo>
                <a:lnTo>
                  <a:pt x="108" y="646"/>
                </a:lnTo>
                <a:lnTo>
                  <a:pt x="108" y="642"/>
                </a:lnTo>
                <a:lnTo>
                  <a:pt x="104" y="638"/>
                </a:lnTo>
                <a:lnTo>
                  <a:pt x="100" y="638"/>
                </a:lnTo>
                <a:lnTo>
                  <a:pt x="100" y="634"/>
                </a:lnTo>
                <a:lnTo>
                  <a:pt x="96" y="634"/>
                </a:lnTo>
                <a:lnTo>
                  <a:pt x="96" y="630"/>
                </a:lnTo>
                <a:lnTo>
                  <a:pt x="94" y="630"/>
                </a:lnTo>
                <a:lnTo>
                  <a:pt x="94" y="626"/>
                </a:lnTo>
                <a:lnTo>
                  <a:pt x="90" y="626"/>
                </a:lnTo>
                <a:lnTo>
                  <a:pt x="90" y="622"/>
                </a:lnTo>
                <a:lnTo>
                  <a:pt x="86" y="622"/>
                </a:lnTo>
                <a:lnTo>
                  <a:pt x="82" y="620"/>
                </a:lnTo>
                <a:lnTo>
                  <a:pt x="86" y="620"/>
                </a:lnTo>
                <a:lnTo>
                  <a:pt x="86" y="616"/>
                </a:lnTo>
                <a:lnTo>
                  <a:pt x="82" y="616"/>
                </a:lnTo>
                <a:lnTo>
                  <a:pt x="80" y="612"/>
                </a:lnTo>
                <a:lnTo>
                  <a:pt x="76" y="612"/>
                </a:lnTo>
                <a:lnTo>
                  <a:pt x="72" y="612"/>
                </a:lnTo>
                <a:lnTo>
                  <a:pt x="72" y="616"/>
                </a:lnTo>
                <a:lnTo>
                  <a:pt x="68" y="616"/>
                </a:lnTo>
                <a:lnTo>
                  <a:pt x="68" y="620"/>
                </a:lnTo>
                <a:lnTo>
                  <a:pt x="64" y="620"/>
                </a:lnTo>
                <a:lnTo>
                  <a:pt x="64" y="622"/>
                </a:lnTo>
                <a:lnTo>
                  <a:pt x="64" y="626"/>
                </a:lnTo>
                <a:lnTo>
                  <a:pt x="60" y="626"/>
                </a:lnTo>
                <a:lnTo>
                  <a:pt x="56" y="626"/>
                </a:lnTo>
                <a:lnTo>
                  <a:pt x="54" y="626"/>
                </a:lnTo>
                <a:lnTo>
                  <a:pt x="54" y="630"/>
                </a:lnTo>
                <a:lnTo>
                  <a:pt x="50" y="630"/>
                </a:lnTo>
                <a:lnTo>
                  <a:pt x="50" y="626"/>
                </a:lnTo>
                <a:lnTo>
                  <a:pt x="50" y="622"/>
                </a:lnTo>
                <a:lnTo>
                  <a:pt x="46" y="620"/>
                </a:lnTo>
                <a:lnTo>
                  <a:pt x="42" y="616"/>
                </a:lnTo>
                <a:lnTo>
                  <a:pt x="38" y="616"/>
                </a:lnTo>
                <a:lnTo>
                  <a:pt x="34" y="612"/>
                </a:lnTo>
                <a:lnTo>
                  <a:pt x="34" y="608"/>
                </a:lnTo>
                <a:lnTo>
                  <a:pt x="30" y="608"/>
                </a:lnTo>
                <a:lnTo>
                  <a:pt x="26" y="604"/>
                </a:lnTo>
                <a:lnTo>
                  <a:pt x="26" y="600"/>
                </a:lnTo>
                <a:lnTo>
                  <a:pt x="26" y="596"/>
                </a:lnTo>
                <a:lnTo>
                  <a:pt x="24" y="596"/>
                </a:lnTo>
                <a:lnTo>
                  <a:pt x="20" y="596"/>
                </a:lnTo>
                <a:lnTo>
                  <a:pt x="20" y="600"/>
                </a:lnTo>
                <a:lnTo>
                  <a:pt x="16" y="600"/>
                </a:lnTo>
                <a:lnTo>
                  <a:pt x="8" y="600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46"/>
                </a:lnTo>
                <a:lnTo>
                  <a:pt x="0" y="534"/>
                </a:lnTo>
                <a:lnTo>
                  <a:pt x="0" y="520"/>
                </a:lnTo>
                <a:lnTo>
                  <a:pt x="0" y="516"/>
                </a:lnTo>
                <a:lnTo>
                  <a:pt x="0" y="508"/>
                </a:lnTo>
                <a:lnTo>
                  <a:pt x="0" y="486"/>
                </a:lnTo>
                <a:lnTo>
                  <a:pt x="0" y="474"/>
                </a:lnTo>
                <a:lnTo>
                  <a:pt x="0" y="464"/>
                </a:lnTo>
                <a:lnTo>
                  <a:pt x="0" y="452"/>
                </a:lnTo>
                <a:lnTo>
                  <a:pt x="0" y="448"/>
                </a:lnTo>
                <a:lnTo>
                  <a:pt x="0" y="444"/>
                </a:lnTo>
                <a:lnTo>
                  <a:pt x="0" y="440"/>
                </a:lnTo>
                <a:lnTo>
                  <a:pt x="0" y="434"/>
                </a:lnTo>
                <a:lnTo>
                  <a:pt x="0" y="430"/>
                </a:lnTo>
                <a:lnTo>
                  <a:pt x="0" y="422"/>
                </a:lnTo>
                <a:lnTo>
                  <a:pt x="0" y="418"/>
                </a:lnTo>
                <a:lnTo>
                  <a:pt x="0" y="414"/>
                </a:lnTo>
                <a:lnTo>
                  <a:pt x="0" y="410"/>
                </a:lnTo>
                <a:lnTo>
                  <a:pt x="0" y="404"/>
                </a:lnTo>
                <a:lnTo>
                  <a:pt x="0" y="392"/>
                </a:lnTo>
                <a:lnTo>
                  <a:pt x="0" y="380"/>
                </a:lnTo>
                <a:lnTo>
                  <a:pt x="0" y="378"/>
                </a:lnTo>
                <a:lnTo>
                  <a:pt x="0" y="374"/>
                </a:lnTo>
                <a:lnTo>
                  <a:pt x="4" y="374"/>
                </a:lnTo>
                <a:lnTo>
                  <a:pt x="4" y="378"/>
                </a:lnTo>
                <a:lnTo>
                  <a:pt x="8" y="378"/>
                </a:lnTo>
                <a:lnTo>
                  <a:pt x="12" y="378"/>
                </a:lnTo>
                <a:lnTo>
                  <a:pt x="16" y="378"/>
                </a:lnTo>
                <a:lnTo>
                  <a:pt x="20" y="378"/>
                </a:lnTo>
                <a:lnTo>
                  <a:pt x="24" y="378"/>
                </a:lnTo>
                <a:lnTo>
                  <a:pt x="26" y="378"/>
                </a:lnTo>
                <a:lnTo>
                  <a:pt x="26" y="380"/>
                </a:lnTo>
                <a:lnTo>
                  <a:pt x="30" y="380"/>
                </a:lnTo>
                <a:lnTo>
                  <a:pt x="34" y="384"/>
                </a:lnTo>
                <a:lnTo>
                  <a:pt x="38" y="384"/>
                </a:lnTo>
                <a:lnTo>
                  <a:pt x="38" y="388"/>
                </a:lnTo>
                <a:lnTo>
                  <a:pt x="42" y="388"/>
                </a:lnTo>
                <a:lnTo>
                  <a:pt x="46" y="388"/>
                </a:lnTo>
                <a:lnTo>
                  <a:pt x="50" y="392"/>
                </a:lnTo>
                <a:lnTo>
                  <a:pt x="54" y="392"/>
                </a:lnTo>
                <a:lnTo>
                  <a:pt x="56" y="392"/>
                </a:lnTo>
                <a:lnTo>
                  <a:pt x="60" y="396"/>
                </a:lnTo>
                <a:lnTo>
                  <a:pt x="64" y="392"/>
                </a:lnTo>
                <a:lnTo>
                  <a:pt x="68" y="392"/>
                </a:lnTo>
                <a:lnTo>
                  <a:pt x="68" y="396"/>
                </a:lnTo>
                <a:lnTo>
                  <a:pt x="72" y="396"/>
                </a:lnTo>
                <a:lnTo>
                  <a:pt x="76" y="396"/>
                </a:lnTo>
                <a:lnTo>
                  <a:pt x="80" y="396"/>
                </a:lnTo>
                <a:lnTo>
                  <a:pt x="80" y="400"/>
                </a:lnTo>
                <a:lnTo>
                  <a:pt x="82" y="400"/>
                </a:lnTo>
                <a:lnTo>
                  <a:pt x="80" y="396"/>
                </a:lnTo>
                <a:lnTo>
                  <a:pt x="76" y="396"/>
                </a:lnTo>
                <a:lnTo>
                  <a:pt x="76" y="392"/>
                </a:lnTo>
                <a:lnTo>
                  <a:pt x="80" y="392"/>
                </a:lnTo>
                <a:lnTo>
                  <a:pt x="82" y="392"/>
                </a:lnTo>
                <a:lnTo>
                  <a:pt x="86" y="396"/>
                </a:lnTo>
                <a:lnTo>
                  <a:pt x="86" y="392"/>
                </a:lnTo>
                <a:lnTo>
                  <a:pt x="90" y="392"/>
                </a:lnTo>
                <a:lnTo>
                  <a:pt x="90" y="396"/>
                </a:lnTo>
                <a:lnTo>
                  <a:pt x="94" y="400"/>
                </a:lnTo>
                <a:lnTo>
                  <a:pt x="96" y="400"/>
                </a:lnTo>
                <a:lnTo>
                  <a:pt x="94" y="400"/>
                </a:lnTo>
                <a:lnTo>
                  <a:pt x="94" y="396"/>
                </a:lnTo>
                <a:lnTo>
                  <a:pt x="90" y="392"/>
                </a:lnTo>
                <a:lnTo>
                  <a:pt x="90" y="388"/>
                </a:lnTo>
                <a:lnTo>
                  <a:pt x="94" y="388"/>
                </a:lnTo>
                <a:lnTo>
                  <a:pt x="96" y="384"/>
                </a:lnTo>
                <a:lnTo>
                  <a:pt x="100" y="384"/>
                </a:lnTo>
                <a:lnTo>
                  <a:pt x="104" y="380"/>
                </a:lnTo>
                <a:lnTo>
                  <a:pt x="108" y="380"/>
                </a:lnTo>
                <a:lnTo>
                  <a:pt x="112" y="380"/>
                </a:lnTo>
                <a:lnTo>
                  <a:pt x="112" y="378"/>
                </a:lnTo>
                <a:lnTo>
                  <a:pt x="116" y="374"/>
                </a:lnTo>
                <a:lnTo>
                  <a:pt x="120" y="374"/>
                </a:lnTo>
                <a:lnTo>
                  <a:pt x="124" y="374"/>
                </a:lnTo>
                <a:lnTo>
                  <a:pt x="120" y="374"/>
                </a:lnTo>
                <a:lnTo>
                  <a:pt x="124" y="374"/>
                </a:lnTo>
                <a:lnTo>
                  <a:pt x="126" y="374"/>
                </a:lnTo>
                <a:lnTo>
                  <a:pt x="130" y="374"/>
                </a:lnTo>
                <a:lnTo>
                  <a:pt x="130" y="370"/>
                </a:lnTo>
                <a:lnTo>
                  <a:pt x="134" y="370"/>
                </a:lnTo>
                <a:lnTo>
                  <a:pt x="134" y="366"/>
                </a:lnTo>
                <a:lnTo>
                  <a:pt x="138" y="366"/>
                </a:lnTo>
                <a:lnTo>
                  <a:pt x="138" y="370"/>
                </a:lnTo>
                <a:lnTo>
                  <a:pt x="142" y="370"/>
                </a:lnTo>
                <a:lnTo>
                  <a:pt x="142" y="366"/>
                </a:lnTo>
                <a:lnTo>
                  <a:pt x="142" y="362"/>
                </a:lnTo>
                <a:lnTo>
                  <a:pt x="146" y="362"/>
                </a:lnTo>
                <a:lnTo>
                  <a:pt x="150" y="362"/>
                </a:lnTo>
                <a:lnTo>
                  <a:pt x="152" y="366"/>
                </a:lnTo>
                <a:lnTo>
                  <a:pt x="156" y="362"/>
                </a:lnTo>
                <a:lnTo>
                  <a:pt x="156" y="358"/>
                </a:lnTo>
                <a:lnTo>
                  <a:pt x="160" y="358"/>
                </a:lnTo>
                <a:lnTo>
                  <a:pt x="164" y="362"/>
                </a:lnTo>
                <a:lnTo>
                  <a:pt x="164" y="366"/>
                </a:lnTo>
                <a:lnTo>
                  <a:pt x="160" y="366"/>
                </a:lnTo>
                <a:lnTo>
                  <a:pt x="156" y="370"/>
                </a:lnTo>
                <a:lnTo>
                  <a:pt x="152" y="370"/>
                </a:lnTo>
                <a:lnTo>
                  <a:pt x="150" y="370"/>
                </a:lnTo>
                <a:lnTo>
                  <a:pt x="150" y="374"/>
                </a:lnTo>
                <a:lnTo>
                  <a:pt x="146" y="374"/>
                </a:lnTo>
                <a:lnTo>
                  <a:pt x="142" y="378"/>
                </a:lnTo>
                <a:lnTo>
                  <a:pt x="142" y="374"/>
                </a:lnTo>
                <a:lnTo>
                  <a:pt x="138" y="374"/>
                </a:lnTo>
                <a:lnTo>
                  <a:pt x="138" y="378"/>
                </a:lnTo>
                <a:lnTo>
                  <a:pt x="134" y="378"/>
                </a:lnTo>
                <a:lnTo>
                  <a:pt x="130" y="378"/>
                </a:lnTo>
                <a:lnTo>
                  <a:pt x="126" y="378"/>
                </a:lnTo>
                <a:lnTo>
                  <a:pt x="126" y="380"/>
                </a:lnTo>
                <a:lnTo>
                  <a:pt x="124" y="384"/>
                </a:lnTo>
                <a:lnTo>
                  <a:pt x="120" y="384"/>
                </a:lnTo>
                <a:lnTo>
                  <a:pt x="116" y="384"/>
                </a:lnTo>
                <a:lnTo>
                  <a:pt x="116" y="388"/>
                </a:lnTo>
                <a:lnTo>
                  <a:pt x="112" y="388"/>
                </a:lnTo>
                <a:lnTo>
                  <a:pt x="112" y="392"/>
                </a:lnTo>
                <a:lnTo>
                  <a:pt x="108" y="392"/>
                </a:lnTo>
                <a:lnTo>
                  <a:pt x="112" y="392"/>
                </a:lnTo>
                <a:lnTo>
                  <a:pt x="108" y="392"/>
                </a:lnTo>
                <a:lnTo>
                  <a:pt x="108" y="396"/>
                </a:lnTo>
                <a:lnTo>
                  <a:pt x="108" y="392"/>
                </a:lnTo>
                <a:lnTo>
                  <a:pt x="104" y="396"/>
                </a:lnTo>
                <a:lnTo>
                  <a:pt x="108" y="396"/>
                </a:lnTo>
                <a:lnTo>
                  <a:pt x="112" y="400"/>
                </a:lnTo>
                <a:lnTo>
                  <a:pt x="116" y="400"/>
                </a:lnTo>
                <a:lnTo>
                  <a:pt x="112" y="400"/>
                </a:lnTo>
                <a:lnTo>
                  <a:pt x="108" y="396"/>
                </a:lnTo>
                <a:lnTo>
                  <a:pt x="112" y="396"/>
                </a:lnTo>
                <a:lnTo>
                  <a:pt x="108" y="396"/>
                </a:lnTo>
                <a:lnTo>
                  <a:pt x="112" y="396"/>
                </a:lnTo>
                <a:lnTo>
                  <a:pt x="116" y="396"/>
                </a:lnTo>
                <a:lnTo>
                  <a:pt x="120" y="396"/>
                </a:lnTo>
                <a:lnTo>
                  <a:pt x="124" y="396"/>
                </a:lnTo>
                <a:lnTo>
                  <a:pt x="120" y="392"/>
                </a:lnTo>
                <a:lnTo>
                  <a:pt x="120" y="396"/>
                </a:lnTo>
                <a:lnTo>
                  <a:pt x="116" y="396"/>
                </a:lnTo>
                <a:lnTo>
                  <a:pt x="116" y="392"/>
                </a:lnTo>
                <a:lnTo>
                  <a:pt x="116" y="388"/>
                </a:lnTo>
                <a:lnTo>
                  <a:pt x="120" y="388"/>
                </a:lnTo>
                <a:lnTo>
                  <a:pt x="124" y="388"/>
                </a:lnTo>
                <a:lnTo>
                  <a:pt x="124" y="384"/>
                </a:lnTo>
                <a:lnTo>
                  <a:pt x="124" y="388"/>
                </a:lnTo>
                <a:lnTo>
                  <a:pt x="124" y="384"/>
                </a:lnTo>
                <a:lnTo>
                  <a:pt x="126" y="384"/>
                </a:lnTo>
                <a:lnTo>
                  <a:pt x="130" y="384"/>
                </a:lnTo>
                <a:lnTo>
                  <a:pt x="130" y="380"/>
                </a:lnTo>
                <a:lnTo>
                  <a:pt x="126" y="380"/>
                </a:lnTo>
                <a:lnTo>
                  <a:pt x="130" y="380"/>
                </a:lnTo>
                <a:lnTo>
                  <a:pt x="134" y="380"/>
                </a:lnTo>
                <a:lnTo>
                  <a:pt x="138" y="378"/>
                </a:lnTo>
                <a:lnTo>
                  <a:pt x="138" y="380"/>
                </a:lnTo>
                <a:lnTo>
                  <a:pt x="134" y="384"/>
                </a:lnTo>
                <a:lnTo>
                  <a:pt x="138" y="384"/>
                </a:lnTo>
                <a:lnTo>
                  <a:pt x="138" y="380"/>
                </a:lnTo>
                <a:lnTo>
                  <a:pt x="138" y="378"/>
                </a:lnTo>
                <a:lnTo>
                  <a:pt x="138" y="380"/>
                </a:lnTo>
                <a:lnTo>
                  <a:pt x="142" y="380"/>
                </a:lnTo>
                <a:lnTo>
                  <a:pt x="142" y="378"/>
                </a:lnTo>
                <a:lnTo>
                  <a:pt x="138" y="378"/>
                </a:lnTo>
                <a:lnTo>
                  <a:pt x="142" y="378"/>
                </a:lnTo>
                <a:lnTo>
                  <a:pt x="142" y="380"/>
                </a:lnTo>
                <a:lnTo>
                  <a:pt x="138" y="384"/>
                </a:lnTo>
                <a:lnTo>
                  <a:pt x="142" y="380"/>
                </a:lnTo>
                <a:lnTo>
                  <a:pt x="142" y="378"/>
                </a:lnTo>
                <a:lnTo>
                  <a:pt x="142" y="380"/>
                </a:lnTo>
                <a:lnTo>
                  <a:pt x="142" y="384"/>
                </a:lnTo>
                <a:lnTo>
                  <a:pt x="142" y="380"/>
                </a:lnTo>
                <a:lnTo>
                  <a:pt x="142" y="384"/>
                </a:lnTo>
                <a:lnTo>
                  <a:pt x="142" y="388"/>
                </a:lnTo>
                <a:lnTo>
                  <a:pt x="142" y="384"/>
                </a:lnTo>
                <a:lnTo>
                  <a:pt x="146" y="380"/>
                </a:lnTo>
                <a:lnTo>
                  <a:pt x="150" y="378"/>
                </a:lnTo>
                <a:lnTo>
                  <a:pt x="150" y="374"/>
                </a:lnTo>
                <a:lnTo>
                  <a:pt x="152" y="374"/>
                </a:lnTo>
                <a:lnTo>
                  <a:pt x="156" y="374"/>
                </a:lnTo>
                <a:lnTo>
                  <a:pt x="160" y="370"/>
                </a:lnTo>
                <a:lnTo>
                  <a:pt x="164" y="370"/>
                </a:lnTo>
                <a:lnTo>
                  <a:pt x="168" y="370"/>
                </a:lnTo>
                <a:lnTo>
                  <a:pt x="168" y="366"/>
                </a:lnTo>
                <a:lnTo>
                  <a:pt x="172" y="366"/>
                </a:lnTo>
                <a:lnTo>
                  <a:pt x="172" y="370"/>
                </a:lnTo>
                <a:lnTo>
                  <a:pt x="168" y="370"/>
                </a:lnTo>
                <a:lnTo>
                  <a:pt x="168" y="374"/>
                </a:lnTo>
                <a:lnTo>
                  <a:pt x="172" y="374"/>
                </a:lnTo>
                <a:lnTo>
                  <a:pt x="176" y="370"/>
                </a:lnTo>
                <a:lnTo>
                  <a:pt x="180" y="366"/>
                </a:lnTo>
                <a:lnTo>
                  <a:pt x="180" y="362"/>
                </a:lnTo>
                <a:lnTo>
                  <a:pt x="182" y="362"/>
                </a:lnTo>
                <a:lnTo>
                  <a:pt x="186" y="362"/>
                </a:lnTo>
                <a:lnTo>
                  <a:pt x="190" y="358"/>
                </a:lnTo>
                <a:lnTo>
                  <a:pt x="186" y="358"/>
                </a:lnTo>
                <a:lnTo>
                  <a:pt x="182" y="358"/>
                </a:lnTo>
                <a:lnTo>
                  <a:pt x="186" y="354"/>
                </a:lnTo>
                <a:lnTo>
                  <a:pt x="182" y="354"/>
                </a:lnTo>
                <a:lnTo>
                  <a:pt x="182" y="350"/>
                </a:lnTo>
                <a:lnTo>
                  <a:pt x="186" y="350"/>
                </a:lnTo>
                <a:lnTo>
                  <a:pt x="186" y="354"/>
                </a:lnTo>
                <a:lnTo>
                  <a:pt x="190" y="354"/>
                </a:lnTo>
                <a:lnTo>
                  <a:pt x="194" y="358"/>
                </a:lnTo>
                <a:lnTo>
                  <a:pt x="198" y="358"/>
                </a:lnTo>
                <a:lnTo>
                  <a:pt x="198" y="362"/>
                </a:lnTo>
                <a:lnTo>
                  <a:pt x="198" y="366"/>
                </a:lnTo>
                <a:lnTo>
                  <a:pt x="202" y="370"/>
                </a:lnTo>
                <a:lnTo>
                  <a:pt x="202" y="374"/>
                </a:lnTo>
                <a:lnTo>
                  <a:pt x="206" y="374"/>
                </a:lnTo>
                <a:lnTo>
                  <a:pt x="210" y="378"/>
                </a:lnTo>
                <a:lnTo>
                  <a:pt x="210" y="380"/>
                </a:lnTo>
                <a:lnTo>
                  <a:pt x="212" y="380"/>
                </a:lnTo>
                <a:lnTo>
                  <a:pt x="220" y="380"/>
                </a:lnTo>
                <a:lnTo>
                  <a:pt x="220" y="384"/>
                </a:lnTo>
                <a:lnTo>
                  <a:pt x="220" y="380"/>
                </a:lnTo>
                <a:lnTo>
                  <a:pt x="224" y="380"/>
                </a:lnTo>
                <a:lnTo>
                  <a:pt x="220" y="380"/>
                </a:lnTo>
                <a:lnTo>
                  <a:pt x="216" y="380"/>
                </a:lnTo>
                <a:lnTo>
                  <a:pt x="220" y="378"/>
                </a:lnTo>
                <a:lnTo>
                  <a:pt x="224" y="378"/>
                </a:lnTo>
                <a:lnTo>
                  <a:pt x="220" y="374"/>
                </a:lnTo>
                <a:lnTo>
                  <a:pt x="224" y="374"/>
                </a:lnTo>
                <a:lnTo>
                  <a:pt x="228" y="374"/>
                </a:lnTo>
                <a:lnTo>
                  <a:pt x="224" y="374"/>
                </a:lnTo>
                <a:lnTo>
                  <a:pt x="224" y="370"/>
                </a:lnTo>
                <a:lnTo>
                  <a:pt x="228" y="370"/>
                </a:lnTo>
                <a:lnTo>
                  <a:pt x="228" y="366"/>
                </a:lnTo>
                <a:lnTo>
                  <a:pt x="232" y="366"/>
                </a:lnTo>
                <a:lnTo>
                  <a:pt x="228" y="366"/>
                </a:lnTo>
                <a:lnTo>
                  <a:pt x="224" y="366"/>
                </a:lnTo>
                <a:lnTo>
                  <a:pt x="228" y="362"/>
                </a:lnTo>
                <a:lnTo>
                  <a:pt x="228" y="366"/>
                </a:lnTo>
                <a:lnTo>
                  <a:pt x="232" y="362"/>
                </a:lnTo>
                <a:lnTo>
                  <a:pt x="232" y="366"/>
                </a:lnTo>
                <a:lnTo>
                  <a:pt x="236" y="366"/>
                </a:lnTo>
                <a:lnTo>
                  <a:pt x="236" y="362"/>
                </a:lnTo>
                <a:lnTo>
                  <a:pt x="232" y="362"/>
                </a:lnTo>
                <a:lnTo>
                  <a:pt x="236" y="362"/>
                </a:lnTo>
                <a:lnTo>
                  <a:pt x="236" y="366"/>
                </a:lnTo>
                <a:lnTo>
                  <a:pt x="236" y="370"/>
                </a:lnTo>
                <a:lnTo>
                  <a:pt x="236" y="374"/>
                </a:lnTo>
                <a:lnTo>
                  <a:pt x="238" y="374"/>
                </a:lnTo>
                <a:lnTo>
                  <a:pt x="238" y="378"/>
                </a:lnTo>
                <a:lnTo>
                  <a:pt x="236" y="378"/>
                </a:lnTo>
                <a:lnTo>
                  <a:pt x="232" y="380"/>
                </a:lnTo>
                <a:lnTo>
                  <a:pt x="236" y="380"/>
                </a:lnTo>
                <a:lnTo>
                  <a:pt x="238" y="380"/>
                </a:lnTo>
                <a:lnTo>
                  <a:pt x="242" y="380"/>
                </a:lnTo>
                <a:lnTo>
                  <a:pt x="246" y="380"/>
                </a:lnTo>
                <a:lnTo>
                  <a:pt x="250" y="380"/>
                </a:lnTo>
                <a:lnTo>
                  <a:pt x="250" y="378"/>
                </a:lnTo>
                <a:lnTo>
                  <a:pt x="254" y="378"/>
                </a:lnTo>
                <a:lnTo>
                  <a:pt x="254" y="374"/>
                </a:lnTo>
                <a:lnTo>
                  <a:pt x="254" y="370"/>
                </a:lnTo>
                <a:lnTo>
                  <a:pt x="258" y="370"/>
                </a:lnTo>
                <a:lnTo>
                  <a:pt x="262" y="370"/>
                </a:lnTo>
                <a:lnTo>
                  <a:pt x="266" y="370"/>
                </a:lnTo>
                <a:lnTo>
                  <a:pt x="268" y="370"/>
                </a:lnTo>
                <a:lnTo>
                  <a:pt x="272" y="370"/>
                </a:lnTo>
                <a:lnTo>
                  <a:pt x="276" y="374"/>
                </a:lnTo>
                <a:lnTo>
                  <a:pt x="280" y="374"/>
                </a:lnTo>
                <a:lnTo>
                  <a:pt x="284" y="374"/>
                </a:lnTo>
                <a:lnTo>
                  <a:pt x="284" y="378"/>
                </a:lnTo>
                <a:lnTo>
                  <a:pt x="288" y="378"/>
                </a:lnTo>
                <a:lnTo>
                  <a:pt x="292" y="380"/>
                </a:lnTo>
                <a:lnTo>
                  <a:pt x="294" y="380"/>
                </a:lnTo>
                <a:lnTo>
                  <a:pt x="298" y="380"/>
                </a:lnTo>
                <a:lnTo>
                  <a:pt x="302" y="384"/>
                </a:lnTo>
                <a:lnTo>
                  <a:pt x="306" y="384"/>
                </a:lnTo>
                <a:lnTo>
                  <a:pt x="310" y="384"/>
                </a:lnTo>
                <a:lnTo>
                  <a:pt x="314" y="384"/>
                </a:lnTo>
                <a:lnTo>
                  <a:pt x="318" y="384"/>
                </a:lnTo>
                <a:lnTo>
                  <a:pt x="318" y="388"/>
                </a:lnTo>
                <a:lnTo>
                  <a:pt x="322" y="388"/>
                </a:lnTo>
                <a:lnTo>
                  <a:pt x="324" y="388"/>
                </a:lnTo>
                <a:lnTo>
                  <a:pt x="324" y="392"/>
                </a:lnTo>
                <a:lnTo>
                  <a:pt x="328" y="392"/>
                </a:lnTo>
                <a:lnTo>
                  <a:pt x="332" y="392"/>
                </a:lnTo>
                <a:lnTo>
                  <a:pt x="336" y="392"/>
                </a:lnTo>
                <a:lnTo>
                  <a:pt x="336" y="396"/>
                </a:lnTo>
                <a:lnTo>
                  <a:pt x="340" y="392"/>
                </a:lnTo>
                <a:lnTo>
                  <a:pt x="344" y="396"/>
                </a:lnTo>
                <a:lnTo>
                  <a:pt x="348" y="396"/>
                </a:lnTo>
                <a:lnTo>
                  <a:pt x="352" y="396"/>
                </a:lnTo>
                <a:lnTo>
                  <a:pt x="354" y="396"/>
                </a:lnTo>
                <a:lnTo>
                  <a:pt x="352" y="396"/>
                </a:lnTo>
                <a:lnTo>
                  <a:pt x="352" y="392"/>
                </a:lnTo>
                <a:lnTo>
                  <a:pt x="354" y="392"/>
                </a:lnTo>
                <a:lnTo>
                  <a:pt x="358" y="392"/>
                </a:lnTo>
                <a:lnTo>
                  <a:pt x="354" y="392"/>
                </a:lnTo>
                <a:lnTo>
                  <a:pt x="358" y="392"/>
                </a:lnTo>
                <a:lnTo>
                  <a:pt x="362" y="392"/>
                </a:lnTo>
                <a:lnTo>
                  <a:pt x="366" y="396"/>
                </a:lnTo>
                <a:lnTo>
                  <a:pt x="370" y="396"/>
                </a:lnTo>
                <a:lnTo>
                  <a:pt x="374" y="396"/>
                </a:lnTo>
                <a:lnTo>
                  <a:pt x="374" y="400"/>
                </a:lnTo>
                <a:lnTo>
                  <a:pt x="378" y="400"/>
                </a:lnTo>
                <a:lnTo>
                  <a:pt x="378" y="404"/>
                </a:lnTo>
                <a:lnTo>
                  <a:pt x="380" y="404"/>
                </a:lnTo>
                <a:lnTo>
                  <a:pt x="380" y="410"/>
                </a:lnTo>
                <a:lnTo>
                  <a:pt x="378" y="410"/>
                </a:lnTo>
                <a:lnTo>
                  <a:pt x="374" y="410"/>
                </a:lnTo>
                <a:lnTo>
                  <a:pt x="370" y="410"/>
                </a:lnTo>
                <a:lnTo>
                  <a:pt x="366" y="410"/>
                </a:lnTo>
                <a:lnTo>
                  <a:pt x="366" y="414"/>
                </a:lnTo>
                <a:lnTo>
                  <a:pt x="366" y="418"/>
                </a:lnTo>
                <a:lnTo>
                  <a:pt x="362" y="418"/>
                </a:lnTo>
                <a:lnTo>
                  <a:pt x="366" y="418"/>
                </a:lnTo>
                <a:lnTo>
                  <a:pt x="366" y="422"/>
                </a:lnTo>
                <a:lnTo>
                  <a:pt x="370" y="422"/>
                </a:lnTo>
                <a:lnTo>
                  <a:pt x="374" y="422"/>
                </a:lnTo>
                <a:lnTo>
                  <a:pt x="378" y="422"/>
                </a:lnTo>
                <a:lnTo>
                  <a:pt x="380" y="422"/>
                </a:lnTo>
                <a:lnTo>
                  <a:pt x="384" y="422"/>
                </a:lnTo>
                <a:lnTo>
                  <a:pt x="388" y="422"/>
                </a:lnTo>
                <a:lnTo>
                  <a:pt x="392" y="422"/>
                </a:lnTo>
                <a:lnTo>
                  <a:pt x="396" y="422"/>
                </a:lnTo>
                <a:lnTo>
                  <a:pt x="396" y="426"/>
                </a:lnTo>
                <a:lnTo>
                  <a:pt x="400" y="426"/>
                </a:lnTo>
                <a:lnTo>
                  <a:pt x="404" y="426"/>
                </a:lnTo>
                <a:lnTo>
                  <a:pt x="408" y="426"/>
                </a:lnTo>
                <a:lnTo>
                  <a:pt x="408" y="422"/>
                </a:lnTo>
                <a:lnTo>
                  <a:pt x="410" y="422"/>
                </a:lnTo>
                <a:lnTo>
                  <a:pt x="414" y="422"/>
                </a:lnTo>
                <a:lnTo>
                  <a:pt x="418" y="422"/>
                </a:lnTo>
                <a:lnTo>
                  <a:pt x="422" y="422"/>
                </a:lnTo>
                <a:lnTo>
                  <a:pt x="424" y="422"/>
                </a:lnTo>
                <a:lnTo>
                  <a:pt x="428" y="422"/>
                </a:lnTo>
                <a:lnTo>
                  <a:pt x="428" y="418"/>
                </a:lnTo>
                <a:lnTo>
                  <a:pt x="432" y="418"/>
                </a:lnTo>
                <a:lnTo>
                  <a:pt x="436" y="418"/>
                </a:lnTo>
                <a:lnTo>
                  <a:pt x="436" y="414"/>
                </a:lnTo>
                <a:lnTo>
                  <a:pt x="440" y="418"/>
                </a:lnTo>
                <a:lnTo>
                  <a:pt x="440" y="422"/>
                </a:lnTo>
                <a:lnTo>
                  <a:pt x="440" y="418"/>
                </a:lnTo>
                <a:lnTo>
                  <a:pt x="440" y="422"/>
                </a:lnTo>
                <a:lnTo>
                  <a:pt x="444" y="422"/>
                </a:lnTo>
                <a:lnTo>
                  <a:pt x="444" y="426"/>
                </a:lnTo>
                <a:lnTo>
                  <a:pt x="444" y="422"/>
                </a:lnTo>
                <a:lnTo>
                  <a:pt x="448" y="422"/>
                </a:lnTo>
                <a:lnTo>
                  <a:pt x="450" y="422"/>
                </a:lnTo>
                <a:lnTo>
                  <a:pt x="450" y="426"/>
                </a:lnTo>
                <a:lnTo>
                  <a:pt x="454" y="430"/>
                </a:lnTo>
                <a:lnTo>
                  <a:pt x="450" y="430"/>
                </a:lnTo>
                <a:lnTo>
                  <a:pt x="454" y="430"/>
                </a:lnTo>
                <a:lnTo>
                  <a:pt x="454" y="434"/>
                </a:lnTo>
                <a:lnTo>
                  <a:pt x="454" y="430"/>
                </a:lnTo>
                <a:lnTo>
                  <a:pt x="454" y="426"/>
                </a:lnTo>
                <a:lnTo>
                  <a:pt x="458" y="426"/>
                </a:lnTo>
                <a:lnTo>
                  <a:pt x="458" y="430"/>
                </a:lnTo>
                <a:lnTo>
                  <a:pt x="458" y="434"/>
                </a:lnTo>
                <a:lnTo>
                  <a:pt x="462" y="434"/>
                </a:lnTo>
                <a:lnTo>
                  <a:pt x="458" y="430"/>
                </a:lnTo>
                <a:lnTo>
                  <a:pt x="462" y="430"/>
                </a:lnTo>
                <a:lnTo>
                  <a:pt x="466" y="434"/>
                </a:lnTo>
                <a:lnTo>
                  <a:pt x="466" y="436"/>
                </a:lnTo>
                <a:lnTo>
                  <a:pt x="470" y="436"/>
                </a:lnTo>
                <a:lnTo>
                  <a:pt x="470" y="440"/>
                </a:lnTo>
                <a:lnTo>
                  <a:pt x="466" y="440"/>
                </a:lnTo>
                <a:lnTo>
                  <a:pt x="462" y="440"/>
                </a:lnTo>
                <a:lnTo>
                  <a:pt x="458" y="440"/>
                </a:lnTo>
                <a:lnTo>
                  <a:pt x="458" y="436"/>
                </a:lnTo>
                <a:lnTo>
                  <a:pt x="458" y="440"/>
                </a:lnTo>
                <a:lnTo>
                  <a:pt x="462" y="440"/>
                </a:lnTo>
                <a:lnTo>
                  <a:pt x="466" y="440"/>
                </a:lnTo>
                <a:lnTo>
                  <a:pt x="466" y="444"/>
                </a:lnTo>
                <a:lnTo>
                  <a:pt x="466" y="448"/>
                </a:lnTo>
                <a:lnTo>
                  <a:pt x="470" y="448"/>
                </a:lnTo>
                <a:lnTo>
                  <a:pt x="470" y="452"/>
                </a:lnTo>
                <a:lnTo>
                  <a:pt x="474" y="452"/>
                </a:lnTo>
                <a:lnTo>
                  <a:pt x="474" y="456"/>
                </a:lnTo>
                <a:lnTo>
                  <a:pt x="478" y="456"/>
                </a:lnTo>
                <a:lnTo>
                  <a:pt x="474" y="452"/>
                </a:lnTo>
                <a:lnTo>
                  <a:pt x="474" y="448"/>
                </a:lnTo>
                <a:lnTo>
                  <a:pt x="470" y="448"/>
                </a:lnTo>
                <a:lnTo>
                  <a:pt x="470" y="444"/>
                </a:lnTo>
                <a:lnTo>
                  <a:pt x="470" y="440"/>
                </a:lnTo>
                <a:lnTo>
                  <a:pt x="474" y="440"/>
                </a:lnTo>
                <a:lnTo>
                  <a:pt x="470" y="440"/>
                </a:lnTo>
                <a:lnTo>
                  <a:pt x="474" y="440"/>
                </a:lnTo>
                <a:lnTo>
                  <a:pt x="474" y="444"/>
                </a:lnTo>
                <a:lnTo>
                  <a:pt x="474" y="440"/>
                </a:lnTo>
                <a:lnTo>
                  <a:pt x="470" y="440"/>
                </a:lnTo>
                <a:lnTo>
                  <a:pt x="474" y="444"/>
                </a:lnTo>
                <a:lnTo>
                  <a:pt x="474" y="440"/>
                </a:lnTo>
                <a:lnTo>
                  <a:pt x="478" y="440"/>
                </a:lnTo>
                <a:lnTo>
                  <a:pt x="478" y="444"/>
                </a:lnTo>
                <a:lnTo>
                  <a:pt x="480" y="444"/>
                </a:lnTo>
                <a:lnTo>
                  <a:pt x="478" y="444"/>
                </a:lnTo>
                <a:lnTo>
                  <a:pt x="478" y="440"/>
                </a:lnTo>
                <a:lnTo>
                  <a:pt x="478" y="436"/>
                </a:lnTo>
                <a:lnTo>
                  <a:pt x="474" y="436"/>
                </a:lnTo>
                <a:lnTo>
                  <a:pt x="470" y="434"/>
                </a:lnTo>
                <a:lnTo>
                  <a:pt x="474" y="430"/>
                </a:lnTo>
                <a:lnTo>
                  <a:pt x="470" y="426"/>
                </a:lnTo>
                <a:lnTo>
                  <a:pt x="466" y="426"/>
                </a:lnTo>
                <a:lnTo>
                  <a:pt x="466" y="422"/>
                </a:lnTo>
                <a:lnTo>
                  <a:pt x="466" y="418"/>
                </a:lnTo>
                <a:lnTo>
                  <a:pt x="470" y="418"/>
                </a:lnTo>
                <a:lnTo>
                  <a:pt x="466" y="414"/>
                </a:lnTo>
                <a:lnTo>
                  <a:pt x="470" y="414"/>
                </a:lnTo>
                <a:lnTo>
                  <a:pt x="474" y="414"/>
                </a:lnTo>
                <a:lnTo>
                  <a:pt x="478" y="414"/>
                </a:lnTo>
                <a:lnTo>
                  <a:pt x="480" y="414"/>
                </a:lnTo>
                <a:lnTo>
                  <a:pt x="484" y="414"/>
                </a:lnTo>
                <a:lnTo>
                  <a:pt x="484" y="410"/>
                </a:lnTo>
                <a:lnTo>
                  <a:pt x="488" y="410"/>
                </a:lnTo>
                <a:lnTo>
                  <a:pt x="488" y="408"/>
                </a:lnTo>
                <a:lnTo>
                  <a:pt x="492" y="408"/>
                </a:lnTo>
                <a:lnTo>
                  <a:pt x="500" y="408"/>
                </a:lnTo>
                <a:lnTo>
                  <a:pt x="500" y="404"/>
                </a:lnTo>
                <a:lnTo>
                  <a:pt x="500" y="400"/>
                </a:lnTo>
                <a:lnTo>
                  <a:pt x="496" y="400"/>
                </a:lnTo>
                <a:lnTo>
                  <a:pt x="492" y="404"/>
                </a:lnTo>
                <a:lnTo>
                  <a:pt x="488" y="404"/>
                </a:lnTo>
                <a:lnTo>
                  <a:pt x="484" y="404"/>
                </a:lnTo>
                <a:lnTo>
                  <a:pt x="488" y="408"/>
                </a:lnTo>
                <a:lnTo>
                  <a:pt x="484" y="408"/>
                </a:lnTo>
                <a:lnTo>
                  <a:pt x="480" y="408"/>
                </a:lnTo>
                <a:lnTo>
                  <a:pt x="478" y="410"/>
                </a:lnTo>
                <a:lnTo>
                  <a:pt x="478" y="408"/>
                </a:lnTo>
                <a:lnTo>
                  <a:pt x="474" y="408"/>
                </a:lnTo>
                <a:lnTo>
                  <a:pt x="470" y="408"/>
                </a:lnTo>
                <a:lnTo>
                  <a:pt x="470" y="410"/>
                </a:lnTo>
                <a:lnTo>
                  <a:pt x="474" y="410"/>
                </a:lnTo>
                <a:lnTo>
                  <a:pt x="470" y="410"/>
                </a:lnTo>
                <a:lnTo>
                  <a:pt x="466" y="410"/>
                </a:lnTo>
                <a:lnTo>
                  <a:pt x="462" y="410"/>
                </a:lnTo>
                <a:lnTo>
                  <a:pt x="462" y="414"/>
                </a:lnTo>
                <a:lnTo>
                  <a:pt x="462" y="410"/>
                </a:lnTo>
                <a:lnTo>
                  <a:pt x="462" y="414"/>
                </a:lnTo>
                <a:lnTo>
                  <a:pt x="462" y="410"/>
                </a:lnTo>
                <a:lnTo>
                  <a:pt x="462" y="408"/>
                </a:lnTo>
                <a:lnTo>
                  <a:pt x="458" y="408"/>
                </a:lnTo>
                <a:lnTo>
                  <a:pt x="458" y="410"/>
                </a:lnTo>
                <a:lnTo>
                  <a:pt x="454" y="410"/>
                </a:lnTo>
                <a:lnTo>
                  <a:pt x="454" y="408"/>
                </a:lnTo>
                <a:lnTo>
                  <a:pt x="458" y="408"/>
                </a:lnTo>
                <a:lnTo>
                  <a:pt x="458" y="404"/>
                </a:lnTo>
                <a:lnTo>
                  <a:pt x="462" y="404"/>
                </a:lnTo>
                <a:lnTo>
                  <a:pt x="462" y="400"/>
                </a:lnTo>
                <a:lnTo>
                  <a:pt x="466" y="400"/>
                </a:lnTo>
                <a:lnTo>
                  <a:pt x="470" y="400"/>
                </a:lnTo>
                <a:lnTo>
                  <a:pt x="474" y="400"/>
                </a:lnTo>
                <a:lnTo>
                  <a:pt x="478" y="400"/>
                </a:lnTo>
                <a:lnTo>
                  <a:pt x="480" y="396"/>
                </a:lnTo>
                <a:lnTo>
                  <a:pt x="484" y="396"/>
                </a:lnTo>
                <a:lnTo>
                  <a:pt x="492" y="392"/>
                </a:lnTo>
                <a:lnTo>
                  <a:pt x="496" y="396"/>
                </a:lnTo>
                <a:lnTo>
                  <a:pt x="500" y="396"/>
                </a:lnTo>
                <a:lnTo>
                  <a:pt x="504" y="400"/>
                </a:lnTo>
                <a:lnTo>
                  <a:pt x="504" y="404"/>
                </a:lnTo>
                <a:lnTo>
                  <a:pt x="500" y="408"/>
                </a:lnTo>
                <a:lnTo>
                  <a:pt x="504" y="408"/>
                </a:lnTo>
                <a:lnTo>
                  <a:pt x="508" y="410"/>
                </a:lnTo>
                <a:lnTo>
                  <a:pt x="508" y="408"/>
                </a:lnTo>
                <a:lnTo>
                  <a:pt x="510" y="408"/>
                </a:lnTo>
                <a:lnTo>
                  <a:pt x="510" y="410"/>
                </a:lnTo>
                <a:lnTo>
                  <a:pt x="514" y="410"/>
                </a:lnTo>
                <a:lnTo>
                  <a:pt x="514" y="414"/>
                </a:lnTo>
                <a:lnTo>
                  <a:pt x="518" y="414"/>
                </a:lnTo>
                <a:lnTo>
                  <a:pt x="522" y="414"/>
                </a:lnTo>
                <a:lnTo>
                  <a:pt x="526" y="414"/>
                </a:lnTo>
                <a:lnTo>
                  <a:pt x="530" y="414"/>
                </a:lnTo>
                <a:lnTo>
                  <a:pt x="530" y="410"/>
                </a:lnTo>
                <a:lnTo>
                  <a:pt x="534" y="410"/>
                </a:lnTo>
                <a:lnTo>
                  <a:pt x="534" y="414"/>
                </a:lnTo>
                <a:lnTo>
                  <a:pt x="534" y="418"/>
                </a:lnTo>
                <a:lnTo>
                  <a:pt x="536" y="418"/>
                </a:lnTo>
                <a:lnTo>
                  <a:pt x="540" y="422"/>
                </a:lnTo>
                <a:lnTo>
                  <a:pt x="544" y="422"/>
                </a:lnTo>
                <a:lnTo>
                  <a:pt x="548" y="422"/>
                </a:lnTo>
                <a:lnTo>
                  <a:pt x="552" y="422"/>
                </a:lnTo>
                <a:lnTo>
                  <a:pt x="556" y="422"/>
                </a:lnTo>
                <a:lnTo>
                  <a:pt x="560" y="426"/>
                </a:lnTo>
                <a:lnTo>
                  <a:pt x="560" y="422"/>
                </a:lnTo>
                <a:lnTo>
                  <a:pt x="564" y="422"/>
                </a:lnTo>
                <a:lnTo>
                  <a:pt x="566" y="422"/>
                </a:lnTo>
                <a:lnTo>
                  <a:pt x="570" y="422"/>
                </a:lnTo>
                <a:lnTo>
                  <a:pt x="574" y="418"/>
                </a:lnTo>
                <a:lnTo>
                  <a:pt x="578" y="418"/>
                </a:lnTo>
                <a:lnTo>
                  <a:pt x="578" y="422"/>
                </a:lnTo>
                <a:lnTo>
                  <a:pt x="582" y="422"/>
                </a:lnTo>
                <a:lnTo>
                  <a:pt x="586" y="422"/>
                </a:lnTo>
                <a:lnTo>
                  <a:pt x="590" y="422"/>
                </a:lnTo>
                <a:lnTo>
                  <a:pt x="592" y="422"/>
                </a:lnTo>
                <a:lnTo>
                  <a:pt x="596" y="422"/>
                </a:lnTo>
                <a:lnTo>
                  <a:pt x="600" y="422"/>
                </a:lnTo>
                <a:lnTo>
                  <a:pt x="604" y="422"/>
                </a:lnTo>
                <a:lnTo>
                  <a:pt x="600" y="418"/>
                </a:lnTo>
                <a:lnTo>
                  <a:pt x="596" y="418"/>
                </a:lnTo>
                <a:lnTo>
                  <a:pt x="596" y="414"/>
                </a:lnTo>
                <a:lnTo>
                  <a:pt x="600" y="414"/>
                </a:lnTo>
                <a:lnTo>
                  <a:pt x="604" y="418"/>
                </a:lnTo>
                <a:lnTo>
                  <a:pt x="608" y="422"/>
                </a:lnTo>
                <a:lnTo>
                  <a:pt x="612" y="426"/>
                </a:lnTo>
                <a:lnTo>
                  <a:pt x="616" y="426"/>
                </a:lnTo>
                <a:lnTo>
                  <a:pt x="620" y="426"/>
                </a:lnTo>
                <a:lnTo>
                  <a:pt x="620" y="422"/>
                </a:lnTo>
                <a:lnTo>
                  <a:pt x="620" y="418"/>
                </a:lnTo>
                <a:lnTo>
                  <a:pt x="616" y="418"/>
                </a:lnTo>
                <a:lnTo>
                  <a:pt x="612" y="414"/>
                </a:lnTo>
                <a:lnTo>
                  <a:pt x="612" y="418"/>
                </a:lnTo>
                <a:lnTo>
                  <a:pt x="608" y="418"/>
                </a:lnTo>
                <a:lnTo>
                  <a:pt x="608" y="422"/>
                </a:lnTo>
                <a:lnTo>
                  <a:pt x="604" y="418"/>
                </a:lnTo>
                <a:lnTo>
                  <a:pt x="604" y="414"/>
                </a:lnTo>
                <a:lnTo>
                  <a:pt x="600" y="410"/>
                </a:lnTo>
                <a:lnTo>
                  <a:pt x="600" y="414"/>
                </a:lnTo>
                <a:lnTo>
                  <a:pt x="604" y="414"/>
                </a:lnTo>
                <a:lnTo>
                  <a:pt x="604" y="410"/>
                </a:lnTo>
                <a:lnTo>
                  <a:pt x="600" y="410"/>
                </a:lnTo>
                <a:lnTo>
                  <a:pt x="600" y="408"/>
                </a:lnTo>
                <a:lnTo>
                  <a:pt x="596" y="408"/>
                </a:lnTo>
                <a:lnTo>
                  <a:pt x="600" y="408"/>
                </a:lnTo>
                <a:lnTo>
                  <a:pt x="604" y="408"/>
                </a:lnTo>
                <a:lnTo>
                  <a:pt x="608" y="408"/>
                </a:lnTo>
                <a:lnTo>
                  <a:pt x="612" y="408"/>
                </a:lnTo>
                <a:lnTo>
                  <a:pt x="608" y="408"/>
                </a:lnTo>
                <a:lnTo>
                  <a:pt x="608" y="404"/>
                </a:lnTo>
                <a:lnTo>
                  <a:pt x="612" y="404"/>
                </a:lnTo>
                <a:lnTo>
                  <a:pt x="616" y="408"/>
                </a:lnTo>
                <a:lnTo>
                  <a:pt x="616" y="404"/>
                </a:lnTo>
                <a:lnTo>
                  <a:pt x="620" y="404"/>
                </a:lnTo>
                <a:lnTo>
                  <a:pt x="620" y="408"/>
                </a:lnTo>
                <a:lnTo>
                  <a:pt x="622" y="408"/>
                </a:lnTo>
                <a:lnTo>
                  <a:pt x="622" y="410"/>
                </a:lnTo>
                <a:lnTo>
                  <a:pt x="626" y="410"/>
                </a:lnTo>
                <a:lnTo>
                  <a:pt x="630" y="410"/>
                </a:lnTo>
                <a:lnTo>
                  <a:pt x="630" y="408"/>
                </a:lnTo>
                <a:lnTo>
                  <a:pt x="630" y="410"/>
                </a:lnTo>
                <a:lnTo>
                  <a:pt x="626" y="414"/>
                </a:lnTo>
                <a:lnTo>
                  <a:pt x="630" y="414"/>
                </a:lnTo>
                <a:lnTo>
                  <a:pt x="630" y="410"/>
                </a:lnTo>
                <a:lnTo>
                  <a:pt x="634" y="410"/>
                </a:lnTo>
                <a:lnTo>
                  <a:pt x="638" y="410"/>
                </a:lnTo>
                <a:lnTo>
                  <a:pt x="634" y="410"/>
                </a:lnTo>
                <a:lnTo>
                  <a:pt x="638" y="414"/>
                </a:lnTo>
                <a:lnTo>
                  <a:pt x="634" y="414"/>
                </a:lnTo>
                <a:lnTo>
                  <a:pt x="634" y="418"/>
                </a:lnTo>
                <a:lnTo>
                  <a:pt x="634" y="422"/>
                </a:lnTo>
                <a:lnTo>
                  <a:pt x="634" y="426"/>
                </a:lnTo>
                <a:lnTo>
                  <a:pt x="630" y="426"/>
                </a:lnTo>
                <a:lnTo>
                  <a:pt x="630" y="430"/>
                </a:lnTo>
                <a:lnTo>
                  <a:pt x="634" y="430"/>
                </a:lnTo>
                <a:lnTo>
                  <a:pt x="634" y="434"/>
                </a:lnTo>
                <a:lnTo>
                  <a:pt x="634" y="436"/>
                </a:lnTo>
                <a:lnTo>
                  <a:pt x="638" y="434"/>
                </a:lnTo>
                <a:lnTo>
                  <a:pt x="642" y="434"/>
                </a:lnTo>
                <a:lnTo>
                  <a:pt x="642" y="436"/>
                </a:lnTo>
                <a:lnTo>
                  <a:pt x="638" y="436"/>
                </a:lnTo>
                <a:lnTo>
                  <a:pt x="642" y="436"/>
                </a:lnTo>
                <a:lnTo>
                  <a:pt x="646" y="436"/>
                </a:lnTo>
                <a:lnTo>
                  <a:pt x="646" y="440"/>
                </a:lnTo>
                <a:lnTo>
                  <a:pt x="642" y="440"/>
                </a:lnTo>
                <a:lnTo>
                  <a:pt x="638" y="440"/>
                </a:lnTo>
                <a:lnTo>
                  <a:pt x="634" y="440"/>
                </a:lnTo>
                <a:lnTo>
                  <a:pt x="630" y="440"/>
                </a:lnTo>
                <a:lnTo>
                  <a:pt x="630" y="436"/>
                </a:lnTo>
                <a:lnTo>
                  <a:pt x="630" y="440"/>
                </a:lnTo>
                <a:lnTo>
                  <a:pt x="634" y="440"/>
                </a:lnTo>
                <a:lnTo>
                  <a:pt x="634" y="444"/>
                </a:lnTo>
                <a:lnTo>
                  <a:pt x="638" y="444"/>
                </a:lnTo>
                <a:lnTo>
                  <a:pt x="638" y="448"/>
                </a:lnTo>
                <a:lnTo>
                  <a:pt x="642" y="448"/>
                </a:lnTo>
                <a:lnTo>
                  <a:pt x="638" y="444"/>
                </a:lnTo>
                <a:lnTo>
                  <a:pt x="634" y="444"/>
                </a:lnTo>
                <a:lnTo>
                  <a:pt x="634" y="440"/>
                </a:lnTo>
                <a:lnTo>
                  <a:pt x="638" y="440"/>
                </a:lnTo>
                <a:lnTo>
                  <a:pt x="642" y="440"/>
                </a:lnTo>
                <a:lnTo>
                  <a:pt x="642" y="444"/>
                </a:lnTo>
                <a:lnTo>
                  <a:pt x="646" y="444"/>
                </a:lnTo>
                <a:lnTo>
                  <a:pt x="650" y="440"/>
                </a:lnTo>
                <a:lnTo>
                  <a:pt x="646" y="440"/>
                </a:lnTo>
                <a:lnTo>
                  <a:pt x="646" y="436"/>
                </a:lnTo>
                <a:lnTo>
                  <a:pt x="650" y="434"/>
                </a:lnTo>
                <a:lnTo>
                  <a:pt x="646" y="434"/>
                </a:lnTo>
                <a:lnTo>
                  <a:pt x="646" y="430"/>
                </a:lnTo>
                <a:lnTo>
                  <a:pt x="646" y="426"/>
                </a:lnTo>
                <a:lnTo>
                  <a:pt x="642" y="426"/>
                </a:lnTo>
                <a:lnTo>
                  <a:pt x="642" y="422"/>
                </a:lnTo>
                <a:lnTo>
                  <a:pt x="646" y="418"/>
                </a:lnTo>
                <a:lnTo>
                  <a:pt x="642" y="418"/>
                </a:lnTo>
                <a:lnTo>
                  <a:pt x="646" y="418"/>
                </a:lnTo>
                <a:lnTo>
                  <a:pt x="646" y="414"/>
                </a:lnTo>
                <a:lnTo>
                  <a:pt x="650" y="414"/>
                </a:lnTo>
                <a:lnTo>
                  <a:pt x="652" y="414"/>
                </a:lnTo>
                <a:lnTo>
                  <a:pt x="656" y="414"/>
                </a:lnTo>
                <a:lnTo>
                  <a:pt x="660" y="410"/>
                </a:lnTo>
                <a:lnTo>
                  <a:pt x="664" y="410"/>
                </a:lnTo>
                <a:lnTo>
                  <a:pt x="664" y="408"/>
                </a:lnTo>
                <a:lnTo>
                  <a:pt x="660" y="408"/>
                </a:lnTo>
                <a:lnTo>
                  <a:pt x="664" y="408"/>
                </a:lnTo>
                <a:lnTo>
                  <a:pt x="664" y="404"/>
                </a:lnTo>
                <a:lnTo>
                  <a:pt x="668" y="404"/>
                </a:lnTo>
                <a:lnTo>
                  <a:pt x="672" y="404"/>
                </a:lnTo>
                <a:lnTo>
                  <a:pt x="672" y="400"/>
                </a:lnTo>
                <a:lnTo>
                  <a:pt x="668" y="400"/>
                </a:lnTo>
                <a:lnTo>
                  <a:pt x="668" y="396"/>
                </a:lnTo>
                <a:lnTo>
                  <a:pt x="672" y="396"/>
                </a:lnTo>
                <a:lnTo>
                  <a:pt x="672" y="392"/>
                </a:lnTo>
                <a:lnTo>
                  <a:pt x="668" y="392"/>
                </a:lnTo>
                <a:lnTo>
                  <a:pt x="664" y="392"/>
                </a:lnTo>
                <a:lnTo>
                  <a:pt x="664" y="396"/>
                </a:lnTo>
                <a:lnTo>
                  <a:pt x="668" y="396"/>
                </a:lnTo>
                <a:lnTo>
                  <a:pt x="668" y="392"/>
                </a:lnTo>
                <a:lnTo>
                  <a:pt x="668" y="396"/>
                </a:lnTo>
                <a:lnTo>
                  <a:pt x="664" y="396"/>
                </a:lnTo>
                <a:lnTo>
                  <a:pt x="660" y="400"/>
                </a:lnTo>
                <a:lnTo>
                  <a:pt x="656" y="400"/>
                </a:lnTo>
                <a:lnTo>
                  <a:pt x="656" y="396"/>
                </a:lnTo>
                <a:lnTo>
                  <a:pt x="656" y="392"/>
                </a:lnTo>
                <a:lnTo>
                  <a:pt x="660" y="392"/>
                </a:lnTo>
                <a:lnTo>
                  <a:pt x="664" y="388"/>
                </a:lnTo>
                <a:lnTo>
                  <a:pt x="660" y="388"/>
                </a:lnTo>
                <a:lnTo>
                  <a:pt x="660" y="384"/>
                </a:lnTo>
                <a:lnTo>
                  <a:pt x="664" y="380"/>
                </a:lnTo>
                <a:lnTo>
                  <a:pt x="668" y="380"/>
                </a:lnTo>
                <a:lnTo>
                  <a:pt x="672" y="380"/>
                </a:lnTo>
                <a:lnTo>
                  <a:pt x="668" y="380"/>
                </a:lnTo>
                <a:lnTo>
                  <a:pt x="668" y="384"/>
                </a:lnTo>
                <a:lnTo>
                  <a:pt x="668" y="388"/>
                </a:lnTo>
                <a:lnTo>
                  <a:pt x="672" y="384"/>
                </a:lnTo>
                <a:lnTo>
                  <a:pt x="676" y="380"/>
                </a:lnTo>
                <a:lnTo>
                  <a:pt x="672" y="380"/>
                </a:lnTo>
                <a:lnTo>
                  <a:pt x="672" y="378"/>
                </a:lnTo>
                <a:lnTo>
                  <a:pt x="668" y="378"/>
                </a:lnTo>
                <a:lnTo>
                  <a:pt x="668" y="380"/>
                </a:lnTo>
                <a:lnTo>
                  <a:pt x="664" y="380"/>
                </a:lnTo>
                <a:lnTo>
                  <a:pt x="660" y="380"/>
                </a:lnTo>
                <a:lnTo>
                  <a:pt x="660" y="378"/>
                </a:lnTo>
                <a:lnTo>
                  <a:pt x="656" y="378"/>
                </a:lnTo>
                <a:lnTo>
                  <a:pt x="656" y="374"/>
                </a:lnTo>
                <a:lnTo>
                  <a:pt x="652" y="374"/>
                </a:lnTo>
                <a:lnTo>
                  <a:pt x="656" y="378"/>
                </a:lnTo>
                <a:lnTo>
                  <a:pt x="652" y="378"/>
                </a:lnTo>
                <a:lnTo>
                  <a:pt x="650" y="378"/>
                </a:lnTo>
                <a:lnTo>
                  <a:pt x="650" y="374"/>
                </a:lnTo>
                <a:lnTo>
                  <a:pt x="646" y="374"/>
                </a:lnTo>
                <a:lnTo>
                  <a:pt x="642" y="374"/>
                </a:lnTo>
                <a:lnTo>
                  <a:pt x="642" y="370"/>
                </a:lnTo>
                <a:lnTo>
                  <a:pt x="638" y="370"/>
                </a:lnTo>
                <a:lnTo>
                  <a:pt x="634" y="370"/>
                </a:lnTo>
                <a:lnTo>
                  <a:pt x="634" y="366"/>
                </a:lnTo>
                <a:lnTo>
                  <a:pt x="630" y="366"/>
                </a:lnTo>
                <a:lnTo>
                  <a:pt x="630" y="362"/>
                </a:lnTo>
                <a:lnTo>
                  <a:pt x="630" y="358"/>
                </a:lnTo>
                <a:lnTo>
                  <a:pt x="634" y="350"/>
                </a:lnTo>
                <a:lnTo>
                  <a:pt x="638" y="350"/>
                </a:lnTo>
                <a:lnTo>
                  <a:pt x="634" y="350"/>
                </a:lnTo>
                <a:lnTo>
                  <a:pt x="638" y="348"/>
                </a:lnTo>
                <a:lnTo>
                  <a:pt x="634" y="348"/>
                </a:lnTo>
                <a:lnTo>
                  <a:pt x="634" y="350"/>
                </a:lnTo>
                <a:lnTo>
                  <a:pt x="630" y="348"/>
                </a:lnTo>
                <a:lnTo>
                  <a:pt x="626" y="348"/>
                </a:lnTo>
                <a:lnTo>
                  <a:pt x="626" y="344"/>
                </a:lnTo>
                <a:lnTo>
                  <a:pt x="630" y="344"/>
                </a:lnTo>
                <a:lnTo>
                  <a:pt x="630" y="340"/>
                </a:lnTo>
                <a:lnTo>
                  <a:pt x="630" y="336"/>
                </a:lnTo>
                <a:lnTo>
                  <a:pt x="630" y="340"/>
                </a:lnTo>
                <a:lnTo>
                  <a:pt x="630" y="336"/>
                </a:lnTo>
                <a:lnTo>
                  <a:pt x="630" y="332"/>
                </a:lnTo>
                <a:lnTo>
                  <a:pt x="634" y="332"/>
                </a:lnTo>
                <a:lnTo>
                  <a:pt x="634" y="328"/>
                </a:lnTo>
                <a:lnTo>
                  <a:pt x="638" y="328"/>
                </a:lnTo>
                <a:lnTo>
                  <a:pt x="638" y="332"/>
                </a:lnTo>
                <a:lnTo>
                  <a:pt x="642" y="332"/>
                </a:lnTo>
                <a:lnTo>
                  <a:pt x="646" y="332"/>
                </a:lnTo>
                <a:lnTo>
                  <a:pt x="642" y="328"/>
                </a:lnTo>
                <a:lnTo>
                  <a:pt x="638" y="328"/>
                </a:lnTo>
                <a:lnTo>
                  <a:pt x="638" y="324"/>
                </a:lnTo>
                <a:lnTo>
                  <a:pt x="642" y="324"/>
                </a:lnTo>
                <a:lnTo>
                  <a:pt x="642" y="322"/>
                </a:lnTo>
                <a:lnTo>
                  <a:pt x="646" y="322"/>
                </a:lnTo>
                <a:lnTo>
                  <a:pt x="650" y="318"/>
                </a:lnTo>
                <a:lnTo>
                  <a:pt x="652" y="318"/>
                </a:lnTo>
                <a:lnTo>
                  <a:pt x="656" y="318"/>
                </a:lnTo>
                <a:lnTo>
                  <a:pt x="652" y="318"/>
                </a:lnTo>
                <a:lnTo>
                  <a:pt x="650" y="318"/>
                </a:lnTo>
                <a:lnTo>
                  <a:pt x="652" y="314"/>
                </a:lnTo>
                <a:lnTo>
                  <a:pt x="656" y="314"/>
                </a:lnTo>
                <a:lnTo>
                  <a:pt x="660" y="318"/>
                </a:lnTo>
                <a:lnTo>
                  <a:pt x="656" y="318"/>
                </a:lnTo>
                <a:lnTo>
                  <a:pt x="656" y="322"/>
                </a:lnTo>
                <a:lnTo>
                  <a:pt x="656" y="318"/>
                </a:lnTo>
                <a:lnTo>
                  <a:pt x="660" y="318"/>
                </a:lnTo>
                <a:lnTo>
                  <a:pt x="660" y="322"/>
                </a:lnTo>
                <a:lnTo>
                  <a:pt x="664" y="322"/>
                </a:lnTo>
                <a:lnTo>
                  <a:pt x="668" y="322"/>
                </a:lnTo>
                <a:lnTo>
                  <a:pt x="668" y="324"/>
                </a:lnTo>
                <a:lnTo>
                  <a:pt x="672" y="324"/>
                </a:lnTo>
                <a:lnTo>
                  <a:pt x="676" y="328"/>
                </a:lnTo>
                <a:lnTo>
                  <a:pt x="678" y="332"/>
                </a:lnTo>
                <a:lnTo>
                  <a:pt x="678" y="336"/>
                </a:lnTo>
                <a:lnTo>
                  <a:pt x="682" y="336"/>
                </a:lnTo>
                <a:lnTo>
                  <a:pt x="682" y="340"/>
                </a:lnTo>
                <a:lnTo>
                  <a:pt x="678" y="344"/>
                </a:lnTo>
                <a:lnTo>
                  <a:pt x="682" y="344"/>
                </a:lnTo>
                <a:lnTo>
                  <a:pt x="682" y="348"/>
                </a:lnTo>
                <a:lnTo>
                  <a:pt x="686" y="348"/>
                </a:lnTo>
                <a:lnTo>
                  <a:pt x="690" y="350"/>
                </a:lnTo>
                <a:lnTo>
                  <a:pt x="690" y="354"/>
                </a:lnTo>
                <a:lnTo>
                  <a:pt x="694" y="354"/>
                </a:lnTo>
                <a:lnTo>
                  <a:pt x="694" y="358"/>
                </a:lnTo>
                <a:lnTo>
                  <a:pt x="694" y="354"/>
                </a:lnTo>
                <a:lnTo>
                  <a:pt x="698" y="354"/>
                </a:lnTo>
                <a:lnTo>
                  <a:pt x="698" y="358"/>
                </a:lnTo>
                <a:lnTo>
                  <a:pt x="702" y="362"/>
                </a:lnTo>
                <a:lnTo>
                  <a:pt x="698" y="362"/>
                </a:lnTo>
                <a:lnTo>
                  <a:pt x="694" y="362"/>
                </a:lnTo>
                <a:lnTo>
                  <a:pt x="690" y="358"/>
                </a:lnTo>
                <a:lnTo>
                  <a:pt x="690" y="362"/>
                </a:lnTo>
                <a:lnTo>
                  <a:pt x="686" y="362"/>
                </a:lnTo>
                <a:lnTo>
                  <a:pt x="690" y="362"/>
                </a:lnTo>
                <a:lnTo>
                  <a:pt x="694" y="362"/>
                </a:lnTo>
                <a:lnTo>
                  <a:pt x="694" y="366"/>
                </a:lnTo>
                <a:lnTo>
                  <a:pt x="690" y="366"/>
                </a:lnTo>
                <a:lnTo>
                  <a:pt x="686" y="370"/>
                </a:lnTo>
                <a:lnTo>
                  <a:pt x="682" y="374"/>
                </a:lnTo>
                <a:lnTo>
                  <a:pt x="686" y="374"/>
                </a:lnTo>
                <a:lnTo>
                  <a:pt x="682" y="374"/>
                </a:lnTo>
                <a:lnTo>
                  <a:pt x="678" y="374"/>
                </a:lnTo>
                <a:lnTo>
                  <a:pt x="682" y="374"/>
                </a:lnTo>
                <a:lnTo>
                  <a:pt x="686" y="374"/>
                </a:lnTo>
                <a:lnTo>
                  <a:pt x="690" y="374"/>
                </a:lnTo>
                <a:lnTo>
                  <a:pt x="694" y="378"/>
                </a:lnTo>
                <a:lnTo>
                  <a:pt x="690" y="378"/>
                </a:lnTo>
                <a:lnTo>
                  <a:pt x="690" y="374"/>
                </a:lnTo>
                <a:lnTo>
                  <a:pt x="690" y="378"/>
                </a:lnTo>
                <a:lnTo>
                  <a:pt x="694" y="378"/>
                </a:lnTo>
                <a:lnTo>
                  <a:pt x="698" y="378"/>
                </a:lnTo>
                <a:lnTo>
                  <a:pt x="702" y="374"/>
                </a:lnTo>
                <a:lnTo>
                  <a:pt x="706" y="374"/>
                </a:lnTo>
                <a:lnTo>
                  <a:pt x="702" y="378"/>
                </a:lnTo>
                <a:lnTo>
                  <a:pt x="706" y="378"/>
                </a:lnTo>
                <a:lnTo>
                  <a:pt x="708" y="378"/>
                </a:lnTo>
                <a:lnTo>
                  <a:pt x="712" y="378"/>
                </a:lnTo>
                <a:lnTo>
                  <a:pt x="716" y="378"/>
                </a:lnTo>
                <a:lnTo>
                  <a:pt x="716" y="380"/>
                </a:lnTo>
                <a:lnTo>
                  <a:pt x="712" y="380"/>
                </a:lnTo>
                <a:lnTo>
                  <a:pt x="708" y="380"/>
                </a:lnTo>
                <a:lnTo>
                  <a:pt x="708" y="384"/>
                </a:lnTo>
                <a:lnTo>
                  <a:pt x="706" y="384"/>
                </a:lnTo>
                <a:lnTo>
                  <a:pt x="702" y="384"/>
                </a:lnTo>
                <a:lnTo>
                  <a:pt x="702" y="380"/>
                </a:lnTo>
                <a:lnTo>
                  <a:pt x="702" y="384"/>
                </a:lnTo>
                <a:lnTo>
                  <a:pt x="706" y="384"/>
                </a:lnTo>
                <a:lnTo>
                  <a:pt x="708" y="384"/>
                </a:lnTo>
                <a:lnTo>
                  <a:pt x="708" y="388"/>
                </a:lnTo>
                <a:lnTo>
                  <a:pt x="712" y="388"/>
                </a:lnTo>
                <a:lnTo>
                  <a:pt x="712" y="392"/>
                </a:lnTo>
                <a:lnTo>
                  <a:pt x="716" y="392"/>
                </a:lnTo>
                <a:lnTo>
                  <a:pt x="716" y="396"/>
                </a:lnTo>
                <a:lnTo>
                  <a:pt x="712" y="396"/>
                </a:lnTo>
                <a:lnTo>
                  <a:pt x="716" y="400"/>
                </a:lnTo>
                <a:lnTo>
                  <a:pt x="716" y="404"/>
                </a:lnTo>
                <a:lnTo>
                  <a:pt x="712" y="404"/>
                </a:lnTo>
                <a:lnTo>
                  <a:pt x="712" y="408"/>
                </a:lnTo>
                <a:lnTo>
                  <a:pt x="716" y="408"/>
                </a:lnTo>
                <a:lnTo>
                  <a:pt x="716" y="410"/>
                </a:lnTo>
                <a:lnTo>
                  <a:pt x="720" y="410"/>
                </a:lnTo>
                <a:lnTo>
                  <a:pt x="720" y="408"/>
                </a:lnTo>
                <a:lnTo>
                  <a:pt x="724" y="408"/>
                </a:lnTo>
                <a:lnTo>
                  <a:pt x="724" y="404"/>
                </a:lnTo>
                <a:lnTo>
                  <a:pt x="724" y="400"/>
                </a:lnTo>
                <a:lnTo>
                  <a:pt x="728" y="396"/>
                </a:lnTo>
                <a:lnTo>
                  <a:pt x="724" y="392"/>
                </a:lnTo>
                <a:lnTo>
                  <a:pt x="728" y="392"/>
                </a:lnTo>
                <a:lnTo>
                  <a:pt x="728" y="388"/>
                </a:lnTo>
                <a:lnTo>
                  <a:pt x="732" y="388"/>
                </a:lnTo>
                <a:lnTo>
                  <a:pt x="732" y="384"/>
                </a:lnTo>
                <a:lnTo>
                  <a:pt x="734" y="384"/>
                </a:lnTo>
                <a:lnTo>
                  <a:pt x="738" y="388"/>
                </a:lnTo>
                <a:lnTo>
                  <a:pt x="742" y="388"/>
                </a:lnTo>
                <a:lnTo>
                  <a:pt x="742" y="392"/>
                </a:lnTo>
                <a:lnTo>
                  <a:pt x="746" y="392"/>
                </a:lnTo>
                <a:lnTo>
                  <a:pt x="748" y="396"/>
                </a:lnTo>
                <a:lnTo>
                  <a:pt x="748" y="400"/>
                </a:lnTo>
                <a:lnTo>
                  <a:pt x="748" y="404"/>
                </a:lnTo>
                <a:lnTo>
                  <a:pt x="752" y="404"/>
                </a:lnTo>
                <a:lnTo>
                  <a:pt x="752" y="408"/>
                </a:lnTo>
                <a:lnTo>
                  <a:pt x="752" y="410"/>
                </a:lnTo>
                <a:lnTo>
                  <a:pt x="748" y="410"/>
                </a:lnTo>
                <a:lnTo>
                  <a:pt x="746" y="408"/>
                </a:lnTo>
                <a:lnTo>
                  <a:pt x="746" y="410"/>
                </a:lnTo>
                <a:lnTo>
                  <a:pt x="746" y="414"/>
                </a:lnTo>
                <a:lnTo>
                  <a:pt x="746" y="418"/>
                </a:lnTo>
                <a:lnTo>
                  <a:pt x="746" y="422"/>
                </a:lnTo>
                <a:lnTo>
                  <a:pt x="746" y="426"/>
                </a:lnTo>
                <a:lnTo>
                  <a:pt x="748" y="426"/>
                </a:lnTo>
                <a:lnTo>
                  <a:pt x="752" y="426"/>
                </a:lnTo>
                <a:lnTo>
                  <a:pt x="752" y="430"/>
                </a:lnTo>
                <a:lnTo>
                  <a:pt x="756" y="430"/>
                </a:lnTo>
                <a:lnTo>
                  <a:pt x="756" y="434"/>
                </a:lnTo>
                <a:lnTo>
                  <a:pt x="756" y="436"/>
                </a:lnTo>
                <a:lnTo>
                  <a:pt x="760" y="436"/>
                </a:lnTo>
                <a:lnTo>
                  <a:pt x="764" y="436"/>
                </a:lnTo>
                <a:lnTo>
                  <a:pt x="764" y="434"/>
                </a:lnTo>
                <a:lnTo>
                  <a:pt x="764" y="430"/>
                </a:lnTo>
                <a:lnTo>
                  <a:pt x="768" y="430"/>
                </a:lnTo>
                <a:lnTo>
                  <a:pt x="768" y="434"/>
                </a:lnTo>
                <a:lnTo>
                  <a:pt x="772" y="434"/>
                </a:lnTo>
                <a:lnTo>
                  <a:pt x="772" y="430"/>
                </a:lnTo>
                <a:lnTo>
                  <a:pt x="772" y="426"/>
                </a:lnTo>
                <a:lnTo>
                  <a:pt x="772" y="422"/>
                </a:lnTo>
                <a:lnTo>
                  <a:pt x="776" y="418"/>
                </a:lnTo>
                <a:lnTo>
                  <a:pt x="778" y="414"/>
                </a:lnTo>
                <a:lnTo>
                  <a:pt x="778" y="410"/>
                </a:lnTo>
                <a:lnTo>
                  <a:pt x="778" y="408"/>
                </a:lnTo>
                <a:lnTo>
                  <a:pt x="782" y="408"/>
                </a:lnTo>
                <a:lnTo>
                  <a:pt x="782" y="404"/>
                </a:lnTo>
                <a:lnTo>
                  <a:pt x="782" y="400"/>
                </a:lnTo>
                <a:lnTo>
                  <a:pt x="782" y="396"/>
                </a:lnTo>
                <a:lnTo>
                  <a:pt x="782" y="400"/>
                </a:lnTo>
                <a:lnTo>
                  <a:pt x="786" y="400"/>
                </a:lnTo>
                <a:lnTo>
                  <a:pt x="786" y="396"/>
                </a:lnTo>
                <a:lnTo>
                  <a:pt x="782" y="396"/>
                </a:lnTo>
                <a:lnTo>
                  <a:pt x="786" y="396"/>
                </a:lnTo>
                <a:lnTo>
                  <a:pt x="786" y="400"/>
                </a:lnTo>
                <a:lnTo>
                  <a:pt x="790" y="400"/>
                </a:lnTo>
                <a:lnTo>
                  <a:pt x="790" y="396"/>
                </a:lnTo>
                <a:lnTo>
                  <a:pt x="794" y="396"/>
                </a:lnTo>
                <a:lnTo>
                  <a:pt x="794" y="400"/>
                </a:lnTo>
                <a:lnTo>
                  <a:pt x="794" y="396"/>
                </a:lnTo>
                <a:lnTo>
                  <a:pt x="790" y="396"/>
                </a:lnTo>
                <a:lnTo>
                  <a:pt x="790" y="392"/>
                </a:lnTo>
                <a:lnTo>
                  <a:pt x="794" y="392"/>
                </a:lnTo>
                <a:lnTo>
                  <a:pt x="790" y="392"/>
                </a:lnTo>
                <a:lnTo>
                  <a:pt x="794" y="392"/>
                </a:lnTo>
                <a:lnTo>
                  <a:pt x="798" y="392"/>
                </a:lnTo>
                <a:lnTo>
                  <a:pt x="794" y="388"/>
                </a:lnTo>
                <a:lnTo>
                  <a:pt x="790" y="388"/>
                </a:lnTo>
                <a:lnTo>
                  <a:pt x="786" y="388"/>
                </a:lnTo>
                <a:lnTo>
                  <a:pt x="790" y="388"/>
                </a:lnTo>
                <a:lnTo>
                  <a:pt x="786" y="384"/>
                </a:lnTo>
                <a:lnTo>
                  <a:pt x="786" y="380"/>
                </a:lnTo>
                <a:lnTo>
                  <a:pt x="782" y="380"/>
                </a:lnTo>
                <a:lnTo>
                  <a:pt x="782" y="374"/>
                </a:lnTo>
                <a:lnTo>
                  <a:pt x="786" y="370"/>
                </a:lnTo>
                <a:lnTo>
                  <a:pt x="786" y="374"/>
                </a:lnTo>
                <a:lnTo>
                  <a:pt x="786" y="370"/>
                </a:lnTo>
                <a:lnTo>
                  <a:pt x="782" y="370"/>
                </a:lnTo>
                <a:lnTo>
                  <a:pt x="786" y="370"/>
                </a:lnTo>
                <a:lnTo>
                  <a:pt x="790" y="370"/>
                </a:lnTo>
                <a:lnTo>
                  <a:pt x="790" y="374"/>
                </a:lnTo>
                <a:lnTo>
                  <a:pt x="794" y="370"/>
                </a:lnTo>
                <a:lnTo>
                  <a:pt x="798" y="370"/>
                </a:lnTo>
                <a:lnTo>
                  <a:pt x="802" y="370"/>
                </a:lnTo>
                <a:lnTo>
                  <a:pt x="806" y="370"/>
                </a:lnTo>
                <a:lnTo>
                  <a:pt x="806" y="374"/>
                </a:lnTo>
                <a:lnTo>
                  <a:pt x="808" y="374"/>
                </a:lnTo>
                <a:lnTo>
                  <a:pt x="812" y="374"/>
                </a:lnTo>
                <a:lnTo>
                  <a:pt x="816" y="374"/>
                </a:lnTo>
                <a:lnTo>
                  <a:pt x="820" y="374"/>
                </a:lnTo>
                <a:lnTo>
                  <a:pt x="824" y="374"/>
                </a:lnTo>
                <a:lnTo>
                  <a:pt x="828" y="374"/>
                </a:lnTo>
                <a:lnTo>
                  <a:pt x="832" y="374"/>
                </a:lnTo>
                <a:lnTo>
                  <a:pt x="832" y="378"/>
                </a:lnTo>
                <a:lnTo>
                  <a:pt x="828" y="378"/>
                </a:lnTo>
                <a:lnTo>
                  <a:pt x="828" y="374"/>
                </a:lnTo>
                <a:lnTo>
                  <a:pt x="824" y="378"/>
                </a:lnTo>
                <a:lnTo>
                  <a:pt x="828" y="378"/>
                </a:lnTo>
                <a:lnTo>
                  <a:pt x="824" y="378"/>
                </a:lnTo>
                <a:lnTo>
                  <a:pt x="820" y="378"/>
                </a:lnTo>
                <a:lnTo>
                  <a:pt x="816" y="378"/>
                </a:lnTo>
                <a:lnTo>
                  <a:pt x="820" y="378"/>
                </a:lnTo>
                <a:lnTo>
                  <a:pt x="824" y="378"/>
                </a:lnTo>
                <a:lnTo>
                  <a:pt x="832" y="380"/>
                </a:lnTo>
                <a:lnTo>
                  <a:pt x="832" y="384"/>
                </a:lnTo>
                <a:lnTo>
                  <a:pt x="834" y="384"/>
                </a:lnTo>
                <a:lnTo>
                  <a:pt x="838" y="384"/>
                </a:lnTo>
                <a:lnTo>
                  <a:pt x="842" y="384"/>
                </a:lnTo>
                <a:lnTo>
                  <a:pt x="842" y="388"/>
                </a:lnTo>
                <a:lnTo>
                  <a:pt x="838" y="392"/>
                </a:lnTo>
                <a:lnTo>
                  <a:pt x="834" y="392"/>
                </a:lnTo>
                <a:lnTo>
                  <a:pt x="834" y="396"/>
                </a:lnTo>
                <a:lnTo>
                  <a:pt x="834" y="392"/>
                </a:lnTo>
                <a:lnTo>
                  <a:pt x="838" y="392"/>
                </a:lnTo>
                <a:lnTo>
                  <a:pt x="838" y="396"/>
                </a:lnTo>
                <a:lnTo>
                  <a:pt x="842" y="396"/>
                </a:lnTo>
                <a:lnTo>
                  <a:pt x="846" y="396"/>
                </a:lnTo>
                <a:lnTo>
                  <a:pt x="846" y="400"/>
                </a:lnTo>
                <a:lnTo>
                  <a:pt x="842" y="400"/>
                </a:lnTo>
                <a:lnTo>
                  <a:pt x="838" y="404"/>
                </a:lnTo>
                <a:lnTo>
                  <a:pt x="834" y="404"/>
                </a:lnTo>
                <a:lnTo>
                  <a:pt x="834" y="408"/>
                </a:lnTo>
                <a:lnTo>
                  <a:pt x="834" y="404"/>
                </a:lnTo>
                <a:lnTo>
                  <a:pt x="832" y="404"/>
                </a:lnTo>
                <a:lnTo>
                  <a:pt x="828" y="404"/>
                </a:lnTo>
                <a:lnTo>
                  <a:pt x="824" y="404"/>
                </a:lnTo>
                <a:lnTo>
                  <a:pt x="828" y="404"/>
                </a:lnTo>
                <a:lnTo>
                  <a:pt x="828" y="408"/>
                </a:lnTo>
                <a:lnTo>
                  <a:pt x="828" y="410"/>
                </a:lnTo>
                <a:lnTo>
                  <a:pt x="832" y="410"/>
                </a:lnTo>
                <a:lnTo>
                  <a:pt x="832" y="414"/>
                </a:lnTo>
                <a:lnTo>
                  <a:pt x="832" y="410"/>
                </a:lnTo>
                <a:lnTo>
                  <a:pt x="834" y="410"/>
                </a:lnTo>
                <a:lnTo>
                  <a:pt x="834" y="414"/>
                </a:lnTo>
                <a:lnTo>
                  <a:pt x="832" y="414"/>
                </a:lnTo>
                <a:lnTo>
                  <a:pt x="832" y="418"/>
                </a:lnTo>
                <a:lnTo>
                  <a:pt x="834" y="418"/>
                </a:lnTo>
                <a:lnTo>
                  <a:pt x="834" y="422"/>
                </a:lnTo>
                <a:lnTo>
                  <a:pt x="838" y="422"/>
                </a:lnTo>
                <a:lnTo>
                  <a:pt x="838" y="426"/>
                </a:lnTo>
                <a:lnTo>
                  <a:pt x="842" y="426"/>
                </a:lnTo>
                <a:lnTo>
                  <a:pt x="846" y="430"/>
                </a:lnTo>
                <a:lnTo>
                  <a:pt x="842" y="430"/>
                </a:lnTo>
                <a:lnTo>
                  <a:pt x="842" y="434"/>
                </a:lnTo>
                <a:lnTo>
                  <a:pt x="842" y="436"/>
                </a:lnTo>
                <a:lnTo>
                  <a:pt x="842" y="440"/>
                </a:lnTo>
                <a:lnTo>
                  <a:pt x="838" y="440"/>
                </a:lnTo>
                <a:lnTo>
                  <a:pt x="834" y="440"/>
                </a:lnTo>
                <a:lnTo>
                  <a:pt x="834" y="444"/>
                </a:lnTo>
                <a:lnTo>
                  <a:pt x="832" y="448"/>
                </a:lnTo>
                <a:lnTo>
                  <a:pt x="828" y="448"/>
                </a:lnTo>
                <a:lnTo>
                  <a:pt x="828" y="452"/>
                </a:lnTo>
                <a:lnTo>
                  <a:pt x="824" y="452"/>
                </a:lnTo>
                <a:lnTo>
                  <a:pt x="820" y="452"/>
                </a:lnTo>
                <a:lnTo>
                  <a:pt x="820" y="456"/>
                </a:lnTo>
                <a:lnTo>
                  <a:pt x="816" y="456"/>
                </a:lnTo>
                <a:lnTo>
                  <a:pt x="812" y="456"/>
                </a:lnTo>
                <a:lnTo>
                  <a:pt x="808" y="452"/>
                </a:lnTo>
                <a:lnTo>
                  <a:pt x="806" y="452"/>
                </a:lnTo>
                <a:lnTo>
                  <a:pt x="806" y="448"/>
                </a:lnTo>
                <a:lnTo>
                  <a:pt x="808" y="444"/>
                </a:lnTo>
                <a:lnTo>
                  <a:pt x="806" y="444"/>
                </a:lnTo>
                <a:lnTo>
                  <a:pt x="806" y="448"/>
                </a:lnTo>
                <a:lnTo>
                  <a:pt x="802" y="448"/>
                </a:lnTo>
                <a:lnTo>
                  <a:pt x="802" y="444"/>
                </a:lnTo>
                <a:lnTo>
                  <a:pt x="802" y="440"/>
                </a:lnTo>
                <a:lnTo>
                  <a:pt x="798" y="440"/>
                </a:lnTo>
                <a:lnTo>
                  <a:pt x="794" y="440"/>
                </a:lnTo>
                <a:lnTo>
                  <a:pt x="798" y="440"/>
                </a:lnTo>
                <a:lnTo>
                  <a:pt x="794" y="440"/>
                </a:lnTo>
                <a:lnTo>
                  <a:pt x="790" y="440"/>
                </a:lnTo>
                <a:lnTo>
                  <a:pt x="790" y="444"/>
                </a:lnTo>
                <a:lnTo>
                  <a:pt x="794" y="444"/>
                </a:lnTo>
                <a:lnTo>
                  <a:pt x="794" y="440"/>
                </a:lnTo>
                <a:lnTo>
                  <a:pt x="798" y="440"/>
                </a:lnTo>
                <a:lnTo>
                  <a:pt x="798" y="444"/>
                </a:lnTo>
                <a:lnTo>
                  <a:pt x="794" y="444"/>
                </a:lnTo>
                <a:lnTo>
                  <a:pt x="798" y="444"/>
                </a:lnTo>
                <a:lnTo>
                  <a:pt x="802" y="448"/>
                </a:lnTo>
                <a:lnTo>
                  <a:pt x="806" y="448"/>
                </a:lnTo>
                <a:lnTo>
                  <a:pt x="806" y="452"/>
                </a:lnTo>
                <a:lnTo>
                  <a:pt x="806" y="456"/>
                </a:lnTo>
                <a:lnTo>
                  <a:pt x="808" y="456"/>
                </a:lnTo>
                <a:lnTo>
                  <a:pt x="808" y="460"/>
                </a:lnTo>
                <a:lnTo>
                  <a:pt x="808" y="464"/>
                </a:lnTo>
                <a:lnTo>
                  <a:pt x="806" y="460"/>
                </a:lnTo>
                <a:lnTo>
                  <a:pt x="802" y="460"/>
                </a:lnTo>
                <a:lnTo>
                  <a:pt x="802" y="456"/>
                </a:lnTo>
                <a:lnTo>
                  <a:pt x="798" y="456"/>
                </a:lnTo>
                <a:lnTo>
                  <a:pt x="798" y="460"/>
                </a:lnTo>
                <a:lnTo>
                  <a:pt x="802" y="460"/>
                </a:lnTo>
                <a:lnTo>
                  <a:pt x="802" y="464"/>
                </a:lnTo>
                <a:lnTo>
                  <a:pt x="798" y="464"/>
                </a:lnTo>
                <a:lnTo>
                  <a:pt x="798" y="460"/>
                </a:lnTo>
                <a:lnTo>
                  <a:pt x="794" y="460"/>
                </a:lnTo>
                <a:lnTo>
                  <a:pt x="790" y="460"/>
                </a:lnTo>
                <a:lnTo>
                  <a:pt x="786" y="460"/>
                </a:lnTo>
                <a:lnTo>
                  <a:pt x="786" y="456"/>
                </a:lnTo>
                <a:lnTo>
                  <a:pt x="786" y="452"/>
                </a:lnTo>
                <a:lnTo>
                  <a:pt x="782" y="452"/>
                </a:lnTo>
                <a:lnTo>
                  <a:pt x="778" y="452"/>
                </a:lnTo>
                <a:lnTo>
                  <a:pt x="776" y="452"/>
                </a:lnTo>
                <a:lnTo>
                  <a:pt x="768" y="452"/>
                </a:lnTo>
                <a:lnTo>
                  <a:pt x="768" y="456"/>
                </a:lnTo>
                <a:lnTo>
                  <a:pt x="768" y="460"/>
                </a:lnTo>
                <a:lnTo>
                  <a:pt x="772" y="460"/>
                </a:lnTo>
                <a:lnTo>
                  <a:pt x="776" y="460"/>
                </a:lnTo>
                <a:lnTo>
                  <a:pt x="778" y="460"/>
                </a:lnTo>
                <a:lnTo>
                  <a:pt x="778" y="464"/>
                </a:lnTo>
                <a:lnTo>
                  <a:pt x="776" y="466"/>
                </a:lnTo>
                <a:lnTo>
                  <a:pt x="772" y="466"/>
                </a:lnTo>
                <a:lnTo>
                  <a:pt x="772" y="470"/>
                </a:lnTo>
                <a:lnTo>
                  <a:pt x="772" y="474"/>
                </a:lnTo>
                <a:lnTo>
                  <a:pt x="768" y="474"/>
                </a:lnTo>
                <a:lnTo>
                  <a:pt x="764" y="474"/>
                </a:lnTo>
                <a:lnTo>
                  <a:pt x="764" y="478"/>
                </a:lnTo>
                <a:lnTo>
                  <a:pt x="764" y="478"/>
                </a:lnTo>
                <a:lnTo>
                  <a:pt x="764" y="478"/>
                </a:lnTo>
                <a:close/>
                <a:moveTo>
                  <a:pt x="408" y="354"/>
                </a:moveTo>
                <a:lnTo>
                  <a:pt x="410" y="358"/>
                </a:lnTo>
                <a:lnTo>
                  <a:pt x="414" y="358"/>
                </a:lnTo>
                <a:lnTo>
                  <a:pt x="410" y="358"/>
                </a:lnTo>
                <a:lnTo>
                  <a:pt x="408" y="358"/>
                </a:lnTo>
                <a:lnTo>
                  <a:pt x="408" y="354"/>
                </a:lnTo>
                <a:lnTo>
                  <a:pt x="408" y="354"/>
                </a:lnTo>
                <a:lnTo>
                  <a:pt x="408" y="354"/>
                </a:lnTo>
                <a:close/>
                <a:moveTo>
                  <a:pt x="560" y="384"/>
                </a:moveTo>
                <a:lnTo>
                  <a:pt x="560" y="388"/>
                </a:lnTo>
                <a:lnTo>
                  <a:pt x="556" y="388"/>
                </a:lnTo>
                <a:lnTo>
                  <a:pt x="556" y="384"/>
                </a:lnTo>
                <a:lnTo>
                  <a:pt x="560" y="384"/>
                </a:lnTo>
                <a:lnTo>
                  <a:pt x="560" y="384"/>
                </a:lnTo>
                <a:lnTo>
                  <a:pt x="560" y="384"/>
                </a:lnTo>
                <a:close/>
                <a:moveTo>
                  <a:pt x="1056" y="410"/>
                </a:moveTo>
                <a:lnTo>
                  <a:pt x="1052" y="410"/>
                </a:lnTo>
                <a:lnTo>
                  <a:pt x="1056" y="410"/>
                </a:lnTo>
                <a:lnTo>
                  <a:pt x="1060" y="410"/>
                </a:lnTo>
                <a:lnTo>
                  <a:pt x="1056" y="410"/>
                </a:lnTo>
                <a:lnTo>
                  <a:pt x="1056" y="410"/>
                </a:lnTo>
                <a:lnTo>
                  <a:pt x="1056" y="410"/>
                </a:lnTo>
                <a:close/>
                <a:moveTo>
                  <a:pt x="466" y="418"/>
                </a:moveTo>
                <a:lnTo>
                  <a:pt x="462" y="418"/>
                </a:lnTo>
                <a:lnTo>
                  <a:pt x="466" y="418"/>
                </a:lnTo>
                <a:lnTo>
                  <a:pt x="466" y="418"/>
                </a:lnTo>
                <a:lnTo>
                  <a:pt x="466" y="418"/>
                </a:lnTo>
                <a:close/>
                <a:moveTo>
                  <a:pt x="1088" y="426"/>
                </a:moveTo>
                <a:lnTo>
                  <a:pt x="1092" y="426"/>
                </a:lnTo>
                <a:lnTo>
                  <a:pt x="1092" y="430"/>
                </a:lnTo>
                <a:lnTo>
                  <a:pt x="1088" y="430"/>
                </a:lnTo>
                <a:lnTo>
                  <a:pt x="1088" y="426"/>
                </a:lnTo>
                <a:lnTo>
                  <a:pt x="1088" y="426"/>
                </a:lnTo>
                <a:lnTo>
                  <a:pt x="1088" y="426"/>
                </a:lnTo>
                <a:close/>
                <a:moveTo>
                  <a:pt x="996" y="542"/>
                </a:moveTo>
                <a:lnTo>
                  <a:pt x="1000" y="546"/>
                </a:lnTo>
                <a:lnTo>
                  <a:pt x="1004" y="546"/>
                </a:lnTo>
                <a:lnTo>
                  <a:pt x="1000" y="550"/>
                </a:lnTo>
                <a:lnTo>
                  <a:pt x="996" y="550"/>
                </a:lnTo>
                <a:lnTo>
                  <a:pt x="992" y="550"/>
                </a:lnTo>
                <a:lnTo>
                  <a:pt x="992" y="546"/>
                </a:lnTo>
                <a:lnTo>
                  <a:pt x="992" y="542"/>
                </a:lnTo>
                <a:lnTo>
                  <a:pt x="988" y="542"/>
                </a:lnTo>
                <a:lnTo>
                  <a:pt x="992" y="542"/>
                </a:lnTo>
                <a:lnTo>
                  <a:pt x="996" y="542"/>
                </a:lnTo>
                <a:lnTo>
                  <a:pt x="996" y="542"/>
                </a:lnTo>
                <a:lnTo>
                  <a:pt x="996" y="542"/>
                </a:lnTo>
                <a:close/>
                <a:moveTo>
                  <a:pt x="1084" y="596"/>
                </a:moveTo>
                <a:lnTo>
                  <a:pt x="1080" y="596"/>
                </a:lnTo>
                <a:lnTo>
                  <a:pt x="1080" y="600"/>
                </a:lnTo>
                <a:lnTo>
                  <a:pt x="1084" y="600"/>
                </a:lnTo>
                <a:lnTo>
                  <a:pt x="1080" y="600"/>
                </a:lnTo>
                <a:lnTo>
                  <a:pt x="1080" y="596"/>
                </a:lnTo>
                <a:lnTo>
                  <a:pt x="1076" y="596"/>
                </a:lnTo>
                <a:lnTo>
                  <a:pt x="1076" y="594"/>
                </a:lnTo>
                <a:lnTo>
                  <a:pt x="1080" y="594"/>
                </a:lnTo>
                <a:lnTo>
                  <a:pt x="1080" y="596"/>
                </a:lnTo>
                <a:lnTo>
                  <a:pt x="1084" y="596"/>
                </a:lnTo>
                <a:lnTo>
                  <a:pt x="1084" y="596"/>
                </a:lnTo>
                <a:lnTo>
                  <a:pt x="1084" y="596"/>
                </a:lnTo>
                <a:close/>
                <a:moveTo>
                  <a:pt x="862" y="612"/>
                </a:moveTo>
                <a:lnTo>
                  <a:pt x="862" y="616"/>
                </a:lnTo>
                <a:lnTo>
                  <a:pt x="858" y="616"/>
                </a:lnTo>
                <a:lnTo>
                  <a:pt x="858" y="612"/>
                </a:lnTo>
                <a:lnTo>
                  <a:pt x="862" y="612"/>
                </a:lnTo>
                <a:lnTo>
                  <a:pt x="862" y="612"/>
                </a:lnTo>
                <a:lnTo>
                  <a:pt x="862" y="612"/>
                </a:lnTo>
                <a:close/>
                <a:moveTo>
                  <a:pt x="1130" y="682"/>
                </a:moveTo>
                <a:lnTo>
                  <a:pt x="1130" y="680"/>
                </a:lnTo>
                <a:lnTo>
                  <a:pt x="1130" y="682"/>
                </a:lnTo>
                <a:lnTo>
                  <a:pt x="1130" y="682"/>
                </a:lnTo>
                <a:lnTo>
                  <a:pt x="1130" y="682"/>
                </a:lnTo>
                <a:close/>
                <a:moveTo>
                  <a:pt x="1122" y="682"/>
                </a:moveTo>
                <a:lnTo>
                  <a:pt x="1126" y="682"/>
                </a:lnTo>
                <a:lnTo>
                  <a:pt x="1130" y="686"/>
                </a:lnTo>
                <a:lnTo>
                  <a:pt x="1126" y="686"/>
                </a:lnTo>
                <a:lnTo>
                  <a:pt x="1122" y="686"/>
                </a:lnTo>
                <a:lnTo>
                  <a:pt x="1126" y="686"/>
                </a:lnTo>
                <a:lnTo>
                  <a:pt x="1126" y="682"/>
                </a:lnTo>
                <a:lnTo>
                  <a:pt x="1122" y="682"/>
                </a:lnTo>
                <a:lnTo>
                  <a:pt x="1122" y="682"/>
                </a:lnTo>
                <a:lnTo>
                  <a:pt x="1122" y="682"/>
                </a:lnTo>
                <a:close/>
                <a:moveTo>
                  <a:pt x="160" y="758"/>
                </a:moveTo>
                <a:lnTo>
                  <a:pt x="160" y="754"/>
                </a:lnTo>
                <a:lnTo>
                  <a:pt x="156" y="754"/>
                </a:lnTo>
                <a:lnTo>
                  <a:pt x="156" y="750"/>
                </a:lnTo>
                <a:lnTo>
                  <a:pt x="156" y="746"/>
                </a:lnTo>
                <a:lnTo>
                  <a:pt x="152" y="746"/>
                </a:lnTo>
                <a:lnTo>
                  <a:pt x="156" y="746"/>
                </a:lnTo>
                <a:lnTo>
                  <a:pt x="152" y="746"/>
                </a:lnTo>
                <a:lnTo>
                  <a:pt x="152" y="742"/>
                </a:lnTo>
                <a:lnTo>
                  <a:pt x="156" y="742"/>
                </a:lnTo>
                <a:lnTo>
                  <a:pt x="156" y="746"/>
                </a:lnTo>
                <a:lnTo>
                  <a:pt x="160" y="750"/>
                </a:lnTo>
                <a:lnTo>
                  <a:pt x="164" y="750"/>
                </a:lnTo>
                <a:lnTo>
                  <a:pt x="164" y="754"/>
                </a:lnTo>
                <a:lnTo>
                  <a:pt x="164" y="758"/>
                </a:lnTo>
                <a:lnTo>
                  <a:pt x="160" y="758"/>
                </a:lnTo>
                <a:lnTo>
                  <a:pt x="160" y="758"/>
                </a:lnTo>
                <a:lnTo>
                  <a:pt x="160" y="758"/>
                </a:lnTo>
                <a:close/>
                <a:moveTo>
                  <a:pt x="168" y="766"/>
                </a:moveTo>
                <a:lnTo>
                  <a:pt x="168" y="762"/>
                </a:lnTo>
                <a:lnTo>
                  <a:pt x="172" y="762"/>
                </a:lnTo>
                <a:lnTo>
                  <a:pt x="172" y="758"/>
                </a:lnTo>
                <a:lnTo>
                  <a:pt x="168" y="758"/>
                </a:lnTo>
                <a:lnTo>
                  <a:pt x="172" y="758"/>
                </a:lnTo>
                <a:lnTo>
                  <a:pt x="172" y="762"/>
                </a:lnTo>
                <a:lnTo>
                  <a:pt x="168" y="762"/>
                </a:lnTo>
                <a:lnTo>
                  <a:pt x="168" y="758"/>
                </a:lnTo>
                <a:lnTo>
                  <a:pt x="168" y="754"/>
                </a:lnTo>
                <a:lnTo>
                  <a:pt x="172" y="754"/>
                </a:lnTo>
                <a:lnTo>
                  <a:pt x="172" y="758"/>
                </a:lnTo>
                <a:lnTo>
                  <a:pt x="176" y="758"/>
                </a:lnTo>
                <a:lnTo>
                  <a:pt x="176" y="762"/>
                </a:lnTo>
                <a:lnTo>
                  <a:pt x="176" y="768"/>
                </a:lnTo>
                <a:lnTo>
                  <a:pt x="172" y="768"/>
                </a:lnTo>
                <a:lnTo>
                  <a:pt x="172" y="766"/>
                </a:lnTo>
                <a:lnTo>
                  <a:pt x="176" y="766"/>
                </a:lnTo>
                <a:lnTo>
                  <a:pt x="176" y="762"/>
                </a:lnTo>
                <a:lnTo>
                  <a:pt x="172" y="766"/>
                </a:lnTo>
                <a:lnTo>
                  <a:pt x="172" y="768"/>
                </a:lnTo>
                <a:lnTo>
                  <a:pt x="168" y="768"/>
                </a:lnTo>
                <a:lnTo>
                  <a:pt x="168" y="766"/>
                </a:lnTo>
                <a:lnTo>
                  <a:pt x="168" y="766"/>
                </a:lnTo>
                <a:lnTo>
                  <a:pt x="168" y="766"/>
                </a:lnTo>
                <a:close/>
                <a:moveTo>
                  <a:pt x="138" y="780"/>
                </a:moveTo>
                <a:lnTo>
                  <a:pt x="134" y="776"/>
                </a:lnTo>
                <a:lnTo>
                  <a:pt x="134" y="772"/>
                </a:lnTo>
                <a:lnTo>
                  <a:pt x="130" y="772"/>
                </a:lnTo>
                <a:lnTo>
                  <a:pt x="126" y="768"/>
                </a:lnTo>
                <a:lnTo>
                  <a:pt x="126" y="766"/>
                </a:lnTo>
                <a:lnTo>
                  <a:pt x="124" y="766"/>
                </a:lnTo>
                <a:lnTo>
                  <a:pt x="124" y="762"/>
                </a:lnTo>
                <a:lnTo>
                  <a:pt x="126" y="762"/>
                </a:lnTo>
                <a:lnTo>
                  <a:pt x="124" y="762"/>
                </a:lnTo>
                <a:lnTo>
                  <a:pt x="120" y="762"/>
                </a:lnTo>
                <a:lnTo>
                  <a:pt x="120" y="758"/>
                </a:lnTo>
                <a:lnTo>
                  <a:pt x="124" y="758"/>
                </a:lnTo>
                <a:lnTo>
                  <a:pt x="126" y="758"/>
                </a:lnTo>
                <a:lnTo>
                  <a:pt x="126" y="754"/>
                </a:lnTo>
                <a:lnTo>
                  <a:pt x="130" y="754"/>
                </a:lnTo>
                <a:lnTo>
                  <a:pt x="130" y="758"/>
                </a:lnTo>
                <a:lnTo>
                  <a:pt x="134" y="762"/>
                </a:lnTo>
                <a:lnTo>
                  <a:pt x="130" y="762"/>
                </a:lnTo>
                <a:lnTo>
                  <a:pt x="130" y="758"/>
                </a:lnTo>
                <a:lnTo>
                  <a:pt x="126" y="758"/>
                </a:lnTo>
                <a:lnTo>
                  <a:pt x="126" y="762"/>
                </a:lnTo>
                <a:lnTo>
                  <a:pt x="130" y="762"/>
                </a:lnTo>
                <a:lnTo>
                  <a:pt x="134" y="762"/>
                </a:lnTo>
                <a:lnTo>
                  <a:pt x="130" y="762"/>
                </a:lnTo>
                <a:lnTo>
                  <a:pt x="130" y="766"/>
                </a:lnTo>
                <a:lnTo>
                  <a:pt x="130" y="762"/>
                </a:lnTo>
                <a:lnTo>
                  <a:pt x="126" y="762"/>
                </a:lnTo>
                <a:lnTo>
                  <a:pt x="130" y="766"/>
                </a:lnTo>
                <a:lnTo>
                  <a:pt x="130" y="768"/>
                </a:lnTo>
                <a:lnTo>
                  <a:pt x="134" y="768"/>
                </a:lnTo>
                <a:lnTo>
                  <a:pt x="134" y="772"/>
                </a:lnTo>
                <a:lnTo>
                  <a:pt x="138" y="772"/>
                </a:lnTo>
                <a:lnTo>
                  <a:pt x="138" y="776"/>
                </a:lnTo>
                <a:lnTo>
                  <a:pt x="142" y="776"/>
                </a:lnTo>
                <a:lnTo>
                  <a:pt x="138" y="780"/>
                </a:lnTo>
                <a:lnTo>
                  <a:pt x="138" y="780"/>
                </a:lnTo>
                <a:lnTo>
                  <a:pt x="138" y="780"/>
                </a:lnTo>
                <a:close/>
                <a:moveTo>
                  <a:pt x="182" y="776"/>
                </a:moveTo>
                <a:lnTo>
                  <a:pt x="182" y="780"/>
                </a:lnTo>
                <a:lnTo>
                  <a:pt x="180" y="780"/>
                </a:lnTo>
                <a:lnTo>
                  <a:pt x="180" y="776"/>
                </a:lnTo>
                <a:lnTo>
                  <a:pt x="182" y="776"/>
                </a:lnTo>
                <a:lnTo>
                  <a:pt x="182" y="776"/>
                </a:lnTo>
                <a:lnTo>
                  <a:pt x="182" y="776"/>
                </a:lnTo>
                <a:close/>
                <a:moveTo>
                  <a:pt x="182" y="780"/>
                </a:moveTo>
                <a:lnTo>
                  <a:pt x="182" y="784"/>
                </a:lnTo>
                <a:lnTo>
                  <a:pt x="182" y="788"/>
                </a:lnTo>
                <a:lnTo>
                  <a:pt x="180" y="784"/>
                </a:lnTo>
                <a:lnTo>
                  <a:pt x="182" y="780"/>
                </a:lnTo>
                <a:lnTo>
                  <a:pt x="182" y="780"/>
                </a:lnTo>
                <a:lnTo>
                  <a:pt x="182" y="780"/>
                </a:lnTo>
                <a:close/>
                <a:moveTo>
                  <a:pt x="884" y="8"/>
                </a:moveTo>
                <a:lnTo>
                  <a:pt x="888" y="4"/>
                </a:lnTo>
                <a:lnTo>
                  <a:pt x="890" y="8"/>
                </a:lnTo>
                <a:lnTo>
                  <a:pt x="888" y="8"/>
                </a:lnTo>
                <a:lnTo>
                  <a:pt x="884" y="8"/>
                </a:lnTo>
                <a:lnTo>
                  <a:pt x="884" y="8"/>
                </a:lnTo>
                <a:lnTo>
                  <a:pt x="884" y="8"/>
                </a:lnTo>
                <a:close/>
                <a:moveTo>
                  <a:pt x="698" y="50"/>
                </a:moveTo>
                <a:lnTo>
                  <a:pt x="694" y="50"/>
                </a:lnTo>
                <a:lnTo>
                  <a:pt x="694" y="46"/>
                </a:lnTo>
                <a:lnTo>
                  <a:pt x="698" y="46"/>
                </a:lnTo>
                <a:lnTo>
                  <a:pt x="698" y="50"/>
                </a:lnTo>
                <a:lnTo>
                  <a:pt x="698" y="50"/>
                </a:lnTo>
                <a:lnTo>
                  <a:pt x="698" y="50"/>
                </a:lnTo>
                <a:close/>
                <a:moveTo>
                  <a:pt x="1052" y="50"/>
                </a:moveTo>
                <a:lnTo>
                  <a:pt x="1048" y="50"/>
                </a:lnTo>
                <a:lnTo>
                  <a:pt x="1048" y="46"/>
                </a:lnTo>
                <a:lnTo>
                  <a:pt x="1052" y="46"/>
                </a:lnTo>
                <a:lnTo>
                  <a:pt x="1056" y="46"/>
                </a:lnTo>
                <a:lnTo>
                  <a:pt x="1056" y="50"/>
                </a:lnTo>
                <a:lnTo>
                  <a:pt x="1052" y="50"/>
                </a:lnTo>
                <a:lnTo>
                  <a:pt x="1052" y="50"/>
                </a:lnTo>
                <a:lnTo>
                  <a:pt x="1052" y="50"/>
                </a:lnTo>
                <a:close/>
                <a:moveTo>
                  <a:pt x="650" y="76"/>
                </a:moveTo>
                <a:lnTo>
                  <a:pt x="652" y="76"/>
                </a:lnTo>
                <a:lnTo>
                  <a:pt x="650" y="76"/>
                </a:lnTo>
                <a:lnTo>
                  <a:pt x="646" y="76"/>
                </a:lnTo>
                <a:lnTo>
                  <a:pt x="642" y="76"/>
                </a:lnTo>
                <a:lnTo>
                  <a:pt x="638" y="76"/>
                </a:lnTo>
                <a:lnTo>
                  <a:pt x="634" y="76"/>
                </a:lnTo>
                <a:lnTo>
                  <a:pt x="638" y="76"/>
                </a:lnTo>
                <a:lnTo>
                  <a:pt x="646" y="76"/>
                </a:lnTo>
                <a:lnTo>
                  <a:pt x="650" y="76"/>
                </a:lnTo>
                <a:lnTo>
                  <a:pt x="650" y="76"/>
                </a:lnTo>
                <a:lnTo>
                  <a:pt x="650" y="76"/>
                </a:lnTo>
                <a:close/>
                <a:moveTo>
                  <a:pt x="778" y="120"/>
                </a:moveTo>
                <a:lnTo>
                  <a:pt x="782" y="120"/>
                </a:lnTo>
                <a:lnTo>
                  <a:pt x="786" y="120"/>
                </a:lnTo>
                <a:lnTo>
                  <a:pt x="790" y="120"/>
                </a:lnTo>
                <a:lnTo>
                  <a:pt x="790" y="124"/>
                </a:lnTo>
                <a:lnTo>
                  <a:pt x="786" y="124"/>
                </a:lnTo>
                <a:lnTo>
                  <a:pt x="782" y="124"/>
                </a:lnTo>
                <a:lnTo>
                  <a:pt x="778" y="124"/>
                </a:lnTo>
                <a:lnTo>
                  <a:pt x="776" y="128"/>
                </a:lnTo>
                <a:lnTo>
                  <a:pt x="772" y="128"/>
                </a:lnTo>
                <a:lnTo>
                  <a:pt x="772" y="124"/>
                </a:lnTo>
                <a:lnTo>
                  <a:pt x="776" y="124"/>
                </a:lnTo>
                <a:lnTo>
                  <a:pt x="776" y="120"/>
                </a:lnTo>
                <a:lnTo>
                  <a:pt x="778" y="120"/>
                </a:lnTo>
                <a:lnTo>
                  <a:pt x="778" y="120"/>
                </a:lnTo>
                <a:lnTo>
                  <a:pt x="778" y="120"/>
                </a:lnTo>
                <a:close/>
                <a:moveTo>
                  <a:pt x="944" y="132"/>
                </a:moveTo>
                <a:lnTo>
                  <a:pt x="940" y="132"/>
                </a:lnTo>
                <a:lnTo>
                  <a:pt x="936" y="132"/>
                </a:lnTo>
                <a:lnTo>
                  <a:pt x="940" y="132"/>
                </a:lnTo>
                <a:lnTo>
                  <a:pt x="940" y="128"/>
                </a:lnTo>
                <a:lnTo>
                  <a:pt x="940" y="132"/>
                </a:lnTo>
                <a:lnTo>
                  <a:pt x="944" y="132"/>
                </a:lnTo>
                <a:lnTo>
                  <a:pt x="948" y="132"/>
                </a:lnTo>
                <a:lnTo>
                  <a:pt x="944" y="132"/>
                </a:lnTo>
                <a:lnTo>
                  <a:pt x="944" y="132"/>
                </a:lnTo>
                <a:lnTo>
                  <a:pt x="944" y="132"/>
                </a:lnTo>
                <a:close/>
                <a:moveTo>
                  <a:pt x="748" y="138"/>
                </a:moveTo>
                <a:lnTo>
                  <a:pt x="746" y="142"/>
                </a:lnTo>
                <a:lnTo>
                  <a:pt x="746" y="146"/>
                </a:lnTo>
                <a:lnTo>
                  <a:pt x="746" y="142"/>
                </a:lnTo>
                <a:lnTo>
                  <a:pt x="742" y="142"/>
                </a:lnTo>
                <a:lnTo>
                  <a:pt x="746" y="142"/>
                </a:lnTo>
                <a:lnTo>
                  <a:pt x="746" y="138"/>
                </a:lnTo>
                <a:lnTo>
                  <a:pt x="748" y="138"/>
                </a:lnTo>
                <a:lnTo>
                  <a:pt x="748" y="138"/>
                </a:lnTo>
                <a:lnTo>
                  <a:pt x="748" y="138"/>
                </a:lnTo>
                <a:close/>
                <a:moveTo>
                  <a:pt x="556" y="146"/>
                </a:moveTo>
                <a:lnTo>
                  <a:pt x="552" y="146"/>
                </a:lnTo>
                <a:lnTo>
                  <a:pt x="556" y="146"/>
                </a:lnTo>
                <a:lnTo>
                  <a:pt x="556" y="146"/>
                </a:lnTo>
                <a:lnTo>
                  <a:pt x="556" y="146"/>
                </a:lnTo>
                <a:close/>
                <a:moveTo>
                  <a:pt x="894" y="154"/>
                </a:moveTo>
                <a:lnTo>
                  <a:pt x="898" y="154"/>
                </a:lnTo>
                <a:lnTo>
                  <a:pt x="898" y="158"/>
                </a:lnTo>
                <a:lnTo>
                  <a:pt x="894" y="158"/>
                </a:lnTo>
                <a:lnTo>
                  <a:pt x="890" y="158"/>
                </a:lnTo>
                <a:lnTo>
                  <a:pt x="894" y="158"/>
                </a:lnTo>
                <a:lnTo>
                  <a:pt x="894" y="154"/>
                </a:lnTo>
                <a:lnTo>
                  <a:pt x="894" y="154"/>
                </a:lnTo>
                <a:lnTo>
                  <a:pt x="894" y="154"/>
                </a:lnTo>
                <a:close/>
                <a:moveTo>
                  <a:pt x="786" y="164"/>
                </a:moveTo>
                <a:lnTo>
                  <a:pt x="790" y="164"/>
                </a:lnTo>
                <a:lnTo>
                  <a:pt x="794" y="164"/>
                </a:lnTo>
                <a:lnTo>
                  <a:pt x="790" y="168"/>
                </a:lnTo>
                <a:lnTo>
                  <a:pt x="790" y="164"/>
                </a:lnTo>
                <a:lnTo>
                  <a:pt x="786" y="164"/>
                </a:lnTo>
                <a:lnTo>
                  <a:pt x="782" y="164"/>
                </a:lnTo>
                <a:lnTo>
                  <a:pt x="786" y="164"/>
                </a:lnTo>
                <a:lnTo>
                  <a:pt x="786" y="164"/>
                </a:lnTo>
                <a:lnTo>
                  <a:pt x="786" y="164"/>
                </a:lnTo>
                <a:close/>
                <a:moveTo>
                  <a:pt x="806" y="194"/>
                </a:moveTo>
                <a:lnTo>
                  <a:pt x="808" y="194"/>
                </a:lnTo>
                <a:lnTo>
                  <a:pt x="806" y="194"/>
                </a:lnTo>
                <a:lnTo>
                  <a:pt x="806" y="194"/>
                </a:lnTo>
                <a:lnTo>
                  <a:pt x="806" y="194"/>
                </a:lnTo>
                <a:close/>
                <a:moveTo>
                  <a:pt x="540" y="198"/>
                </a:moveTo>
                <a:lnTo>
                  <a:pt x="544" y="202"/>
                </a:lnTo>
                <a:lnTo>
                  <a:pt x="540" y="206"/>
                </a:lnTo>
                <a:lnTo>
                  <a:pt x="536" y="206"/>
                </a:lnTo>
                <a:lnTo>
                  <a:pt x="534" y="206"/>
                </a:lnTo>
                <a:lnTo>
                  <a:pt x="530" y="206"/>
                </a:lnTo>
                <a:lnTo>
                  <a:pt x="526" y="206"/>
                </a:lnTo>
                <a:lnTo>
                  <a:pt x="522" y="206"/>
                </a:lnTo>
                <a:lnTo>
                  <a:pt x="526" y="206"/>
                </a:lnTo>
                <a:lnTo>
                  <a:pt x="522" y="206"/>
                </a:lnTo>
                <a:lnTo>
                  <a:pt x="518" y="206"/>
                </a:lnTo>
                <a:lnTo>
                  <a:pt x="518" y="202"/>
                </a:lnTo>
                <a:lnTo>
                  <a:pt x="522" y="202"/>
                </a:lnTo>
                <a:lnTo>
                  <a:pt x="526" y="202"/>
                </a:lnTo>
                <a:lnTo>
                  <a:pt x="530" y="198"/>
                </a:lnTo>
                <a:lnTo>
                  <a:pt x="534" y="198"/>
                </a:lnTo>
                <a:lnTo>
                  <a:pt x="536" y="198"/>
                </a:lnTo>
                <a:lnTo>
                  <a:pt x="540" y="198"/>
                </a:lnTo>
                <a:lnTo>
                  <a:pt x="540" y="198"/>
                </a:lnTo>
                <a:lnTo>
                  <a:pt x="540" y="198"/>
                </a:lnTo>
                <a:close/>
                <a:moveTo>
                  <a:pt x="880" y="206"/>
                </a:moveTo>
                <a:lnTo>
                  <a:pt x="876" y="206"/>
                </a:lnTo>
                <a:lnTo>
                  <a:pt x="876" y="208"/>
                </a:lnTo>
                <a:lnTo>
                  <a:pt x="880" y="208"/>
                </a:lnTo>
                <a:lnTo>
                  <a:pt x="880" y="212"/>
                </a:lnTo>
                <a:lnTo>
                  <a:pt x="876" y="212"/>
                </a:lnTo>
                <a:lnTo>
                  <a:pt x="876" y="208"/>
                </a:lnTo>
                <a:lnTo>
                  <a:pt x="872" y="208"/>
                </a:lnTo>
                <a:lnTo>
                  <a:pt x="872" y="212"/>
                </a:lnTo>
                <a:lnTo>
                  <a:pt x="868" y="212"/>
                </a:lnTo>
                <a:lnTo>
                  <a:pt x="868" y="208"/>
                </a:lnTo>
                <a:lnTo>
                  <a:pt x="864" y="208"/>
                </a:lnTo>
                <a:lnTo>
                  <a:pt x="868" y="208"/>
                </a:lnTo>
                <a:lnTo>
                  <a:pt x="872" y="206"/>
                </a:lnTo>
                <a:lnTo>
                  <a:pt x="876" y="206"/>
                </a:lnTo>
                <a:lnTo>
                  <a:pt x="876" y="202"/>
                </a:lnTo>
                <a:lnTo>
                  <a:pt x="880" y="206"/>
                </a:lnTo>
                <a:lnTo>
                  <a:pt x="880" y="206"/>
                </a:lnTo>
                <a:lnTo>
                  <a:pt x="880" y="206"/>
                </a:lnTo>
                <a:close/>
                <a:moveTo>
                  <a:pt x="284" y="208"/>
                </a:moveTo>
                <a:lnTo>
                  <a:pt x="284" y="212"/>
                </a:lnTo>
                <a:lnTo>
                  <a:pt x="280" y="212"/>
                </a:lnTo>
                <a:lnTo>
                  <a:pt x="284" y="212"/>
                </a:lnTo>
                <a:lnTo>
                  <a:pt x="284" y="208"/>
                </a:lnTo>
                <a:lnTo>
                  <a:pt x="284" y="208"/>
                </a:lnTo>
                <a:lnTo>
                  <a:pt x="284" y="208"/>
                </a:lnTo>
                <a:close/>
                <a:moveTo>
                  <a:pt x="262" y="208"/>
                </a:moveTo>
                <a:lnTo>
                  <a:pt x="266" y="208"/>
                </a:lnTo>
                <a:lnTo>
                  <a:pt x="262" y="208"/>
                </a:lnTo>
                <a:lnTo>
                  <a:pt x="258" y="208"/>
                </a:lnTo>
                <a:lnTo>
                  <a:pt x="262" y="208"/>
                </a:lnTo>
                <a:lnTo>
                  <a:pt x="262" y="208"/>
                </a:lnTo>
                <a:lnTo>
                  <a:pt x="262" y="208"/>
                </a:lnTo>
                <a:close/>
                <a:moveTo>
                  <a:pt x="534" y="208"/>
                </a:moveTo>
                <a:lnTo>
                  <a:pt x="530" y="212"/>
                </a:lnTo>
                <a:lnTo>
                  <a:pt x="526" y="212"/>
                </a:lnTo>
                <a:lnTo>
                  <a:pt x="526" y="208"/>
                </a:lnTo>
                <a:lnTo>
                  <a:pt x="530" y="208"/>
                </a:lnTo>
                <a:lnTo>
                  <a:pt x="534" y="208"/>
                </a:lnTo>
                <a:lnTo>
                  <a:pt x="534" y="208"/>
                </a:lnTo>
                <a:lnTo>
                  <a:pt x="534" y="208"/>
                </a:lnTo>
                <a:close/>
                <a:moveTo>
                  <a:pt x="574" y="220"/>
                </a:moveTo>
                <a:lnTo>
                  <a:pt x="574" y="216"/>
                </a:lnTo>
                <a:lnTo>
                  <a:pt x="570" y="220"/>
                </a:lnTo>
                <a:lnTo>
                  <a:pt x="566" y="220"/>
                </a:lnTo>
                <a:lnTo>
                  <a:pt x="566" y="216"/>
                </a:lnTo>
                <a:lnTo>
                  <a:pt x="570" y="216"/>
                </a:lnTo>
                <a:lnTo>
                  <a:pt x="574" y="216"/>
                </a:lnTo>
                <a:lnTo>
                  <a:pt x="578" y="216"/>
                </a:lnTo>
                <a:lnTo>
                  <a:pt x="578" y="220"/>
                </a:lnTo>
                <a:lnTo>
                  <a:pt x="574" y="220"/>
                </a:lnTo>
                <a:lnTo>
                  <a:pt x="574" y="220"/>
                </a:lnTo>
                <a:lnTo>
                  <a:pt x="574" y="220"/>
                </a:lnTo>
                <a:close/>
                <a:moveTo>
                  <a:pt x="862" y="298"/>
                </a:moveTo>
                <a:lnTo>
                  <a:pt x="864" y="302"/>
                </a:lnTo>
                <a:lnTo>
                  <a:pt x="862" y="302"/>
                </a:lnTo>
                <a:lnTo>
                  <a:pt x="862" y="298"/>
                </a:lnTo>
                <a:lnTo>
                  <a:pt x="862" y="298"/>
                </a:lnTo>
                <a:lnTo>
                  <a:pt x="862" y="298"/>
                </a:lnTo>
                <a:close/>
                <a:moveTo>
                  <a:pt x="868" y="302"/>
                </a:moveTo>
                <a:lnTo>
                  <a:pt x="872" y="302"/>
                </a:lnTo>
                <a:lnTo>
                  <a:pt x="872" y="306"/>
                </a:lnTo>
                <a:lnTo>
                  <a:pt x="868" y="306"/>
                </a:lnTo>
                <a:lnTo>
                  <a:pt x="868" y="302"/>
                </a:lnTo>
                <a:lnTo>
                  <a:pt x="868" y="302"/>
                </a:lnTo>
                <a:lnTo>
                  <a:pt x="868" y="302"/>
                </a:lnTo>
                <a:close/>
                <a:moveTo>
                  <a:pt x="876" y="302"/>
                </a:moveTo>
                <a:lnTo>
                  <a:pt x="880" y="302"/>
                </a:lnTo>
                <a:lnTo>
                  <a:pt x="880" y="306"/>
                </a:lnTo>
                <a:lnTo>
                  <a:pt x="876" y="306"/>
                </a:lnTo>
                <a:lnTo>
                  <a:pt x="876" y="302"/>
                </a:lnTo>
                <a:lnTo>
                  <a:pt x="876" y="302"/>
                </a:lnTo>
                <a:lnTo>
                  <a:pt x="876" y="302"/>
                </a:lnTo>
                <a:close/>
                <a:moveTo>
                  <a:pt x="776" y="306"/>
                </a:moveTo>
                <a:lnTo>
                  <a:pt x="778" y="306"/>
                </a:lnTo>
                <a:lnTo>
                  <a:pt x="778" y="310"/>
                </a:lnTo>
                <a:lnTo>
                  <a:pt x="778" y="306"/>
                </a:lnTo>
                <a:lnTo>
                  <a:pt x="776" y="306"/>
                </a:lnTo>
                <a:lnTo>
                  <a:pt x="776" y="306"/>
                </a:lnTo>
                <a:lnTo>
                  <a:pt x="776" y="306"/>
                </a:lnTo>
                <a:close/>
                <a:moveTo>
                  <a:pt x="646" y="318"/>
                </a:moveTo>
                <a:lnTo>
                  <a:pt x="646" y="322"/>
                </a:lnTo>
                <a:lnTo>
                  <a:pt x="646" y="318"/>
                </a:lnTo>
                <a:lnTo>
                  <a:pt x="646" y="318"/>
                </a:lnTo>
                <a:lnTo>
                  <a:pt x="646" y="318"/>
                </a:lnTo>
                <a:close/>
                <a:moveTo>
                  <a:pt x="626" y="332"/>
                </a:moveTo>
                <a:lnTo>
                  <a:pt x="630" y="332"/>
                </a:lnTo>
                <a:lnTo>
                  <a:pt x="630" y="336"/>
                </a:lnTo>
                <a:lnTo>
                  <a:pt x="626" y="336"/>
                </a:lnTo>
                <a:lnTo>
                  <a:pt x="626" y="332"/>
                </a:lnTo>
                <a:lnTo>
                  <a:pt x="626" y="332"/>
                </a:lnTo>
                <a:lnTo>
                  <a:pt x="626" y="332"/>
                </a:lnTo>
                <a:close/>
                <a:moveTo>
                  <a:pt x="336" y="350"/>
                </a:moveTo>
                <a:lnTo>
                  <a:pt x="340" y="350"/>
                </a:lnTo>
                <a:lnTo>
                  <a:pt x="336" y="350"/>
                </a:lnTo>
                <a:lnTo>
                  <a:pt x="336" y="350"/>
                </a:lnTo>
                <a:lnTo>
                  <a:pt x="336" y="350"/>
                </a:lnTo>
                <a:close/>
                <a:moveTo>
                  <a:pt x="352" y="350"/>
                </a:moveTo>
                <a:lnTo>
                  <a:pt x="348" y="350"/>
                </a:lnTo>
                <a:lnTo>
                  <a:pt x="352" y="350"/>
                </a:lnTo>
                <a:lnTo>
                  <a:pt x="352" y="350"/>
                </a:lnTo>
                <a:lnTo>
                  <a:pt x="352" y="350"/>
                </a:lnTo>
                <a:close/>
                <a:moveTo>
                  <a:pt x="620" y="366"/>
                </a:moveTo>
                <a:lnTo>
                  <a:pt x="620" y="370"/>
                </a:lnTo>
                <a:lnTo>
                  <a:pt x="616" y="370"/>
                </a:lnTo>
                <a:lnTo>
                  <a:pt x="616" y="366"/>
                </a:lnTo>
                <a:lnTo>
                  <a:pt x="620" y="366"/>
                </a:lnTo>
                <a:lnTo>
                  <a:pt x="620" y="366"/>
                </a:lnTo>
                <a:lnTo>
                  <a:pt x="620" y="366"/>
                </a:lnTo>
                <a:close/>
                <a:moveTo>
                  <a:pt x="702" y="374"/>
                </a:moveTo>
                <a:lnTo>
                  <a:pt x="698" y="370"/>
                </a:lnTo>
                <a:lnTo>
                  <a:pt x="702" y="370"/>
                </a:lnTo>
                <a:lnTo>
                  <a:pt x="702" y="374"/>
                </a:lnTo>
                <a:lnTo>
                  <a:pt x="702" y="374"/>
                </a:lnTo>
                <a:lnTo>
                  <a:pt x="702" y="374"/>
                </a:lnTo>
                <a:close/>
                <a:moveTo>
                  <a:pt x="634" y="378"/>
                </a:moveTo>
                <a:lnTo>
                  <a:pt x="634" y="380"/>
                </a:lnTo>
                <a:lnTo>
                  <a:pt x="630" y="380"/>
                </a:lnTo>
                <a:lnTo>
                  <a:pt x="626" y="378"/>
                </a:lnTo>
                <a:lnTo>
                  <a:pt x="630" y="378"/>
                </a:lnTo>
                <a:lnTo>
                  <a:pt x="634" y="378"/>
                </a:lnTo>
                <a:lnTo>
                  <a:pt x="634" y="378"/>
                </a:lnTo>
                <a:lnTo>
                  <a:pt x="634" y="378"/>
                </a:lnTo>
                <a:close/>
                <a:moveTo>
                  <a:pt x="720" y="380"/>
                </a:moveTo>
                <a:lnTo>
                  <a:pt x="716" y="384"/>
                </a:lnTo>
                <a:lnTo>
                  <a:pt x="716" y="380"/>
                </a:lnTo>
                <a:lnTo>
                  <a:pt x="720" y="380"/>
                </a:lnTo>
                <a:lnTo>
                  <a:pt x="720" y="380"/>
                </a:lnTo>
                <a:lnTo>
                  <a:pt x="720" y="380"/>
                </a:lnTo>
                <a:close/>
                <a:moveTo>
                  <a:pt x="82" y="384"/>
                </a:moveTo>
                <a:lnTo>
                  <a:pt x="80" y="384"/>
                </a:lnTo>
                <a:lnTo>
                  <a:pt x="80" y="380"/>
                </a:lnTo>
                <a:lnTo>
                  <a:pt x="82" y="380"/>
                </a:lnTo>
                <a:lnTo>
                  <a:pt x="82" y="384"/>
                </a:lnTo>
                <a:lnTo>
                  <a:pt x="82" y="384"/>
                </a:lnTo>
                <a:lnTo>
                  <a:pt x="82" y="384"/>
                </a:lnTo>
                <a:close/>
                <a:moveTo>
                  <a:pt x="712" y="384"/>
                </a:moveTo>
                <a:lnTo>
                  <a:pt x="712" y="380"/>
                </a:lnTo>
                <a:lnTo>
                  <a:pt x="716" y="384"/>
                </a:lnTo>
                <a:lnTo>
                  <a:pt x="712" y="384"/>
                </a:lnTo>
                <a:lnTo>
                  <a:pt x="712" y="384"/>
                </a:lnTo>
                <a:lnTo>
                  <a:pt x="712" y="384"/>
                </a:lnTo>
                <a:close/>
                <a:moveTo>
                  <a:pt x="578" y="388"/>
                </a:moveTo>
                <a:lnTo>
                  <a:pt x="582" y="392"/>
                </a:lnTo>
                <a:lnTo>
                  <a:pt x="578" y="392"/>
                </a:lnTo>
                <a:lnTo>
                  <a:pt x="578" y="388"/>
                </a:lnTo>
                <a:lnTo>
                  <a:pt x="578" y="388"/>
                </a:lnTo>
                <a:lnTo>
                  <a:pt x="578" y="388"/>
                </a:lnTo>
                <a:close/>
                <a:moveTo>
                  <a:pt x="574" y="392"/>
                </a:moveTo>
                <a:lnTo>
                  <a:pt x="578" y="392"/>
                </a:lnTo>
                <a:lnTo>
                  <a:pt x="578" y="396"/>
                </a:lnTo>
                <a:lnTo>
                  <a:pt x="574" y="396"/>
                </a:lnTo>
                <a:lnTo>
                  <a:pt x="574" y="400"/>
                </a:lnTo>
                <a:lnTo>
                  <a:pt x="570" y="396"/>
                </a:lnTo>
                <a:lnTo>
                  <a:pt x="570" y="392"/>
                </a:lnTo>
                <a:lnTo>
                  <a:pt x="570" y="388"/>
                </a:lnTo>
                <a:lnTo>
                  <a:pt x="574" y="388"/>
                </a:lnTo>
                <a:lnTo>
                  <a:pt x="574" y="392"/>
                </a:lnTo>
                <a:lnTo>
                  <a:pt x="574" y="392"/>
                </a:lnTo>
                <a:lnTo>
                  <a:pt x="574" y="392"/>
                </a:lnTo>
                <a:close/>
                <a:moveTo>
                  <a:pt x="724" y="392"/>
                </a:moveTo>
                <a:lnTo>
                  <a:pt x="720" y="392"/>
                </a:lnTo>
                <a:lnTo>
                  <a:pt x="724" y="392"/>
                </a:lnTo>
                <a:lnTo>
                  <a:pt x="724" y="392"/>
                </a:lnTo>
                <a:lnTo>
                  <a:pt x="724" y="392"/>
                </a:lnTo>
                <a:close/>
                <a:moveTo>
                  <a:pt x="724" y="400"/>
                </a:moveTo>
                <a:lnTo>
                  <a:pt x="720" y="400"/>
                </a:lnTo>
                <a:lnTo>
                  <a:pt x="720" y="396"/>
                </a:lnTo>
                <a:lnTo>
                  <a:pt x="724" y="396"/>
                </a:lnTo>
                <a:lnTo>
                  <a:pt x="724" y="400"/>
                </a:lnTo>
                <a:lnTo>
                  <a:pt x="724" y="400"/>
                </a:lnTo>
                <a:lnTo>
                  <a:pt x="724" y="400"/>
                </a:lnTo>
                <a:close/>
                <a:moveTo>
                  <a:pt x="1026" y="396"/>
                </a:moveTo>
                <a:lnTo>
                  <a:pt x="1030" y="396"/>
                </a:lnTo>
                <a:lnTo>
                  <a:pt x="1032" y="396"/>
                </a:lnTo>
                <a:lnTo>
                  <a:pt x="1036" y="400"/>
                </a:lnTo>
                <a:lnTo>
                  <a:pt x="1032" y="400"/>
                </a:lnTo>
                <a:lnTo>
                  <a:pt x="1032" y="396"/>
                </a:lnTo>
                <a:lnTo>
                  <a:pt x="1030" y="396"/>
                </a:lnTo>
                <a:lnTo>
                  <a:pt x="1026" y="396"/>
                </a:lnTo>
                <a:lnTo>
                  <a:pt x="1026" y="396"/>
                </a:lnTo>
                <a:lnTo>
                  <a:pt x="1026" y="396"/>
                </a:lnTo>
                <a:close/>
                <a:moveTo>
                  <a:pt x="428" y="404"/>
                </a:moveTo>
                <a:lnTo>
                  <a:pt x="424" y="404"/>
                </a:lnTo>
                <a:lnTo>
                  <a:pt x="422" y="404"/>
                </a:lnTo>
                <a:lnTo>
                  <a:pt x="424" y="404"/>
                </a:lnTo>
                <a:lnTo>
                  <a:pt x="428" y="404"/>
                </a:lnTo>
                <a:lnTo>
                  <a:pt x="428" y="404"/>
                </a:lnTo>
                <a:lnTo>
                  <a:pt x="428" y="404"/>
                </a:lnTo>
                <a:close/>
                <a:moveTo>
                  <a:pt x="834" y="408"/>
                </a:moveTo>
                <a:lnTo>
                  <a:pt x="832" y="408"/>
                </a:lnTo>
                <a:lnTo>
                  <a:pt x="834" y="408"/>
                </a:lnTo>
                <a:lnTo>
                  <a:pt x="834" y="408"/>
                </a:lnTo>
                <a:lnTo>
                  <a:pt x="834" y="408"/>
                </a:lnTo>
                <a:close/>
                <a:moveTo>
                  <a:pt x="418" y="408"/>
                </a:moveTo>
                <a:lnTo>
                  <a:pt x="418" y="410"/>
                </a:lnTo>
                <a:lnTo>
                  <a:pt x="414" y="410"/>
                </a:lnTo>
                <a:lnTo>
                  <a:pt x="414" y="408"/>
                </a:lnTo>
                <a:lnTo>
                  <a:pt x="418" y="408"/>
                </a:lnTo>
                <a:lnTo>
                  <a:pt x="418" y="408"/>
                </a:lnTo>
                <a:lnTo>
                  <a:pt x="418" y="408"/>
                </a:lnTo>
                <a:close/>
                <a:moveTo>
                  <a:pt x="444" y="410"/>
                </a:moveTo>
                <a:lnTo>
                  <a:pt x="440" y="410"/>
                </a:lnTo>
                <a:lnTo>
                  <a:pt x="440" y="414"/>
                </a:lnTo>
                <a:lnTo>
                  <a:pt x="440" y="410"/>
                </a:lnTo>
                <a:lnTo>
                  <a:pt x="444" y="410"/>
                </a:lnTo>
                <a:lnTo>
                  <a:pt x="444" y="410"/>
                </a:lnTo>
                <a:lnTo>
                  <a:pt x="444" y="410"/>
                </a:lnTo>
                <a:close/>
                <a:moveTo>
                  <a:pt x="518" y="410"/>
                </a:moveTo>
                <a:lnTo>
                  <a:pt x="518" y="414"/>
                </a:lnTo>
                <a:lnTo>
                  <a:pt x="514" y="414"/>
                </a:lnTo>
                <a:lnTo>
                  <a:pt x="514" y="410"/>
                </a:lnTo>
                <a:lnTo>
                  <a:pt x="518" y="410"/>
                </a:lnTo>
                <a:lnTo>
                  <a:pt x="518" y="410"/>
                </a:lnTo>
                <a:lnTo>
                  <a:pt x="518" y="410"/>
                </a:lnTo>
                <a:close/>
                <a:moveTo>
                  <a:pt x="440" y="414"/>
                </a:moveTo>
                <a:lnTo>
                  <a:pt x="436" y="414"/>
                </a:lnTo>
                <a:lnTo>
                  <a:pt x="440" y="414"/>
                </a:lnTo>
                <a:lnTo>
                  <a:pt x="440" y="414"/>
                </a:lnTo>
                <a:lnTo>
                  <a:pt x="440" y="414"/>
                </a:lnTo>
                <a:close/>
                <a:moveTo>
                  <a:pt x="448" y="414"/>
                </a:moveTo>
                <a:lnTo>
                  <a:pt x="448" y="418"/>
                </a:lnTo>
                <a:lnTo>
                  <a:pt x="448" y="414"/>
                </a:lnTo>
                <a:lnTo>
                  <a:pt x="444" y="414"/>
                </a:lnTo>
                <a:lnTo>
                  <a:pt x="448" y="414"/>
                </a:lnTo>
                <a:lnTo>
                  <a:pt x="448" y="414"/>
                </a:lnTo>
                <a:lnTo>
                  <a:pt x="448" y="414"/>
                </a:lnTo>
                <a:close/>
                <a:moveTo>
                  <a:pt x="462" y="418"/>
                </a:moveTo>
                <a:lnTo>
                  <a:pt x="458" y="418"/>
                </a:lnTo>
                <a:lnTo>
                  <a:pt x="462" y="418"/>
                </a:lnTo>
                <a:lnTo>
                  <a:pt x="462" y="418"/>
                </a:lnTo>
                <a:lnTo>
                  <a:pt x="462" y="418"/>
                </a:lnTo>
                <a:close/>
                <a:moveTo>
                  <a:pt x="620" y="422"/>
                </a:moveTo>
                <a:lnTo>
                  <a:pt x="620" y="426"/>
                </a:lnTo>
                <a:lnTo>
                  <a:pt x="616" y="426"/>
                </a:lnTo>
                <a:lnTo>
                  <a:pt x="616" y="422"/>
                </a:lnTo>
                <a:lnTo>
                  <a:pt x="620" y="422"/>
                </a:lnTo>
                <a:lnTo>
                  <a:pt x="620" y="422"/>
                </a:lnTo>
                <a:lnTo>
                  <a:pt x="620" y="422"/>
                </a:lnTo>
                <a:close/>
                <a:moveTo>
                  <a:pt x="466" y="430"/>
                </a:moveTo>
                <a:lnTo>
                  <a:pt x="466" y="426"/>
                </a:lnTo>
                <a:lnTo>
                  <a:pt x="466" y="430"/>
                </a:lnTo>
                <a:lnTo>
                  <a:pt x="466" y="430"/>
                </a:lnTo>
                <a:lnTo>
                  <a:pt x="466" y="430"/>
                </a:lnTo>
                <a:close/>
                <a:moveTo>
                  <a:pt x="466" y="430"/>
                </a:moveTo>
                <a:lnTo>
                  <a:pt x="462" y="430"/>
                </a:lnTo>
                <a:lnTo>
                  <a:pt x="462" y="426"/>
                </a:lnTo>
                <a:lnTo>
                  <a:pt x="466" y="426"/>
                </a:lnTo>
                <a:lnTo>
                  <a:pt x="466" y="430"/>
                </a:lnTo>
                <a:lnTo>
                  <a:pt x="466" y="430"/>
                </a:lnTo>
                <a:lnTo>
                  <a:pt x="466" y="430"/>
                </a:lnTo>
                <a:close/>
                <a:moveTo>
                  <a:pt x="1096" y="434"/>
                </a:moveTo>
                <a:lnTo>
                  <a:pt x="1092" y="434"/>
                </a:lnTo>
                <a:lnTo>
                  <a:pt x="1096" y="434"/>
                </a:lnTo>
                <a:lnTo>
                  <a:pt x="1100" y="434"/>
                </a:lnTo>
                <a:lnTo>
                  <a:pt x="1096" y="434"/>
                </a:lnTo>
                <a:lnTo>
                  <a:pt x="1096" y="434"/>
                </a:lnTo>
                <a:lnTo>
                  <a:pt x="1096" y="434"/>
                </a:lnTo>
                <a:close/>
                <a:moveTo>
                  <a:pt x="646" y="434"/>
                </a:moveTo>
                <a:lnTo>
                  <a:pt x="646" y="436"/>
                </a:lnTo>
                <a:lnTo>
                  <a:pt x="642" y="436"/>
                </a:lnTo>
                <a:lnTo>
                  <a:pt x="642" y="434"/>
                </a:lnTo>
                <a:lnTo>
                  <a:pt x="646" y="434"/>
                </a:lnTo>
                <a:lnTo>
                  <a:pt x="646" y="434"/>
                </a:lnTo>
                <a:lnTo>
                  <a:pt x="646" y="434"/>
                </a:lnTo>
                <a:close/>
                <a:moveTo>
                  <a:pt x="474" y="436"/>
                </a:moveTo>
                <a:lnTo>
                  <a:pt x="474" y="440"/>
                </a:lnTo>
                <a:lnTo>
                  <a:pt x="474" y="436"/>
                </a:lnTo>
                <a:lnTo>
                  <a:pt x="474" y="436"/>
                </a:lnTo>
                <a:lnTo>
                  <a:pt x="474" y="436"/>
                </a:lnTo>
                <a:close/>
                <a:moveTo>
                  <a:pt x="1104" y="440"/>
                </a:moveTo>
                <a:lnTo>
                  <a:pt x="1100" y="440"/>
                </a:lnTo>
                <a:lnTo>
                  <a:pt x="1104" y="440"/>
                </a:lnTo>
                <a:lnTo>
                  <a:pt x="1104" y="440"/>
                </a:lnTo>
                <a:lnTo>
                  <a:pt x="1104" y="440"/>
                </a:lnTo>
                <a:close/>
                <a:moveTo>
                  <a:pt x="470" y="440"/>
                </a:moveTo>
                <a:lnTo>
                  <a:pt x="470" y="444"/>
                </a:lnTo>
                <a:lnTo>
                  <a:pt x="466" y="444"/>
                </a:lnTo>
                <a:lnTo>
                  <a:pt x="470" y="440"/>
                </a:lnTo>
                <a:lnTo>
                  <a:pt x="470" y="440"/>
                </a:lnTo>
                <a:lnTo>
                  <a:pt x="470" y="440"/>
                </a:lnTo>
                <a:close/>
                <a:moveTo>
                  <a:pt x="1114" y="460"/>
                </a:moveTo>
                <a:lnTo>
                  <a:pt x="1110" y="460"/>
                </a:lnTo>
                <a:lnTo>
                  <a:pt x="1114" y="460"/>
                </a:lnTo>
                <a:lnTo>
                  <a:pt x="1114" y="460"/>
                </a:lnTo>
                <a:lnTo>
                  <a:pt x="1114" y="460"/>
                </a:lnTo>
                <a:close/>
                <a:moveTo>
                  <a:pt x="954" y="500"/>
                </a:moveTo>
                <a:lnTo>
                  <a:pt x="954" y="504"/>
                </a:lnTo>
                <a:lnTo>
                  <a:pt x="954" y="508"/>
                </a:lnTo>
                <a:lnTo>
                  <a:pt x="954" y="504"/>
                </a:lnTo>
                <a:lnTo>
                  <a:pt x="950" y="504"/>
                </a:lnTo>
                <a:lnTo>
                  <a:pt x="954" y="500"/>
                </a:lnTo>
                <a:lnTo>
                  <a:pt x="950" y="500"/>
                </a:lnTo>
                <a:lnTo>
                  <a:pt x="954" y="500"/>
                </a:lnTo>
                <a:lnTo>
                  <a:pt x="954" y="500"/>
                </a:lnTo>
                <a:lnTo>
                  <a:pt x="954" y="500"/>
                </a:lnTo>
                <a:close/>
                <a:moveTo>
                  <a:pt x="944" y="500"/>
                </a:moveTo>
                <a:lnTo>
                  <a:pt x="944" y="504"/>
                </a:lnTo>
                <a:lnTo>
                  <a:pt x="948" y="504"/>
                </a:lnTo>
                <a:lnTo>
                  <a:pt x="944" y="504"/>
                </a:lnTo>
                <a:lnTo>
                  <a:pt x="944" y="500"/>
                </a:lnTo>
                <a:lnTo>
                  <a:pt x="944" y="500"/>
                </a:lnTo>
                <a:lnTo>
                  <a:pt x="944" y="500"/>
                </a:lnTo>
                <a:close/>
                <a:moveTo>
                  <a:pt x="1076" y="504"/>
                </a:moveTo>
                <a:lnTo>
                  <a:pt x="1076" y="508"/>
                </a:lnTo>
                <a:lnTo>
                  <a:pt x="1076" y="504"/>
                </a:lnTo>
                <a:lnTo>
                  <a:pt x="1074" y="504"/>
                </a:lnTo>
                <a:lnTo>
                  <a:pt x="1076" y="504"/>
                </a:lnTo>
                <a:lnTo>
                  <a:pt x="1076" y="504"/>
                </a:lnTo>
                <a:lnTo>
                  <a:pt x="1076" y="504"/>
                </a:lnTo>
                <a:close/>
                <a:moveTo>
                  <a:pt x="950" y="504"/>
                </a:moveTo>
                <a:lnTo>
                  <a:pt x="950" y="508"/>
                </a:lnTo>
                <a:lnTo>
                  <a:pt x="950" y="504"/>
                </a:lnTo>
                <a:lnTo>
                  <a:pt x="950" y="504"/>
                </a:lnTo>
                <a:lnTo>
                  <a:pt x="950" y="504"/>
                </a:lnTo>
                <a:close/>
                <a:moveTo>
                  <a:pt x="1074" y="504"/>
                </a:moveTo>
                <a:lnTo>
                  <a:pt x="1076" y="508"/>
                </a:lnTo>
                <a:lnTo>
                  <a:pt x="1074" y="508"/>
                </a:lnTo>
                <a:lnTo>
                  <a:pt x="1074" y="504"/>
                </a:lnTo>
                <a:lnTo>
                  <a:pt x="1074" y="504"/>
                </a:lnTo>
                <a:lnTo>
                  <a:pt x="1074" y="504"/>
                </a:lnTo>
                <a:close/>
                <a:moveTo>
                  <a:pt x="1080" y="516"/>
                </a:moveTo>
                <a:lnTo>
                  <a:pt x="1080" y="520"/>
                </a:lnTo>
                <a:lnTo>
                  <a:pt x="1084" y="520"/>
                </a:lnTo>
                <a:lnTo>
                  <a:pt x="1084" y="522"/>
                </a:lnTo>
                <a:lnTo>
                  <a:pt x="1080" y="522"/>
                </a:lnTo>
                <a:lnTo>
                  <a:pt x="1080" y="520"/>
                </a:lnTo>
                <a:lnTo>
                  <a:pt x="1076" y="520"/>
                </a:lnTo>
                <a:lnTo>
                  <a:pt x="1076" y="516"/>
                </a:lnTo>
                <a:lnTo>
                  <a:pt x="1080" y="516"/>
                </a:lnTo>
                <a:lnTo>
                  <a:pt x="1080" y="516"/>
                </a:lnTo>
                <a:lnTo>
                  <a:pt x="1080" y="516"/>
                </a:lnTo>
                <a:close/>
                <a:moveTo>
                  <a:pt x="1084" y="516"/>
                </a:moveTo>
                <a:lnTo>
                  <a:pt x="1084" y="520"/>
                </a:lnTo>
                <a:lnTo>
                  <a:pt x="1084" y="516"/>
                </a:lnTo>
                <a:lnTo>
                  <a:pt x="1084" y="516"/>
                </a:lnTo>
                <a:lnTo>
                  <a:pt x="1084" y="516"/>
                </a:lnTo>
                <a:close/>
                <a:moveTo>
                  <a:pt x="1088" y="520"/>
                </a:moveTo>
                <a:lnTo>
                  <a:pt x="1088" y="522"/>
                </a:lnTo>
                <a:lnTo>
                  <a:pt x="1084" y="522"/>
                </a:lnTo>
                <a:lnTo>
                  <a:pt x="1084" y="520"/>
                </a:lnTo>
                <a:lnTo>
                  <a:pt x="1088" y="520"/>
                </a:lnTo>
                <a:lnTo>
                  <a:pt x="1088" y="520"/>
                </a:lnTo>
                <a:lnTo>
                  <a:pt x="1088" y="520"/>
                </a:lnTo>
                <a:close/>
                <a:moveTo>
                  <a:pt x="1084" y="522"/>
                </a:moveTo>
                <a:lnTo>
                  <a:pt x="1088" y="522"/>
                </a:lnTo>
                <a:lnTo>
                  <a:pt x="1088" y="526"/>
                </a:lnTo>
                <a:lnTo>
                  <a:pt x="1084" y="526"/>
                </a:lnTo>
                <a:lnTo>
                  <a:pt x="1084" y="522"/>
                </a:lnTo>
                <a:lnTo>
                  <a:pt x="1084" y="522"/>
                </a:lnTo>
                <a:lnTo>
                  <a:pt x="1084" y="522"/>
                </a:lnTo>
                <a:close/>
                <a:moveTo>
                  <a:pt x="712" y="522"/>
                </a:moveTo>
                <a:lnTo>
                  <a:pt x="712" y="526"/>
                </a:lnTo>
                <a:lnTo>
                  <a:pt x="708" y="526"/>
                </a:lnTo>
                <a:lnTo>
                  <a:pt x="708" y="522"/>
                </a:lnTo>
                <a:lnTo>
                  <a:pt x="712" y="522"/>
                </a:lnTo>
                <a:lnTo>
                  <a:pt x="712" y="522"/>
                </a:lnTo>
                <a:lnTo>
                  <a:pt x="712" y="522"/>
                </a:lnTo>
                <a:close/>
                <a:moveTo>
                  <a:pt x="890" y="546"/>
                </a:moveTo>
                <a:lnTo>
                  <a:pt x="894" y="546"/>
                </a:lnTo>
                <a:lnTo>
                  <a:pt x="894" y="550"/>
                </a:lnTo>
                <a:lnTo>
                  <a:pt x="890" y="550"/>
                </a:lnTo>
                <a:lnTo>
                  <a:pt x="890" y="546"/>
                </a:lnTo>
                <a:lnTo>
                  <a:pt x="890" y="546"/>
                </a:lnTo>
                <a:lnTo>
                  <a:pt x="890" y="546"/>
                </a:lnTo>
                <a:close/>
                <a:moveTo>
                  <a:pt x="690" y="552"/>
                </a:moveTo>
                <a:lnTo>
                  <a:pt x="686" y="552"/>
                </a:lnTo>
                <a:lnTo>
                  <a:pt x="690" y="552"/>
                </a:lnTo>
                <a:lnTo>
                  <a:pt x="690" y="552"/>
                </a:lnTo>
                <a:lnTo>
                  <a:pt x="690" y="552"/>
                </a:lnTo>
                <a:close/>
                <a:moveTo>
                  <a:pt x="1066" y="564"/>
                </a:moveTo>
                <a:lnTo>
                  <a:pt x="1066" y="566"/>
                </a:lnTo>
                <a:lnTo>
                  <a:pt x="1062" y="566"/>
                </a:lnTo>
                <a:lnTo>
                  <a:pt x="1062" y="564"/>
                </a:lnTo>
                <a:lnTo>
                  <a:pt x="1066" y="564"/>
                </a:lnTo>
                <a:lnTo>
                  <a:pt x="1066" y="564"/>
                </a:lnTo>
                <a:lnTo>
                  <a:pt x="1066" y="564"/>
                </a:lnTo>
                <a:close/>
                <a:moveTo>
                  <a:pt x="1088" y="608"/>
                </a:moveTo>
                <a:lnTo>
                  <a:pt x="1088" y="612"/>
                </a:lnTo>
                <a:lnTo>
                  <a:pt x="1084" y="612"/>
                </a:lnTo>
                <a:lnTo>
                  <a:pt x="1088" y="608"/>
                </a:lnTo>
                <a:lnTo>
                  <a:pt x="1088" y="608"/>
                </a:lnTo>
                <a:lnTo>
                  <a:pt x="1088" y="608"/>
                </a:lnTo>
                <a:close/>
                <a:moveTo>
                  <a:pt x="1118" y="664"/>
                </a:moveTo>
                <a:lnTo>
                  <a:pt x="1118" y="660"/>
                </a:lnTo>
                <a:lnTo>
                  <a:pt x="1122" y="660"/>
                </a:lnTo>
                <a:lnTo>
                  <a:pt x="1118" y="664"/>
                </a:lnTo>
                <a:lnTo>
                  <a:pt x="1118" y="664"/>
                </a:lnTo>
                <a:lnTo>
                  <a:pt x="1118" y="664"/>
                </a:lnTo>
                <a:close/>
                <a:moveTo>
                  <a:pt x="1122" y="660"/>
                </a:moveTo>
                <a:lnTo>
                  <a:pt x="1122" y="664"/>
                </a:lnTo>
                <a:lnTo>
                  <a:pt x="1118" y="664"/>
                </a:lnTo>
                <a:lnTo>
                  <a:pt x="1122" y="664"/>
                </a:lnTo>
                <a:lnTo>
                  <a:pt x="1122" y="660"/>
                </a:lnTo>
                <a:lnTo>
                  <a:pt x="1122" y="660"/>
                </a:lnTo>
                <a:lnTo>
                  <a:pt x="1122" y="660"/>
                </a:lnTo>
                <a:close/>
                <a:moveTo>
                  <a:pt x="864" y="676"/>
                </a:moveTo>
                <a:lnTo>
                  <a:pt x="864" y="680"/>
                </a:lnTo>
                <a:lnTo>
                  <a:pt x="864" y="676"/>
                </a:lnTo>
                <a:lnTo>
                  <a:pt x="864" y="676"/>
                </a:lnTo>
                <a:lnTo>
                  <a:pt x="864" y="676"/>
                </a:lnTo>
                <a:close/>
                <a:moveTo>
                  <a:pt x="1132" y="698"/>
                </a:moveTo>
                <a:lnTo>
                  <a:pt x="1136" y="698"/>
                </a:lnTo>
                <a:lnTo>
                  <a:pt x="1132" y="698"/>
                </a:lnTo>
                <a:lnTo>
                  <a:pt x="1132" y="698"/>
                </a:lnTo>
                <a:lnTo>
                  <a:pt x="1132" y="698"/>
                </a:lnTo>
                <a:close/>
                <a:moveTo>
                  <a:pt x="1174" y="720"/>
                </a:moveTo>
                <a:lnTo>
                  <a:pt x="1174" y="724"/>
                </a:lnTo>
                <a:lnTo>
                  <a:pt x="1170" y="724"/>
                </a:lnTo>
                <a:lnTo>
                  <a:pt x="1170" y="720"/>
                </a:lnTo>
                <a:lnTo>
                  <a:pt x="1174" y="720"/>
                </a:lnTo>
                <a:lnTo>
                  <a:pt x="1174" y="720"/>
                </a:lnTo>
                <a:lnTo>
                  <a:pt x="1174" y="720"/>
                </a:lnTo>
                <a:close/>
                <a:moveTo>
                  <a:pt x="150" y="720"/>
                </a:moveTo>
                <a:lnTo>
                  <a:pt x="150" y="724"/>
                </a:lnTo>
                <a:lnTo>
                  <a:pt x="146" y="724"/>
                </a:lnTo>
                <a:lnTo>
                  <a:pt x="150" y="720"/>
                </a:lnTo>
                <a:lnTo>
                  <a:pt x="150" y="720"/>
                </a:lnTo>
                <a:lnTo>
                  <a:pt x="150" y="720"/>
                </a:lnTo>
                <a:close/>
                <a:moveTo>
                  <a:pt x="1204" y="750"/>
                </a:moveTo>
                <a:lnTo>
                  <a:pt x="1208" y="750"/>
                </a:lnTo>
                <a:lnTo>
                  <a:pt x="1204" y="754"/>
                </a:lnTo>
                <a:lnTo>
                  <a:pt x="1204" y="750"/>
                </a:lnTo>
                <a:lnTo>
                  <a:pt x="1204" y="750"/>
                </a:lnTo>
                <a:lnTo>
                  <a:pt x="1204" y="750"/>
                </a:lnTo>
                <a:close/>
                <a:moveTo>
                  <a:pt x="176" y="766"/>
                </a:moveTo>
                <a:lnTo>
                  <a:pt x="180" y="766"/>
                </a:lnTo>
                <a:lnTo>
                  <a:pt x="176" y="768"/>
                </a:lnTo>
                <a:lnTo>
                  <a:pt x="176" y="766"/>
                </a:lnTo>
                <a:lnTo>
                  <a:pt x="176" y="766"/>
                </a:lnTo>
                <a:lnTo>
                  <a:pt x="176" y="766"/>
                </a:lnTo>
                <a:close/>
                <a:moveTo>
                  <a:pt x="182" y="776"/>
                </a:moveTo>
                <a:lnTo>
                  <a:pt x="186" y="776"/>
                </a:lnTo>
                <a:lnTo>
                  <a:pt x="182" y="776"/>
                </a:lnTo>
                <a:lnTo>
                  <a:pt x="182" y="776"/>
                </a:lnTo>
                <a:lnTo>
                  <a:pt x="182" y="776"/>
                </a:lnTo>
                <a:close/>
                <a:moveTo>
                  <a:pt x="180" y="780"/>
                </a:moveTo>
                <a:lnTo>
                  <a:pt x="180" y="776"/>
                </a:lnTo>
                <a:lnTo>
                  <a:pt x="180" y="780"/>
                </a:lnTo>
                <a:lnTo>
                  <a:pt x="180" y="780"/>
                </a:lnTo>
                <a:lnTo>
                  <a:pt x="180" y="780"/>
                </a:lnTo>
                <a:close/>
                <a:moveTo>
                  <a:pt x="182" y="780"/>
                </a:moveTo>
                <a:lnTo>
                  <a:pt x="186" y="780"/>
                </a:lnTo>
                <a:lnTo>
                  <a:pt x="182" y="780"/>
                </a:lnTo>
                <a:lnTo>
                  <a:pt x="182" y="780"/>
                </a:lnTo>
                <a:lnTo>
                  <a:pt x="182" y="780"/>
                </a:lnTo>
                <a:close/>
                <a:moveTo>
                  <a:pt x="202" y="806"/>
                </a:moveTo>
                <a:lnTo>
                  <a:pt x="198" y="806"/>
                </a:lnTo>
                <a:lnTo>
                  <a:pt x="202" y="806"/>
                </a:lnTo>
                <a:lnTo>
                  <a:pt x="206" y="806"/>
                </a:lnTo>
                <a:lnTo>
                  <a:pt x="202" y="806"/>
                </a:lnTo>
                <a:lnTo>
                  <a:pt x="202" y="806"/>
                </a:lnTo>
                <a:lnTo>
                  <a:pt x="202" y="806"/>
                </a:lnTo>
                <a:close/>
                <a:moveTo>
                  <a:pt x="1212" y="806"/>
                </a:moveTo>
                <a:lnTo>
                  <a:pt x="1208" y="810"/>
                </a:lnTo>
                <a:lnTo>
                  <a:pt x="1208" y="806"/>
                </a:lnTo>
                <a:lnTo>
                  <a:pt x="1212" y="806"/>
                </a:lnTo>
                <a:lnTo>
                  <a:pt x="1212" y="806"/>
                </a:lnTo>
                <a:lnTo>
                  <a:pt x="1212" y="806"/>
                </a:lnTo>
                <a:close/>
                <a:moveTo>
                  <a:pt x="198" y="810"/>
                </a:moveTo>
                <a:lnTo>
                  <a:pt x="202" y="810"/>
                </a:lnTo>
                <a:lnTo>
                  <a:pt x="198" y="810"/>
                </a:lnTo>
                <a:lnTo>
                  <a:pt x="198" y="810"/>
                </a:lnTo>
                <a:lnTo>
                  <a:pt x="198" y="810"/>
                </a:lnTo>
                <a:close/>
                <a:moveTo>
                  <a:pt x="210" y="810"/>
                </a:moveTo>
                <a:lnTo>
                  <a:pt x="210" y="814"/>
                </a:lnTo>
                <a:lnTo>
                  <a:pt x="206" y="814"/>
                </a:lnTo>
                <a:lnTo>
                  <a:pt x="202" y="814"/>
                </a:lnTo>
                <a:lnTo>
                  <a:pt x="206" y="814"/>
                </a:lnTo>
                <a:lnTo>
                  <a:pt x="210" y="810"/>
                </a:lnTo>
                <a:lnTo>
                  <a:pt x="210" y="810"/>
                </a:lnTo>
                <a:lnTo>
                  <a:pt x="210" y="810"/>
                </a:lnTo>
                <a:close/>
                <a:moveTo>
                  <a:pt x="220" y="814"/>
                </a:moveTo>
                <a:lnTo>
                  <a:pt x="220" y="818"/>
                </a:lnTo>
                <a:lnTo>
                  <a:pt x="220" y="814"/>
                </a:lnTo>
                <a:lnTo>
                  <a:pt x="220" y="814"/>
                </a:lnTo>
                <a:lnTo>
                  <a:pt x="220" y="814"/>
                </a:lnTo>
                <a:close/>
                <a:moveTo>
                  <a:pt x="224" y="814"/>
                </a:moveTo>
                <a:lnTo>
                  <a:pt x="224" y="818"/>
                </a:lnTo>
                <a:lnTo>
                  <a:pt x="224" y="822"/>
                </a:lnTo>
                <a:lnTo>
                  <a:pt x="224" y="818"/>
                </a:lnTo>
                <a:lnTo>
                  <a:pt x="220" y="818"/>
                </a:lnTo>
                <a:lnTo>
                  <a:pt x="224" y="814"/>
                </a:lnTo>
                <a:lnTo>
                  <a:pt x="224" y="814"/>
                </a:lnTo>
                <a:lnTo>
                  <a:pt x="224" y="814"/>
                </a:lnTo>
                <a:close/>
                <a:moveTo>
                  <a:pt x="232" y="818"/>
                </a:moveTo>
                <a:lnTo>
                  <a:pt x="232" y="822"/>
                </a:lnTo>
                <a:lnTo>
                  <a:pt x="228" y="818"/>
                </a:lnTo>
                <a:lnTo>
                  <a:pt x="232" y="818"/>
                </a:lnTo>
                <a:lnTo>
                  <a:pt x="232" y="818"/>
                </a:lnTo>
                <a:lnTo>
                  <a:pt x="232" y="818"/>
                </a:lnTo>
                <a:close/>
                <a:moveTo>
                  <a:pt x="228" y="818"/>
                </a:moveTo>
                <a:lnTo>
                  <a:pt x="232" y="822"/>
                </a:lnTo>
                <a:lnTo>
                  <a:pt x="228" y="822"/>
                </a:lnTo>
                <a:lnTo>
                  <a:pt x="228" y="818"/>
                </a:lnTo>
                <a:lnTo>
                  <a:pt x="228" y="818"/>
                </a:lnTo>
                <a:lnTo>
                  <a:pt x="228" y="818"/>
                </a:lnTo>
                <a:close/>
                <a:moveTo>
                  <a:pt x="228" y="818"/>
                </a:moveTo>
                <a:lnTo>
                  <a:pt x="228" y="822"/>
                </a:lnTo>
                <a:lnTo>
                  <a:pt x="228" y="824"/>
                </a:lnTo>
                <a:lnTo>
                  <a:pt x="228" y="822"/>
                </a:lnTo>
                <a:lnTo>
                  <a:pt x="224" y="822"/>
                </a:lnTo>
                <a:lnTo>
                  <a:pt x="228" y="822"/>
                </a:lnTo>
                <a:lnTo>
                  <a:pt x="228" y="818"/>
                </a:lnTo>
                <a:lnTo>
                  <a:pt x="228" y="818"/>
                </a:lnTo>
                <a:lnTo>
                  <a:pt x="228" y="818"/>
                </a:lnTo>
                <a:close/>
                <a:moveTo>
                  <a:pt x="238" y="828"/>
                </a:moveTo>
                <a:lnTo>
                  <a:pt x="238" y="832"/>
                </a:lnTo>
                <a:lnTo>
                  <a:pt x="238" y="828"/>
                </a:lnTo>
                <a:lnTo>
                  <a:pt x="238" y="828"/>
                </a:lnTo>
                <a:lnTo>
                  <a:pt x="238" y="828"/>
                </a:lnTo>
                <a:close/>
                <a:moveTo>
                  <a:pt x="1230" y="828"/>
                </a:moveTo>
                <a:lnTo>
                  <a:pt x="1230" y="832"/>
                </a:lnTo>
                <a:lnTo>
                  <a:pt x="1226" y="832"/>
                </a:lnTo>
                <a:lnTo>
                  <a:pt x="1226" y="828"/>
                </a:lnTo>
                <a:lnTo>
                  <a:pt x="1230" y="828"/>
                </a:lnTo>
                <a:lnTo>
                  <a:pt x="1230" y="828"/>
                </a:lnTo>
                <a:lnTo>
                  <a:pt x="1230" y="828"/>
                </a:lnTo>
                <a:close/>
                <a:moveTo>
                  <a:pt x="1222" y="832"/>
                </a:moveTo>
                <a:lnTo>
                  <a:pt x="1218" y="836"/>
                </a:lnTo>
                <a:lnTo>
                  <a:pt x="1218" y="832"/>
                </a:lnTo>
                <a:lnTo>
                  <a:pt x="1222" y="832"/>
                </a:lnTo>
                <a:lnTo>
                  <a:pt x="1222" y="832"/>
                </a:lnTo>
                <a:lnTo>
                  <a:pt x="1222" y="832"/>
                </a:lnTo>
                <a:close/>
                <a:moveTo>
                  <a:pt x="250" y="832"/>
                </a:moveTo>
                <a:lnTo>
                  <a:pt x="250" y="836"/>
                </a:lnTo>
                <a:lnTo>
                  <a:pt x="246" y="836"/>
                </a:lnTo>
                <a:lnTo>
                  <a:pt x="250" y="836"/>
                </a:lnTo>
                <a:lnTo>
                  <a:pt x="250" y="832"/>
                </a:lnTo>
                <a:lnTo>
                  <a:pt x="250" y="832"/>
                </a:lnTo>
                <a:lnTo>
                  <a:pt x="250" y="832"/>
                </a:lnTo>
                <a:close/>
                <a:moveTo>
                  <a:pt x="212" y="840"/>
                </a:moveTo>
                <a:lnTo>
                  <a:pt x="216" y="840"/>
                </a:lnTo>
                <a:lnTo>
                  <a:pt x="216" y="844"/>
                </a:lnTo>
                <a:lnTo>
                  <a:pt x="212" y="844"/>
                </a:lnTo>
                <a:lnTo>
                  <a:pt x="212" y="840"/>
                </a:lnTo>
                <a:lnTo>
                  <a:pt x="212" y="840"/>
                </a:lnTo>
                <a:lnTo>
                  <a:pt x="212" y="840"/>
                </a:lnTo>
                <a:close/>
                <a:moveTo>
                  <a:pt x="1238" y="862"/>
                </a:moveTo>
                <a:lnTo>
                  <a:pt x="1234" y="862"/>
                </a:lnTo>
                <a:lnTo>
                  <a:pt x="1230" y="862"/>
                </a:lnTo>
                <a:lnTo>
                  <a:pt x="1234" y="862"/>
                </a:lnTo>
                <a:lnTo>
                  <a:pt x="1238" y="862"/>
                </a:lnTo>
                <a:lnTo>
                  <a:pt x="1238" y="862"/>
                </a:lnTo>
                <a:lnTo>
                  <a:pt x="1238" y="862"/>
                </a:lnTo>
                <a:close/>
                <a:moveTo>
                  <a:pt x="1204" y="874"/>
                </a:moveTo>
                <a:lnTo>
                  <a:pt x="1200" y="874"/>
                </a:lnTo>
                <a:lnTo>
                  <a:pt x="1204" y="874"/>
                </a:lnTo>
                <a:lnTo>
                  <a:pt x="1204" y="874"/>
                </a:lnTo>
                <a:lnTo>
                  <a:pt x="1204" y="874"/>
                </a:lnTo>
                <a:close/>
                <a:moveTo>
                  <a:pt x="1230" y="874"/>
                </a:moveTo>
                <a:lnTo>
                  <a:pt x="1226" y="874"/>
                </a:lnTo>
                <a:lnTo>
                  <a:pt x="1226" y="878"/>
                </a:lnTo>
                <a:lnTo>
                  <a:pt x="1226" y="874"/>
                </a:lnTo>
                <a:lnTo>
                  <a:pt x="1230" y="874"/>
                </a:lnTo>
                <a:lnTo>
                  <a:pt x="1230" y="874"/>
                </a:lnTo>
                <a:lnTo>
                  <a:pt x="1230" y="874"/>
                </a:lnTo>
                <a:close/>
                <a:moveTo>
                  <a:pt x="738" y="146"/>
                </a:moveTo>
                <a:lnTo>
                  <a:pt x="734" y="146"/>
                </a:lnTo>
                <a:lnTo>
                  <a:pt x="732" y="146"/>
                </a:lnTo>
                <a:lnTo>
                  <a:pt x="732" y="142"/>
                </a:lnTo>
                <a:lnTo>
                  <a:pt x="728" y="138"/>
                </a:lnTo>
                <a:lnTo>
                  <a:pt x="724" y="138"/>
                </a:lnTo>
                <a:lnTo>
                  <a:pt x="724" y="136"/>
                </a:lnTo>
                <a:lnTo>
                  <a:pt x="720" y="136"/>
                </a:lnTo>
                <a:lnTo>
                  <a:pt x="720" y="138"/>
                </a:lnTo>
                <a:lnTo>
                  <a:pt x="724" y="138"/>
                </a:lnTo>
                <a:lnTo>
                  <a:pt x="724" y="142"/>
                </a:lnTo>
                <a:lnTo>
                  <a:pt x="728" y="142"/>
                </a:lnTo>
                <a:lnTo>
                  <a:pt x="732" y="146"/>
                </a:lnTo>
                <a:lnTo>
                  <a:pt x="728" y="146"/>
                </a:lnTo>
                <a:lnTo>
                  <a:pt x="724" y="146"/>
                </a:lnTo>
                <a:lnTo>
                  <a:pt x="724" y="142"/>
                </a:lnTo>
                <a:lnTo>
                  <a:pt x="720" y="142"/>
                </a:lnTo>
                <a:lnTo>
                  <a:pt x="716" y="142"/>
                </a:lnTo>
                <a:lnTo>
                  <a:pt x="712" y="142"/>
                </a:lnTo>
                <a:lnTo>
                  <a:pt x="716" y="142"/>
                </a:lnTo>
                <a:lnTo>
                  <a:pt x="716" y="146"/>
                </a:lnTo>
                <a:lnTo>
                  <a:pt x="712" y="146"/>
                </a:lnTo>
                <a:lnTo>
                  <a:pt x="708" y="146"/>
                </a:lnTo>
                <a:lnTo>
                  <a:pt x="706" y="146"/>
                </a:lnTo>
                <a:lnTo>
                  <a:pt x="702" y="146"/>
                </a:lnTo>
                <a:lnTo>
                  <a:pt x="698" y="146"/>
                </a:lnTo>
                <a:lnTo>
                  <a:pt x="694" y="146"/>
                </a:lnTo>
                <a:lnTo>
                  <a:pt x="690" y="146"/>
                </a:lnTo>
                <a:lnTo>
                  <a:pt x="690" y="142"/>
                </a:lnTo>
                <a:lnTo>
                  <a:pt x="686" y="142"/>
                </a:lnTo>
                <a:lnTo>
                  <a:pt x="678" y="138"/>
                </a:lnTo>
                <a:lnTo>
                  <a:pt x="682" y="138"/>
                </a:lnTo>
                <a:lnTo>
                  <a:pt x="686" y="138"/>
                </a:lnTo>
                <a:lnTo>
                  <a:pt x="686" y="136"/>
                </a:lnTo>
                <a:lnTo>
                  <a:pt x="690" y="136"/>
                </a:lnTo>
                <a:lnTo>
                  <a:pt x="694" y="136"/>
                </a:lnTo>
                <a:lnTo>
                  <a:pt x="698" y="136"/>
                </a:lnTo>
                <a:lnTo>
                  <a:pt x="694" y="136"/>
                </a:lnTo>
                <a:lnTo>
                  <a:pt x="690" y="136"/>
                </a:lnTo>
                <a:lnTo>
                  <a:pt x="686" y="136"/>
                </a:lnTo>
                <a:lnTo>
                  <a:pt x="682" y="136"/>
                </a:lnTo>
                <a:lnTo>
                  <a:pt x="678" y="136"/>
                </a:lnTo>
                <a:lnTo>
                  <a:pt x="676" y="136"/>
                </a:lnTo>
                <a:lnTo>
                  <a:pt x="672" y="136"/>
                </a:lnTo>
                <a:lnTo>
                  <a:pt x="668" y="132"/>
                </a:lnTo>
                <a:lnTo>
                  <a:pt x="668" y="128"/>
                </a:lnTo>
                <a:lnTo>
                  <a:pt x="672" y="128"/>
                </a:lnTo>
                <a:lnTo>
                  <a:pt x="672" y="132"/>
                </a:lnTo>
                <a:lnTo>
                  <a:pt x="676" y="132"/>
                </a:lnTo>
                <a:lnTo>
                  <a:pt x="678" y="132"/>
                </a:lnTo>
                <a:lnTo>
                  <a:pt x="676" y="128"/>
                </a:lnTo>
                <a:lnTo>
                  <a:pt x="672" y="128"/>
                </a:lnTo>
                <a:lnTo>
                  <a:pt x="668" y="128"/>
                </a:lnTo>
                <a:lnTo>
                  <a:pt x="664" y="128"/>
                </a:lnTo>
                <a:lnTo>
                  <a:pt x="664" y="124"/>
                </a:lnTo>
                <a:lnTo>
                  <a:pt x="660" y="124"/>
                </a:lnTo>
                <a:lnTo>
                  <a:pt x="664" y="124"/>
                </a:lnTo>
                <a:lnTo>
                  <a:pt x="668" y="120"/>
                </a:lnTo>
                <a:lnTo>
                  <a:pt x="668" y="124"/>
                </a:lnTo>
                <a:lnTo>
                  <a:pt x="668" y="120"/>
                </a:lnTo>
                <a:lnTo>
                  <a:pt x="672" y="120"/>
                </a:lnTo>
                <a:lnTo>
                  <a:pt x="676" y="120"/>
                </a:lnTo>
                <a:lnTo>
                  <a:pt x="676" y="116"/>
                </a:lnTo>
                <a:lnTo>
                  <a:pt x="676" y="120"/>
                </a:lnTo>
                <a:lnTo>
                  <a:pt x="678" y="120"/>
                </a:lnTo>
                <a:lnTo>
                  <a:pt x="682" y="120"/>
                </a:lnTo>
                <a:lnTo>
                  <a:pt x="686" y="120"/>
                </a:lnTo>
                <a:lnTo>
                  <a:pt x="690" y="120"/>
                </a:lnTo>
                <a:lnTo>
                  <a:pt x="694" y="120"/>
                </a:lnTo>
                <a:lnTo>
                  <a:pt x="698" y="116"/>
                </a:lnTo>
                <a:lnTo>
                  <a:pt x="702" y="116"/>
                </a:lnTo>
                <a:lnTo>
                  <a:pt x="706" y="116"/>
                </a:lnTo>
                <a:lnTo>
                  <a:pt x="708" y="116"/>
                </a:lnTo>
                <a:lnTo>
                  <a:pt x="712" y="116"/>
                </a:lnTo>
                <a:lnTo>
                  <a:pt x="716" y="116"/>
                </a:lnTo>
                <a:lnTo>
                  <a:pt x="712" y="116"/>
                </a:lnTo>
                <a:lnTo>
                  <a:pt x="708" y="116"/>
                </a:lnTo>
                <a:lnTo>
                  <a:pt x="706" y="116"/>
                </a:lnTo>
                <a:lnTo>
                  <a:pt x="702" y="116"/>
                </a:lnTo>
                <a:lnTo>
                  <a:pt x="694" y="116"/>
                </a:lnTo>
                <a:lnTo>
                  <a:pt x="690" y="116"/>
                </a:lnTo>
                <a:lnTo>
                  <a:pt x="686" y="116"/>
                </a:lnTo>
                <a:lnTo>
                  <a:pt x="682" y="116"/>
                </a:lnTo>
                <a:lnTo>
                  <a:pt x="686" y="116"/>
                </a:lnTo>
                <a:lnTo>
                  <a:pt x="686" y="112"/>
                </a:lnTo>
                <a:lnTo>
                  <a:pt x="690" y="112"/>
                </a:lnTo>
                <a:lnTo>
                  <a:pt x="694" y="116"/>
                </a:lnTo>
                <a:lnTo>
                  <a:pt x="694" y="112"/>
                </a:lnTo>
                <a:lnTo>
                  <a:pt x="698" y="112"/>
                </a:lnTo>
                <a:lnTo>
                  <a:pt x="702" y="112"/>
                </a:lnTo>
                <a:lnTo>
                  <a:pt x="706" y="112"/>
                </a:lnTo>
                <a:lnTo>
                  <a:pt x="702" y="112"/>
                </a:lnTo>
                <a:lnTo>
                  <a:pt x="698" y="112"/>
                </a:lnTo>
                <a:lnTo>
                  <a:pt x="694" y="112"/>
                </a:lnTo>
                <a:lnTo>
                  <a:pt x="690" y="112"/>
                </a:lnTo>
                <a:lnTo>
                  <a:pt x="686" y="112"/>
                </a:lnTo>
                <a:lnTo>
                  <a:pt x="690" y="112"/>
                </a:lnTo>
                <a:lnTo>
                  <a:pt x="690" y="108"/>
                </a:lnTo>
                <a:lnTo>
                  <a:pt x="686" y="108"/>
                </a:lnTo>
                <a:lnTo>
                  <a:pt x="682" y="108"/>
                </a:lnTo>
                <a:lnTo>
                  <a:pt x="682" y="112"/>
                </a:lnTo>
                <a:lnTo>
                  <a:pt x="678" y="112"/>
                </a:lnTo>
                <a:lnTo>
                  <a:pt x="678" y="108"/>
                </a:lnTo>
                <a:lnTo>
                  <a:pt x="678" y="112"/>
                </a:lnTo>
                <a:lnTo>
                  <a:pt x="676" y="112"/>
                </a:lnTo>
                <a:lnTo>
                  <a:pt x="676" y="108"/>
                </a:lnTo>
                <a:lnTo>
                  <a:pt x="672" y="112"/>
                </a:lnTo>
                <a:lnTo>
                  <a:pt x="668" y="116"/>
                </a:lnTo>
                <a:lnTo>
                  <a:pt x="664" y="116"/>
                </a:lnTo>
                <a:lnTo>
                  <a:pt x="660" y="116"/>
                </a:lnTo>
                <a:lnTo>
                  <a:pt x="664" y="112"/>
                </a:lnTo>
                <a:lnTo>
                  <a:pt x="660" y="112"/>
                </a:lnTo>
                <a:lnTo>
                  <a:pt x="656" y="112"/>
                </a:lnTo>
                <a:lnTo>
                  <a:pt x="660" y="112"/>
                </a:lnTo>
                <a:lnTo>
                  <a:pt x="656" y="112"/>
                </a:lnTo>
                <a:lnTo>
                  <a:pt x="652" y="112"/>
                </a:lnTo>
                <a:lnTo>
                  <a:pt x="652" y="116"/>
                </a:lnTo>
                <a:lnTo>
                  <a:pt x="650" y="116"/>
                </a:lnTo>
                <a:lnTo>
                  <a:pt x="646" y="112"/>
                </a:lnTo>
                <a:lnTo>
                  <a:pt x="642" y="112"/>
                </a:lnTo>
                <a:lnTo>
                  <a:pt x="642" y="108"/>
                </a:lnTo>
                <a:lnTo>
                  <a:pt x="642" y="106"/>
                </a:lnTo>
                <a:lnTo>
                  <a:pt x="646" y="106"/>
                </a:lnTo>
                <a:lnTo>
                  <a:pt x="650" y="106"/>
                </a:lnTo>
                <a:lnTo>
                  <a:pt x="652" y="106"/>
                </a:lnTo>
                <a:lnTo>
                  <a:pt x="656" y="106"/>
                </a:lnTo>
                <a:lnTo>
                  <a:pt x="660" y="106"/>
                </a:lnTo>
                <a:lnTo>
                  <a:pt x="660" y="102"/>
                </a:lnTo>
                <a:lnTo>
                  <a:pt x="656" y="102"/>
                </a:lnTo>
                <a:lnTo>
                  <a:pt x="652" y="106"/>
                </a:lnTo>
                <a:lnTo>
                  <a:pt x="650" y="106"/>
                </a:lnTo>
                <a:lnTo>
                  <a:pt x="646" y="106"/>
                </a:lnTo>
                <a:lnTo>
                  <a:pt x="642" y="106"/>
                </a:lnTo>
                <a:lnTo>
                  <a:pt x="638" y="106"/>
                </a:lnTo>
                <a:lnTo>
                  <a:pt x="638" y="102"/>
                </a:lnTo>
                <a:lnTo>
                  <a:pt x="634" y="102"/>
                </a:lnTo>
                <a:lnTo>
                  <a:pt x="630" y="98"/>
                </a:lnTo>
                <a:lnTo>
                  <a:pt x="626" y="98"/>
                </a:lnTo>
                <a:lnTo>
                  <a:pt x="630" y="98"/>
                </a:lnTo>
                <a:lnTo>
                  <a:pt x="634" y="98"/>
                </a:lnTo>
                <a:lnTo>
                  <a:pt x="630" y="94"/>
                </a:lnTo>
                <a:lnTo>
                  <a:pt x="626" y="94"/>
                </a:lnTo>
                <a:lnTo>
                  <a:pt x="630" y="94"/>
                </a:lnTo>
                <a:lnTo>
                  <a:pt x="626" y="94"/>
                </a:lnTo>
                <a:lnTo>
                  <a:pt x="626" y="90"/>
                </a:lnTo>
                <a:lnTo>
                  <a:pt x="630" y="90"/>
                </a:lnTo>
                <a:lnTo>
                  <a:pt x="634" y="90"/>
                </a:lnTo>
                <a:lnTo>
                  <a:pt x="638" y="90"/>
                </a:lnTo>
                <a:lnTo>
                  <a:pt x="638" y="94"/>
                </a:lnTo>
                <a:lnTo>
                  <a:pt x="642" y="94"/>
                </a:lnTo>
                <a:lnTo>
                  <a:pt x="646" y="94"/>
                </a:lnTo>
                <a:lnTo>
                  <a:pt x="650" y="94"/>
                </a:lnTo>
                <a:lnTo>
                  <a:pt x="652" y="94"/>
                </a:lnTo>
                <a:lnTo>
                  <a:pt x="656" y="94"/>
                </a:lnTo>
                <a:lnTo>
                  <a:pt x="660" y="94"/>
                </a:lnTo>
                <a:lnTo>
                  <a:pt x="656" y="94"/>
                </a:lnTo>
                <a:lnTo>
                  <a:pt x="652" y="90"/>
                </a:lnTo>
                <a:lnTo>
                  <a:pt x="656" y="90"/>
                </a:lnTo>
                <a:lnTo>
                  <a:pt x="660" y="90"/>
                </a:lnTo>
                <a:lnTo>
                  <a:pt x="664" y="90"/>
                </a:lnTo>
                <a:lnTo>
                  <a:pt x="660" y="90"/>
                </a:lnTo>
                <a:lnTo>
                  <a:pt x="656" y="86"/>
                </a:lnTo>
                <a:lnTo>
                  <a:pt x="656" y="90"/>
                </a:lnTo>
                <a:lnTo>
                  <a:pt x="652" y="90"/>
                </a:lnTo>
                <a:lnTo>
                  <a:pt x="650" y="90"/>
                </a:lnTo>
                <a:lnTo>
                  <a:pt x="646" y="90"/>
                </a:lnTo>
                <a:lnTo>
                  <a:pt x="642" y="90"/>
                </a:lnTo>
                <a:lnTo>
                  <a:pt x="642" y="86"/>
                </a:lnTo>
                <a:lnTo>
                  <a:pt x="646" y="86"/>
                </a:lnTo>
                <a:lnTo>
                  <a:pt x="650" y="86"/>
                </a:lnTo>
                <a:lnTo>
                  <a:pt x="646" y="86"/>
                </a:lnTo>
                <a:lnTo>
                  <a:pt x="642" y="86"/>
                </a:lnTo>
                <a:lnTo>
                  <a:pt x="638" y="86"/>
                </a:lnTo>
                <a:lnTo>
                  <a:pt x="638" y="90"/>
                </a:lnTo>
                <a:lnTo>
                  <a:pt x="638" y="86"/>
                </a:lnTo>
                <a:lnTo>
                  <a:pt x="634" y="86"/>
                </a:lnTo>
                <a:lnTo>
                  <a:pt x="630" y="86"/>
                </a:lnTo>
                <a:lnTo>
                  <a:pt x="626" y="82"/>
                </a:lnTo>
                <a:lnTo>
                  <a:pt x="630" y="82"/>
                </a:lnTo>
                <a:lnTo>
                  <a:pt x="634" y="82"/>
                </a:lnTo>
                <a:lnTo>
                  <a:pt x="638" y="82"/>
                </a:lnTo>
                <a:lnTo>
                  <a:pt x="642" y="82"/>
                </a:lnTo>
                <a:lnTo>
                  <a:pt x="646" y="82"/>
                </a:lnTo>
                <a:lnTo>
                  <a:pt x="642" y="82"/>
                </a:lnTo>
                <a:lnTo>
                  <a:pt x="638" y="78"/>
                </a:lnTo>
                <a:lnTo>
                  <a:pt x="638" y="76"/>
                </a:lnTo>
                <a:lnTo>
                  <a:pt x="642" y="76"/>
                </a:lnTo>
                <a:lnTo>
                  <a:pt x="646" y="76"/>
                </a:lnTo>
                <a:lnTo>
                  <a:pt x="650" y="76"/>
                </a:lnTo>
                <a:lnTo>
                  <a:pt x="652" y="76"/>
                </a:lnTo>
                <a:lnTo>
                  <a:pt x="652" y="78"/>
                </a:lnTo>
                <a:lnTo>
                  <a:pt x="656" y="78"/>
                </a:lnTo>
                <a:lnTo>
                  <a:pt x="660" y="78"/>
                </a:lnTo>
                <a:lnTo>
                  <a:pt x="664" y="78"/>
                </a:lnTo>
                <a:lnTo>
                  <a:pt x="668" y="78"/>
                </a:lnTo>
                <a:lnTo>
                  <a:pt x="664" y="78"/>
                </a:lnTo>
                <a:lnTo>
                  <a:pt x="664" y="76"/>
                </a:lnTo>
                <a:lnTo>
                  <a:pt x="660" y="76"/>
                </a:lnTo>
                <a:lnTo>
                  <a:pt x="656" y="76"/>
                </a:lnTo>
                <a:lnTo>
                  <a:pt x="660" y="76"/>
                </a:lnTo>
                <a:lnTo>
                  <a:pt x="664" y="76"/>
                </a:lnTo>
                <a:lnTo>
                  <a:pt x="664" y="72"/>
                </a:lnTo>
                <a:lnTo>
                  <a:pt x="660" y="72"/>
                </a:lnTo>
                <a:lnTo>
                  <a:pt x="656" y="72"/>
                </a:lnTo>
                <a:lnTo>
                  <a:pt x="652" y="72"/>
                </a:lnTo>
                <a:lnTo>
                  <a:pt x="650" y="72"/>
                </a:lnTo>
                <a:lnTo>
                  <a:pt x="646" y="72"/>
                </a:lnTo>
                <a:lnTo>
                  <a:pt x="642" y="72"/>
                </a:lnTo>
                <a:lnTo>
                  <a:pt x="646" y="68"/>
                </a:lnTo>
                <a:lnTo>
                  <a:pt x="650" y="68"/>
                </a:lnTo>
                <a:lnTo>
                  <a:pt x="646" y="68"/>
                </a:lnTo>
                <a:lnTo>
                  <a:pt x="650" y="64"/>
                </a:lnTo>
                <a:lnTo>
                  <a:pt x="652" y="64"/>
                </a:lnTo>
                <a:lnTo>
                  <a:pt x="656" y="64"/>
                </a:lnTo>
                <a:lnTo>
                  <a:pt x="660" y="64"/>
                </a:lnTo>
                <a:lnTo>
                  <a:pt x="664" y="64"/>
                </a:lnTo>
                <a:lnTo>
                  <a:pt x="668" y="64"/>
                </a:lnTo>
                <a:lnTo>
                  <a:pt x="664" y="64"/>
                </a:lnTo>
                <a:lnTo>
                  <a:pt x="660" y="60"/>
                </a:lnTo>
                <a:lnTo>
                  <a:pt x="664" y="60"/>
                </a:lnTo>
                <a:lnTo>
                  <a:pt x="668" y="60"/>
                </a:lnTo>
                <a:lnTo>
                  <a:pt x="672" y="64"/>
                </a:lnTo>
                <a:lnTo>
                  <a:pt x="676" y="64"/>
                </a:lnTo>
                <a:lnTo>
                  <a:pt x="676" y="60"/>
                </a:lnTo>
                <a:lnTo>
                  <a:pt x="678" y="60"/>
                </a:lnTo>
                <a:lnTo>
                  <a:pt x="676" y="56"/>
                </a:lnTo>
                <a:lnTo>
                  <a:pt x="672" y="56"/>
                </a:lnTo>
                <a:lnTo>
                  <a:pt x="668" y="60"/>
                </a:lnTo>
                <a:lnTo>
                  <a:pt x="664" y="60"/>
                </a:lnTo>
                <a:lnTo>
                  <a:pt x="664" y="56"/>
                </a:lnTo>
                <a:lnTo>
                  <a:pt x="660" y="56"/>
                </a:lnTo>
                <a:lnTo>
                  <a:pt x="660" y="52"/>
                </a:lnTo>
                <a:lnTo>
                  <a:pt x="664" y="52"/>
                </a:lnTo>
                <a:lnTo>
                  <a:pt x="668" y="52"/>
                </a:lnTo>
                <a:lnTo>
                  <a:pt x="672" y="56"/>
                </a:lnTo>
                <a:lnTo>
                  <a:pt x="672" y="52"/>
                </a:lnTo>
                <a:lnTo>
                  <a:pt x="676" y="52"/>
                </a:lnTo>
                <a:lnTo>
                  <a:pt x="678" y="52"/>
                </a:lnTo>
                <a:lnTo>
                  <a:pt x="678" y="56"/>
                </a:lnTo>
                <a:lnTo>
                  <a:pt x="682" y="56"/>
                </a:lnTo>
                <a:lnTo>
                  <a:pt x="686" y="56"/>
                </a:lnTo>
                <a:lnTo>
                  <a:pt x="690" y="56"/>
                </a:lnTo>
                <a:lnTo>
                  <a:pt x="694" y="56"/>
                </a:lnTo>
                <a:lnTo>
                  <a:pt x="694" y="60"/>
                </a:lnTo>
                <a:lnTo>
                  <a:pt x="698" y="60"/>
                </a:lnTo>
                <a:lnTo>
                  <a:pt x="698" y="64"/>
                </a:lnTo>
                <a:lnTo>
                  <a:pt x="694" y="64"/>
                </a:lnTo>
                <a:lnTo>
                  <a:pt x="698" y="64"/>
                </a:lnTo>
                <a:lnTo>
                  <a:pt x="702" y="64"/>
                </a:lnTo>
                <a:lnTo>
                  <a:pt x="702" y="68"/>
                </a:lnTo>
                <a:lnTo>
                  <a:pt x="706" y="72"/>
                </a:lnTo>
                <a:lnTo>
                  <a:pt x="708" y="72"/>
                </a:lnTo>
                <a:lnTo>
                  <a:pt x="712" y="72"/>
                </a:lnTo>
                <a:lnTo>
                  <a:pt x="712" y="76"/>
                </a:lnTo>
                <a:lnTo>
                  <a:pt x="712" y="78"/>
                </a:lnTo>
                <a:lnTo>
                  <a:pt x="716" y="78"/>
                </a:lnTo>
                <a:lnTo>
                  <a:pt x="720" y="78"/>
                </a:lnTo>
                <a:lnTo>
                  <a:pt x="724" y="78"/>
                </a:lnTo>
                <a:lnTo>
                  <a:pt x="728" y="78"/>
                </a:lnTo>
                <a:lnTo>
                  <a:pt x="732" y="78"/>
                </a:lnTo>
                <a:lnTo>
                  <a:pt x="734" y="78"/>
                </a:lnTo>
                <a:lnTo>
                  <a:pt x="734" y="82"/>
                </a:lnTo>
                <a:lnTo>
                  <a:pt x="732" y="82"/>
                </a:lnTo>
                <a:lnTo>
                  <a:pt x="734" y="82"/>
                </a:lnTo>
                <a:lnTo>
                  <a:pt x="734" y="86"/>
                </a:lnTo>
                <a:lnTo>
                  <a:pt x="732" y="86"/>
                </a:lnTo>
                <a:lnTo>
                  <a:pt x="734" y="86"/>
                </a:lnTo>
                <a:lnTo>
                  <a:pt x="734" y="90"/>
                </a:lnTo>
                <a:lnTo>
                  <a:pt x="738" y="90"/>
                </a:lnTo>
                <a:lnTo>
                  <a:pt x="742" y="90"/>
                </a:lnTo>
                <a:lnTo>
                  <a:pt x="746" y="90"/>
                </a:lnTo>
                <a:lnTo>
                  <a:pt x="746" y="86"/>
                </a:lnTo>
                <a:lnTo>
                  <a:pt x="742" y="86"/>
                </a:lnTo>
                <a:lnTo>
                  <a:pt x="738" y="82"/>
                </a:lnTo>
                <a:lnTo>
                  <a:pt x="742" y="82"/>
                </a:lnTo>
                <a:lnTo>
                  <a:pt x="746" y="82"/>
                </a:lnTo>
                <a:lnTo>
                  <a:pt x="748" y="82"/>
                </a:lnTo>
                <a:lnTo>
                  <a:pt x="752" y="82"/>
                </a:lnTo>
                <a:lnTo>
                  <a:pt x="756" y="86"/>
                </a:lnTo>
                <a:lnTo>
                  <a:pt x="756" y="90"/>
                </a:lnTo>
                <a:lnTo>
                  <a:pt x="752" y="90"/>
                </a:lnTo>
                <a:lnTo>
                  <a:pt x="748" y="90"/>
                </a:lnTo>
                <a:lnTo>
                  <a:pt x="748" y="94"/>
                </a:lnTo>
                <a:lnTo>
                  <a:pt x="752" y="94"/>
                </a:lnTo>
                <a:lnTo>
                  <a:pt x="752" y="90"/>
                </a:lnTo>
                <a:lnTo>
                  <a:pt x="756" y="90"/>
                </a:lnTo>
                <a:lnTo>
                  <a:pt x="760" y="90"/>
                </a:lnTo>
                <a:lnTo>
                  <a:pt x="760" y="94"/>
                </a:lnTo>
                <a:lnTo>
                  <a:pt x="764" y="94"/>
                </a:lnTo>
                <a:lnTo>
                  <a:pt x="760" y="98"/>
                </a:lnTo>
                <a:lnTo>
                  <a:pt x="756" y="98"/>
                </a:lnTo>
                <a:lnTo>
                  <a:pt x="760" y="98"/>
                </a:lnTo>
                <a:lnTo>
                  <a:pt x="764" y="98"/>
                </a:lnTo>
                <a:lnTo>
                  <a:pt x="764" y="102"/>
                </a:lnTo>
                <a:lnTo>
                  <a:pt x="760" y="106"/>
                </a:lnTo>
                <a:lnTo>
                  <a:pt x="756" y="106"/>
                </a:lnTo>
                <a:lnTo>
                  <a:pt x="756" y="108"/>
                </a:lnTo>
                <a:lnTo>
                  <a:pt x="760" y="108"/>
                </a:lnTo>
                <a:lnTo>
                  <a:pt x="760" y="106"/>
                </a:lnTo>
                <a:lnTo>
                  <a:pt x="764" y="106"/>
                </a:lnTo>
                <a:lnTo>
                  <a:pt x="768" y="106"/>
                </a:lnTo>
                <a:lnTo>
                  <a:pt x="764" y="108"/>
                </a:lnTo>
                <a:lnTo>
                  <a:pt x="768" y="108"/>
                </a:lnTo>
                <a:lnTo>
                  <a:pt x="768" y="106"/>
                </a:lnTo>
                <a:lnTo>
                  <a:pt x="772" y="106"/>
                </a:lnTo>
                <a:lnTo>
                  <a:pt x="776" y="106"/>
                </a:lnTo>
                <a:lnTo>
                  <a:pt x="778" y="108"/>
                </a:lnTo>
                <a:lnTo>
                  <a:pt x="776" y="108"/>
                </a:lnTo>
                <a:lnTo>
                  <a:pt x="778" y="108"/>
                </a:lnTo>
                <a:lnTo>
                  <a:pt x="778" y="106"/>
                </a:lnTo>
                <a:lnTo>
                  <a:pt x="782" y="106"/>
                </a:lnTo>
                <a:lnTo>
                  <a:pt x="786" y="108"/>
                </a:lnTo>
                <a:lnTo>
                  <a:pt x="786" y="112"/>
                </a:lnTo>
                <a:lnTo>
                  <a:pt x="790" y="112"/>
                </a:lnTo>
                <a:lnTo>
                  <a:pt x="794" y="112"/>
                </a:lnTo>
                <a:lnTo>
                  <a:pt x="794" y="116"/>
                </a:lnTo>
                <a:lnTo>
                  <a:pt x="790" y="116"/>
                </a:lnTo>
                <a:lnTo>
                  <a:pt x="786" y="116"/>
                </a:lnTo>
                <a:lnTo>
                  <a:pt x="782" y="120"/>
                </a:lnTo>
                <a:lnTo>
                  <a:pt x="778" y="120"/>
                </a:lnTo>
                <a:lnTo>
                  <a:pt x="776" y="120"/>
                </a:lnTo>
                <a:lnTo>
                  <a:pt x="772" y="120"/>
                </a:lnTo>
                <a:lnTo>
                  <a:pt x="768" y="124"/>
                </a:lnTo>
                <a:lnTo>
                  <a:pt x="764" y="124"/>
                </a:lnTo>
                <a:lnTo>
                  <a:pt x="764" y="120"/>
                </a:lnTo>
                <a:lnTo>
                  <a:pt x="764" y="124"/>
                </a:lnTo>
                <a:lnTo>
                  <a:pt x="764" y="128"/>
                </a:lnTo>
                <a:lnTo>
                  <a:pt x="760" y="128"/>
                </a:lnTo>
                <a:lnTo>
                  <a:pt x="756" y="132"/>
                </a:lnTo>
                <a:lnTo>
                  <a:pt x="756" y="136"/>
                </a:lnTo>
                <a:lnTo>
                  <a:pt x="752" y="136"/>
                </a:lnTo>
                <a:lnTo>
                  <a:pt x="752" y="132"/>
                </a:lnTo>
                <a:lnTo>
                  <a:pt x="748" y="132"/>
                </a:lnTo>
                <a:lnTo>
                  <a:pt x="748" y="128"/>
                </a:lnTo>
                <a:lnTo>
                  <a:pt x="748" y="124"/>
                </a:lnTo>
                <a:lnTo>
                  <a:pt x="752" y="124"/>
                </a:lnTo>
                <a:lnTo>
                  <a:pt x="752" y="120"/>
                </a:lnTo>
                <a:lnTo>
                  <a:pt x="748" y="124"/>
                </a:lnTo>
                <a:lnTo>
                  <a:pt x="746" y="124"/>
                </a:lnTo>
                <a:lnTo>
                  <a:pt x="746" y="128"/>
                </a:lnTo>
                <a:lnTo>
                  <a:pt x="746" y="132"/>
                </a:lnTo>
                <a:lnTo>
                  <a:pt x="748" y="132"/>
                </a:lnTo>
                <a:lnTo>
                  <a:pt x="748" y="136"/>
                </a:lnTo>
                <a:lnTo>
                  <a:pt x="748" y="138"/>
                </a:lnTo>
                <a:lnTo>
                  <a:pt x="746" y="138"/>
                </a:lnTo>
                <a:lnTo>
                  <a:pt x="746" y="136"/>
                </a:lnTo>
                <a:lnTo>
                  <a:pt x="742" y="136"/>
                </a:lnTo>
                <a:lnTo>
                  <a:pt x="738" y="136"/>
                </a:lnTo>
                <a:lnTo>
                  <a:pt x="742" y="138"/>
                </a:lnTo>
                <a:lnTo>
                  <a:pt x="742" y="142"/>
                </a:lnTo>
                <a:lnTo>
                  <a:pt x="738" y="142"/>
                </a:lnTo>
                <a:lnTo>
                  <a:pt x="738" y="146"/>
                </a:lnTo>
                <a:lnTo>
                  <a:pt x="738" y="146"/>
                </a:lnTo>
                <a:lnTo>
                  <a:pt x="738" y="146"/>
                </a:lnTo>
                <a:close/>
                <a:moveTo>
                  <a:pt x="596" y="106"/>
                </a:moveTo>
                <a:lnTo>
                  <a:pt x="596" y="102"/>
                </a:lnTo>
                <a:lnTo>
                  <a:pt x="592" y="102"/>
                </a:lnTo>
                <a:lnTo>
                  <a:pt x="590" y="102"/>
                </a:lnTo>
                <a:lnTo>
                  <a:pt x="590" y="98"/>
                </a:lnTo>
                <a:lnTo>
                  <a:pt x="586" y="98"/>
                </a:lnTo>
                <a:lnTo>
                  <a:pt x="582" y="98"/>
                </a:lnTo>
                <a:lnTo>
                  <a:pt x="578" y="98"/>
                </a:lnTo>
                <a:lnTo>
                  <a:pt x="578" y="94"/>
                </a:lnTo>
                <a:lnTo>
                  <a:pt x="578" y="90"/>
                </a:lnTo>
                <a:lnTo>
                  <a:pt x="582" y="90"/>
                </a:lnTo>
                <a:lnTo>
                  <a:pt x="586" y="90"/>
                </a:lnTo>
                <a:lnTo>
                  <a:pt x="590" y="90"/>
                </a:lnTo>
                <a:lnTo>
                  <a:pt x="592" y="90"/>
                </a:lnTo>
                <a:lnTo>
                  <a:pt x="596" y="90"/>
                </a:lnTo>
                <a:lnTo>
                  <a:pt x="596" y="94"/>
                </a:lnTo>
                <a:lnTo>
                  <a:pt x="600" y="102"/>
                </a:lnTo>
                <a:lnTo>
                  <a:pt x="596" y="102"/>
                </a:lnTo>
                <a:lnTo>
                  <a:pt x="596" y="106"/>
                </a:lnTo>
                <a:lnTo>
                  <a:pt x="596" y="106"/>
                </a:lnTo>
                <a:lnTo>
                  <a:pt x="596" y="106"/>
                </a:lnTo>
                <a:close/>
                <a:moveTo>
                  <a:pt x="526" y="132"/>
                </a:moveTo>
                <a:lnTo>
                  <a:pt x="526" y="128"/>
                </a:lnTo>
                <a:lnTo>
                  <a:pt x="526" y="132"/>
                </a:lnTo>
                <a:lnTo>
                  <a:pt x="522" y="132"/>
                </a:lnTo>
                <a:lnTo>
                  <a:pt x="522" y="128"/>
                </a:lnTo>
                <a:lnTo>
                  <a:pt x="526" y="128"/>
                </a:lnTo>
                <a:lnTo>
                  <a:pt x="526" y="124"/>
                </a:lnTo>
                <a:lnTo>
                  <a:pt x="522" y="124"/>
                </a:lnTo>
                <a:lnTo>
                  <a:pt x="518" y="124"/>
                </a:lnTo>
                <a:lnTo>
                  <a:pt x="514" y="124"/>
                </a:lnTo>
                <a:lnTo>
                  <a:pt x="514" y="128"/>
                </a:lnTo>
                <a:lnTo>
                  <a:pt x="510" y="128"/>
                </a:lnTo>
                <a:lnTo>
                  <a:pt x="508" y="128"/>
                </a:lnTo>
                <a:lnTo>
                  <a:pt x="510" y="124"/>
                </a:lnTo>
                <a:lnTo>
                  <a:pt x="514" y="124"/>
                </a:lnTo>
                <a:lnTo>
                  <a:pt x="510" y="120"/>
                </a:lnTo>
                <a:lnTo>
                  <a:pt x="508" y="120"/>
                </a:lnTo>
                <a:lnTo>
                  <a:pt x="508" y="124"/>
                </a:lnTo>
                <a:lnTo>
                  <a:pt x="504" y="124"/>
                </a:lnTo>
                <a:lnTo>
                  <a:pt x="500" y="124"/>
                </a:lnTo>
                <a:lnTo>
                  <a:pt x="500" y="120"/>
                </a:lnTo>
                <a:lnTo>
                  <a:pt x="504" y="112"/>
                </a:lnTo>
                <a:lnTo>
                  <a:pt x="508" y="112"/>
                </a:lnTo>
                <a:lnTo>
                  <a:pt x="510" y="112"/>
                </a:lnTo>
                <a:lnTo>
                  <a:pt x="514" y="112"/>
                </a:lnTo>
                <a:lnTo>
                  <a:pt x="518" y="112"/>
                </a:lnTo>
                <a:lnTo>
                  <a:pt x="522" y="112"/>
                </a:lnTo>
                <a:lnTo>
                  <a:pt x="526" y="112"/>
                </a:lnTo>
                <a:lnTo>
                  <a:pt x="530" y="112"/>
                </a:lnTo>
                <a:lnTo>
                  <a:pt x="534" y="112"/>
                </a:lnTo>
                <a:lnTo>
                  <a:pt x="536" y="116"/>
                </a:lnTo>
                <a:lnTo>
                  <a:pt x="540" y="116"/>
                </a:lnTo>
                <a:lnTo>
                  <a:pt x="540" y="120"/>
                </a:lnTo>
                <a:lnTo>
                  <a:pt x="544" y="120"/>
                </a:lnTo>
                <a:lnTo>
                  <a:pt x="540" y="124"/>
                </a:lnTo>
                <a:lnTo>
                  <a:pt x="544" y="128"/>
                </a:lnTo>
                <a:lnTo>
                  <a:pt x="544" y="124"/>
                </a:lnTo>
                <a:lnTo>
                  <a:pt x="548" y="124"/>
                </a:lnTo>
                <a:lnTo>
                  <a:pt x="552" y="120"/>
                </a:lnTo>
                <a:lnTo>
                  <a:pt x="556" y="120"/>
                </a:lnTo>
                <a:lnTo>
                  <a:pt x="560" y="120"/>
                </a:lnTo>
                <a:lnTo>
                  <a:pt x="564" y="124"/>
                </a:lnTo>
                <a:lnTo>
                  <a:pt x="566" y="124"/>
                </a:lnTo>
                <a:lnTo>
                  <a:pt x="564" y="128"/>
                </a:lnTo>
                <a:lnTo>
                  <a:pt x="566" y="128"/>
                </a:lnTo>
                <a:lnTo>
                  <a:pt x="570" y="128"/>
                </a:lnTo>
                <a:lnTo>
                  <a:pt x="574" y="128"/>
                </a:lnTo>
                <a:lnTo>
                  <a:pt x="574" y="132"/>
                </a:lnTo>
                <a:lnTo>
                  <a:pt x="578" y="132"/>
                </a:lnTo>
                <a:lnTo>
                  <a:pt x="582" y="132"/>
                </a:lnTo>
                <a:lnTo>
                  <a:pt x="578" y="136"/>
                </a:lnTo>
                <a:lnTo>
                  <a:pt x="582" y="136"/>
                </a:lnTo>
                <a:lnTo>
                  <a:pt x="586" y="136"/>
                </a:lnTo>
                <a:lnTo>
                  <a:pt x="586" y="138"/>
                </a:lnTo>
                <a:lnTo>
                  <a:pt x="582" y="138"/>
                </a:lnTo>
                <a:lnTo>
                  <a:pt x="582" y="142"/>
                </a:lnTo>
                <a:lnTo>
                  <a:pt x="586" y="142"/>
                </a:lnTo>
                <a:lnTo>
                  <a:pt x="586" y="146"/>
                </a:lnTo>
                <a:lnTo>
                  <a:pt x="590" y="146"/>
                </a:lnTo>
                <a:lnTo>
                  <a:pt x="592" y="146"/>
                </a:lnTo>
                <a:lnTo>
                  <a:pt x="592" y="150"/>
                </a:lnTo>
                <a:lnTo>
                  <a:pt x="596" y="150"/>
                </a:lnTo>
                <a:lnTo>
                  <a:pt x="592" y="150"/>
                </a:lnTo>
                <a:lnTo>
                  <a:pt x="592" y="154"/>
                </a:lnTo>
                <a:lnTo>
                  <a:pt x="590" y="158"/>
                </a:lnTo>
                <a:lnTo>
                  <a:pt x="586" y="158"/>
                </a:lnTo>
                <a:lnTo>
                  <a:pt x="582" y="158"/>
                </a:lnTo>
                <a:lnTo>
                  <a:pt x="578" y="158"/>
                </a:lnTo>
                <a:lnTo>
                  <a:pt x="574" y="158"/>
                </a:lnTo>
                <a:lnTo>
                  <a:pt x="570" y="154"/>
                </a:lnTo>
                <a:lnTo>
                  <a:pt x="566" y="150"/>
                </a:lnTo>
                <a:lnTo>
                  <a:pt x="566" y="146"/>
                </a:lnTo>
                <a:lnTo>
                  <a:pt x="564" y="146"/>
                </a:lnTo>
                <a:lnTo>
                  <a:pt x="560" y="146"/>
                </a:lnTo>
                <a:lnTo>
                  <a:pt x="556" y="142"/>
                </a:lnTo>
                <a:lnTo>
                  <a:pt x="548" y="142"/>
                </a:lnTo>
                <a:lnTo>
                  <a:pt x="544" y="142"/>
                </a:lnTo>
                <a:lnTo>
                  <a:pt x="544" y="146"/>
                </a:lnTo>
                <a:lnTo>
                  <a:pt x="540" y="146"/>
                </a:lnTo>
                <a:lnTo>
                  <a:pt x="540" y="142"/>
                </a:lnTo>
                <a:lnTo>
                  <a:pt x="536" y="142"/>
                </a:lnTo>
                <a:lnTo>
                  <a:pt x="534" y="142"/>
                </a:lnTo>
                <a:lnTo>
                  <a:pt x="530" y="142"/>
                </a:lnTo>
                <a:lnTo>
                  <a:pt x="526" y="142"/>
                </a:lnTo>
                <a:lnTo>
                  <a:pt x="526" y="146"/>
                </a:lnTo>
                <a:lnTo>
                  <a:pt x="522" y="146"/>
                </a:lnTo>
                <a:lnTo>
                  <a:pt x="518" y="146"/>
                </a:lnTo>
                <a:lnTo>
                  <a:pt x="518" y="142"/>
                </a:lnTo>
                <a:lnTo>
                  <a:pt x="514" y="142"/>
                </a:lnTo>
                <a:lnTo>
                  <a:pt x="510" y="142"/>
                </a:lnTo>
                <a:lnTo>
                  <a:pt x="510" y="138"/>
                </a:lnTo>
                <a:lnTo>
                  <a:pt x="508" y="138"/>
                </a:lnTo>
                <a:lnTo>
                  <a:pt x="508" y="136"/>
                </a:lnTo>
                <a:lnTo>
                  <a:pt x="510" y="136"/>
                </a:lnTo>
                <a:lnTo>
                  <a:pt x="514" y="136"/>
                </a:lnTo>
                <a:lnTo>
                  <a:pt x="518" y="136"/>
                </a:lnTo>
                <a:lnTo>
                  <a:pt x="522" y="136"/>
                </a:lnTo>
                <a:lnTo>
                  <a:pt x="526" y="136"/>
                </a:lnTo>
                <a:lnTo>
                  <a:pt x="530" y="138"/>
                </a:lnTo>
                <a:lnTo>
                  <a:pt x="530" y="136"/>
                </a:lnTo>
                <a:lnTo>
                  <a:pt x="534" y="136"/>
                </a:lnTo>
                <a:lnTo>
                  <a:pt x="530" y="136"/>
                </a:lnTo>
                <a:lnTo>
                  <a:pt x="526" y="136"/>
                </a:lnTo>
                <a:lnTo>
                  <a:pt x="522" y="136"/>
                </a:lnTo>
                <a:lnTo>
                  <a:pt x="526" y="132"/>
                </a:lnTo>
                <a:lnTo>
                  <a:pt x="530" y="132"/>
                </a:lnTo>
                <a:lnTo>
                  <a:pt x="534" y="132"/>
                </a:lnTo>
                <a:lnTo>
                  <a:pt x="534" y="128"/>
                </a:lnTo>
                <a:lnTo>
                  <a:pt x="530" y="128"/>
                </a:lnTo>
                <a:lnTo>
                  <a:pt x="530" y="132"/>
                </a:lnTo>
                <a:lnTo>
                  <a:pt x="526" y="132"/>
                </a:lnTo>
                <a:lnTo>
                  <a:pt x="526" y="132"/>
                </a:lnTo>
                <a:lnTo>
                  <a:pt x="526" y="132"/>
                </a:lnTo>
                <a:close/>
                <a:moveTo>
                  <a:pt x="622" y="158"/>
                </a:moveTo>
                <a:lnTo>
                  <a:pt x="620" y="154"/>
                </a:lnTo>
                <a:lnTo>
                  <a:pt x="622" y="154"/>
                </a:lnTo>
                <a:lnTo>
                  <a:pt x="620" y="154"/>
                </a:lnTo>
                <a:lnTo>
                  <a:pt x="616" y="154"/>
                </a:lnTo>
                <a:lnTo>
                  <a:pt x="616" y="150"/>
                </a:lnTo>
                <a:lnTo>
                  <a:pt x="612" y="150"/>
                </a:lnTo>
                <a:lnTo>
                  <a:pt x="616" y="150"/>
                </a:lnTo>
                <a:lnTo>
                  <a:pt x="620" y="150"/>
                </a:lnTo>
                <a:lnTo>
                  <a:pt x="622" y="150"/>
                </a:lnTo>
                <a:lnTo>
                  <a:pt x="622" y="146"/>
                </a:lnTo>
                <a:lnTo>
                  <a:pt x="620" y="146"/>
                </a:lnTo>
                <a:lnTo>
                  <a:pt x="616" y="146"/>
                </a:lnTo>
                <a:lnTo>
                  <a:pt x="612" y="146"/>
                </a:lnTo>
                <a:lnTo>
                  <a:pt x="612" y="142"/>
                </a:lnTo>
                <a:lnTo>
                  <a:pt x="608" y="142"/>
                </a:lnTo>
                <a:lnTo>
                  <a:pt x="608" y="138"/>
                </a:lnTo>
                <a:lnTo>
                  <a:pt x="604" y="138"/>
                </a:lnTo>
                <a:lnTo>
                  <a:pt x="604" y="136"/>
                </a:lnTo>
                <a:lnTo>
                  <a:pt x="608" y="136"/>
                </a:lnTo>
                <a:lnTo>
                  <a:pt x="604" y="136"/>
                </a:lnTo>
                <a:lnTo>
                  <a:pt x="604" y="132"/>
                </a:lnTo>
                <a:lnTo>
                  <a:pt x="604" y="128"/>
                </a:lnTo>
                <a:lnTo>
                  <a:pt x="608" y="128"/>
                </a:lnTo>
                <a:lnTo>
                  <a:pt x="612" y="128"/>
                </a:lnTo>
                <a:lnTo>
                  <a:pt x="616" y="128"/>
                </a:lnTo>
                <a:lnTo>
                  <a:pt x="616" y="132"/>
                </a:lnTo>
                <a:lnTo>
                  <a:pt x="620" y="132"/>
                </a:lnTo>
                <a:lnTo>
                  <a:pt x="622" y="132"/>
                </a:lnTo>
                <a:lnTo>
                  <a:pt x="626" y="132"/>
                </a:lnTo>
                <a:lnTo>
                  <a:pt x="630" y="132"/>
                </a:lnTo>
                <a:lnTo>
                  <a:pt x="630" y="136"/>
                </a:lnTo>
                <a:lnTo>
                  <a:pt x="634" y="136"/>
                </a:lnTo>
                <a:lnTo>
                  <a:pt x="638" y="138"/>
                </a:lnTo>
                <a:lnTo>
                  <a:pt x="642" y="138"/>
                </a:lnTo>
                <a:lnTo>
                  <a:pt x="642" y="136"/>
                </a:lnTo>
                <a:lnTo>
                  <a:pt x="642" y="138"/>
                </a:lnTo>
                <a:lnTo>
                  <a:pt x="646" y="138"/>
                </a:lnTo>
                <a:lnTo>
                  <a:pt x="650" y="138"/>
                </a:lnTo>
                <a:lnTo>
                  <a:pt x="652" y="138"/>
                </a:lnTo>
                <a:lnTo>
                  <a:pt x="652" y="142"/>
                </a:lnTo>
                <a:lnTo>
                  <a:pt x="650" y="142"/>
                </a:lnTo>
                <a:lnTo>
                  <a:pt x="646" y="146"/>
                </a:lnTo>
                <a:lnTo>
                  <a:pt x="650" y="146"/>
                </a:lnTo>
                <a:lnTo>
                  <a:pt x="652" y="146"/>
                </a:lnTo>
                <a:lnTo>
                  <a:pt x="652" y="150"/>
                </a:lnTo>
                <a:lnTo>
                  <a:pt x="650" y="150"/>
                </a:lnTo>
                <a:lnTo>
                  <a:pt x="650" y="154"/>
                </a:lnTo>
                <a:lnTo>
                  <a:pt x="646" y="154"/>
                </a:lnTo>
                <a:lnTo>
                  <a:pt x="642" y="154"/>
                </a:lnTo>
                <a:lnTo>
                  <a:pt x="638" y="154"/>
                </a:lnTo>
                <a:lnTo>
                  <a:pt x="634" y="154"/>
                </a:lnTo>
                <a:lnTo>
                  <a:pt x="630" y="158"/>
                </a:lnTo>
                <a:lnTo>
                  <a:pt x="630" y="154"/>
                </a:lnTo>
                <a:lnTo>
                  <a:pt x="626" y="154"/>
                </a:lnTo>
                <a:lnTo>
                  <a:pt x="626" y="158"/>
                </a:lnTo>
                <a:lnTo>
                  <a:pt x="630" y="154"/>
                </a:lnTo>
                <a:lnTo>
                  <a:pt x="630" y="158"/>
                </a:lnTo>
                <a:lnTo>
                  <a:pt x="626" y="158"/>
                </a:lnTo>
                <a:lnTo>
                  <a:pt x="622" y="158"/>
                </a:lnTo>
                <a:lnTo>
                  <a:pt x="622" y="158"/>
                </a:lnTo>
                <a:lnTo>
                  <a:pt x="622" y="158"/>
                </a:lnTo>
                <a:close/>
                <a:moveTo>
                  <a:pt x="440" y="142"/>
                </a:moveTo>
                <a:lnTo>
                  <a:pt x="436" y="142"/>
                </a:lnTo>
                <a:lnTo>
                  <a:pt x="432" y="142"/>
                </a:lnTo>
                <a:lnTo>
                  <a:pt x="428" y="142"/>
                </a:lnTo>
                <a:lnTo>
                  <a:pt x="424" y="142"/>
                </a:lnTo>
                <a:lnTo>
                  <a:pt x="422" y="138"/>
                </a:lnTo>
                <a:lnTo>
                  <a:pt x="422" y="142"/>
                </a:lnTo>
                <a:lnTo>
                  <a:pt x="418" y="142"/>
                </a:lnTo>
                <a:lnTo>
                  <a:pt x="414" y="142"/>
                </a:lnTo>
                <a:lnTo>
                  <a:pt x="410" y="142"/>
                </a:lnTo>
                <a:lnTo>
                  <a:pt x="408" y="142"/>
                </a:lnTo>
                <a:lnTo>
                  <a:pt x="404" y="142"/>
                </a:lnTo>
                <a:lnTo>
                  <a:pt x="400" y="142"/>
                </a:lnTo>
                <a:lnTo>
                  <a:pt x="396" y="142"/>
                </a:lnTo>
                <a:lnTo>
                  <a:pt x="392" y="142"/>
                </a:lnTo>
                <a:lnTo>
                  <a:pt x="392" y="138"/>
                </a:lnTo>
                <a:lnTo>
                  <a:pt x="396" y="138"/>
                </a:lnTo>
                <a:lnTo>
                  <a:pt x="400" y="138"/>
                </a:lnTo>
                <a:lnTo>
                  <a:pt x="404" y="138"/>
                </a:lnTo>
                <a:lnTo>
                  <a:pt x="408" y="136"/>
                </a:lnTo>
                <a:lnTo>
                  <a:pt x="410" y="136"/>
                </a:lnTo>
                <a:lnTo>
                  <a:pt x="414" y="136"/>
                </a:lnTo>
                <a:lnTo>
                  <a:pt x="418" y="136"/>
                </a:lnTo>
                <a:lnTo>
                  <a:pt x="422" y="132"/>
                </a:lnTo>
                <a:lnTo>
                  <a:pt x="424" y="132"/>
                </a:lnTo>
                <a:lnTo>
                  <a:pt x="428" y="132"/>
                </a:lnTo>
                <a:lnTo>
                  <a:pt x="432" y="132"/>
                </a:lnTo>
                <a:lnTo>
                  <a:pt x="436" y="132"/>
                </a:lnTo>
                <a:lnTo>
                  <a:pt x="440" y="132"/>
                </a:lnTo>
                <a:lnTo>
                  <a:pt x="444" y="136"/>
                </a:lnTo>
                <a:lnTo>
                  <a:pt x="448" y="136"/>
                </a:lnTo>
                <a:lnTo>
                  <a:pt x="448" y="138"/>
                </a:lnTo>
                <a:lnTo>
                  <a:pt x="448" y="142"/>
                </a:lnTo>
                <a:lnTo>
                  <a:pt x="444" y="142"/>
                </a:lnTo>
                <a:lnTo>
                  <a:pt x="440" y="142"/>
                </a:lnTo>
                <a:lnTo>
                  <a:pt x="440" y="142"/>
                </a:lnTo>
                <a:lnTo>
                  <a:pt x="440" y="142"/>
                </a:lnTo>
                <a:close/>
                <a:moveTo>
                  <a:pt x="656" y="142"/>
                </a:moveTo>
                <a:lnTo>
                  <a:pt x="660" y="146"/>
                </a:lnTo>
                <a:lnTo>
                  <a:pt x="656" y="146"/>
                </a:lnTo>
                <a:lnTo>
                  <a:pt x="656" y="142"/>
                </a:lnTo>
                <a:lnTo>
                  <a:pt x="656" y="142"/>
                </a:lnTo>
                <a:lnTo>
                  <a:pt x="656" y="142"/>
                </a:lnTo>
                <a:close/>
                <a:moveTo>
                  <a:pt x="540" y="142"/>
                </a:moveTo>
                <a:lnTo>
                  <a:pt x="540" y="146"/>
                </a:lnTo>
                <a:lnTo>
                  <a:pt x="536" y="146"/>
                </a:lnTo>
                <a:lnTo>
                  <a:pt x="536" y="150"/>
                </a:lnTo>
                <a:lnTo>
                  <a:pt x="534" y="150"/>
                </a:lnTo>
                <a:lnTo>
                  <a:pt x="534" y="146"/>
                </a:lnTo>
                <a:lnTo>
                  <a:pt x="536" y="146"/>
                </a:lnTo>
                <a:lnTo>
                  <a:pt x="536" y="142"/>
                </a:lnTo>
                <a:lnTo>
                  <a:pt x="540" y="142"/>
                </a:lnTo>
                <a:lnTo>
                  <a:pt x="540" y="142"/>
                </a:lnTo>
                <a:lnTo>
                  <a:pt x="540" y="142"/>
                </a:lnTo>
                <a:close/>
                <a:moveTo>
                  <a:pt x="440" y="150"/>
                </a:moveTo>
                <a:lnTo>
                  <a:pt x="444" y="150"/>
                </a:lnTo>
                <a:lnTo>
                  <a:pt x="444" y="154"/>
                </a:lnTo>
                <a:lnTo>
                  <a:pt x="440" y="154"/>
                </a:lnTo>
                <a:lnTo>
                  <a:pt x="436" y="154"/>
                </a:lnTo>
                <a:lnTo>
                  <a:pt x="432" y="154"/>
                </a:lnTo>
                <a:lnTo>
                  <a:pt x="428" y="154"/>
                </a:lnTo>
                <a:lnTo>
                  <a:pt x="424" y="154"/>
                </a:lnTo>
                <a:lnTo>
                  <a:pt x="424" y="158"/>
                </a:lnTo>
                <a:lnTo>
                  <a:pt x="428" y="158"/>
                </a:lnTo>
                <a:lnTo>
                  <a:pt x="432" y="158"/>
                </a:lnTo>
                <a:lnTo>
                  <a:pt x="436" y="158"/>
                </a:lnTo>
                <a:lnTo>
                  <a:pt x="436" y="160"/>
                </a:lnTo>
                <a:lnTo>
                  <a:pt x="436" y="164"/>
                </a:lnTo>
                <a:lnTo>
                  <a:pt x="432" y="164"/>
                </a:lnTo>
                <a:lnTo>
                  <a:pt x="432" y="168"/>
                </a:lnTo>
                <a:lnTo>
                  <a:pt x="424" y="168"/>
                </a:lnTo>
                <a:lnTo>
                  <a:pt x="422" y="168"/>
                </a:lnTo>
                <a:lnTo>
                  <a:pt x="418" y="168"/>
                </a:lnTo>
                <a:lnTo>
                  <a:pt x="414" y="168"/>
                </a:lnTo>
                <a:lnTo>
                  <a:pt x="410" y="172"/>
                </a:lnTo>
                <a:lnTo>
                  <a:pt x="408" y="172"/>
                </a:lnTo>
                <a:lnTo>
                  <a:pt x="404" y="168"/>
                </a:lnTo>
                <a:lnTo>
                  <a:pt x="400" y="168"/>
                </a:lnTo>
                <a:lnTo>
                  <a:pt x="396" y="164"/>
                </a:lnTo>
                <a:lnTo>
                  <a:pt x="392" y="164"/>
                </a:lnTo>
                <a:lnTo>
                  <a:pt x="396" y="160"/>
                </a:lnTo>
                <a:lnTo>
                  <a:pt x="392" y="158"/>
                </a:lnTo>
                <a:lnTo>
                  <a:pt x="392" y="154"/>
                </a:lnTo>
                <a:lnTo>
                  <a:pt x="396" y="154"/>
                </a:lnTo>
                <a:lnTo>
                  <a:pt x="400" y="154"/>
                </a:lnTo>
                <a:lnTo>
                  <a:pt x="404" y="154"/>
                </a:lnTo>
                <a:lnTo>
                  <a:pt x="404" y="150"/>
                </a:lnTo>
                <a:lnTo>
                  <a:pt x="408" y="150"/>
                </a:lnTo>
                <a:lnTo>
                  <a:pt x="410" y="150"/>
                </a:lnTo>
                <a:lnTo>
                  <a:pt x="414" y="150"/>
                </a:lnTo>
                <a:lnTo>
                  <a:pt x="418" y="150"/>
                </a:lnTo>
                <a:lnTo>
                  <a:pt x="422" y="150"/>
                </a:lnTo>
                <a:lnTo>
                  <a:pt x="424" y="150"/>
                </a:lnTo>
                <a:lnTo>
                  <a:pt x="428" y="150"/>
                </a:lnTo>
                <a:lnTo>
                  <a:pt x="432" y="150"/>
                </a:lnTo>
                <a:lnTo>
                  <a:pt x="436" y="150"/>
                </a:lnTo>
                <a:lnTo>
                  <a:pt x="440" y="150"/>
                </a:lnTo>
                <a:lnTo>
                  <a:pt x="440" y="150"/>
                </a:lnTo>
                <a:lnTo>
                  <a:pt x="440" y="150"/>
                </a:lnTo>
                <a:close/>
                <a:moveTo>
                  <a:pt x="380" y="160"/>
                </a:moveTo>
                <a:lnTo>
                  <a:pt x="378" y="160"/>
                </a:lnTo>
                <a:lnTo>
                  <a:pt x="378" y="158"/>
                </a:lnTo>
                <a:lnTo>
                  <a:pt x="374" y="158"/>
                </a:lnTo>
                <a:lnTo>
                  <a:pt x="370" y="158"/>
                </a:lnTo>
                <a:lnTo>
                  <a:pt x="366" y="154"/>
                </a:lnTo>
                <a:lnTo>
                  <a:pt x="370" y="154"/>
                </a:lnTo>
                <a:lnTo>
                  <a:pt x="374" y="150"/>
                </a:lnTo>
                <a:lnTo>
                  <a:pt x="378" y="150"/>
                </a:lnTo>
                <a:lnTo>
                  <a:pt x="380" y="154"/>
                </a:lnTo>
                <a:lnTo>
                  <a:pt x="384" y="154"/>
                </a:lnTo>
                <a:lnTo>
                  <a:pt x="388" y="154"/>
                </a:lnTo>
                <a:lnTo>
                  <a:pt x="388" y="158"/>
                </a:lnTo>
                <a:lnTo>
                  <a:pt x="384" y="158"/>
                </a:lnTo>
                <a:lnTo>
                  <a:pt x="384" y="160"/>
                </a:lnTo>
                <a:lnTo>
                  <a:pt x="380" y="160"/>
                </a:lnTo>
                <a:lnTo>
                  <a:pt x="380" y="160"/>
                </a:lnTo>
                <a:lnTo>
                  <a:pt x="380" y="160"/>
                </a:lnTo>
                <a:close/>
                <a:moveTo>
                  <a:pt x="556" y="154"/>
                </a:moveTo>
                <a:lnTo>
                  <a:pt x="560" y="154"/>
                </a:lnTo>
                <a:lnTo>
                  <a:pt x="560" y="158"/>
                </a:lnTo>
                <a:lnTo>
                  <a:pt x="564" y="158"/>
                </a:lnTo>
                <a:lnTo>
                  <a:pt x="566" y="158"/>
                </a:lnTo>
                <a:lnTo>
                  <a:pt x="566" y="160"/>
                </a:lnTo>
                <a:lnTo>
                  <a:pt x="564" y="160"/>
                </a:lnTo>
                <a:lnTo>
                  <a:pt x="560" y="160"/>
                </a:lnTo>
                <a:lnTo>
                  <a:pt x="556" y="160"/>
                </a:lnTo>
                <a:lnTo>
                  <a:pt x="552" y="160"/>
                </a:lnTo>
                <a:lnTo>
                  <a:pt x="548" y="160"/>
                </a:lnTo>
                <a:lnTo>
                  <a:pt x="544" y="158"/>
                </a:lnTo>
                <a:lnTo>
                  <a:pt x="544" y="154"/>
                </a:lnTo>
                <a:lnTo>
                  <a:pt x="548" y="154"/>
                </a:lnTo>
                <a:lnTo>
                  <a:pt x="552" y="154"/>
                </a:lnTo>
                <a:lnTo>
                  <a:pt x="556" y="154"/>
                </a:lnTo>
                <a:lnTo>
                  <a:pt x="556" y="154"/>
                </a:lnTo>
                <a:lnTo>
                  <a:pt x="556" y="154"/>
                </a:lnTo>
                <a:close/>
                <a:moveTo>
                  <a:pt x="676" y="160"/>
                </a:moveTo>
                <a:lnTo>
                  <a:pt x="678" y="160"/>
                </a:lnTo>
                <a:lnTo>
                  <a:pt x="676" y="160"/>
                </a:lnTo>
                <a:lnTo>
                  <a:pt x="672" y="164"/>
                </a:lnTo>
                <a:lnTo>
                  <a:pt x="672" y="168"/>
                </a:lnTo>
                <a:lnTo>
                  <a:pt x="668" y="168"/>
                </a:lnTo>
                <a:lnTo>
                  <a:pt x="660" y="168"/>
                </a:lnTo>
                <a:lnTo>
                  <a:pt x="660" y="164"/>
                </a:lnTo>
                <a:lnTo>
                  <a:pt x="652" y="164"/>
                </a:lnTo>
                <a:lnTo>
                  <a:pt x="650" y="164"/>
                </a:lnTo>
                <a:lnTo>
                  <a:pt x="650" y="168"/>
                </a:lnTo>
                <a:lnTo>
                  <a:pt x="646" y="164"/>
                </a:lnTo>
                <a:lnTo>
                  <a:pt x="642" y="164"/>
                </a:lnTo>
                <a:lnTo>
                  <a:pt x="638" y="164"/>
                </a:lnTo>
                <a:lnTo>
                  <a:pt x="634" y="164"/>
                </a:lnTo>
                <a:lnTo>
                  <a:pt x="630" y="160"/>
                </a:lnTo>
                <a:lnTo>
                  <a:pt x="634" y="160"/>
                </a:lnTo>
                <a:lnTo>
                  <a:pt x="634" y="158"/>
                </a:lnTo>
                <a:lnTo>
                  <a:pt x="638" y="158"/>
                </a:lnTo>
                <a:lnTo>
                  <a:pt x="642" y="158"/>
                </a:lnTo>
                <a:lnTo>
                  <a:pt x="646" y="158"/>
                </a:lnTo>
                <a:lnTo>
                  <a:pt x="650" y="158"/>
                </a:lnTo>
                <a:lnTo>
                  <a:pt x="652" y="158"/>
                </a:lnTo>
                <a:lnTo>
                  <a:pt x="656" y="158"/>
                </a:lnTo>
                <a:lnTo>
                  <a:pt x="660" y="158"/>
                </a:lnTo>
                <a:lnTo>
                  <a:pt x="664" y="158"/>
                </a:lnTo>
                <a:lnTo>
                  <a:pt x="668" y="158"/>
                </a:lnTo>
                <a:lnTo>
                  <a:pt x="672" y="158"/>
                </a:lnTo>
                <a:lnTo>
                  <a:pt x="676" y="158"/>
                </a:lnTo>
                <a:lnTo>
                  <a:pt x="676" y="160"/>
                </a:lnTo>
                <a:lnTo>
                  <a:pt x="676" y="160"/>
                </a:lnTo>
                <a:lnTo>
                  <a:pt x="676" y="160"/>
                </a:lnTo>
                <a:close/>
                <a:moveTo>
                  <a:pt x="500" y="158"/>
                </a:moveTo>
                <a:lnTo>
                  <a:pt x="504" y="160"/>
                </a:lnTo>
                <a:lnTo>
                  <a:pt x="508" y="160"/>
                </a:lnTo>
                <a:lnTo>
                  <a:pt x="508" y="164"/>
                </a:lnTo>
                <a:lnTo>
                  <a:pt x="510" y="164"/>
                </a:lnTo>
                <a:lnTo>
                  <a:pt x="510" y="168"/>
                </a:lnTo>
                <a:lnTo>
                  <a:pt x="508" y="168"/>
                </a:lnTo>
                <a:lnTo>
                  <a:pt x="510" y="168"/>
                </a:lnTo>
                <a:lnTo>
                  <a:pt x="514" y="168"/>
                </a:lnTo>
                <a:lnTo>
                  <a:pt x="514" y="172"/>
                </a:lnTo>
                <a:lnTo>
                  <a:pt x="518" y="172"/>
                </a:lnTo>
                <a:lnTo>
                  <a:pt x="518" y="176"/>
                </a:lnTo>
                <a:lnTo>
                  <a:pt x="514" y="176"/>
                </a:lnTo>
                <a:lnTo>
                  <a:pt x="510" y="176"/>
                </a:lnTo>
                <a:lnTo>
                  <a:pt x="508" y="176"/>
                </a:lnTo>
                <a:lnTo>
                  <a:pt x="504" y="172"/>
                </a:lnTo>
                <a:lnTo>
                  <a:pt x="500" y="172"/>
                </a:lnTo>
                <a:lnTo>
                  <a:pt x="500" y="168"/>
                </a:lnTo>
                <a:lnTo>
                  <a:pt x="500" y="164"/>
                </a:lnTo>
                <a:lnTo>
                  <a:pt x="496" y="160"/>
                </a:lnTo>
                <a:lnTo>
                  <a:pt x="492" y="160"/>
                </a:lnTo>
                <a:lnTo>
                  <a:pt x="492" y="158"/>
                </a:lnTo>
                <a:lnTo>
                  <a:pt x="496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close/>
                <a:moveTo>
                  <a:pt x="716" y="172"/>
                </a:moveTo>
                <a:lnTo>
                  <a:pt x="712" y="172"/>
                </a:lnTo>
                <a:lnTo>
                  <a:pt x="708" y="172"/>
                </a:lnTo>
                <a:lnTo>
                  <a:pt x="706" y="168"/>
                </a:lnTo>
                <a:lnTo>
                  <a:pt x="706" y="164"/>
                </a:lnTo>
                <a:lnTo>
                  <a:pt x="706" y="160"/>
                </a:lnTo>
                <a:lnTo>
                  <a:pt x="708" y="160"/>
                </a:lnTo>
                <a:lnTo>
                  <a:pt x="712" y="160"/>
                </a:lnTo>
                <a:lnTo>
                  <a:pt x="716" y="160"/>
                </a:lnTo>
                <a:lnTo>
                  <a:pt x="720" y="160"/>
                </a:lnTo>
                <a:lnTo>
                  <a:pt x="720" y="164"/>
                </a:lnTo>
                <a:lnTo>
                  <a:pt x="724" y="164"/>
                </a:lnTo>
                <a:lnTo>
                  <a:pt x="728" y="168"/>
                </a:lnTo>
                <a:lnTo>
                  <a:pt x="728" y="172"/>
                </a:lnTo>
                <a:lnTo>
                  <a:pt x="724" y="172"/>
                </a:lnTo>
                <a:lnTo>
                  <a:pt x="720" y="172"/>
                </a:lnTo>
                <a:lnTo>
                  <a:pt x="716" y="172"/>
                </a:lnTo>
                <a:lnTo>
                  <a:pt x="716" y="172"/>
                </a:lnTo>
                <a:lnTo>
                  <a:pt x="716" y="172"/>
                </a:lnTo>
                <a:close/>
                <a:moveTo>
                  <a:pt x="294" y="212"/>
                </a:moveTo>
                <a:lnTo>
                  <a:pt x="294" y="208"/>
                </a:lnTo>
                <a:lnTo>
                  <a:pt x="294" y="212"/>
                </a:lnTo>
                <a:lnTo>
                  <a:pt x="292" y="212"/>
                </a:lnTo>
                <a:lnTo>
                  <a:pt x="292" y="208"/>
                </a:lnTo>
                <a:lnTo>
                  <a:pt x="292" y="206"/>
                </a:lnTo>
                <a:lnTo>
                  <a:pt x="288" y="206"/>
                </a:lnTo>
                <a:lnTo>
                  <a:pt x="288" y="208"/>
                </a:lnTo>
                <a:lnTo>
                  <a:pt x="288" y="206"/>
                </a:lnTo>
                <a:lnTo>
                  <a:pt x="288" y="202"/>
                </a:lnTo>
                <a:lnTo>
                  <a:pt x="284" y="202"/>
                </a:lnTo>
                <a:lnTo>
                  <a:pt x="284" y="206"/>
                </a:lnTo>
                <a:lnTo>
                  <a:pt x="284" y="208"/>
                </a:lnTo>
                <a:lnTo>
                  <a:pt x="284" y="206"/>
                </a:lnTo>
                <a:lnTo>
                  <a:pt x="280" y="206"/>
                </a:lnTo>
                <a:lnTo>
                  <a:pt x="280" y="208"/>
                </a:lnTo>
                <a:lnTo>
                  <a:pt x="276" y="208"/>
                </a:lnTo>
                <a:lnTo>
                  <a:pt x="276" y="206"/>
                </a:lnTo>
                <a:lnTo>
                  <a:pt x="272" y="206"/>
                </a:lnTo>
                <a:lnTo>
                  <a:pt x="266" y="206"/>
                </a:lnTo>
                <a:lnTo>
                  <a:pt x="266" y="208"/>
                </a:lnTo>
                <a:lnTo>
                  <a:pt x="262" y="208"/>
                </a:lnTo>
                <a:lnTo>
                  <a:pt x="258" y="208"/>
                </a:lnTo>
                <a:lnTo>
                  <a:pt x="262" y="208"/>
                </a:lnTo>
                <a:lnTo>
                  <a:pt x="262" y="206"/>
                </a:lnTo>
                <a:lnTo>
                  <a:pt x="262" y="202"/>
                </a:lnTo>
                <a:lnTo>
                  <a:pt x="262" y="206"/>
                </a:lnTo>
                <a:lnTo>
                  <a:pt x="258" y="206"/>
                </a:lnTo>
                <a:lnTo>
                  <a:pt x="262" y="202"/>
                </a:lnTo>
                <a:lnTo>
                  <a:pt x="258" y="202"/>
                </a:lnTo>
                <a:lnTo>
                  <a:pt x="258" y="206"/>
                </a:lnTo>
                <a:lnTo>
                  <a:pt x="254" y="206"/>
                </a:lnTo>
                <a:lnTo>
                  <a:pt x="254" y="202"/>
                </a:lnTo>
                <a:lnTo>
                  <a:pt x="258" y="202"/>
                </a:lnTo>
                <a:lnTo>
                  <a:pt x="262" y="198"/>
                </a:lnTo>
                <a:lnTo>
                  <a:pt x="266" y="194"/>
                </a:lnTo>
                <a:lnTo>
                  <a:pt x="268" y="194"/>
                </a:lnTo>
                <a:lnTo>
                  <a:pt x="272" y="194"/>
                </a:lnTo>
                <a:lnTo>
                  <a:pt x="276" y="194"/>
                </a:lnTo>
                <a:lnTo>
                  <a:pt x="280" y="190"/>
                </a:lnTo>
                <a:lnTo>
                  <a:pt x="280" y="186"/>
                </a:lnTo>
                <a:lnTo>
                  <a:pt x="284" y="186"/>
                </a:lnTo>
                <a:lnTo>
                  <a:pt x="288" y="186"/>
                </a:lnTo>
                <a:lnTo>
                  <a:pt x="292" y="182"/>
                </a:lnTo>
                <a:lnTo>
                  <a:pt x="294" y="180"/>
                </a:lnTo>
                <a:lnTo>
                  <a:pt x="298" y="180"/>
                </a:lnTo>
                <a:lnTo>
                  <a:pt x="298" y="176"/>
                </a:lnTo>
                <a:lnTo>
                  <a:pt x="302" y="176"/>
                </a:lnTo>
                <a:lnTo>
                  <a:pt x="306" y="176"/>
                </a:lnTo>
                <a:lnTo>
                  <a:pt x="306" y="172"/>
                </a:lnTo>
                <a:lnTo>
                  <a:pt x="310" y="172"/>
                </a:lnTo>
                <a:lnTo>
                  <a:pt x="314" y="172"/>
                </a:lnTo>
                <a:lnTo>
                  <a:pt x="314" y="168"/>
                </a:lnTo>
                <a:lnTo>
                  <a:pt x="318" y="168"/>
                </a:lnTo>
                <a:lnTo>
                  <a:pt x="322" y="168"/>
                </a:lnTo>
                <a:lnTo>
                  <a:pt x="324" y="168"/>
                </a:lnTo>
                <a:lnTo>
                  <a:pt x="328" y="168"/>
                </a:lnTo>
                <a:lnTo>
                  <a:pt x="332" y="172"/>
                </a:lnTo>
                <a:lnTo>
                  <a:pt x="336" y="172"/>
                </a:lnTo>
                <a:lnTo>
                  <a:pt x="340" y="172"/>
                </a:lnTo>
                <a:lnTo>
                  <a:pt x="340" y="168"/>
                </a:lnTo>
                <a:lnTo>
                  <a:pt x="336" y="168"/>
                </a:lnTo>
                <a:lnTo>
                  <a:pt x="340" y="168"/>
                </a:lnTo>
                <a:lnTo>
                  <a:pt x="340" y="172"/>
                </a:lnTo>
                <a:lnTo>
                  <a:pt x="344" y="172"/>
                </a:lnTo>
                <a:lnTo>
                  <a:pt x="344" y="168"/>
                </a:lnTo>
                <a:lnTo>
                  <a:pt x="340" y="168"/>
                </a:lnTo>
                <a:lnTo>
                  <a:pt x="336" y="168"/>
                </a:lnTo>
                <a:lnTo>
                  <a:pt x="340" y="164"/>
                </a:lnTo>
                <a:lnTo>
                  <a:pt x="344" y="164"/>
                </a:lnTo>
                <a:lnTo>
                  <a:pt x="340" y="164"/>
                </a:lnTo>
                <a:lnTo>
                  <a:pt x="344" y="164"/>
                </a:lnTo>
                <a:lnTo>
                  <a:pt x="348" y="164"/>
                </a:lnTo>
                <a:lnTo>
                  <a:pt x="352" y="164"/>
                </a:lnTo>
                <a:lnTo>
                  <a:pt x="354" y="168"/>
                </a:lnTo>
                <a:lnTo>
                  <a:pt x="362" y="168"/>
                </a:lnTo>
                <a:lnTo>
                  <a:pt x="362" y="172"/>
                </a:lnTo>
                <a:lnTo>
                  <a:pt x="358" y="172"/>
                </a:lnTo>
                <a:lnTo>
                  <a:pt x="354" y="172"/>
                </a:lnTo>
                <a:lnTo>
                  <a:pt x="352" y="176"/>
                </a:lnTo>
                <a:lnTo>
                  <a:pt x="352" y="180"/>
                </a:lnTo>
                <a:lnTo>
                  <a:pt x="354" y="180"/>
                </a:lnTo>
                <a:lnTo>
                  <a:pt x="358" y="180"/>
                </a:lnTo>
                <a:lnTo>
                  <a:pt x="358" y="182"/>
                </a:lnTo>
                <a:lnTo>
                  <a:pt x="354" y="182"/>
                </a:lnTo>
                <a:lnTo>
                  <a:pt x="352" y="182"/>
                </a:lnTo>
                <a:lnTo>
                  <a:pt x="352" y="180"/>
                </a:lnTo>
                <a:lnTo>
                  <a:pt x="348" y="180"/>
                </a:lnTo>
                <a:lnTo>
                  <a:pt x="348" y="182"/>
                </a:lnTo>
                <a:lnTo>
                  <a:pt x="352" y="182"/>
                </a:lnTo>
                <a:lnTo>
                  <a:pt x="354" y="182"/>
                </a:lnTo>
                <a:lnTo>
                  <a:pt x="354" y="186"/>
                </a:lnTo>
                <a:lnTo>
                  <a:pt x="354" y="190"/>
                </a:lnTo>
                <a:lnTo>
                  <a:pt x="352" y="190"/>
                </a:lnTo>
                <a:lnTo>
                  <a:pt x="348" y="190"/>
                </a:lnTo>
                <a:lnTo>
                  <a:pt x="344" y="190"/>
                </a:lnTo>
                <a:lnTo>
                  <a:pt x="340" y="190"/>
                </a:lnTo>
                <a:lnTo>
                  <a:pt x="340" y="194"/>
                </a:lnTo>
                <a:lnTo>
                  <a:pt x="340" y="198"/>
                </a:lnTo>
                <a:lnTo>
                  <a:pt x="336" y="198"/>
                </a:lnTo>
                <a:lnTo>
                  <a:pt x="332" y="198"/>
                </a:lnTo>
                <a:lnTo>
                  <a:pt x="328" y="198"/>
                </a:lnTo>
                <a:lnTo>
                  <a:pt x="324" y="194"/>
                </a:lnTo>
                <a:lnTo>
                  <a:pt x="324" y="190"/>
                </a:lnTo>
                <a:lnTo>
                  <a:pt x="324" y="186"/>
                </a:lnTo>
                <a:lnTo>
                  <a:pt x="328" y="186"/>
                </a:lnTo>
                <a:lnTo>
                  <a:pt x="328" y="182"/>
                </a:lnTo>
                <a:lnTo>
                  <a:pt x="324" y="186"/>
                </a:lnTo>
                <a:lnTo>
                  <a:pt x="322" y="186"/>
                </a:lnTo>
                <a:lnTo>
                  <a:pt x="318" y="186"/>
                </a:lnTo>
                <a:lnTo>
                  <a:pt x="322" y="186"/>
                </a:lnTo>
                <a:lnTo>
                  <a:pt x="322" y="190"/>
                </a:lnTo>
                <a:lnTo>
                  <a:pt x="318" y="194"/>
                </a:lnTo>
                <a:lnTo>
                  <a:pt x="314" y="190"/>
                </a:lnTo>
                <a:lnTo>
                  <a:pt x="314" y="194"/>
                </a:lnTo>
                <a:lnTo>
                  <a:pt x="318" y="194"/>
                </a:lnTo>
                <a:lnTo>
                  <a:pt x="318" y="198"/>
                </a:lnTo>
                <a:lnTo>
                  <a:pt x="314" y="198"/>
                </a:lnTo>
                <a:lnTo>
                  <a:pt x="314" y="202"/>
                </a:lnTo>
                <a:lnTo>
                  <a:pt x="310" y="206"/>
                </a:lnTo>
                <a:lnTo>
                  <a:pt x="306" y="206"/>
                </a:lnTo>
                <a:lnTo>
                  <a:pt x="306" y="202"/>
                </a:lnTo>
                <a:lnTo>
                  <a:pt x="302" y="198"/>
                </a:lnTo>
                <a:lnTo>
                  <a:pt x="302" y="202"/>
                </a:lnTo>
                <a:lnTo>
                  <a:pt x="302" y="206"/>
                </a:lnTo>
                <a:lnTo>
                  <a:pt x="298" y="206"/>
                </a:lnTo>
                <a:lnTo>
                  <a:pt x="302" y="206"/>
                </a:lnTo>
                <a:lnTo>
                  <a:pt x="306" y="206"/>
                </a:lnTo>
                <a:lnTo>
                  <a:pt x="306" y="208"/>
                </a:lnTo>
                <a:lnTo>
                  <a:pt x="302" y="208"/>
                </a:lnTo>
                <a:lnTo>
                  <a:pt x="302" y="206"/>
                </a:lnTo>
                <a:lnTo>
                  <a:pt x="302" y="208"/>
                </a:lnTo>
                <a:lnTo>
                  <a:pt x="298" y="208"/>
                </a:lnTo>
                <a:lnTo>
                  <a:pt x="298" y="212"/>
                </a:lnTo>
                <a:lnTo>
                  <a:pt x="294" y="212"/>
                </a:lnTo>
                <a:lnTo>
                  <a:pt x="294" y="212"/>
                </a:lnTo>
                <a:lnTo>
                  <a:pt x="294" y="212"/>
                </a:lnTo>
                <a:close/>
                <a:moveTo>
                  <a:pt x="706" y="172"/>
                </a:moveTo>
                <a:lnTo>
                  <a:pt x="708" y="172"/>
                </a:lnTo>
                <a:lnTo>
                  <a:pt x="712" y="172"/>
                </a:lnTo>
                <a:lnTo>
                  <a:pt x="712" y="176"/>
                </a:lnTo>
                <a:lnTo>
                  <a:pt x="708" y="176"/>
                </a:lnTo>
                <a:lnTo>
                  <a:pt x="706" y="176"/>
                </a:lnTo>
                <a:lnTo>
                  <a:pt x="706" y="172"/>
                </a:lnTo>
                <a:lnTo>
                  <a:pt x="706" y="172"/>
                </a:lnTo>
                <a:lnTo>
                  <a:pt x="706" y="172"/>
                </a:lnTo>
                <a:close/>
                <a:moveTo>
                  <a:pt x="646" y="172"/>
                </a:moveTo>
                <a:lnTo>
                  <a:pt x="650" y="172"/>
                </a:lnTo>
                <a:lnTo>
                  <a:pt x="650" y="176"/>
                </a:lnTo>
                <a:lnTo>
                  <a:pt x="646" y="176"/>
                </a:lnTo>
                <a:lnTo>
                  <a:pt x="642" y="172"/>
                </a:lnTo>
                <a:lnTo>
                  <a:pt x="646" y="172"/>
                </a:lnTo>
                <a:lnTo>
                  <a:pt x="646" y="172"/>
                </a:lnTo>
                <a:lnTo>
                  <a:pt x="646" y="172"/>
                </a:lnTo>
                <a:close/>
                <a:moveTo>
                  <a:pt x="522" y="176"/>
                </a:moveTo>
                <a:lnTo>
                  <a:pt x="518" y="176"/>
                </a:lnTo>
                <a:lnTo>
                  <a:pt x="522" y="176"/>
                </a:lnTo>
                <a:lnTo>
                  <a:pt x="522" y="176"/>
                </a:lnTo>
                <a:lnTo>
                  <a:pt x="522" y="176"/>
                </a:lnTo>
                <a:close/>
                <a:moveTo>
                  <a:pt x="384" y="176"/>
                </a:moveTo>
                <a:lnTo>
                  <a:pt x="388" y="176"/>
                </a:lnTo>
                <a:lnTo>
                  <a:pt x="384" y="176"/>
                </a:lnTo>
                <a:lnTo>
                  <a:pt x="384" y="176"/>
                </a:lnTo>
                <a:lnTo>
                  <a:pt x="384" y="176"/>
                </a:lnTo>
                <a:close/>
                <a:moveTo>
                  <a:pt x="858" y="236"/>
                </a:moveTo>
                <a:lnTo>
                  <a:pt x="862" y="236"/>
                </a:lnTo>
                <a:lnTo>
                  <a:pt x="858" y="236"/>
                </a:lnTo>
                <a:lnTo>
                  <a:pt x="862" y="236"/>
                </a:lnTo>
                <a:lnTo>
                  <a:pt x="864" y="236"/>
                </a:lnTo>
                <a:lnTo>
                  <a:pt x="868" y="236"/>
                </a:lnTo>
                <a:lnTo>
                  <a:pt x="872" y="236"/>
                </a:lnTo>
                <a:lnTo>
                  <a:pt x="872" y="238"/>
                </a:lnTo>
                <a:lnTo>
                  <a:pt x="868" y="238"/>
                </a:lnTo>
                <a:lnTo>
                  <a:pt x="864" y="238"/>
                </a:lnTo>
                <a:lnTo>
                  <a:pt x="862" y="238"/>
                </a:lnTo>
                <a:lnTo>
                  <a:pt x="858" y="238"/>
                </a:lnTo>
                <a:lnTo>
                  <a:pt x="858" y="236"/>
                </a:lnTo>
                <a:lnTo>
                  <a:pt x="858" y="238"/>
                </a:lnTo>
                <a:lnTo>
                  <a:pt x="862" y="238"/>
                </a:lnTo>
                <a:lnTo>
                  <a:pt x="862" y="242"/>
                </a:lnTo>
                <a:lnTo>
                  <a:pt x="862" y="246"/>
                </a:lnTo>
                <a:lnTo>
                  <a:pt x="858" y="246"/>
                </a:lnTo>
                <a:lnTo>
                  <a:pt x="854" y="246"/>
                </a:lnTo>
                <a:lnTo>
                  <a:pt x="850" y="246"/>
                </a:lnTo>
                <a:lnTo>
                  <a:pt x="846" y="246"/>
                </a:lnTo>
                <a:lnTo>
                  <a:pt x="842" y="246"/>
                </a:lnTo>
                <a:lnTo>
                  <a:pt x="838" y="246"/>
                </a:lnTo>
                <a:lnTo>
                  <a:pt x="838" y="250"/>
                </a:lnTo>
                <a:lnTo>
                  <a:pt x="834" y="250"/>
                </a:lnTo>
                <a:lnTo>
                  <a:pt x="832" y="246"/>
                </a:lnTo>
                <a:lnTo>
                  <a:pt x="828" y="246"/>
                </a:lnTo>
                <a:lnTo>
                  <a:pt x="824" y="246"/>
                </a:lnTo>
                <a:lnTo>
                  <a:pt x="820" y="246"/>
                </a:lnTo>
                <a:lnTo>
                  <a:pt x="820" y="242"/>
                </a:lnTo>
                <a:lnTo>
                  <a:pt x="820" y="238"/>
                </a:lnTo>
                <a:lnTo>
                  <a:pt x="816" y="238"/>
                </a:lnTo>
                <a:lnTo>
                  <a:pt x="812" y="236"/>
                </a:lnTo>
                <a:lnTo>
                  <a:pt x="812" y="238"/>
                </a:lnTo>
                <a:lnTo>
                  <a:pt x="816" y="238"/>
                </a:lnTo>
                <a:lnTo>
                  <a:pt x="816" y="242"/>
                </a:lnTo>
                <a:lnTo>
                  <a:pt x="812" y="246"/>
                </a:lnTo>
                <a:lnTo>
                  <a:pt x="808" y="246"/>
                </a:lnTo>
                <a:lnTo>
                  <a:pt x="806" y="246"/>
                </a:lnTo>
                <a:lnTo>
                  <a:pt x="802" y="246"/>
                </a:lnTo>
                <a:lnTo>
                  <a:pt x="798" y="246"/>
                </a:lnTo>
                <a:lnTo>
                  <a:pt x="794" y="246"/>
                </a:lnTo>
                <a:lnTo>
                  <a:pt x="790" y="246"/>
                </a:lnTo>
                <a:lnTo>
                  <a:pt x="794" y="242"/>
                </a:lnTo>
                <a:lnTo>
                  <a:pt x="790" y="242"/>
                </a:lnTo>
                <a:lnTo>
                  <a:pt x="790" y="246"/>
                </a:lnTo>
                <a:lnTo>
                  <a:pt x="786" y="246"/>
                </a:lnTo>
                <a:lnTo>
                  <a:pt x="786" y="242"/>
                </a:lnTo>
                <a:lnTo>
                  <a:pt x="782" y="242"/>
                </a:lnTo>
                <a:lnTo>
                  <a:pt x="782" y="246"/>
                </a:lnTo>
                <a:lnTo>
                  <a:pt x="786" y="246"/>
                </a:lnTo>
                <a:lnTo>
                  <a:pt x="782" y="246"/>
                </a:lnTo>
                <a:lnTo>
                  <a:pt x="778" y="246"/>
                </a:lnTo>
                <a:lnTo>
                  <a:pt x="776" y="246"/>
                </a:lnTo>
                <a:lnTo>
                  <a:pt x="772" y="246"/>
                </a:lnTo>
                <a:lnTo>
                  <a:pt x="768" y="246"/>
                </a:lnTo>
                <a:lnTo>
                  <a:pt x="768" y="242"/>
                </a:lnTo>
                <a:lnTo>
                  <a:pt x="768" y="246"/>
                </a:lnTo>
                <a:lnTo>
                  <a:pt x="768" y="250"/>
                </a:lnTo>
                <a:lnTo>
                  <a:pt x="764" y="250"/>
                </a:lnTo>
                <a:lnTo>
                  <a:pt x="760" y="250"/>
                </a:lnTo>
                <a:lnTo>
                  <a:pt x="760" y="246"/>
                </a:lnTo>
                <a:lnTo>
                  <a:pt x="756" y="250"/>
                </a:lnTo>
                <a:lnTo>
                  <a:pt x="752" y="250"/>
                </a:lnTo>
                <a:lnTo>
                  <a:pt x="752" y="246"/>
                </a:lnTo>
                <a:lnTo>
                  <a:pt x="752" y="250"/>
                </a:lnTo>
                <a:lnTo>
                  <a:pt x="748" y="250"/>
                </a:lnTo>
                <a:lnTo>
                  <a:pt x="746" y="246"/>
                </a:lnTo>
                <a:lnTo>
                  <a:pt x="742" y="246"/>
                </a:lnTo>
                <a:lnTo>
                  <a:pt x="746" y="242"/>
                </a:lnTo>
                <a:lnTo>
                  <a:pt x="746" y="238"/>
                </a:lnTo>
                <a:lnTo>
                  <a:pt x="742" y="238"/>
                </a:lnTo>
                <a:lnTo>
                  <a:pt x="742" y="236"/>
                </a:lnTo>
                <a:lnTo>
                  <a:pt x="742" y="238"/>
                </a:lnTo>
                <a:lnTo>
                  <a:pt x="738" y="238"/>
                </a:lnTo>
                <a:lnTo>
                  <a:pt x="738" y="242"/>
                </a:lnTo>
                <a:lnTo>
                  <a:pt x="738" y="238"/>
                </a:lnTo>
                <a:lnTo>
                  <a:pt x="734" y="238"/>
                </a:lnTo>
                <a:lnTo>
                  <a:pt x="734" y="242"/>
                </a:lnTo>
                <a:lnTo>
                  <a:pt x="732" y="242"/>
                </a:lnTo>
                <a:lnTo>
                  <a:pt x="732" y="238"/>
                </a:lnTo>
                <a:lnTo>
                  <a:pt x="732" y="242"/>
                </a:lnTo>
                <a:lnTo>
                  <a:pt x="734" y="242"/>
                </a:lnTo>
                <a:lnTo>
                  <a:pt x="734" y="246"/>
                </a:lnTo>
                <a:lnTo>
                  <a:pt x="732" y="246"/>
                </a:lnTo>
                <a:lnTo>
                  <a:pt x="728" y="246"/>
                </a:lnTo>
                <a:lnTo>
                  <a:pt x="724" y="246"/>
                </a:lnTo>
                <a:lnTo>
                  <a:pt x="720" y="246"/>
                </a:lnTo>
                <a:lnTo>
                  <a:pt x="716" y="246"/>
                </a:lnTo>
                <a:lnTo>
                  <a:pt x="712" y="246"/>
                </a:lnTo>
                <a:lnTo>
                  <a:pt x="712" y="242"/>
                </a:lnTo>
                <a:lnTo>
                  <a:pt x="708" y="242"/>
                </a:lnTo>
                <a:lnTo>
                  <a:pt x="708" y="238"/>
                </a:lnTo>
                <a:lnTo>
                  <a:pt x="712" y="238"/>
                </a:lnTo>
                <a:lnTo>
                  <a:pt x="708" y="238"/>
                </a:lnTo>
                <a:lnTo>
                  <a:pt x="706" y="238"/>
                </a:lnTo>
                <a:lnTo>
                  <a:pt x="706" y="242"/>
                </a:lnTo>
                <a:lnTo>
                  <a:pt x="706" y="238"/>
                </a:lnTo>
                <a:lnTo>
                  <a:pt x="706" y="242"/>
                </a:lnTo>
                <a:lnTo>
                  <a:pt x="702" y="242"/>
                </a:lnTo>
                <a:lnTo>
                  <a:pt x="698" y="242"/>
                </a:lnTo>
                <a:lnTo>
                  <a:pt x="694" y="242"/>
                </a:lnTo>
                <a:lnTo>
                  <a:pt x="694" y="238"/>
                </a:lnTo>
                <a:lnTo>
                  <a:pt x="694" y="236"/>
                </a:lnTo>
                <a:lnTo>
                  <a:pt x="690" y="236"/>
                </a:lnTo>
                <a:lnTo>
                  <a:pt x="690" y="232"/>
                </a:lnTo>
                <a:lnTo>
                  <a:pt x="694" y="232"/>
                </a:lnTo>
                <a:lnTo>
                  <a:pt x="690" y="232"/>
                </a:lnTo>
                <a:lnTo>
                  <a:pt x="686" y="228"/>
                </a:lnTo>
                <a:lnTo>
                  <a:pt x="686" y="224"/>
                </a:lnTo>
                <a:lnTo>
                  <a:pt x="686" y="220"/>
                </a:lnTo>
                <a:lnTo>
                  <a:pt x="690" y="220"/>
                </a:lnTo>
                <a:lnTo>
                  <a:pt x="694" y="220"/>
                </a:lnTo>
                <a:lnTo>
                  <a:pt x="694" y="216"/>
                </a:lnTo>
                <a:lnTo>
                  <a:pt x="690" y="212"/>
                </a:lnTo>
                <a:lnTo>
                  <a:pt x="690" y="208"/>
                </a:lnTo>
                <a:lnTo>
                  <a:pt x="686" y="208"/>
                </a:lnTo>
                <a:lnTo>
                  <a:pt x="686" y="206"/>
                </a:lnTo>
                <a:lnTo>
                  <a:pt x="682" y="206"/>
                </a:lnTo>
                <a:lnTo>
                  <a:pt x="682" y="202"/>
                </a:lnTo>
                <a:lnTo>
                  <a:pt x="678" y="202"/>
                </a:lnTo>
                <a:lnTo>
                  <a:pt x="678" y="198"/>
                </a:lnTo>
                <a:lnTo>
                  <a:pt x="676" y="198"/>
                </a:lnTo>
                <a:lnTo>
                  <a:pt x="672" y="198"/>
                </a:lnTo>
                <a:lnTo>
                  <a:pt x="668" y="198"/>
                </a:lnTo>
                <a:lnTo>
                  <a:pt x="668" y="202"/>
                </a:lnTo>
                <a:lnTo>
                  <a:pt x="664" y="198"/>
                </a:lnTo>
                <a:lnTo>
                  <a:pt x="660" y="198"/>
                </a:lnTo>
                <a:lnTo>
                  <a:pt x="656" y="198"/>
                </a:lnTo>
                <a:lnTo>
                  <a:pt x="652" y="198"/>
                </a:lnTo>
                <a:lnTo>
                  <a:pt x="650" y="202"/>
                </a:lnTo>
                <a:lnTo>
                  <a:pt x="646" y="202"/>
                </a:lnTo>
                <a:lnTo>
                  <a:pt x="646" y="198"/>
                </a:lnTo>
                <a:lnTo>
                  <a:pt x="650" y="198"/>
                </a:lnTo>
                <a:lnTo>
                  <a:pt x="652" y="198"/>
                </a:lnTo>
                <a:lnTo>
                  <a:pt x="650" y="198"/>
                </a:lnTo>
                <a:lnTo>
                  <a:pt x="646" y="198"/>
                </a:lnTo>
                <a:lnTo>
                  <a:pt x="642" y="198"/>
                </a:lnTo>
                <a:lnTo>
                  <a:pt x="642" y="194"/>
                </a:lnTo>
                <a:lnTo>
                  <a:pt x="638" y="194"/>
                </a:lnTo>
                <a:lnTo>
                  <a:pt x="634" y="194"/>
                </a:lnTo>
                <a:lnTo>
                  <a:pt x="638" y="194"/>
                </a:lnTo>
                <a:lnTo>
                  <a:pt x="642" y="194"/>
                </a:lnTo>
                <a:lnTo>
                  <a:pt x="642" y="190"/>
                </a:lnTo>
                <a:lnTo>
                  <a:pt x="638" y="190"/>
                </a:lnTo>
                <a:lnTo>
                  <a:pt x="634" y="190"/>
                </a:lnTo>
                <a:lnTo>
                  <a:pt x="630" y="190"/>
                </a:lnTo>
                <a:lnTo>
                  <a:pt x="630" y="186"/>
                </a:lnTo>
                <a:lnTo>
                  <a:pt x="626" y="186"/>
                </a:lnTo>
                <a:lnTo>
                  <a:pt x="622" y="186"/>
                </a:lnTo>
                <a:lnTo>
                  <a:pt x="622" y="182"/>
                </a:lnTo>
                <a:lnTo>
                  <a:pt x="626" y="186"/>
                </a:lnTo>
                <a:lnTo>
                  <a:pt x="630" y="186"/>
                </a:lnTo>
                <a:lnTo>
                  <a:pt x="634" y="186"/>
                </a:lnTo>
                <a:lnTo>
                  <a:pt x="630" y="182"/>
                </a:lnTo>
                <a:lnTo>
                  <a:pt x="626" y="182"/>
                </a:lnTo>
                <a:lnTo>
                  <a:pt x="622" y="182"/>
                </a:lnTo>
                <a:lnTo>
                  <a:pt x="626" y="180"/>
                </a:lnTo>
                <a:lnTo>
                  <a:pt x="630" y="180"/>
                </a:lnTo>
                <a:lnTo>
                  <a:pt x="634" y="180"/>
                </a:lnTo>
                <a:lnTo>
                  <a:pt x="638" y="180"/>
                </a:lnTo>
                <a:lnTo>
                  <a:pt x="642" y="176"/>
                </a:lnTo>
                <a:lnTo>
                  <a:pt x="642" y="180"/>
                </a:lnTo>
                <a:lnTo>
                  <a:pt x="646" y="180"/>
                </a:lnTo>
                <a:lnTo>
                  <a:pt x="650" y="180"/>
                </a:lnTo>
                <a:lnTo>
                  <a:pt x="652" y="180"/>
                </a:lnTo>
                <a:lnTo>
                  <a:pt x="656" y="180"/>
                </a:lnTo>
                <a:lnTo>
                  <a:pt x="660" y="182"/>
                </a:lnTo>
                <a:lnTo>
                  <a:pt x="664" y="182"/>
                </a:lnTo>
                <a:lnTo>
                  <a:pt x="664" y="180"/>
                </a:lnTo>
                <a:lnTo>
                  <a:pt x="668" y="180"/>
                </a:lnTo>
                <a:lnTo>
                  <a:pt x="668" y="182"/>
                </a:lnTo>
                <a:lnTo>
                  <a:pt x="672" y="182"/>
                </a:lnTo>
                <a:lnTo>
                  <a:pt x="676" y="186"/>
                </a:lnTo>
                <a:lnTo>
                  <a:pt x="676" y="190"/>
                </a:lnTo>
                <a:lnTo>
                  <a:pt x="672" y="194"/>
                </a:lnTo>
                <a:lnTo>
                  <a:pt x="672" y="198"/>
                </a:lnTo>
                <a:lnTo>
                  <a:pt x="672" y="194"/>
                </a:lnTo>
                <a:lnTo>
                  <a:pt x="676" y="194"/>
                </a:lnTo>
                <a:lnTo>
                  <a:pt x="678" y="190"/>
                </a:lnTo>
                <a:lnTo>
                  <a:pt x="682" y="190"/>
                </a:lnTo>
                <a:lnTo>
                  <a:pt x="686" y="190"/>
                </a:lnTo>
                <a:lnTo>
                  <a:pt x="690" y="190"/>
                </a:lnTo>
                <a:lnTo>
                  <a:pt x="694" y="190"/>
                </a:lnTo>
                <a:lnTo>
                  <a:pt x="694" y="186"/>
                </a:lnTo>
                <a:lnTo>
                  <a:pt x="698" y="186"/>
                </a:lnTo>
                <a:lnTo>
                  <a:pt x="702" y="186"/>
                </a:lnTo>
                <a:lnTo>
                  <a:pt x="706" y="186"/>
                </a:lnTo>
                <a:lnTo>
                  <a:pt x="708" y="190"/>
                </a:lnTo>
                <a:lnTo>
                  <a:pt x="712" y="190"/>
                </a:lnTo>
                <a:lnTo>
                  <a:pt x="716" y="190"/>
                </a:lnTo>
                <a:lnTo>
                  <a:pt x="716" y="194"/>
                </a:lnTo>
                <a:lnTo>
                  <a:pt x="712" y="194"/>
                </a:lnTo>
                <a:lnTo>
                  <a:pt x="708" y="194"/>
                </a:lnTo>
                <a:lnTo>
                  <a:pt x="706" y="194"/>
                </a:lnTo>
                <a:lnTo>
                  <a:pt x="702" y="194"/>
                </a:lnTo>
                <a:lnTo>
                  <a:pt x="706" y="194"/>
                </a:lnTo>
                <a:lnTo>
                  <a:pt x="708" y="194"/>
                </a:lnTo>
                <a:lnTo>
                  <a:pt x="712" y="194"/>
                </a:lnTo>
                <a:lnTo>
                  <a:pt x="716" y="194"/>
                </a:lnTo>
                <a:lnTo>
                  <a:pt x="716" y="198"/>
                </a:lnTo>
                <a:lnTo>
                  <a:pt x="720" y="198"/>
                </a:lnTo>
                <a:lnTo>
                  <a:pt x="724" y="198"/>
                </a:lnTo>
                <a:lnTo>
                  <a:pt x="728" y="198"/>
                </a:lnTo>
                <a:lnTo>
                  <a:pt x="732" y="198"/>
                </a:lnTo>
                <a:lnTo>
                  <a:pt x="734" y="202"/>
                </a:lnTo>
                <a:lnTo>
                  <a:pt x="732" y="202"/>
                </a:lnTo>
                <a:lnTo>
                  <a:pt x="728" y="202"/>
                </a:lnTo>
                <a:lnTo>
                  <a:pt x="724" y="202"/>
                </a:lnTo>
                <a:lnTo>
                  <a:pt x="716" y="202"/>
                </a:lnTo>
                <a:lnTo>
                  <a:pt x="720" y="202"/>
                </a:lnTo>
                <a:lnTo>
                  <a:pt x="716" y="202"/>
                </a:lnTo>
                <a:lnTo>
                  <a:pt x="712" y="202"/>
                </a:lnTo>
                <a:lnTo>
                  <a:pt x="708" y="202"/>
                </a:lnTo>
                <a:lnTo>
                  <a:pt x="706" y="202"/>
                </a:lnTo>
                <a:lnTo>
                  <a:pt x="702" y="202"/>
                </a:lnTo>
                <a:lnTo>
                  <a:pt x="702" y="198"/>
                </a:lnTo>
                <a:lnTo>
                  <a:pt x="698" y="198"/>
                </a:lnTo>
                <a:lnTo>
                  <a:pt x="698" y="202"/>
                </a:lnTo>
                <a:lnTo>
                  <a:pt x="702" y="202"/>
                </a:lnTo>
                <a:lnTo>
                  <a:pt x="706" y="202"/>
                </a:lnTo>
                <a:lnTo>
                  <a:pt x="708" y="202"/>
                </a:lnTo>
                <a:lnTo>
                  <a:pt x="712" y="206"/>
                </a:lnTo>
                <a:lnTo>
                  <a:pt x="708" y="206"/>
                </a:lnTo>
                <a:lnTo>
                  <a:pt x="712" y="206"/>
                </a:lnTo>
                <a:lnTo>
                  <a:pt x="716" y="206"/>
                </a:lnTo>
                <a:lnTo>
                  <a:pt x="720" y="206"/>
                </a:lnTo>
                <a:lnTo>
                  <a:pt x="716" y="206"/>
                </a:lnTo>
                <a:lnTo>
                  <a:pt x="712" y="206"/>
                </a:lnTo>
                <a:lnTo>
                  <a:pt x="708" y="206"/>
                </a:lnTo>
                <a:lnTo>
                  <a:pt x="706" y="206"/>
                </a:lnTo>
                <a:lnTo>
                  <a:pt x="708" y="208"/>
                </a:lnTo>
                <a:lnTo>
                  <a:pt x="706" y="208"/>
                </a:lnTo>
                <a:lnTo>
                  <a:pt x="706" y="212"/>
                </a:lnTo>
                <a:lnTo>
                  <a:pt x="706" y="208"/>
                </a:lnTo>
                <a:lnTo>
                  <a:pt x="708" y="208"/>
                </a:lnTo>
                <a:lnTo>
                  <a:pt x="708" y="206"/>
                </a:lnTo>
                <a:lnTo>
                  <a:pt x="712" y="206"/>
                </a:lnTo>
                <a:lnTo>
                  <a:pt x="712" y="208"/>
                </a:lnTo>
                <a:lnTo>
                  <a:pt x="716" y="208"/>
                </a:lnTo>
                <a:lnTo>
                  <a:pt x="712" y="208"/>
                </a:lnTo>
                <a:lnTo>
                  <a:pt x="716" y="208"/>
                </a:lnTo>
                <a:lnTo>
                  <a:pt x="720" y="208"/>
                </a:lnTo>
                <a:lnTo>
                  <a:pt x="720" y="206"/>
                </a:lnTo>
                <a:lnTo>
                  <a:pt x="724" y="206"/>
                </a:lnTo>
                <a:lnTo>
                  <a:pt x="724" y="208"/>
                </a:lnTo>
                <a:lnTo>
                  <a:pt x="728" y="208"/>
                </a:lnTo>
                <a:lnTo>
                  <a:pt x="724" y="212"/>
                </a:lnTo>
                <a:lnTo>
                  <a:pt x="728" y="212"/>
                </a:lnTo>
                <a:lnTo>
                  <a:pt x="728" y="208"/>
                </a:lnTo>
                <a:lnTo>
                  <a:pt x="732" y="212"/>
                </a:lnTo>
                <a:lnTo>
                  <a:pt x="734" y="212"/>
                </a:lnTo>
                <a:lnTo>
                  <a:pt x="732" y="216"/>
                </a:lnTo>
                <a:lnTo>
                  <a:pt x="728" y="216"/>
                </a:lnTo>
                <a:lnTo>
                  <a:pt x="724" y="220"/>
                </a:lnTo>
                <a:lnTo>
                  <a:pt x="728" y="216"/>
                </a:lnTo>
                <a:lnTo>
                  <a:pt x="728" y="220"/>
                </a:lnTo>
                <a:lnTo>
                  <a:pt x="728" y="216"/>
                </a:lnTo>
                <a:lnTo>
                  <a:pt x="732" y="216"/>
                </a:lnTo>
                <a:lnTo>
                  <a:pt x="734" y="220"/>
                </a:lnTo>
                <a:lnTo>
                  <a:pt x="734" y="224"/>
                </a:lnTo>
                <a:lnTo>
                  <a:pt x="738" y="224"/>
                </a:lnTo>
                <a:lnTo>
                  <a:pt x="738" y="220"/>
                </a:lnTo>
                <a:lnTo>
                  <a:pt x="738" y="216"/>
                </a:lnTo>
                <a:lnTo>
                  <a:pt x="742" y="216"/>
                </a:lnTo>
                <a:lnTo>
                  <a:pt x="746" y="216"/>
                </a:lnTo>
                <a:lnTo>
                  <a:pt x="746" y="220"/>
                </a:lnTo>
                <a:lnTo>
                  <a:pt x="748" y="220"/>
                </a:lnTo>
                <a:lnTo>
                  <a:pt x="752" y="220"/>
                </a:lnTo>
                <a:lnTo>
                  <a:pt x="756" y="220"/>
                </a:lnTo>
                <a:lnTo>
                  <a:pt x="756" y="216"/>
                </a:lnTo>
                <a:lnTo>
                  <a:pt x="760" y="216"/>
                </a:lnTo>
                <a:lnTo>
                  <a:pt x="764" y="216"/>
                </a:lnTo>
                <a:lnTo>
                  <a:pt x="764" y="220"/>
                </a:lnTo>
                <a:lnTo>
                  <a:pt x="768" y="220"/>
                </a:lnTo>
                <a:lnTo>
                  <a:pt x="772" y="220"/>
                </a:lnTo>
                <a:lnTo>
                  <a:pt x="772" y="224"/>
                </a:lnTo>
                <a:lnTo>
                  <a:pt x="768" y="224"/>
                </a:lnTo>
                <a:lnTo>
                  <a:pt x="772" y="224"/>
                </a:lnTo>
                <a:lnTo>
                  <a:pt x="776" y="224"/>
                </a:lnTo>
                <a:lnTo>
                  <a:pt x="778" y="224"/>
                </a:lnTo>
                <a:lnTo>
                  <a:pt x="782" y="224"/>
                </a:lnTo>
                <a:lnTo>
                  <a:pt x="778" y="220"/>
                </a:lnTo>
                <a:lnTo>
                  <a:pt x="776" y="220"/>
                </a:lnTo>
                <a:lnTo>
                  <a:pt x="778" y="220"/>
                </a:lnTo>
                <a:lnTo>
                  <a:pt x="782" y="220"/>
                </a:lnTo>
                <a:lnTo>
                  <a:pt x="786" y="220"/>
                </a:lnTo>
                <a:lnTo>
                  <a:pt x="790" y="216"/>
                </a:lnTo>
                <a:lnTo>
                  <a:pt x="794" y="216"/>
                </a:lnTo>
                <a:lnTo>
                  <a:pt x="798" y="216"/>
                </a:lnTo>
                <a:lnTo>
                  <a:pt x="802" y="216"/>
                </a:lnTo>
                <a:lnTo>
                  <a:pt x="806" y="212"/>
                </a:lnTo>
                <a:lnTo>
                  <a:pt x="808" y="212"/>
                </a:lnTo>
                <a:lnTo>
                  <a:pt x="812" y="212"/>
                </a:lnTo>
                <a:lnTo>
                  <a:pt x="816" y="212"/>
                </a:lnTo>
                <a:lnTo>
                  <a:pt x="820" y="212"/>
                </a:lnTo>
                <a:lnTo>
                  <a:pt x="824" y="212"/>
                </a:lnTo>
                <a:lnTo>
                  <a:pt x="828" y="212"/>
                </a:lnTo>
                <a:lnTo>
                  <a:pt x="832" y="212"/>
                </a:lnTo>
                <a:lnTo>
                  <a:pt x="834" y="212"/>
                </a:lnTo>
                <a:lnTo>
                  <a:pt x="838" y="212"/>
                </a:lnTo>
                <a:lnTo>
                  <a:pt x="842" y="212"/>
                </a:lnTo>
                <a:lnTo>
                  <a:pt x="846" y="212"/>
                </a:lnTo>
                <a:lnTo>
                  <a:pt x="846" y="216"/>
                </a:lnTo>
                <a:lnTo>
                  <a:pt x="850" y="216"/>
                </a:lnTo>
                <a:lnTo>
                  <a:pt x="854" y="216"/>
                </a:lnTo>
                <a:lnTo>
                  <a:pt x="858" y="216"/>
                </a:lnTo>
                <a:lnTo>
                  <a:pt x="862" y="216"/>
                </a:lnTo>
                <a:lnTo>
                  <a:pt x="864" y="220"/>
                </a:lnTo>
                <a:lnTo>
                  <a:pt x="862" y="220"/>
                </a:lnTo>
                <a:lnTo>
                  <a:pt x="858" y="220"/>
                </a:lnTo>
                <a:lnTo>
                  <a:pt x="862" y="220"/>
                </a:lnTo>
                <a:lnTo>
                  <a:pt x="864" y="220"/>
                </a:lnTo>
                <a:lnTo>
                  <a:pt x="868" y="220"/>
                </a:lnTo>
                <a:lnTo>
                  <a:pt x="868" y="224"/>
                </a:lnTo>
                <a:lnTo>
                  <a:pt x="868" y="228"/>
                </a:lnTo>
                <a:lnTo>
                  <a:pt x="872" y="228"/>
                </a:lnTo>
                <a:lnTo>
                  <a:pt x="868" y="228"/>
                </a:lnTo>
                <a:lnTo>
                  <a:pt x="864" y="232"/>
                </a:lnTo>
                <a:lnTo>
                  <a:pt x="864" y="228"/>
                </a:lnTo>
                <a:lnTo>
                  <a:pt x="864" y="232"/>
                </a:lnTo>
                <a:lnTo>
                  <a:pt x="862" y="232"/>
                </a:lnTo>
                <a:lnTo>
                  <a:pt x="858" y="232"/>
                </a:lnTo>
                <a:lnTo>
                  <a:pt x="858" y="236"/>
                </a:lnTo>
                <a:lnTo>
                  <a:pt x="858" y="236"/>
                </a:lnTo>
                <a:lnTo>
                  <a:pt x="858" y="236"/>
                </a:lnTo>
                <a:close/>
                <a:moveTo>
                  <a:pt x="620" y="180"/>
                </a:moveTo>
                <a:lnTo>
                  <a:pt x="622" y="180"/>
                </a:lnTo>
                <a:lnTo>
                  <a:pt x="620" y="180"/>
                </a:lnTo>
                <a:lnTo>
                  <a:pt x="616" y="180"/>
                </a:lnTo>
                <a:lnTo>
                  <a:pt x="620" y="180"/>
                </a:lnTo>
                <a:lnTo>
                  <a:pt x="620" y="180"/>
                </a:lnTo>
                <a:lnTo>
                  <a:pt x="620" y="180"/>
                </a:lnTo>
                <a:close/>
                <a:moveTo>
                  <a:pt x="380" y="186"/>
                </a:moveTo>
                <a:lnTo>
                  <a:pt x="374" y="186"/>
                </a:lnTo>
                <a:lnTo>
                  <a:pt x="370" y="186"/>
                </a:lnTo>
                <a:lnTo>
                  <a:pt x="370" y="182"/>
                </a:lnTo>
                <a:lnTo>
                  <a:pt x="374" y="182"/>
                </a:lnTo>
                <a:lnTo>
                  <a:pt x="378" y="182"/>
                </a:lnTo>
                <a:lnTo>
                  <a:pt x="380" y="182"/>
                </a:lnTo>
                <a:lnTo>
                  <a:pt x="384" y="182"/>
                </a:lnTo>
                <a:lnTo>
                  <a:pt x="388" y="182"/>
                </a:lnTo>
                <a:lnTo>
                  <a:pt x="388" y="186"/>
                </a:lnTo>
                <a:lnTo>
                  <a:pt x="384" y="186"/>
                </a:lnTo>
                <a:lnTo>
                  <a:pt x="380" y="186"/>
                </a:lnTo>
                <a:lnTo>
                  <a:pt x="380" y="186"/>
                </a:lnTo>
                <a:lnTo>
                  <a:pt x="380" y="186"/>
                </a:lnTo>
                <a:close/>
                <a:moveTo>
                  <a:pt x="370" y="236"/>
                </a:moveTo>
                <a:lnTo>
                  <a:pt x="366" y="236"/>
                </a:lnTo>
                <a:lnTo>
                  <a:pt x="366" y="232"/>
                </a:lnTo>
                <a:lnTo>
                  <a:pt x="366" y="228"/>
                </a:lnTo>
                <a:lnTo>
                  <a:pt x="366" y="232"/>
                </a:lnTo>
                <a:lnTo>
                  <a:pt x="362" y="232"/>
                </a:lnTo>
                <a:lnTo>
                  <a:pt x="358" y="232"/>
                </a:lnTo>
                <a:lnTo>
                  <a:pt x="362" y="232"/>
                </a:lnTo>
                <a:lnTo>
                  <a:pt x="362" y="236"/>
                </a:lnTo>
                <a:lnTo>
                  <a:pt x="358" y="236"/>
                </a:lnTo>
                <a:lnTo>
                  <a:pt x="354" y="236"/>
                </a:lnTo>
                <a:lnTo>
                  <a:pt x="352" y="232"/>
                </a:lnTo>
                <a:lnTo>
                  <a:pt x="352" y="228"/>
                </a:lnTo>
                <a:lnTo>
                  <a:pt x="348" y="228"/>
                </a:lnTo>
                <a:lnTo>
                  <a:pt x="344" y="232"/>
                </a:lnTo>
                <a:lnTo>
                  <a:pt x="336" y="232"/>
                </a:lnTo>
                <a:lnTo>
                  <a:pt x="336" y="228"/>
                </a:lnTo>
                <a:lnTo>
                  <a:pt x="332" y="228"/>
                </a:lnTo>
                <a:lnTo>
                  <a:pt x="328" y="228"/>
                </a:lnTo>
                <a:lnTo>
                  <a:pt x="332" y="224"/>
                </a:lnTo>
                <a:lnTo>
                  <a:pt x="336" y="224"/>
                </a:lnTo>
                <a:lnTo>
                  <a:pt x="336" y="220"/>
                </a:lnTo>
                <a:lnTo>
                  <a:pt x="340" y="220"/>
                </a:lnTo>
                <a:lnTo>
                  <a:pt x="344" y="220"/>
                </a:lnTo>
                <a:lnTo>
                  <a:pt x="352" y="220"/>
                </a:lnTo>
                <a:lnTo>
                  <a:pt x="354" y="220"/>
                </a:lnTo>
                <a:lnTo>
                  <a:pt x="358" y="220"/>
                </a:lnTo>
                <a:lnTo>
                  <a:pt x="358" y="216"/>
                </a:lnTo>
                <a:lnTo>
                  <a:pt x="362" y="216"/>
                </a:lnTo>
                <a:lnTo>
                  <a:pt x="366" y="216"/>
                </a:lnTo>
                <a:lnTo>
                  <a:pt x="370" y="216"/>
                </a:lnTo>
                <a:lnTo>
                  <a:pt x="366" y="216"/>
                </a:lnTo>
                <a:lnTo>
                  <a:pt x="362" y="216"/>
                </a:lnTo>
                <a:lnTo>
                  <a:pt x="358" y="216"/>
                </a:lnTo>
                <a:lnTo>
                  <a:pt x="354" y="216"/>
                </a:lnTo>
                <a:lnTo>
                  <a:pt x="352" y="216"/>
                </a:lnTo>
                <a:lnTo>
                  <a:pt x="352" y="220"/>
                </a:lnTo>
                <a:lnTo>
                  <a:pt x="348" y="220"/>
                </a:lnTo>
                <a:lnTo>
                  <a:pt x="344" y="220"/>
                </a:lnTo>
                <a:lnTo>
                  <a:pt x="336" y="220"/>
                </a:lnTo>
                <a:lnTo>
                  <a:pt x="336" y="216"/>
                </a:lnTo>
                <a:lnTo>
                  <a:pt x="340" y="216"/>
                </a:lnTo>
                <a:lnTo>
                  <a:pt x="340" y="212"/>
                </a:lnTo>
                <a:lnTo>
                  <a:pt x="344" y="212"/>
                </a:lnTo>
                <a:lnTo>
                  <a:pt x="348" y="212"/>
                </a:lnTo>
                <a:lnTo>
                  <a:pt x="352" y="212"/>
                </a:lnTo>
                <a:lnTo>
                  <a:pt x="354" y="212"/>
                </a:lnTo>
                <a:lnTo>
                  <a:pt x="358" y="212"/>
                </a:lnTo>
                <a:lnTo>
                  <a:pt x="358" y="208"/>
                </a:lnTo>
                <a:lnTo>
                  <a:pt x="358" y="212"/>
                </a:lnTo>
                <a:lnTo>
                  <a:pt x="362" y="212"/>
                </a:lnTo>
                <a:lnTo>
                  <a:pt x="362" y="208"/>
                </a:lnTo>
                <a:lnTo>
                  <a:pt x="366" y="208"/>
                </a:lnTo>
                <a:lnTo>
                  <a:pt x="370" y="208"/>
                </a:lnTo>
                <a:lnTo>
                  <a:pt x="366" y="208"/>
                </a:lnTo>
                <a:lnTo>
                  <a:pt x="362" y="208"/>
                </a:lnTo>
                <a:lnTo>
                  <a:pt x="358" y="208"/>
                </a:lnTo>
                <a:lnTo>
                  <a:pt x="354" y="208"/>
                </a:lnTo>
                <a:lnTo>
                  <a:pt x="352" y="208"/>
                </a:lnTo>
                <a:lnTo>
                  <a:pt x="348" y="208"/>
                </a:lnTo>
                <a:lnTo>
                  <a:pt x="344" y="208"/>
                </a:lnTo>
                <a:lnTo>
                  <a:pt x="348" y="208"/>
                </a:lnTo>
                <a:lnTo>
                  <a:pt x="348" y="206"/>
                </a:lnTo>
                <a:lnTo>
                  <a:pt x="344" y="206"/>
                </a:lnTo>
                <a:lnTo>
                  <a:pt x="348" y="202"/>
                </a:lnTo>
                <a:lnTo>
                  <a:pt x="352" y="202"/>
                </a:lnTo>
                <a:lnTo>
                  <a:pt x="354" y="202"/>
                </a:lnTo>
                <a:lnTo>
                  <a:pt x="358" y="202"/>
                </a:lnTo>
                <a:lnTo>
                  <a:pt x="362" y="202"/>
                </a:lnTo>
                <a:lnTo>
                  <a:pt x="366" y="202"/>
                </a:lnTo>
                <a:lnTo>
                  <a:pt x="370" y="202"/>
                </a:lnTo>
                <a:lnTo>
                  <a:pt x="374" y="202"/>
                </a:lnTo>
                <a:lnTo>
                  <a:pt x="370" y="202"/>
                </a:lnTo>
                <a:lnTo>
                  <a:pt x="366" y="202"/>
                </a:lnTo>
                <a:lnTo>
                  <a:pt x="362" y="202"/>
                </a:lnTo>
                <a:lnTo>
                  <a:pt x="358" y="202"/>
                </a:lnTo>
                <a:lnTo>
                  <a:pt x="354" y="202"/>
                </a:lnTo>
                <a:lnTo>
                  <a:pt x="354" y="198"/>
                </a:lnTo>
                <a:lnTo>
                  <a:pt x="358" y="194"/>
                </a:lnTo>
                <a:lnTo>
                  <a:pt x="362" y="194"/>
                </a:lnTo>
                <a:lnTo>
                  <a:pt x="366" y="194"/>
                </a:lnTo>
                <a:lnTo>
                  <a:pt x="370" y="194"/>
                </a:lnTo>
                <a:lnTo>
                  <a:pt x="374" y="194"/>
                </a:lnTo>
                <a:lnTo>
                  <a:pt x="378" y="194"/>
                </a:lnTo>
                <a:lnTo>
                  <a:pt x="380" y="194"/>
                </a:lnTo>
                <a:lnTo>
                  <a:pt x="380" y="198"/>
                </a:lnTo>
                <a:lnTo>
                  <a:pt x="380" y="202"/>
                </a:lnTo>
                <a:lnTo>
                  <a:pt x="384" y="202"/>
                </a:lnTo>
                <a:lnTo>
                  <a:pt x="388" y="202"/>
                </a:lnTo>
                <a:lnTo>
                  <a:pt x="392" y="198"/>
                </a:lnTo>
                <a:lnTo>
                  <a:pt x="396" y="198"/>
                </a:lnTo>
                <a:lnTo>
                  <a:pt x="400" y="198"/>
                </a:lnTo>
                <a:lnTo>
                  <a:pt x="400" y="202"/>
                </a:lnTo>
                <a:lnTo>
                  <a:pt x="404" y="202"/>
                </a:lnTo>
                <a:lnTo>
                  <a:pt x="404" y="206"/>
                </a:lnTo>
                <a:lnTo>
                  <a:pt x="408" y="206"/>
                </a:lnTo>
                <a:lnTo>
                  <a:pt x="410" y="206"/>
                </a:lnTo>
                <a:lnTo>
                  <a:pt x="410" y="208"/>
                </a:lnTo>
                <a:lnTo>
                  <a:pt x="414" y="208"/>
                </a:lnTo>
                <a:lnTo>
                  <a:pt x="410" y="208"/>
                </a:lnTo>
                <a:lnTo>
                  <a:pt x="408" y="208"/>
                </a:lnTo>
                <a:lnTo>
                  <a:pt x="408" y="212"/>
                </a:lnTo>
                <a:lnTo>
                  <a:pt x="410" y="212"/>
                </a:lnTo>
                <a:lnTo>
                  <a:pt x="414" y="212"/>
                </a:lnTo>
                <a:lnTo>
                  <a:pt x="418" y="212"/>
                </a:lnTo>
                <a:lnTo>
                  <a:pt x="418" y="216"/>
                </a:lnTo>
                <a:lnTo>
                  <a:pt x="418" y="220"/>
                </a:lnTo>
                <a:lnTo>
                  <a:pt x="422" y="220"/>
                </a:lnTo>
                <a:lnTo>
                  <a:pt x="424" y="220"/>
                </a:lnTo>
                <a:lnTo>
                  <a:pt x="428" y="220"/>
                </a:lnTo>
                <a:lnTo>
                  <a:pt x="432" y="220"/>
                </a:lnTo>
                <a:lnTo>
                  <a:pt x="436" y="220"/>
                </a:lnTo>
                <a:lnTo>
                  <a:pt x="440" y="220"/>
                </a:lnTo>
                <a:lnTo>
                  <a:pt x="444" y="220"/>
                </a:lnTo>
                <a:lnTo>
                  <a:pt x="448" y="220"/>
                </a:lnTo>
                <a:lnTo>
                  <a:pt x="450" y="220"/>
                </a:lnTo>
                <a:lnTo>
                  <a:pt x="454" y="220"/>
                </a:lnTo>
                <a:lnTo>
                  <a:pt x="454" y="216"/>
                </a:lnTo>
                <a:lnTo>
                  <a:pt x="450" y="212"/>
                </a:lnTo>
                <a:lnTo>
                  <a:pt x="448" y="212"/>
                </a:lnTo>
                <a:lnTo>
                  <a:pt x="444" y="212"/>
                </a:lnTo>
                <a:lnTo>
                  <a:pt x="444" y="208"/>
                </a:lnTo>
                <a:lnTo>
                  <a:pt x="440" y="208"/>
                </a:lnTo>
                <a:lnTo>
                  <a:pt x="436" y="208"/>
                </a:lnTo>
                <a:lnTo>
                  <a:pt x="440" y="208"/>
                </a:lnTo>
                <a:lnTo>
                  <a:pt x="444" y="208"/>
                </a:lnTo>
                <a:lnTo>
                  <a:pt x="448" y="206"/>
                </a:lnTo>
                <a:lnTo>
                  <a:pt x="448" y="202"/>
                </a:lnTo>
                <a:lnTo>
                  <a:pt x="444" y="202"/>
                </a:lnTo>
                <a:lnTo>
                  <a:pt x="440" y="202"/>
                </a:lnTo>
                <a:lnTo>
                  <a:pt x="436" y="202"/>
                </a:lnTo>
                <a:lnTo>
                  <a:pt x="436" y="198"/>
                </a:lnTo>
                <a:lnTo>
                  <a:pt x="432" y="198"/>
                </a:lnTo>
                <a:lnTo>
                  <a:pt x="432" y="194"/>
                </a:lnTo>
                <a:lnTo>
                  <a:pt x="436" y="194"/>
                </a:lnTo>
                <a:lnTo>
                  <a:pt x="440" y="194"/>
                </a:lnTo>
                <a:lnTo>
                  <a:pt x="444" y="194"/>
                </a:lnTo>
                <a:lnTo>
                  <a:pt x="444" y="190"/>
                </a:lnTo>
                <a:lnTo>
                  <a:pt x="440" y="190"/>
                </a:lnTo>
                <a:lnTo>
                  <a:pt x="444" y="190"/>
                </a:lnTo>
                <a:lnTo>
                  <a:pt x="444" y="186"/>
                </a:lnTo>
                <a:lnTo>
                  <a:pt x="448" y="182"/>
                </a:lnTo>
                <a:lnTo>
                  <a:pt x="450" y="182"/>
                </a:lnTo>
                <a:lnTo>
                  <a:pt x="454" y="182"/>
                </a:lnTo>
                <a:lnTo>
                  <a:pt x="458" y="182"/>
                </a:lnTo>
                <a:lnTo>
                  <a:pt x="458" y="186"/>
                </a:lnTo>
                <a:lnTo>
                  <a:pt x="458" y="190"/>
                </a:lnTo>
                <a:lnTo>
                  <a:pt x="454" y="190"/>
                </a:lnTo>
                <a:lnTo>
                  <a:pt x="458" y="190"/>
                </a:lnTo>
                <a:lnTo>
                  <a:pt x="458" y="194"/>
                </a:lnTo>
                <a:lnTo>
                  <a:pt x="462" y="194"/>
                </a:lnTo>
                <a:lnTo>
                  <a:pt x="462" y="198"/>
                </a:lnTo>
                <a:lnTo>
                  <a:pt x="466" y="198"/>
                </a:lnTo>
                <a:lnTo>
                  <a:pt x="462" y="202"/>
                </a:lnTo>
                <a:lnTo>
                  <a:pt x="462" y="206"/>
                </a:lnTo>
                <a:lnTo>
                  <a:pt x="466" y="206"/>
                </a:lnTo>
                <a:lnTo>
                  <a:pt x="470" y="206"/>
                </a:lnTo>
                <a:lnTo>
                  <a:pt x="474" y="206"/>
                </a:lnTo>
                <a:lnTo>
                  <a:pt x="470" y="208"/>
                </a:lnTo>
                <a:lnTo>
                  <a:pt x="466" y="208"/>
                </a:lnTo>
                <a:lnTo>
                  <a:pt x="466" y="212"/>
                </a:lnTo>
                <a:lnTo>
                  <a:pt x="470" y="212"/>
                </a:lnTo>
                <a:lnTo>
                  <a:pt x="470" y="208"/>
                </a:lnTo>
                <a:lnTo>
                  <a:pt x="474" y="208"/>
                </a:lnTo>
                <a:lnTo>
                  <a:pt x="478" y="208"/>
                </a:lnTo>
                <a:lnTo>
                  <a:pt x="480" y="208"/>
                </a:lnTo>
                <a:lnTo>
                  <a:pt x="480" y="212"/>
                </a:lnTo>
                <a:lnTo>
                  <a:pt x="484" y="212"/>
                </a:lnTo>
                <a:lnTo>
                  <a:pt x="480" y="212"/>
                </a:lnTo>
                <a:lnTo>
                  <a:pt x="480" y="208"/>
                </a:lnTo>
                <a:lnTo>
                  <a:pt x="484" y="206"/>
                </a:lnTo>
                <a:lnTo>
                  <a:pt x="488" y="206"/>
                </a:lnTo>
                <a:lnTo>
                  <a:pt x="492" y="206"/>
                </a:lnTo>
                <a:lnTo>
                  <a:pt x="496" y="206"/>
                </a:lnTo>
                <a:lnTo>
                  <a:pt x="500" y="208"/>
                </a:lnTo>
                <a:lnTo>
                  <a:pt x="504" y="208"/>
                </a:lnTo>
                <a:lnTo>
                  <a:pt x="504" y="212"/>
                </a:lnTo>
                <a:lnTo>
                  <a:pt x="504" y="216"/>
                </a:lnTo>
                <a:lnTo>
                  <a:pt x="504" y="220"/>
                </a:lnTo>
                <a:lnTo>
                  <a:pt x="500" y="220"/>
                </a:lnTo>
                <a:lnTo>
                  <a:pt x="500" y="224"/>
                </a:lnTo>
                <a:lnTo>
                  <a:pt x="500" y="228"/>
                </a:lnTo>
                <a:lnTo>
                  <a:pt x="496" y="228"/>
                </a:lnTo>
                <a:lnTo>
                  <a:pt x="496" y="232"/>
                </a:lnTo>
                <a:lnTo>
                  <a:pt x="492" y="232"/>
                </a:lnTo>
                <a:lnTo>
                  <a:pt x="496" y="232"/>
                </a:lnTo>
                <a:lnTo>
                  <a:pt x="492" y="236"/>
                </a:lnTo>
                <a:lnTo>
                  <a:pt x="488" y="236"/>
                </a:lnTo>
                <a:lnTo>
                  <a:pt x="484" y="236"/>
                </a:lnTo>
                <a:lnTo>
                  <a:pt x="480" y="236"/>
                </a:lnTo>
                <a:lnTo>
                  <a:pt x="478" y="236"/>
                </a:lnTo>
                <a:lnTo>
                  <a:pt x="474" y="236"/>
                </a:lnTo>
                <a:lnTo>
                  <a:pt x="470" y="236"/>
                </a:lnTo>
                <a:lnTo>
                  <a:pt x="470" y="232"/>
                </a:lnTo>
                <a:lnTo>
                  <a:pt x="470" y="236"/>
                </a:lnTo>
                <a:lnTo>
                  <a:pt x="466" y="236"/>
                </a:lnTo>
                <a:lnTo>
                  <a:pt x="462" y="236"/>
                </a:lnTo>
                <a:lnTo>
                  <a:pt x="458" y="236"/>
                </a:lnTo>
                <a:lnTo>
                  <a:pt x="454" y="236"/>
                </a:lnTo>
                <a:lnTo>
                  <a:pt x="458" y="236"/>
                </a:lnTo>
                <a:lnTo>
                  <a:pt x="458" y="232"/>
                </a:lnTo>
                <a:lnTo>
                  <a:pt x="454" y="232"/>
                </a:lnTo>
                <a:lnTo>
                  <a:pt x="450" y="236"/>
                </a:lnTo>
                <a:lnTo>
                  <a:pt x="448" y="236"/>
                </a:lnTo>
                <a:lnTo>
                  <a:pt x="444" y="238"/>
                </a:lnTo>
                <a:lnTo>
                  <a:pt x="440" y="238"/>
                </a:lnTo>
                <a:lnTo>
                  <a:pt x="436" y="238"/>
                </a:lnTo>
                <a:lnTo>
                  <a:pt x="432" y="238"/>
                </a:lnTo>
                <a:lnTo>
                  <a:pt x="428" y="238"/>
                </a:lnTo>
                <a:lnTo>
                  <a:pt x="428" y="242"/>
                </a:lnTo>
                <a:lnTo>
                  <a:pt x="424" y="242"/>
                </a:lnTo>
                <a:lnTo>
                  <a:pt x="422" y="246"/>
                </a:lnTo>
                <a:lnTo>
                  <a:pt x="418" y="246"/>
                </a:lnTo>
                <a:lnTo>
                  <a:pt x="414" y="246"/>
                </a:lnTo>
                <a:lnTo>
                  <a:pt x="410" y="250"/>
                </a:lnTo>
                <a:lnTo>
                  <a:pt x="408" y="250"/>
                </a:lnTo>
                <a:lnTo>
                  <a:pt x="404" y="250"/>
                </a:lnTo>
                <a:lnTo>
                  <a:pt x="400" y="250"/>
                </a:lnTo>
                <a:lnTo>
                  <a:pt x="396" y="250"/>
                </a:lnTo>
                <a:lnTo>
                  <a:pt x="392" y="250"/>
                </a:lnTo>
                <a:lnTo>
                  <a:pt x="388" y="250"/>
                </a:lnTo>
                <a:lnTo>
                  <a:pt x="384" y="246"/>
                </a:lnTo>
                <a:lnTo>
                  <a:pt x="380" y="246"/>
                </a:lnTo>
                <a:lnTo>
                  <a:pt x="378" y="246"/>
                </a:lnTo>
                <a:lnTo>
                  <a:pt x="378" y="242"/>
                </a:lnTo>
                <a:lnTo>
                  <a:pt x="380" y="238"/>
                </a:lnTo>
                <a:lnTo>
                  <a:pt x="384" y="238"/>
                </a:lnTo>
                <a:lnTo>
                  <a:pt x="388" y="238"/>
                </a:lnTo>
                <a:lnTo>
                  <a:pt x="392" y="238"/>
                </a:lnTo>
                <a:lnTo>
                  <a:pt x="392" y="236"/>
                </a:lnTo>
                <a:lnTo>
                  <a:pt x="396" y="236"/>
                </a:lnTo>
                <a:lnTo>
                  <a:pt x="400" y="236"/>
                </a:lnTo>
                <a:lnTo>
                  <a:pt x="404" y="236"/>
                </a:lnTo>
                <a:lnTo>
                  <a:pt x="408" y="236"/>
                </a:lnTo>
                <a:lnTo>
                  <a:pt x="410" y="236"/>
                </a:lnTo>
                <a:lnTo>
                  <a:pt x="414" y="236"/>
                </a:lnTo>
                <a:lnTo>
                  <a:pt x="418" y="236"/>
                </a:lnTo>
                <a:lnTo>
                  <a:pt x="422" y="232"/>
                </a:lnTo>
                <a:lnTo>
                  <a:pt x="424" y="228"/>
                </a:lnTo>
                <a:lnTo>
                  <a:pt x="422" y="228"/>
                </a:lnTo>
                <a:lnTo>
                  <a:pt x="418" y="228"/>
                </a:lnTo>
                <a:lnTo>
                  <a:pt x="418" y="232"/>
                </a:lnTo>
                <a:lnTo>
                  <a:pt x="414" y="232"/>
                </a:lnTo>
                <a:lnTo>
                  <a:pt x="414" y="228"/>
                </a:lnTo>
                <a:lnTo>
                  <a:pt x="410" y="232"/>
                </a:lnTo>
                <a:lnTo>
                  <a:pt x="408" y="232"/>
                </a:lnTo>
                <a:lnTo>
                  <a:pt x="404" y="232"/>
                </a:lnTo>
                <a:lnTo>
                  <a:pt x="408" y="228"/>
                </a:lnTo>
                <a:lnTo>
                  <a:pt x="404" y="228"/>
                </a:lnTo>
                <a:lnTo>
                  <a:pt x="400" y="228"/>
                </a:lnTo>
                <a:lnTo>
                  <a:pt x="400" y="232"/>
                </a:lnTo>
                <a:lnTo>
                  <a:pt x="396" y="232"/>
                </a:lnTo>
                <a:lnTo>
                  <a:pt x="392" y="232"/>
                </a:lnTo>
                <a:lnTo>
                  <a:pt x="388" y="232"/>
                </a:lnTo>
                <a:lnTo>
                  <a:pt x="384" y="232"/>
                </a:lnTo>
                <a:lnTo>
                  <a:pt x="380" y="232"/>
                </a:lnTo>
                <a:lnTo>
                  <a:pt x="384" y="228"/>
                </a:lnTo>
                <a:lnTo>
                  <a:pt x="384" y="224"/>
                </a:lnTo>
                <a:lnTo>
                  <a:pt x="388" y="224"/>
                </a:lnTo>
                <a:lnTo>
                  <a:pt x="392" y="224"/>
                </a:lnTo>
                <a:lnTo>
                  <a:pt x="388" y="224"/>
                </a:lnTo>
                <a:lnTo>
                  <a:pt x="384" y="224"/>
                </a:lnTo>
                <a:lnTo>
                  <a:pt x="380" y="224"/>
                </a:lnTo>
                <a:lnTo>
                  <a:pt x="380" y="220"/>
                </a:lnTo>
                <a:lnTo>
                  <a:pt x="380" y="224"/>
                </a:lnTo>
                <a:lnTo>
                  <a:pt x="380" y="228"/>
                </a:lnTo>
                <a:lnTo>
                  <a:pt x="378" y="228"/>
                </a:lnTo>
                <a:lnTo>
                  <a:pt x="374" y="224"/>
                </a:lnTo>
                <a:lnTo>
                  <a:pt x="374" y="228"/>
                </a:lnTo>
                <a:lnTo>
                  <a:pt x="378" y="228"/>
                </a:lnTo>
                <a:lnTo>
                  <a:pt x="378" y="232"/>
                </a:lnTo>
                <a:lnTo>
                  <a:pt x="374" y="232"/>
                </a:lnTo>
                <a:lnTo>
                  <a:pt x="374" y="236"/>
                </a:lnTo>
                <a:lnTo>
                  <a:pt x="370" y="236"/>
                </a:lnTo>
                <a:lnTo>
                  <a:pt x="370" y="236"/>
                </a:lnTo>
                <a:lnTo>
                  <a:pt x="370" y="236"/>
                </a:lnTo>
                <a:close/>
                <a:moveTo>
                  <a:pt x="724" y="194"/>
                </a:moveTo>
                <a:lnTo>
                  <a:pt x="720" y="194"/>
                </a:lnTo>
                <a:lnTo>
                  <a:pt x="720" y="190"/>
                </a:lnTo>
                <a:lnTo>
                  <a:pt x="716" y="190"/>
                </a:lnTo>
                <a:lnTo>
                  <a:pt x="716" y="186"/>
                </a:lnTo>
                <a:lnTo>
                  <a:pt x="712" y="186"/>
                </a:lnTo>
                <a:lnTo>
                  <a:pt x="716" y="186"/>
                </a:lnTo>
                <a:lnTo>
                  <a:pt x="716" y="182"/>
                </a:lnTo>
                <a:lnTo>
                  <a:pt x="720" y="182"/>
                </a:lnTo>
                <a:lnTo>
                  <a:pt x="724" y="182"/>
                </a:lnTo>
                <a:lnTo>
                  <a:pt x="724" y="186"/>
                </a:lnTo>
                <a:lnTo>
                  <a:pt x="728" y="186"/>
                </a:lnTo>
                <a:lnTo>
                  <a:pt x="724" y="186"/>
                </a:lnTo>
                <a:lnTo>
                  <a:pt x="724" y="190"/>
                </a:lnTo>
                <a:lnTo>
                  <a:pt x="724" y="194"/>
                </a:lnTo>
                <a:lnTo>
                  <a:pt x="728" y="194"/>
                </a:lnTo>
                <a:lnTo>
                  <a:pt x="724" y="194"/>
                </a:lnTo>
                <a:lnTo>
                  <a:pt x="724" y="194"/>
                </a:lnTo>
                <a:lnTo>
                  <a:pt x="724" y="194"/>
                </a:lnTo>
                <a:close/>
                <a:moveTo>
                  <a:pt x="574" y="186"/>
                </a:moveTo>
                <a:lnTo>
                  <a:pt x="570" y="190"/>
                </a:lnTo>
                <a:lnTo>
                  <a:pt x="566" y="190"/>
                </a:lnTo>
                <a:lnTo>
                  <a:pt x="564" y="190"/>
                </a:lnTo>
                <a:lnTo>
                  <a:pt x="560" y="190"/>
                </a:lnTo>
                <a:lnTo>
                  <a:pt x="556" y="190"/>
                </a:lnTo>
                <a:lnTo>
                  <a:pt x="560" y="190"/>
                </a:lnTo>
                <a:lnTo>
                  <a:pt x="564" y="190"/>
                </a:lnTo>
                <a:lnTo>
                  <a:pt x="564" y="186"/>
                </a:lnTo>
                <a:lnTo>
                  <a:pt x="566" y="186"/>
                </a:lnTo>
                <a:lnTo>
                  <a:pt x="570" y="186"/>
                </a:lnTo>
                <a:lnTo>
                  <a:pt x="574" y="186"/>
                </a:lnTo>
                <a:lnTo>
                  <a:pt x="578" y="186"/>
                </a:lnTo>
                <a:lnTo>
                  <a:pt x="574" y="186"/>
                </a:lnTo>
                <a:lnTo>
                  <a:pt x="574" y="186"/>
                </a:lnTo>
                <a:lnTo>
                  <a:pt x="574" y="186"/>
                </a:lnTo>
                <a:close/>
                <a:moveTo>
                  <a:pt x="586" y="186"/>
                </a:moveTo>
                <a:lnTo>
                  <a:pt x="590" y="186"/>
                </a:lnTo>
                <a:lnTo>
                  <a:pt x="586" y="186"/>
                </a:lnTo>
                <a:lnTo>
                  <a:pt x="582" y="186"/>
                </a:lnTo>
                <a:lnTo>
                  <a:pt x="578" y="186"/>
                </a:lnTo>
                <a:lnTo>
                  <a:pt x="582" y="186"/>
                </a:lnTo>
                <a:lnTo>
                  <a:pt x="586" y="186"/>
                </a:lnTo>
                <a:lnTo>
                  <a:pt x="586" y="186"/>
                </a:lnTo>
                <a:lnTo>
                  <a:pt x="586" y="186"/>
                </a:lnTo>
                <a:close/>
                <a:moveTo>
                  <a:pt x="586" y="236"/>
                </a:moveTo>
                <a:lnTo>
                  <a:pt x="582" y="236"/>
                </a:lnTo>
                <a:lnTo>
                  <a:pt x="578" y="236"/>
                </a:lnTo>
                <a:lnTo>
                  <a:pt x="574" y="236"/>
                </a:lnTo>
                <a:lnTo>
                  <a:pt x="574" y="232"/>
                </a:lnTo>
                <a:lnTo>
                  <a:pt x="574" y="228"/>
                </a:lnTo>
                <a:lnTo>
                  <a:pt x="570" y="228"/>
                </a:lnTo>
                <a:lnTo>
                  <a:pt x="574" y="228"/>
                </a:lnTo>
                <a:lnTo>
                  <a:pt x="578" y="228"/>
                </a:lnTo>
                <a:lnTo>
                  <a:pt x="582" y="228"/>
                </a:lnTo>
                <a:lnTo>
                  <a:pt x="578" y="228"/>
                </a:lnTo>
                <a:lnTo>
                  <a:pt x="574" y="228"/>
                </a:lnTo>
                <a:lnTo>
                  <a:pt x="578" y="224"/>
                </a:lnTo>
                <a:lnTo>
                  <a:pt x="574" y="224"/>
                </a:lnTo>
                <a:lnTo>
                  <a:pt x="574" y="228"/>
                </a:lnTo>
                <a:lnTo>
                  <a:pt x="570" y="224"/>
                </a:lnTo>
                <a:lnTo>
                  <a:pt x="574" y="224"/>
                </a:lnTo>
                <a:lnTo>
                  <a:pt x="570" y="224"/>
                </a:lnTo>
                <a:lnTo>
                  <a:pt x="574" y="220"/>
                </a:lnTo>
                <a:lnTo>
                  <a:pt x="578" y="220"/>
                </a:lnTo>
                <a:lnTo>
                  <a:pt x="574" y="220"/>
                </a:lnTo>
                <a:lnTo>
                  <a:pt x="578" y="220"/>
                </a:lnTo>
                <a:lnTo>
                  <a:pt x="582" y="220"/>
                </a:lnTo>
                <a:lnTo>
                  <a:pt x="578" y="220"/>
                </a:lnTo>
                <a:lnTo>
                  <a:pt x="582" y="216"/>
                </a:lnTo>
                <a:lnTo>
                  <a:pt x="586" y="216"/>
                </a:lnTo>
                <a:lnTo>
                  <a:pt x="582" y="216"/>
                </a:lnTo>
                <a:lnTo>
                  <a:pt x="590" y="216"/>
                </a:lnTo>
                <a:lnTo>
                  <a:pt x="592" y="216"/>
                </a:lnTo>
                <a:lnTo>
                  <a:pt x="596" y="216"/>
                </a:lnTo>
                <a:lnTo>
                  <a:pt x="592" y="216"/>
                </a:lnTo>
                <a:lnTo>
                  <a:pt x="590" y="216"/>
                </a:lnTo>
                <a:lnTo>
                  <a:pt x="586" y="216"/>
                </a:lnTo>
                <a:lnTo>
                  <a:pt x="582" y="216"/>
                </a:lnTo>
                <a:lnTo>
                  <a:pt x="578" y="216"/>
                </a:lnTo>
                <a:lnTo>
                  <a:pt x="574" y="216"/>
                </a:lnTo>
                <a:lnTo>
                  <a:pt x="570" y="216"/>
                </a:lnTo>
                <a:lnTo>
                  <a:pt x="566" y="216"/>
                </a:lnTo>
                <a:lnTo>
                  <a:pt x="564" y="216"/>
                </a:lnTo>
                <a:lnTo>
                  <a:pt x="560" y="216"/>
                </a:lnTo>
                <a:lnTo>
                  <a:pt x="556" y="220"/>
                </a:lnTo>
                <a:lnTo>
                  <a:pt x="552" y="220"/>
                </a:lnTo>
                <a:lnTo>
                  <a:pt x="548" y="220"/>
                </a:lnTo>
                <a:lnTo>
                  <a:pt x="544" y="220"/>
                </a:lnTo>
                <a:lnTo>
                  <a:pt x="540" y="220"/>
                </a:lnTo>
                <a:lnTo>
                  <a:pt x="540" y="216"/>
                </a:lnTo>
                <a:lnTo>
                  <a:pt x="544" y="212"/>
                </a:lnTo>
                <a:lnTo>
                  <a:pt x="548" y="212"/>
                </a:lnTo>
                <a:lnTo>
                  <a:pt x="548" y="216"/>
                </a:lnTo>
                <a:lnTo>
                  <a:pt x="552" y="216"/>
                </a:lnTo>
                <a:lnTo>
                  <a:pt x="552" y="212"/>
                </a:lnTo>
                <a:lnTo>
                  <a:pt x="548" y="212"/>
                </a:lnTo>
                <a:lnTo>
                  <a:pt x="548" y="208"/>
                </a:lnTo>
                <a:lnTo>
                  <a:pt x="552" y="208"/>
                </a:lnTo>
                <a:lnTo>
                  <a:pt x="556" y="208"/>
                </a:lnTo>
                <a:lnTo>
                  <a:pt x="560" y="212"/>
                </a:lnTo>
                <a:lnTo>
                  <a:pt x="564" y="212"/>
                </a:lnTo>
                <a:lnTo>
                  <a:pt x="560" y="212"/>
                </a:lnTo>
                <a:lnTo>
                  <a:pt x="560" y="208"/>
                </a:lnTo>
                <a:lnTo>
                  <a:pt x="564" y="206"/>
                </a:lnTo>
                <a:lnTo>
                  <a:pt x="560" y="206"/>
                </a:lnTo>
                <a:lnTo>
                  <a:pt x="556" y="208"/>
                </a:lnTo>
                <a:lnTo>
                  <a:pt x="556" y="206"/>
                </a:lnTo>
                <a:lnTo>
                  <a:pt x="552" y="206"/>
                </a:lnTo>
                <a:lnTo>
                  <a:pt x="556" y="202"/>
                </a:lnTo>
                <a:lnTo>
                  <a:pt x="560" y="202"/>
                </a:lnTo>
                <a:lnTo>
                  <a:pt x="556" y="202"/>
                </a:lnTo>
                <a:lnTo>
                  <a:pt x="552" y="202"/>
                </a:lnTo>
                <a:lnTo>
                  <a:pt x="548" y="202"/>
                </a:lnTo>
                <a:lnTo>
                  <a:pt x="552" y="202"/>
                </a:lnTo>
                <a:lnTo>
                  <a:pt x="552" y="198"/>
                </a:lnTo>
                <a:lnTo>
                  <a:pt x="552" y="194"/>
                </a:lnTo>
                <a:lnTo>
                  <a:pt x="556" y="194"/>
                </a:lnTo>
                <a:lnTo>
                  <a:pt x="560" y="194"/>
                </a:lnTo>
                <a:lnTo>
                  <a:pt x="564" y="194"/>
                </a:lnTo>
                <a:lnTo>
                  <a:pt x="564" y="198"/>
                </a:lnTo>
                <a:lnTo>
                  <a:pt x="566" y="202"/>
                </a:lnTo>
                <a:lnTo>
                  <a:pt x="570" y="202"/>
                </a:lnTo>
                <a:lnTo>
                  <a:pt x="574" y="206"/>
                </a:lnTo>
                <a:lnTo>
                  <a:pt x="578" y="208"/>
                </a:lnTo>
                <a:lnTo>
                  <a:pt x="582" y="208"/>
                </a:lnTo>
                <a:lnTo>
                  <a:pt x="586" y="208"/>
                </a:lnTo>
                <a:lnTo>
                  <a:pt x="590" y="208"/>
                </a:lnTo>
                <a:lnTo>
                  <a:pt x="586" y="208"/>
                </a:lnTo>
                <a:lnTo>
                  <a:pt x="582" y="208"/>
                </a:lnTo>
                <a:lnTo>
                  <a:pt x="578" y="206"/>
                </a:lnTo>
                <a:lnTo>
                  <a:pt x="578" y="202"/>
                </a:lnTo>
                <a:lnTo>
                  <a:pt x="582" y="202"/>
                </a:lnTo>
                <a:lnTo>
                  <a:pt x="586" y="206"/>
                </a:lnTo>
                <a:lnTo>
                  <a:pt x="586" y="202"/>
                </a:lnTo>
                <a:lnTo>
                  <a:pt x="590" y="202"/>
                </a:lnTo>
                <a:lnTo>
                  <a:pt x="586" y="202"/>
                </a:lnTo>
                <a:lnTo>
                  <a:pt x="582" y="202"/>
                </a:lnTo>
                <a:lnTo>
                  <a:pt x="578" y="202"/>
                </a:lnTo>
                <a:lnTo>
                  <a:pt x="574" y="202"/>
                </a:lnTo>
                <a:lnTo>
                  <a:pt x="574" y="198"/>
                </a:lnTo>
                <a:lnTo>
                  <a:pt x="578" y="198"/>
                </a:lnTo>
                <a:lnTo>
                  <a:pt x="582" y="198"/>
                </a:lnTo>
                <a:lnTo>
                  <a:pt x="578" y="198"/>
                </a:lnTo>
                <a:lnTo>
                  <a:pt x="574" y="198"/>
                </a:lnTo>
                <a:lnTo>
                  <a:pt x="570" y="198"/>
                </a:lnTo>
                <a:lnTo>
                  <a:pt x="566" y="194"/>
                </a:lnTo>
                <a:lnTo>
                  <a:pt x="570" y="190"/>
                </a:lnTo>
                <a:lnTo>
                  <a:pt x="574" y="190"/>
                </a:lnTo>
                <a:lnTo>
                  <a:pt x="578" y="190"/>
                </a:lnTo>
                <a:lnTo>
                  <a:pt x="582" y="190"/>
                </a:lnTo>
                <a:lnTo>
                  <a:pt x="586" y="190"/>
                </a:lnTo>
                <a:lnTo>
                  <a:pt x="590" y="190"/>
                </a:lnTo>
                <a:lnTo>
                  <a:pt x="590" y="194"/>
                </a:lnTo>
                <a:lnTo>
                  <a:pt x="592" y="194"/>
                </a:lnTo>
                <a:lnTo>
                  <a:pt x="596" y="194"/>
                </a:lnTo>
                <a:lnTo>
                  <a:pt x="592" y="194"/>
                </a:lnTo>
                <a:lnTo>
                  <a:pt x="592" y="190"/>
                </a:lnTo>
                <a:lnTo>
                  <a:pt x="596" y="190"/>
                </a:lnTo>
                <a:lnTo>
                  <a:pt x="600" y="190"/>
                </a:lnTo>
                <a:lnTo>
                  <a:pt x="596" y="190"/>
                </a:lnTo>
                <a:lnTo>
                  <a:pt x="596" y="186"/>
                </a:lnTo>
                <a:lnTo>
                  <a:pt x="600" y="186"/>
                </a:lnTo>
                <a:lnTo>
                  <a:pt x="604" y="186"/>
                </a:lnTo>
                <a:lnTo>
                  <a:pt x="604" y="190"/>
                </a:lnTo>
                <a:lnTo>
                  <a:pt x="608" y="190"/>
                </a:lnTo>
                <a:lnTo>
                  <a:pt x="608" y="194"/>
                </a:lnTo>
                <a:lnTo>
                  <a:pt x="612" y="194"/>
                </a:lnTo>
                <a:lnTo>
                  <a:pt x="612" y="198"/>
                </a:lnTo>
                <a:lnTo>
                  <a:pt x="612" y="202"/>
                </a:lnTo>
                <a:lnTo>
                  <a:pt x="616" y="202"/>
                </a:lnTo>
                <a:lnTo>
                  <a:pt x="616" y="206"/>
                </a:lnTo>
                <a:lnTo>
                  <a:pt x="612" y="208"/>
                </a:lnTo>
                <a:lnTo>
                  <a:pt x="616" y="208"/>
                </a:lnTo>
                <a:lnTo>
                  <a:pt x="616" y="212"/>
                </a:lnTo>
                <a:lnTo>
                  <a:pt x="612" y="212"/>
                </a:lnTo>
                <a:lnTo>
                  <a:pt x="608" y="212"/>
                </a:lnTo>
                <a:lnTo>
                  <a:pt x="612" y="212"/>
                </a:lnTo>
                <a:lnTo>
                  <a:pt x="616" y="216"/>
                </a:lnTo>
                <a:lnTo>
                  <a:pt x="616" y="220"/>
                </a:lnTo>
                <a:lnTo>
                  <a:pt x="616" y="224"/>
                </a:lnTo>
                <a:lnTo>
                  <a:pt x="620" y="224"/>
                </a:lnTo>
                <a:lnTo>
                  <a:pt x="616" y="224"/>
                </a:lnTo>
                <a:lnTo>
                  <a:pt x="616" y="220"/>
                </a:lnTo>
                <a:lnTo>
                  <a:pt x="612" y="220"/>
                </a:lnTo>
                <a:lnTo>
                  <a:pt x="608" y="220"/>
                </a:lnTo>
                <a:lnTo>
                  <a:pt x="612" y="224"/>
                </a:lnTo>
                <a:lnTo>
                  <a:pt x="608" y="224"/>
                </a:lnTo>
                <a:lnTo>
                  <a:pt x="612" y="224"/>
                </a:lnTo>
                <a:lnTo>
                  <a:pt x="608" y="224"/>
                </a:lnTo>
                <a:lnTo>
                  <a:pt x="604" y="224"/>
                </a:lnTo>
                <a:lnTo>
                  <a:pt x="608" y="228"/>
                </a:lnTo>
                <a:lnTo>
                  <a:pt x="612" y="228"/>
                </a:lnTo>
                <a:lnTo>
                  <a:pt x="612" y="232"/>
                </a:lnTo>
                <a:lnTo>
                  <a:pt x="616" y="232"/>
                </a:lnTo>
                <a:lnTo>
                  <a:pt x="612" y="232"/>
                </a:lnTo>
                <a:lnTo>
                  <a:pt x="608" y="228"/>
                </a:lnTo>
                <a:lnTo>
                  <a:pt x="608" y="232"/>
                </a:lnTo>
                <a:lnTo>
                  <a:pt x="608" y="236"/>
                </a:lnTo>
                <a:lnTo>
                  <a:pt x="604" y="236"/>
                </a:lnTo>
                <a:lnTo>
                  <a:pt x="600" y="236"/>
                </a:lnTo>
                <a:lnTo>
                  <a:pt x="596" y="236"/>
                </a:lnTo>
                <a:lnTo>
                  <a:pt x="592" y="236"/>
                </a:lnTo>
                <a:lnTo>
                  <a:pt x="590" y="236"/>
                </a:lnTo>
                <a:lnTo>
                  <a:pt x="590" y="232"/>
                </a:lnTo>
                <a:lnTo>
                  <a:pt x="586" y="232"/>
                </a:lnTo>
                <a:lnTo>
                  <a:pt x="586" y="236"/>
                </a:lnTo>
                <a:lnTo>
                  <a:pt x="590" y="236"/>
                </a:lnTo>
                <a:lnTo>
                  <a:pt x="586" y="236"/>
                </a:lnTo>
                <a:lnTo>
                  <a:pt x="586" y="236"/>
                </a:lnTo>
                <a:lnTo>
                  <a:pt x="586" y="236"/>
                </a:lnTo>
                <a:close/>
                <a:moveTo>
                  <a:pt x="522" y="186"/>
                </a:moveTo>
                <a:lnTo>
                  <a:pt x="522" y="190"/>
                </a:lnTo>
                <a:lnTo>
                  <a:pt x="526" y="190"/>
                </a:lnTo>
                <a:lnTo>
                  <a:pt x="522" y="190"/>
                </a:lnTo>
                <a:lnTo>
                  <a:pt x="526" y="190"/>
                </a:lnTo>
                <a:lnTo>
                  <a:pt x="530" y="190"/>
                </a:lnTo>
                <a:lnTo>
                  <a:pt x="530" y="194"/>
                </a:lnTo>
                <a:lnTo>
                  <a:pt x="534" y="194"/>
                </a:lnTo>
                <a:lnTo>
                  <a:pt x="536" y="194"/>
                </a:lnTo>
                <a:lnTo>
                  <a:pt x="536" y="198"/>
                </a:lnTo>
                <a:lnTo>
                  <a:pt x="534" y="198"/>
                </a:lnTo>
                <a:lnTo>
                  <a:pt x="530" y="198"/>
                </a:lnTo>
                <a:lnTo>
                  <a:pt x="526" y="198"/>
                </a:lnTo>
                <a:lnTo>
                  <a:pt x="522" y="198"/>
                </a:lnTo>
                <a:lnTo>
                  <a:pt x="518" y="198"/>
                </a:lnTo>
                <a:lnTo>
                  <a:pt x="518" y="194"/>
                </a:lnTo>
                <a:lnTo>
                  <a:pt x="514" y="194"/>
                </a:lnTo>
                <a:lnTo>
                  <a:pt x="514" y="190"/>
                </a:lnTo>
                <a:lnTo>
                  <a:pt x="518" y="190"/>
                </a:lnTo>
                <a:lnTo>
                  <a:pt x="518" y="186"/>
                </a:lnTo>
                <a:lnTo>
                  <a:pt x="522" y="186"/>
                </a:lnTo>
                <a:lnTo>
                  <a:pt x="522" y="186"/>
                </a:lnTo>
                <a:lnTo>
                  <a:pt x="522" y="186"/>
                </a:lnTo>
                <a:close/>
                <a:moveTo>
                  <a:pt x="652" y="202"/>
                </a:moveTo>
                <a:lnTo>
                  <a:pt x="652" y="206"/>
                </a:lnTo>
                <a:lnTo>
                  <a:pt x="650" y="206"/>
                </a:lnTo>
                <a:lnTo>
                  <a:pt x="652" y="206"/>
                </a:lnTo>
                <a:lnTo>
                  <a:pt x="652" y="202"/>
                </a:lnTo>
                <a:lnTo>
                  <a:pt x="652" y="202"/>
                </a:lnTo>
                <a:lnTo>
                  <a:pt x="652" y="202"/>
                </a:lnTo>
                <a:close/>
                <a:moveTo>
                  <a:pt x="332" y="206"/>
                </a:moveTo>
                <a:lnTo>
                  <a:pt x="332" y="208"/>
                </a:lnTo>
                <a:lnTo>
                  <a:pt x="328" y="208"/>
                </a:lnTo>
                <a:lnTo>
                  <a:pt x="324" y="212"/>
                </a:lnTo>
                <a:lnTo>
                  <a:pt x="324" y="216"/>
                </a:lnTo>
                <a:lnTo>
                  <a:pt x="322" y="216"/>
                </a:lnTo>
                <a:lnTo>
                  <a:pt x="322" y="220"/>
                </a:lnTo>
                <a:lnTo>
                  <a:pt x="318" y="220"/>
                </a:lnTo>
                <a:lnTo>
                  <a:pt x="314" y="220"/>
                </a:lnTo>
                <a:lnTo>
                  <a:pt x="310" y="220"/>
                </a:lnTo>
                <a:lnTo>
                  <a:pt x="306" y="216"/>
                </a:lnTo>
                <a:lnTo>
                  <a:pt x="310" y="216"/>
                </a:lnTo>
                <a:lnTo>
                  <a:pt x="310" y="212"/>
                </a:lnTo>
                <a:lnTo>
                  <a:pt x="314" y="212"/>
                </a:lnTo>
                <a:lnTo>
                  <a:pt x="314" y="208"/>
                </a:lnTo>
                <a:lnTo>
                  <a:pt x="318" y="208"/>
                </a:lnTo>
                <a:lnTo>
                  <a:pt x="322" y="208"/>
                </a:lnTo>
                <a:lnTo>
                  <a:pt x="324" y="208"/>
                </a:lnTo>
                <a:lnTo>
                  <a:pt x="324" y="206"/>
                </a:lnTo>
                <a:lnTo>
                  <a:pt x="328" y="206"/>
                </a:lnTo>
                <a:lnTo>
                  <a:pt x="332" y="206"/>
                </a:lnTo>
                <a:lnTo>
                  <a:pt x="332" y="206"/>
                </a:lnTo>
                <a:lnTo>
                  <a:pt x="332" y="206"/>
                </a:lnTo>
                <a:close/>
                <a:moveTo>
                  <a:pt x="548" y="206"/>
                </a:moveTo>
                <a:lnTo>
                  <a:pt x="544" y="206"/>
                </a:lnTo>
                <a:lnTo>
                  <a:pt x="540" y="208"/>
                </a:lnTo>
                <a:lnTo>
                  <a:pt x="536" y="208"/>
                </a:lnTo>
                <a:lnTo>
                  <a:pt x="534" y="208"/>
                </a:lnTo>
                <a:lnTo>
                  <a:pt x="530" y="208"/>
                </a:lnTo>
                <a:lnTo>
                  <a:pt x="526" y="208"/>
                </a:lnTo>
                <a:lnTo>
                  <a:pt x="522" y="208"/>
                </a:lnTo>
                <a:lnTo>
                  <a:pt x="526" y="208"/>
                </a:lnTo>
                <a:lnTo>
                  <a:pt x="530" y="208"/>
                </a:lnTo>
                <a:lnTo>
                  <a:pt x="530" y="206"/>
                </a:lnTo>
                <a:lnTo>
                  <a:pt x="534" y="206"/>
                </a:lnTo>
                <a:lnTo>
                  <a:pt x="536" y="206"/>
                </a:lnTo>
                <a:lnTo>
                  <a:pt x="540" y="206"/>
                </a:lnTo>
                <a:lnTo>
                  <a:pt x="544" y="206"/>
                </a:lnTo>
                <a:lnTo>
                  <a:pt x="548" y="206"/>
                </a:lnTo>
                <a:lnTo>
                  <a:pt x="548" y="206"/>
                </a:lnTo>
                <a:lnTo>
                  <a:pt x="548" y="206"/>
                </a:lnTo>
                <a:close/>
                <a:moveTo>
                  <a:pt x="552" y="208"/>
                </a:moveTo>
                <a:lnTo>
                  <a:pt x="548" y="208"/>
                </a:lnTo>
                <a:lnTo>
                  <a:pt x="544" y="208"/>
                </a:lnTo>
                <a:lnTo>
                  <a:pt x="544" y="212"/>
                </a:lnTo>
                <a:lnTo>
                  <a:pt x="540" y="212"/>
                </a:lnTo>
                <a:lnTo>
                  <a:pt x="536" y="212"/>
                </a:lnTo>
                <a:lnTo>
                  <a:pt x="534" y="212"/>
                </a:lnTo>
                <a:lnTo>
                  <a:pt x="536" y="208"/>
                </a:lnTo>
                <a:lnTo>
                  <a:pt x="540" y="208"/>
                </a:lnTo>
                <a:lnTo>
                  <a:pt x="544" y="208"/>
                </a:lnTo>
                <a:lnTo>
                  <a:pt x="548" y="208"/>
                </a:lnTo>
                <a:lnTo>
                  <a:pt x="548" y="206"/>
                </a:lnTo>
                <a:lnTo>
                  <a:pt x="552" y="208"/>
                </a:lnTo>
                <a:lnTo>
                  <a:pt x="552" y="208"/>
                </a:lnTo>
                <a:lnTo>
                  <a:pt x="552" y="208"/>
                </a:lnTo>
                <a:close/>
                <a:moveTo>
                  <a:pt x="656" y="208"/>
                </a:moveTo>
                <a:lnTo>
                  <a:pt x="660" y="208"/>
                </a:lnTo>
                <a:lnTo>
                  <a:pt x="660" y="212"/>
                </a:lnTo>
                <a:lnTo>
                  <a:pt x="656" y="212"/>
                </a:lnTo>
                <a:lnTo>
                  <a:pt x="652" y="212"/>
                </a:lnTo>
                <a:lnTo>
                  <a:pt x="652" y="208"/>
                </a:lnTo>
                <a:lnTo>
                  <a:pt x="656" y="208"/>
                </a:lnTo>
                <a:lnTo>
                  <a:pt x="656" y="206"/>
                </a:lnTo>
                <a:lnTo>
                  <a:pt x="656" y="208"/>
                </a:lnTo>
                <a:lnTo>
                  <a:pt x="656" y="208"/>
                </a:lnTo>
                <a:lnTo>
                  <a:pt x="656" y="208"/>
                </a:lnTo>
                <a:close/>
                <a:moveTo>
                  <a:pt x="630" y="212"/>
                </a:moveTo>
                <a:lnTo>
                  <a:pt x="626" y="212"/>
                </a:lnTo>
                <a:lnTo>
                  <a:pt x="630" y="212"/>
                </a:lnTo>
                <a:lnTo>
                  <a:pt x="630" y="212"/>
                </a:lnTo>
                <a:lnTo>
                  <a:pt x="630" y="212"/>
                </a:lnTo>
                <a:close/>
                <a:moveTo>
                  <a:pt x="638" y="216"/>
                </a:moveTo>
                <a:lnTo>
                  <a:pt x="638" y="220"/>
                </a:lnTo>
                <a:lnTo>
                  <a:pt x="634" y="220"/>
                </a:lnTo>
                <a:lnTo>
                  <a:pt x="630" y="220"/>
                </a:lnTo>
                <a:lnTo>
                  <a:pt x="626" y="224"/>
                </a:lnTo>
                <a:lnTo>
                  <a:pt x="622" y="224"/>
                </a:lnTo>
                <a:lnTo>
                  <a:pt x="622" y="220"/>
                </a:lnTo>
                <a:lnTo>
                  <a:pt x="626" y="220"/>
                </a:lnTo>
                <a:lnTo>
                  <a:pt x="630" y="216"/>
                </a:lnTo>
                <a:lnTo>
                  <a:pt x="634" y="216"/>
                </a:lnTo>
                <a:lnTo>
                  <a:pt x="638" y="216"/>
                </a:lnTo>
                <a:lnTo>
                  <a:pt x="638" y="216"/>
                </a:lnTo>
                <a:lnTo>
                  <a:pt x="638" y="216"/>
                </a:lnTo>
                <a:close/>
                <a:moveTo>
                  <a:pt x="638" y="238"/>
                </a:moveTo>
                <a:lnTo>
                  <a:pt x="634" y="236"/>
                </a:lnTo>
                <a:lnTo>
                  <a:pt x="630" y="236"/>
                </a:lnTo>
                <a:lnTo>
                  <a:pt x="626" y="236"/>
                </a:lnTo>
                <a:lnTo>
                  <a:pt x="626" y="232"/>
                </a:lnTo>
                <a:lnTo>
                  <a:pt x="630" y="232"/>
                </a:lnTo>
                <a:lnTo>
                  <a:pt x="630" y="228"/>
                </a:lnTo>
                <a:lnTo>
                  <a:pt x="634" y="228"/>
                </a:lnTo>
                <a:lnTo>
                  <a:pt x="638" y="228"/>
                </a:lnTo>
                <a:lnTo>
                  <a:pt x="634" y="224"/>
                </a:lnTo>
                <a:lnTo>
                  <a:pt x="638" y="224"/>
                </a:lnTo>
                <a:lnTo>
                  <a:pt x="634" y="224"/>
                </a:lnTo>
                <a:lnTo>
                  <a:pt x="638" y="224"/>
                </a:lnTo>
                <a:lnTo>
                  <a:pt x="642" y="224"/>
                </a:lnTo>
                <a:lnTo>
                  <a:pt x="638" y="224"/>
                </a:lnTo>
                <a:lnTo>
                  <a:pt x="638" y="220"/>
                </a:lnTo>
                <a:lnTo>
                  <a:pt x="642" y="220"/>
                </a:lnTo>
                <a:lnTo>
                  <a:pt x="646" y="220"/>
                </a:lnTo>
                <a:lnTo>
                  <a:pt x="646" y="216"/>
                </a:lnTo>
                <a:lnTo>
                  <a:pt x="650" y="216"/>
                </a:lnTo>
                <a:lnTo>
                  <a:pt x="652" y="216"/>
                </a:lnTo>
                <a:lnTo>
                  <a:pt x="656" y="216"/>
                </a:lnTo>
                <a:lnTo>
                  <a:pt x="660" y="216"/>
                </a:lnTo>
                <a:lnTo>
                  <a:pt x="660" y="220"/>
                </a:lnTo>
                <a:lnTo>
                  <a:pt x="664" y="220"/>
                </a:lnTo>
                <a:lnTo>
                  <a:pt x="664" y="224"/>
                </a:lnTo>
                <a:lnTo>
                  <a:pt x="668" y="224"/>
                </a:lnTo>
                <a:lnTo>
                  <a:pt x="672" y="228"/>
                </a:lnTo>
                <a:lnTo>
                  <a:pt x="672" y="232"/>
                </a:lnTo>
                <a:lnTo>
                  <a:pt x="672" y="236"/>
                </a:lnTo>
                <a:lnTo>
                  <a:pt x="676" y="238"/>
                </a:lnTo>
                <a:lnTo>
                  <a:pt x="672" y="242"/>
                </a:lnTo>
                <a:lnTo>
                  <a:pt x="668" y="242"/>
                </a:lnTo>
                <a:lnTo>
                  <a:pt x="664" y="242"/>
                </a:lnTo>
                <a:lnTo>
                  <a:pt x="660" y="242"/>
                </a:lnTo>
                <a:lnTo>
                  <a:pt x="656" y="242"/>
                </a:lnTo>
                <a:lnTo>
                  <a:pt x="650" y="242"/>
                </a:lnTo>
                <a:lnTo>
                  <a:pt x="646" y="238"/>
                </a:lnTo>
                <a:lnTo>
                  <a:pt x="642" y="238"/>
                </a:lnTo>
                <a:lnTo>
                  <a:pt x="638" y="238"/>
                </a:lnTo>
                <a:lnTo>
                  <a:pt x="638" y="238"/>
                </a:lnTo>
                <a:lnTo>
                  <a:pt x="638" y="238"/>
                </a:lnTo>
                <a:close/>
                <a:moveTo>
                  <a:pt x="522" y="224"/>
                </a:moveTo>
                <a:lnTo>
                  <a:pt x="526" y="224"/>
                </a:lnTo>
                <a:lnTo>
                  <a:pt x="526" y="228"/>
                </a:lnTo>
                <a:lnTo>
                  <a:pt x="530" y="232"/>
                </a:lnTo>
                <a:lnTo>
                  <a:pt x="526" y="232"/>
                </a:lnTo>
                <a:lnTo>
                  <a:pt x="518" y="236"/>
                </a:lnTo>
                <a:lnTo>
                  <a:pt x="514" y="232"/>
                </a:lnTo>
                <a:lnTo>
                  <a:pt x="510" y="232"/>
                </a:lnTo>
                <a:lnTo>
                  <a:pt x="510" y="228"/>
                </a:lnTo>
                <a:lnTo>
                  <a:pt x="514" y="228"/>
                </a:lnTo>
                <a:lnTo>
                  <a:pt x="510" y="228"/>
                </a:lnTo>
                <a:lnTo>
                  <a:pt x="514" y="224"/>
                </a:lnTo>
                <a:lnTo>
                  <a:pt x="518" y="224"/>
                </a:lnTo>
                <a:lnTo>
                  <a:pt x="522" y="224"/>
                </a:lnTo>
                <a:lnTo>
                  <a:pt x="522" y="224"/>
                </a:lnTo>
                <a:lnTo>
                  <a:pt x="522" y="224"/>
                </a:lnTo>
                <a:close/>
                <a:moveTo>
                  <a:pt x="642" y="242"/>
                </a:moveTo>
                <a:lnTo>
                  <a:pt x="646" y="242"/>
                </a:lnTo>
                <a:lnTo>
                  <a:pt x="646" y="246"/>
                </a:lnTo>
                <a:lnTo>
                  <a:pt x="650" y="246"/>
                </a:lnTo>
                <a:lnTo>
                  <a:pt x="646" y="246"/>
                </a:lnTo>
                <a:lnTo>
                  <a:pt x="642" y="246"/>
                </a:lnTo>
                <a:lnTo>
                  <a:pt x="638" y="246"/>
                </a:lnTo>
                <a:lnTo>
                  <a:pt x="642" y="242"/>
                </a:lnTo>
                <a:lnTo>
                  <a:pt x="642" y="242"/>
                </a:lnTo>
                <a:lnTo>
                  <a:pt x="642" y="242"/>
                </a:lnTo>
                <a:close/>
                <a:moveTo>
                  <a:pt x="620" y="242"/>
                </a:moveTo>
                <a:lnTo>
                  <a:pt x="620" y="246"/>
                </a:lnTo>
                <a:lnTo>
                  <a:pt x="616" y="246"/>
                </a:lnTo>
                <a:lnTo>
                  <a:pt x="616" y="250"/>
                </a:lnTo>
                <a:lnTo>
                  <a:pt x="612" y="250"/>
                </a:lnTo>
                <a:lnTo>
                  <a:pt x="612" y="246"/>
                </a:lnTo>
                <a:lnTo>
                  <a:pt x="616" y="246"/>
                </a:lnTo>
                <a:lnTo>
                  <a:pt x="616" y="242"/>
                </a:lnTo>
                <a:lnTo>
                  <a:pt x="620" y="242"/>
                </a:lnTo>
                <a:lnTo>
                  <a:pt x="620" y="242"/>
                </a:lnTo>
                <a:lnTo>
                  <a:pt x="620" y="242"/>
                </a:lnTo>
                <a:close/>
                <a:moveTo>
                  <a:pt x="250" y="332"/>
                </a:moveTo>
                <a:lnTo>
                  <a:pt x="246" y="332"/>
                </a:lnTo>
                <a:lnTo>
                  <a:pt x="246" y="328"/>
                </a:lnTo>
                <a:lnTo>
                  <a:pt x="242" y="324"/>
                </a:lnTo>
                <a:lnTo>
                  <a:pt x="242" y="322"/>
                </a:lnTo>
                <a:lnTo>
                  <a:pt x="238" y="322"/>
                </a:lnTo>
                <a:lnTo>
                  <a:pt x="236" y="322"/>
                </a:lnTo>
                <a:lnTo>
                  <a:pt x="232" y="322"/>
                </a:lnTo>
                <a:lnTo>
                  <a:pt x="232" y="318"/>
                </a:lnTo>
                <a:lnTo>
                  <a:pt x="228" y="318"/>
                </a:lnTo>
                <a:lnTo>
                  <a:pt x="224" y="318"/>
                </a:lnTo>
                <a:lnTo>
                  <a:pt x="224" y="314"/>
                </a:lnTo>
                <a:lnTo>
                  <a:pt x="228" y="318"/>
                </a:lnTo>
                <a:lnTo>
                  <a:pt x="228" y="314"/>
                </a:lnTo>
                <a:lnTo>
                  <a:pt x="224" y="314"/>
                </a:lnTo>
                <a:lnTo>
                  <a:pt x="220" y="314"/>
                </a:lnTo>
                <a:lnTo>
                  <a:pt x="216" y="314"/>
                </a:lnTo>
                <a:lnTo>
                  <a:pt x="212" y="314"/>
                </a:lnTo>
                <a:lnTo>
                  <a:pt x="216" y="314"/>
                </a:lnTo>
                <a:lnTo>
                  <a:pt x="216" y="310"/>
                </a:lnTo>
                <a:lnTo>
                  <a:pt x="216" y="306"/>
                </a:lnTo>
                <a:lnTo>
                  <a:pt x="220" y="306"/>
                </a:lnTo>
                <a:lnTo>
                  <a:pt x="220" y="302"/>
                </a:lnTo>
                <a:lnTo>
                  <a:pt x="224" y="302"/>
                </a:lnTo>
                <a:lnTo>
                  <a:pt x="224" y="298"/>
                </a:lnTo>
                <a:lnTo>
                  <a:pt x="228" y="298"/>
                </a:lnTo>
                <a:lnTo>
                  <a:pt x="228" y="294"/>
                </a:lnTo>
                <a:lnTo>
                  <a:pt x="228" y="292"/>
                </a:lnTo>
                <a:lnTo>
                  <a:pt x="232" y="292"/>
                </a:lnTo>
                <a:lnTo>
                  <a:pt x="236" y="292"/>
                </a:lnTo>
                <a:lnTo>
                  <a:pt x="236" y="288"/>
                </a:lnTo>
                <a:lnTo>
                  <a:pt x="232" y="288"/>
                </a:lnTo>
                <a:lnTo>
                  <a:pt x="228" y="288"/>
                </a:lnTo>
                <a:lnTo>
                  <a:pt x="228" y="284"/>
                </a:lnTo>
                <a:lnTo>
                  <a:pt x="232" y="284"/>
                </a:lnTo>
                <a:lnTo>
                  <a:pt x="232" y="280"/>
                </a:lnTo>
                <a:lnTo>
                  <a:pt x="236" y="280"/>
                </a:lnTo>
                <a:lnTo>
                  <a:pt x="236" y="276"/>
                </a:lnTo>
                <a:lnTo>
                  <a:pt x="238" y="276"/>
                </a:lnTo>
                <a:lnTo>
                  <a:pt x="238" y="272"/>
                </a:lnTo>
                <a:lnTo>
                  <a:pt x="238" y="268"/>
                </a:lnTo>
                <a:lnTo>
                  <a:pt x="242" y="268"/>
                </a:lnTo>
                <a:lnTo>
                  <a:pt x="242" y="264"/>
                </a:lnTo>
                <a:lnTo>
                  <a:pt x="238" y="264"/>
                </a:lnTo>
                <a:lnTo>
                  <a:pt x="236" y="262"/>
                </a:lnTo>
                <a:lnTo>
                  <a:pt x="236" y="258"/>
                </a:lnTo>
                <a:lnTo>
                  <a:pt x="232" y="254"/>
                </a:lnTo>
                <a:lnTo>
                  <a:pt x="228" y="254"/>
                </a:lnTo>
                <a:lnTo>
                  <a:pt x="232" y="250"/>
                </a:lnTo>
                <a:lnTo>
                  <a:pt x="236" y="250"/>
                </a:lnTo>
                <a:lnTo>
                  <a:pt x="238" y="250"/>
                </a:lnTo>
                <a:lnTo>
                  <a:pt x="242" y="250"/>
                </a:lnTo>
                <a:lnTo>
                  <a:pt x="246" y="250"/>
                </a:lnTo>
                <a:lnTo>
                  <a:pt x="250" y="250"/>
                </a:lnTo>
                <a:lnTo>
                  <a:pt x="254" y="250"/>
                </a:lnTo>
                <a:lnTo>
                  <a:pt x="258" y="250"/>
                </a:lnTo>
                <a:lnTo>
                  <a:pt x="262" y="250"/>
                </a:lnTo>
                <a:lnTo>
                  <a:pt x="266" y="250"/>
                </a:lnTo>
                <a:lnTo>
                  <a:pt x="268" y="246"/>
                </a:lnTo>
                <a:lnTo>
                  <a:pt x="272" y="246"/>
                </a:lnTo>
                <a:lnTo>
                  <a:pt x="276" y="246"/>
                </a:lnTo>
                <a:lnTo>
                  <a:pt x="280" y="246"/>
                </a:lnTo>
                <a:lnTo>
                  <a:pt x="284" y="246"/>
                </a:lnTo>
                <a:lnTo>
                  <a:pt x="284" y="250"/>
                </a:lnTo>
                <a:lnTo>
                  <a:pt x="288" y="250"/>
                </a:lnTo>
                <a:lnTo>
                  <a:pt x="292" y="254"/>
                </a:lnTo>
                <a:lnTo>
                  <a:pt x="294" y="254"/>
                </a:lnTo>
                <a:lnTo>
                  <a:pt x="298" y="254"/>
                </a:lnTo>
                <a:lnTo>
                  <a:pt x="302" y="254"/>
                </a:lnTo>
                <a:lnTo>
                  <a:pt x="302" y="258"/>
                </a:lnTo>
                <a:lnTo>
                  <a:pt x="298" y="258"/>
                </a:lnTo>
                <a:lnTo>
                  <a:pt x="298" y="262"/>
                </a:lnTo>
                <a:lnTo>
                  <a:pt x="302" y="262"/>
                </a:lnTo>
                <a:lnTo>
                  <a:pt x="302" y="258"/>
                </a:lnTo>
                <a:lnTo>
                  <a:pt x="306" y="254"/>
                </a:lnTo>
                <a:lnTo>
                  <a:pt x="310" y="254"/>
                </a:lnTo>
                <a:lnTo>
                  <a:pt x="310" y="258"/>
                </a:lnTo>
                <a:lnTo>
                  <a:pt x="310" y="262"/>
                </a:lnTo>
                <a:lnTo>
                  <a:pt x="314" y="262"/>
                </a:lnTo>
                <a:lnTo>
                  <a:pt x="314" y="258"/>
                </a:lnTo>
                <a:lnTo>
                  <a:pt x="314" y="254"/>
                </a:lnTo>
                <a:lnTo>
                  <a:pt x="318" y="254"/>
                </a:lnTo>
                <a:lnTo>
                  <a:pt x="324" y="254"/>
                </a:lnTo>
                <a:lnTo>
                  <a:pt x="328" y="254"/>
                </a:lnTo>
                <a:lnTo>
                  <a:pt x="332" y="254"/>
                </a:lnTo>
                <a:lnTo>
                  <a:pt x="336" y="254"/>
                </a:lnTo>
                <a:lnTo>
                  <a:pt x="336" y="258"/>
                </a:lnTo>
                <a:lnTo>
                  <a:pt x="344" y="258"/>
                </a:lnTo>
                <a:lnTo>
                  <a:pt x="344" y="262"/>
                </a:lnTo>
                <a:lnTo>
                  <a:pt x="348" y="262"/>
                </a:lnTo>
                <a:lnTo>
                  <a:pt x="348" y="264"/>
                </a:lnTo>
                <a:lnTo>
                  <a:pt x="352" y="264"/>
                </a:lnTo>
                <a:lnTo>
                  <a:pt x="354" y="264"/>
                </a:lnTo>
                <a:lnTo>
                  <a:pt x="354" y="268"/>
                </a:lnTo>
                <a:lnTo>
                  <a:pt x="358" y="268"/>
                </a:lnTo>
                <a:lnTo>
                  <a:pt x="362" y="272"/>
                </a:lnTo>
                <a:lnTo>
                  <a:pt x="362" y="276"/>
                </a:lnTo>
                <a:lnTo>
                  <a:pt x="358" y="276"/>
                </a:lnTo>
                <a:lnTo>
                  <a:pt x="354" y="280"/>
                </a:lnTo>
                <a:lnTo>
                  <a:pt x="352" y="280"/>
                </a:lnTo>
                <a:lnTo>
                  <a:pt x="348" y="280"/>
                </a:lnTo>
                <a:lnTo>
                  <a:pt x="344" y="284"/>
                </a:lnTo>
                <a:lnTo>
                  <a:pt x="340" y="284"/>
                </a:lnTo>
                <a:lnTo>
                  <a:pt x="336" y="284"/>
                </a:lnTo>
                <a:lnTo>
                  <a:pt x="336" y="288"/>
                </a:lnTo>
                <a:lnTo>
                  <a:pt x="332" y="288"/>
                </a:lnTo>
                <a:lnTo>
                  <a:pt x="328" y="288"/>
                </a:lnTo>
                <a:lnTo>
                  <a:pt x="328" y="292"/>
                </a:lnTo>
                <a:lnTo>
                  <a:pt x="324" y="292"/>
                </a:lnTo>
                <a:lnTo>
                  <a:pt x="322" y="292"/>
                </a:lnTo>
                <a:lnTo>
                  <a:pt x="318" y="294"/>
                </a:lnTo>
                <a:lnTo>
                  <a:pt x="314" y="294"/>
                </a:lnTo>
                <a:lnTo>
                  <a:pt x="310" y="298"/>
                </a:lnTo>
                <a:lnTo>
                  <a:pt x="306" y="302"/>
                </a:lnTo>
                <a:lnTo>
                  <a:pt x="306" y="306"/>
                </a:lnTo>
                <a:lnTo>
                  <a:pt x="302" y="306"/>
                </a:lnTo>
                <a:lnTo>
                  <a:pt x="302" y="310"/>
                </a:lnTo>
                <a:lnTo>
                  <a:pt x="298" y="310"/>
                </a:lnTo>
                <a:lnTo>
                  <a:pt x="294" y="306"/>
                </a:lnTo>
                <a:lnTo>
                  <a:pt x="294" y="310"/>
                </a:lnTo>
                <a:lnTo>
                  <a:pt x="294" y="314"/>
                </a:lnTo>
                <a:lnTo>
                  <a:pt x="292" y="314"/>
                </a:lnTo>
                <a:lnTo>
                  <a:pt x="292" y="318"/>
                </a:lnTo>
                <a:lnTo>
                  <a:pt x="292" y="322"/>
                </a:lnTo>
                <a:lnTo>
                  <a:pt x="292" y="324"/>
                </a:lnTo>
                <a:lnTo>
                  <a:pt x="288" y="328"/>
                </a:lnTo>
                <a:lnTo>
                  <a:pt x="284" y="328"/>
                </a:lnTo>
                <a:lnTo>
                  <a:pt x="280" y="328"/>
                </a:lnTo>
                <a:lnTo>
                  <a:pt x="276" y="328"/>
                </a:lnTo>
                <a:lnTo>
                  <a:pt x="272" y="328"/>
                </a:lnTo>
                <a:lnTo>
                  <a:pt x="268" y="328"/>
                </a:lnTo>
                <a:lnTo>
                  <a:pt x="268" y="332"/>
                </a:lnTo>
                <a:lnTo>
                  <a:pt x="266" y="332"/>
                </a:lnTo>
                <a:lnTo>
                  <a:pt x="266" y="336"/>
                </a:lnTo>
                <a:lnTo>
                  <a:pt x="262" y="336"/>
                </a:lnTo>
                <a:lnTo>
                  <a:pt x="258" y="336"/>
                </a:lnTo>
                <a:lnTo>
                  <a:pt x="258" y="340"/>
                </a:lnTo>
                <a:lnTo>
                  <a:pt x="254" y="340"/>
                </a:lnTo>
                <a:lnTo>
                  <a:pt x="254" y="336"/>
                </a:lnTo>
                <a:lnTo>
                  <a:pt x="250" y="336"/>
                </a:lnTo>
                <a:lnTo>
                  <a:pt x="250" y="332"/>
                </a:lnTo>
                <a:lnTo>
                  <a:pt x="250" y="332"/>
                </a:lnTo>
                <a:lnTo>
                  <a:pt x="250" y="332"/>
                </a:lnTo>
                <a:close/>
                <a:moveTo>
                  <a:pt x="706" y="280"/>
                </a:moveTo>
                <a:lnTo>
                  <a:pt x="702" y="284"/>
                </a:lnTo>
                <a:lnTo>
                  <a:pt x="702" y="288"/>
                </a:lnTo>
                <a:lnTo>
                  <a:pt x="698" y="288"/>
                </a:lnTo>
                <a:lnTo>
                  <a:pt x="698" y="292"/>
                </a:lnTo>
                <a:lnTo>
                  <a:pt x="694" y="292"/>
                </a:lnTo>
                <a:lnTo>
                  <a:pt x="694" y="294"/>
                </a:lnTo>
                <a:lnTo>
                  <a:pt x="690" y="294"/>
                </a:lnTo>
                <a:lnTo>
                  <a:pt x="686" y="294"/>
                </a:lnTo>
                <a:lnTo>
                  <a:pt x="682" y="294"/>
                </a:lnTo>
                <a:lnTo>
                  <a:pt x="678" y="294"/>
                </a:lnTo>
                <a:lnTo>
                  <a:pt x="676" y="294"/>
                </a:lnTo>
                <a:lnTo>
                  <a:pt x="676" y="292"/>
                </a:lnTo>
                <a:lnTo>
                  <a:pt x="676" y="294"/>
                </a:lnTo>
                <a:lnTo>
                  <a:pt x="672" y="294"/>
                </a:lnTo>
                <a:lnTo>
                  <a:pt x="668" y="294"/>
                </a:lnTo>
                <a:lnTo>
                  <a:pt x="664" y="294"/>
                </a:lnTo>
                <a:lnTo>
                  <a:pt x="660" y="294"/>
                </a:lnTo>
                <a:lnTo>
                  <a:pt x="664" y="294"/>
                </a:lnTo>
                <a:lnTo>
                  <a:pt x="668" y="294"/>
                </a:lnTo>
                <a:lnTo>
                  <a:pt x="668" y="298"/>
                </a:lnTo>
                <a:lnTo>
                  <a:pt x="672" y="298"/>
                </a:lnTo>
                <a:lnTo>
                  <a:pt x="672" y="302"/>
                </a:lnTo>
                <a:lnTo>
                  <a:pt x="672" y="306"/>
                </a:lnTo>
                <a:lnTo>
                  <a:pt x="668" y="306"/>
                </a:lnTo>
                <a:lnTo>
                  <a:pt x="664" y="310"/>
                </a:lnTo>
                <a:lnTo>
                  <a:pt x="664" y="314"/>
                </a:lnTo>
                <a:lnTo>
                  <a:pt x="660" y="314"/>
                </a:lnTo>
                <a:lnTo>
                  <a:pt x="652" y="314"/>
                </a:lnTo>
                <a:lnTo>
                  <a:pt x="650" y="314"/>
                </a:lnTo>
                <a:lnTo>
                  <a:pt x="650" y="310"/>
                </a:lnTo>
                <a:lnTo>
                  <a:pt x="652" y="310"/>
                </a:lnTo>
                <a:lnTo>
                  <a:pt x="650" y="310"/>
                </a:lnTo>
                <a:lnTo>
                  <a:pt x="650" y="306"/>
                </a:lnTo>
                <a:lnTo>
                  <a:pt x="650" y="302"/>
                </a:lnTo>
                <a:lnTo>
                  <a:pt x="650" y="298"/>
                </a:lnTo>
                <a:lnTo>
                  <a:pt x="646" y="298"/>
                </a:lnTo>
                <a:lnTo>
                  <a:pt x="646" y="294"/>
                </a:lnTo>
                <a:lnTo>
                  <a:pt x="642" y="294"/>
                </a:lnTo>
                <a:lnTo>
                  <a:pt x="642" y="292"/>
                </a:lnTo>
                <a:lnTo>
                  <a:pt x="642" y="288"/>
                </a:lnTo>
                <a:lnTo>
                  <a:pt x="642" y="284"/>
                </a:lnTo>
                <a:lnTo>
                  <a:pt x="642" y="280"/>
                </a:lnTo>
                <a:lnTo>
                  <a:pt x="642" y="276"/>
                </a:lnTo>
                <a:lnTo>
                  <a:pt x="642" y="272"/>
                </a:lnTo>
                <a:lnTo>
                  <a:pt x="642" y="268"/>
                </a:lnTo>
                <a:lnTo>
                  <a:pt x="646" y="268"/>
                </a:lnTo>
                <a:lnTo>
                  <a:pt x="650" y="268"/>
                </a:lnTo>
                <a:lnTo>
                  <a:pt x="652" y="268"/>
                </a:lnTo>
                <a:lnTo>
                  <a:pt x="656" y="268"/>
                </a:lnTo>
                <a:lnTo>
                  <a:pt x="652" y="268"/>
                </a:lnTo>
                <a:lnTo>
                  <a:pt x="650" y="268"/>
                </a:lnTo>
                <a:lnTo>
                  <a:pt x="650" y="264"/>
                </a:lnTo>
                <a:lnTo>
                  <a:pt x="652" y="264"/>
                </a:lnTo>
                <a:lnTo>
                  <a:pt x="650" y="264"/>
                </a:lnTo>
                <a:lnTo>
                  <a:pt x="646" y="264"/>
                </a:lnTo>
                <a:lnTo>
                  <a:pt x="646" y="262"/>
                </a:lnTo>
                <a:lnTo>
                  <a:pt x="650" y="262"/>
                </a:lnTo>
                <a:lnTo>
                  <a:pt x="652" y="262"/>
                </a:lnTo>
                <a:lnTo>
                  <a:pt x="652" y="258"/>
                </a:lnTo>
                <a:lnTo>
                  <a:pt x="656" y="258"/>
                </a:lnTo>
                <a:lnTo>
                  <a:pt x="660" y="258"/>
                </a:lnTo>
                <a:lnTo>
                  <a:pt x="664" y="258"/>
                </a:lnTo>
                <a:lnTo>
                  <a:pt x="668" y="258"/>
                </a:lnTo>
                <a:lnTo>
                  <a:pt x="672" y="258"/>
                </a:lnTo>
                <a:lnTo>
                  <a:pt x="676" y="258"/>
                </a:lnTo>
                <a:lnTo>
                  <a:pt x="678" y="258"/>
                </a:lnTo>
                <a:lnTo>
                  <a:pt x="682" y="258"/>
                </a:lnTo>
                <a:lnTo>
                  <a:pt x="686" y="262"/>
                </a:lnTo>
                <a:lnTo>
                  <a:pt x="690" y="262"/>
                </a:lnTo>
                <a:lnTo>
                  <a:pt x="694" y="262"/>
                </a:lnTo>
                <a:lnTo>
                  <a:pt x="702" y="262"/>
                </a:lnTo>
                <a:lnTo>
                  <a:pt x="706" y="262"/>
                </a:lnTo>
                <a:lnTo>
                  <a:pt x="712" y="262"/>
                </a:lnTo>
                <a:lnTo>
                  <a:pt x="716" y="264"/>
                </a:lnTo>
                <a:lnTo>
                  <a:pt x="716" y="262"/>
                </a:lnTo>
                <a:lnTo>
                  <a:pt x="720" y="264"/>
                </a:lnTo>
                <a:lnTo>
                  <a:pt x="716" y="264"/>
                </a:lnTo>
                <a:lnTo>
                  <a:pt x="716" y="268"/>
                </a:lnTo>
                <a:lnTo>
                  <a:pt x="712" y="268"/>
                </a:lnTo>
                <a:lnTo>
                  <a:pt x="712" y="272"/>
                </a:lnTo>
                <a:lnTo>
                  <a:pt x="708" y="272"/>
                </a:lnTo>
                <a:lnTo>
                  <a:pt x="708" y="276"/>
                </a:lnTo>
                <a:lnTo>
                  <a:pt x="706" y="276"/>
                </a:lnTo>
                <a:lnTo>
                  <a:pt x="706" y="280"/>
                </a:lnTo>
                <a:lnTo>
                  <a:pt x="706" y="280"/>
                </a:lnTo>
                <a:lnTo>
                  <a:pt x="706" y="280"/>
                </a:lnTo>
                <a:close/>
                <a:moveTo>
                  <a:pt x="720" y="262"/>
                </a:moveTo>
                <a:lnTo>
                  <a:pt x="716" y="262"/>
                </a:lnTo>
                <a:lnTo>
                  <a:pt x="720" y="262"/>
                </a:lnTo>
                <a:lnTo>
                  <a:pt x="720" y="258"/>
                </a:lnTo>
                <a:lnTo>
                  <a:pt x="724" y="258"/>
                </a:lnTo>
                <a:lnTo>
                  <a:pt x="724" y="262"/>
                </a:lnTo>
                <a:lnTo>
                  <a:pt x="720" y="262"/>
                </a:lnTo>
                <a:lnTo>
                  <a:pt x="720" y="262"/>
                </a:lnTo>
                <a:lnTo>
                  <a:pt x="720" y="262"/>
                </a:lnTo>
                <a:close/>
                <a:moveTo>
                  <a:pt x="620" y="276"/>
                </a:moveTo>
                <a:lnTo>
                  <a:pt x="620" y="280"/>
                </a:lnTo>
                <a:lnTo>
                  <a:pt x="616" y="280"/>
                </a:lnTo>
                <a:lnTo>
                  <a:pt x="612" y="280"/>
                </a:lnTo>
                <a:lnTo>
                  <a:pt x="608" y="284"/>
                </a:lnTo>
                <a:lnTo>
                  <a:pt x="604" y="284"/>
                </a:lnTo>
                <a:lnTo>
                  <a:pt x="604" y="288"/>
                </a:lnTo>
                <a:lnTo>
                  <a:pt x="600" y="288"/>
                </a:lnTo>
                <a:lnTo>
                  <a:pt x="600" y="292"/>
                </a:lnTo>
                <a:lnTo>
                  <a:pt x="604" y="292"/>
                </a:lnTo>
                <a:lnTo>
                  <a:pt x="604" y="288"/>
                </a:lnTo>
                <a:lnTo>
                  <a:pt x="608" y="288"/>
                </a:lnTo>
                <a:lnTo>
                  <a:pt x="612" y="288"/>
                </a:lnTo>
                <a:lnTo>
                  <a:pt x="616" y="288"/>
                </a:lnTo>
                <a:lnTo>
                  <a:pt x="620" y="288"/>
                </a:lnTo>
                <a:lnTo>
                  <a:pt x="620" y="292"/>
                </a:lnTo>
                <a:lnTo>
                  <a:pt x="622" y="294"/>
                </a:lnTo>
                <a:lnTo>
                  <a:pt x="620" y="294"/>
                </a:lnTo>
                <a:lnTo>
                  <a:pt x="620" y="298"/>
                </a:lnTo>
                <a:lnTo>
                  <a:pt x="622" y="298"/>
                </a:lnTo>
                <a:lnTo>
                  <a:pt x="622" y="294"/>
                </a:lnTo>
                <a:lnTo>
                  <a:pt x="626" y="294"/>
                </a:lnTo>
                <a:lnTo>
                  <a:pt x="630" y="294"/>
                </a:lnTo>
                <a:lnTo>
                  <a:pt x="630" y="298"/>
                </a:lnTo>
                <a:lnTo>
                  <a:pt x="630" y="302"/>
                </a:lnTo>
                <a:lnTo>
                  <a:pt x="634" y="302"/>
                </a:lnTo>
                <a:lnTo>
                  <a:pt x="630" y="306"/>
                </a:lnTo>
                <a:lnTo>
                  <a:pt x="626" y="306"/>
                </a:lnTo>
                <a:lnTo>
                  <a:pt x="622" y="306"/>
                </a:lnTo>
                <a:lnTo>
                  <a:pt x="626" y="306"/>
                </a:lnTo>
                <a:lnTo>
                  <a:pt x="630" y="306"/>
                </a:lnTo>
                <a:lnTo>
                  <a:pt x="630" y="310"/>
                </a:lnTo>
                <a:lnTo>
                  <a:pt x="630" y="314"/>
                </a:lnTo>
                <a:lnTo>
                  <a:pt x="626" y="314"/>
                </a:lnTo>
                <a:lnTo>
                  <a:pt x="622" y="314"/>
                </a:lnTo>
                <a:lnTo>
                  <a:pt x="626" y="314"/>
                </a:lnTo>
                <a:lnTo>
                  <a:pt x="630" y="314"/>
                </a:lnTo>
                <a:lnTo>
                  <a:pt x="626" y="314"/>
                </a:lnTo>
                <a:lnTo>
                  <a:pt x="626" y="318"/>
                </a:lnTo>
                <a:lnTo>
                  <a:pt x="630" y="318"/>
                </a:lnTo>
                <a:lnTo>
                  <a:pt x="626" y="318"/>
                </a:lnTo>
                <a:lnTo>
                  <a:pt x="626" y="322"/>
                </a:lnTo>
                <a:lnTo>
                  <a:pt x="626" y="318"/>
                </a:lnTo>
                <a:lnTo>
                  <a:pt x="622" y="322"/>
                </a:lnTo>
                <a:lnTo>
                  <a:pt x="620" y="322"/>
                </a:lnTo>
                <a:lnTo>
                  <a:pt x="616" y="324"/>
                </a:lnTo>
                <a:lnTo>
                  <a:pt x="612" y="324"/>
                </a:lnTo>
                <a:lnTo>
                  <a:pt x="608" y="322"/>
                </a:lnTo>
                <a:lnTo>
                  <a:pt x="608" y="324"/>
                </a:lnTo>
                <a:lnTo>
                  <a:pt x="604" y="324"/>
                </a:lnTo>
                <a:lnTo>
                  <a:pt x="604" y="322"/>
                </a:lnTo>
                <a:lnTo>
                  <a:pt x="604" y="318"/>
                </a:lnTo>
                <a:lnTo>
                  <a:pt x="600" y="322"/>
                </a:lnTo>
                <a:lnTo>
                  <a:pt x="604" y="324"/>
                </a:lnTo>
                <a:lnTo>
                  <a:pt x="608" y="324"/>
                </a:lnTo>
                <a:lnTo>
                  <a:pt x="608" y="328"/>
                </a:lnTo>
                <a:lnTo>
                  <a:pt x="604" y="328"/>
                </a:lnTo>
                <a:lnTo>
                  <a:pt x="600" y="332"/>
                </a:lnTo>
                <a:lnTo>
                  <a:pt x="596" y="332"/>
                </a:lnTo>
                <a:lnTo>
                  <a:pt x="592" y="328"/>
                </a:lnTo>
                <a:lnTo>
                  <a:pt x="592" y="332"/>
                </a:lnTo>
                <a:lnTo>
                  <a:pt x="590" y="332"/>
                </a:lnTo>
                <a:lnTo>
                  <a:pt x="590" y="328"/>
                </a:lnTo>
                <a:lnTo>
                  <a:pt x="590" y="324"/>
                </a:lnTo>
                <a:lnTo>
                  <a:pt x="586" y="324"/>
                </a:lnTo>
                <a:lnTo>
                  <a:pt x="586" y="322"/>
                </a:lnTo>
                <a:lnTo>
                  <a:pt x="582" y="318"/>
                </a:lnTo>
                <a:lnTo>
                  <a:pt x="578" y="318"/>
                </a:lnTo>
                <a:lnTo>
                  <a:pt x="574" y="314"/>
                </a:lnTo>
                <a:lnTo>
                  <a:pt x="570" y="310"/>
                </a:lnTo>
                <a:lnTo>
                  <a:pt x="566" y="310"/>
                </a:lnTo>
                <a:lnTo>
                  <a:pt x="566" y="306"/>
                </a:lnTo>
                <a:lnTo>
                  <a:pt x="564" y="306"/>
                </a:lnTo>
                <a:lnTo>
                  <a:pt x="560" y="306"/>
                </a:lnTo>
                <a:lnTo>
                  <a:pt x="556" y="306"/>
                </a:lnTo>
                <a:lnTo>
                  <a:pt x="552" y="306"/>
                </a:lnTo>
                <a:lnTo>
                  <a:pt x="552" y="302"/>
                </a:lnTo>
                <a:lnTo>
                  <a:pt x="552" y="298"/>
                </a:lnTo>
                <a:lnTo>
                  <a:pt x="548" y="298"/>
                </a:lnTo>
                <a:lnTo>
                  <a:pt x="544" y="298"/>
                </a:lnTo>
                <a:lnTo>
                  <a:pt x="544" y="294"/>
                </a:lnTo>
                <a:lnTo>
                  <a:pt x="540" y="294"/>
                </a:lnTo>
                <a:lnTo>
                  <a:pt x="540" y="292"/>
                </a:lnTo>
                <a:lnTo>
                  <a:pt x="544" y="292"/>
                </a:lnTo>
                <a:lnTo>
                  <a:pt x="544" y="288"/>
                </a:lnTo>
                <a:lnTo>
                  <a:pt x="548" y="288"/>
                </a:lnTo>
                <a:lnTo>
                  <a:pt x="548" y="284"/>
                </a:lnTo>
                <a:lnTo>
                  <a:pt x="552" y="284"/>
                </a:lnTo>
                <a:lnTo>
                  <a:pt x="552" y="288"/>
                </a:lnTo>
                <a:lnTo>
                  <a:pt x="556" y="288"/>
                </a:lnTo>
                <a:lnTo>
                  <a:pt x="556" y="292"/>
                </a:lnTo>
                <a:lnTo>
                  <a:pt x="560" y="292"/>
                </a:lnTo>
                <a:lnTo>
                  <a:pt x="560" y="294"/>
                </a:lnTo>
                <a:lnTo>
                  <a:pt x="564" y="294"/>
                </a:lnTo>
                <a:lnTo>
                  <a:pt x="566" y="294"/>
                </a:lnTo>
                <a:lnTo>
                  <a:pt x="570" y="294"/>
                </a:lnTo>
                <a:lnTo>
                  <a:pt x="574" y="294"/>
                </a:lnTo>
                <a:lnTo>
                  <a:pt x="574" y="292"/>
                </a:lnTo>
                <a:lnTo>
                  <a:pt x="574" y="288"/>
                </a:lnTo>
                <a:lnTo>
                  <a:pt x="574" y="292"/>
                </a:lnTo>
                <a:lnTo>
                  <a:pt x="578" y="292"/>
                </a:lnTo>
                <a:lnTo>
                  <a:pt x="578" y="288"/>
                </a:lnTo>
                <a:lnTo>
                  <a:pt x="578" y="284"/>
                </a:lnTo>
                <a:lnTo>
                  <a:pt x="574" y="284"/>
                </a:lnTo>
                <a:lnTo>
                  <a:pt x="570" y="284"/>
                </a:lnTo>
                <a:lnTo>
                  <a:pt x="574" y="280"/>
                </a:lnTo>
                <a:lnTo>
                  <a:pt x="578" y="284"/>
                </a:lnTo>
                <a:lnTo>
                  <a:pt x="582" y="284"/>
                </a:lnTo>
                <a:lnTo>
                  <a:pt x="578" y="280"/>
                </a:lnTo>
                <a:lnTo>
                  <a:pt x="574" y="280"/>
                </a:lnTo>
                <a:lnTo>
                  <a:pt x="574" y="276"/>
                </a:lnTo>
                <a:lnTo>
                  <a:pt x="574" y="280"/>
                </a:lnTo>
                <a:lnTo>
                  <a:pt x="570" y="280"/>
                </a:lnTo>
                <a:lnTo>
                  <a:pt x="566" y="280"/>
                </a:lnTo>
                <a:lnTo>
                  <a:pt x="564" y="276"/>
                </a:lnTo>
                <a:lnTo>
                  <a:pt x="560" y="276"/>
                </a:lnTo>
                <a:lnTo>
                  <a:pt x="556" y="276"/>
                </a:lnTo>
                <a:lnTo>
                  <a:pt x="560" y="272"/>
                </a:lnTo>
                <a:lnTo>
                  <a:pt x="564" y="272"/>
                </a:lnTo>
                <a:lnTo>
                  <a:pt x="566" y="272"/>
                </a:lnTo>
                <a:lnTo>
                  <a:pt x="570" y="272"/>
                </a:lnTo>
                <a:lnTo>
                  <a:pt x="570" y="276"/>
                </a:lnTo>
                <a:lnTo>
                  <a:pt x="574" y="276"/>
                </a:lnTo>
                <a:lnTo>
                  <a:pt x="570" y="276"/>
                </a:lnTo>
                <a:lnTo>
                  <a:pt x="570" y="272"/>
                </a:lnTo>
                <a:lnTo>
                  <a:pt x="566" y="272"/>
                </a:lnTo>
                <a:lnTo>
                  <a:pt x="566" y="268"/>
                </a:lnTo>
                <a:lnTo>
                  <a:pt x="564" y="268"/>
                </a:lnTo>
                <a:lnTo>
                  <a:pt x="566" y="264"/>
                </a:lnTo>
                <a:lnTo>
                  <a:pt x="570" y="264"/>
                </a:lnTo>
                <a:lnTo>
                  <a:pt x="574" y="264"/>
                </a:lnTo>
                <a:lnTo>
                  <a:pt x="578" y="268"/>
                </a:lnTo>
                <a:lnTo>
                  <a:pt x="582" y="264"/>
                </a:lnTo>
                <a:lnTo>
                  <a:pt x="578" y="264"/>
                </a:lnTo>
                <a:lnTo>
                  <a:pt x="574" y="264"/>
                </a:lnTo>
                <a:lnTo>
                  <a:pt x="578" y="264"/>
                </a:lnTo>
                <a:lnTo>
                  <a:pt x="578" y="262"/>
                </a:lnTo>
                <a:lnTo>
                  <a:pt x="582" y="262"/>
                </a:lnTo>
                <a:lnTo>
                  <a:pt x="582" y="264"/>
                </a:lnTo>
                <a:lnTo>
                  <a:pt x="586" y="264"/>
                </a:lnTo>
                <a:lnTo>
                  <a:pt x="590" y="268"/>
                </a:lnTo>
                <a:lnTo>
                  <a:pt x="592" y="268"/>
                </a:lnTo>
                <a:lnTo>
                  <a:pt x="596" y="268"/>
                </a:lnTo>
                <a:lnTo>
                  <a:pt x="600" y="268"/>
                </a:lnTo>
                <a:lnTo>
                  <a:pt x="600" y="264"/>
                </a:lnTo>
                <a:lnTo>
                  <a:pt x="604" y="264"/>
                </a:lnTo>
                <a:lnTo>
                  <a:pt x="608" y="264"/>
                </a:lnTo>
                <a:lnTo>
                  <a:pt x="612" y="264"/>
                </a:lnTo>
                <a:lnTo>
                  <a:pt x="616" y="264"/>
                </a:lnTo>
                <a:lnTo>
                  <a:pt x="620" y="264"/>
                </a:lnTo>
                <a:lnTo>
                  <a:pt x="622" y="268"/>
                </a:lnTo>
                <a:lnTo>
                  <a:pt x="622" y="272"/>
                </a:lnTo>
                <a:lnTo>
                  <a:pt x="620" y="272"/>
                </a:lnTo>
                <a:lnTo>
                  <a:pt x="616" y="272"/>
                </a:lnTo>
                <a:lnTo>
                  <a:pt x="612" y="276"/>
                </a:lnTo>
                <a:lnTo>
                  <a:pt x="616" y="276"/>
                </a:lnTo>
                <a:lnTo>
                  <a:pt x="620" y="276"/>
                </a:lnTo>
                <a:lnTo>
                  <a:pt x="620" y="276"/>
                </a:lnTo>
                <a:lnTo>
                  <a:pt x="620" y="276"/>
                </a:lnTo>
                <a:close/>
                <a:moveTo>
                  <a:pt x="1004" y="542"/>
                </a:moveTo>
                <a:lnTo>
                  <a:pt x="1000" y="542"/>
                </a:lnTo>
                <a:lnTo>
                  <a:pt x="996" y="542"/>
                </a:lnTo>
                <a:lnTo>
                  <a:pt x="992" y="538"/>
                </a:lnTo>
                <a:lnTo>
                  <a:pt x="988" y="538"/>
                </a:lnTo>
                <a:lnTo>
                  <a:pt x="992" y="538"/>
                </a:lnTo>
                <a:lnTo>
                  <a:pt x="992" y="534"/>
                </a:lnTo>
                <a:lnTo>
                  <a:pt x="988" y="534"/>
                </a:lnTo>
                <a:lnTo>
                  <a:pt x="988" y="538"/>
                </a:lnTo>
                <a:lnTo>
                  <a:pt x="984" y="534"/>
                </a:lnTo>
                <a:lnTo>
                  <a:pt x="980" y="534"/>
                </a:lnTo>
                <a:lnTo>
                  <a:pt x="980" y="530"/>
                </a:lnTo>
                <a:lnTo>
                  <a:pt x="980" y="526"/>
                </a:lnTo>
                <a:lnTo>
                  <a:pt x="976" y="526"/>
                </a:lnTo>
                <a:lnTo>
                  <a:pt x="974" y="526"/>
                </a:lnTo>
                <a:lnTo>
                  <a:pt x="976" y="526"/>
                </a:lnTo>
                <a:lnTo>
                  <a:pt x="980" y="526"/>
                </a:lnTo>
                <a:lnTo>
                  <a:pt x="984" y="526"/>
                </a:lnTo>
                <a:lnTo>
                  <a:pt x="984" y="522"/>
                </a:lnTo>
                <a:lnTo>
                  <a:pt x="988" y="522"/>
                </a:lnTo>
                <a:lnTo>
                  <a:pt x="984" y="522"/>
                </a:lnTo>
                <a:lnTo>
                  <a:pt x="980" y="522"/>
                </a:lnTo>
                <a:lnTo>
                  <a:pt x="980" y="520"/>
                </a:lnTo>
                <a:lnTo>
                  <a:pt x="976" y="520"/>
                </a:lnTo>
                <a:lnTo>
                  <a:pt x="976" y="522"/>
                </a:lnTo>
                <a:lnTo>
                  <a:pt x="974" y="520"/>
                </a:lnTo>
                <a:lnTo>
                  <a:pt x="974" y="522"/>
                </a:lnTo>
                <a:lnTo>
                  <a:pt x="970" y="520"/>
                </a:lnTo>
                <a:lnTo>
                  <a:pt x="974" y="520"/>
                </a:lnTo>
                <a:lnTo>
                  <a:pt x="974" y="516"/>
                </a:lnTo>
                <a:lnTo>
                  <a:pt x="970" y="516"/>
                </a:lnTo>
                <a:lnTo>
                  <a:pt x="970" y="520"/>
                </a:lnTo>
                <a:lnTo>
                  <a:pt x="970" y="516"/>
                </a:lnTo>
                <a:lnTo>
                  <a:pt x="966" y="516"/>
                </a:lnTo>
                <a:lnTo>
                  <a:pt x="970" y="512"/>
                </a:lnTo>
                <a:lnTo>
                  <a:pt x="966" y="512"/>
                </a:lnTo>
                <a:lnTo>
                  <a:pt x="966" y="516"/>
                </a:lnTo>
                <a:lnTo>
                  <a:pt x="966" y="512"/>
                </a:lnTo>
                <a:lnTo>
                  <a:pt x="962" y="512"/>
                </a:lnTo>
                <a:lnTo>
                  <a:pt x="962" y="508"/>
                </a:lnTo>
                <a:lnTo>
                  <a:pt x="958" y="508"/>
                </a:lnTo>
                <a:lnTo>
                  <a:pt x="954" y="504"/>
                </a:lnTo>
                <a:lnTo>
                  <a:pt x="958" y="500"/>
                </a:lnTo>
                <a:lnTo>
                  <a:pt x="958" y="496"/>
                </a:lnTo>
                <a:lnTo>
                  <a:pt x="958" y="500"/>
                </a:lnTo>
                <a:lnTo>
                  <a:pt x="954" y="500"/>
                </a:lnTo>
                <a:lnTo>
                  <a:pt x="954" y="496"/>
                </a:lnTo>
                <a:lnTo>
                  <a:pt x="950" y="496"/>
                </a:lnTo>
                <a:lnTo>
                  <a:pt x="950" y="500"/>
                </a:lnTo>
                <a:lnTo>
                  <a:pt x="948" y="500"/>
                </a:lnTo>
                <a:lnTo>
                  <a:pt x="950" y="500"/>
                </a:lnTo>
                <a:lnTo>
                  <a:pt x="948" y="504"/>
                </a:lnTo>
                <a:lnTo>
                  <a:pt x="948" y="500"/>
                </a:lnTo>
                <a:lnTo>
                  <a:pt x="948" y="496"/>
                </a:lnTo>
                <a:lnTo>
                  <a:pt x="944" y="496"/>
                </a:lnTo>
                <a:lnTo>
                  <a:pt x="944" y="500"/>
                </a:lnTo>
                <a:lnTo>
                  <a:pt x="940" y="500"/>
                </a:lnTo>
                <a:lnTo>
                  <a:pt x="940" y="496"/>
                </a:lnTo>
                <a:lnTo>
                  <a:pt x="940" y="494"/>
                </a:lnTo>
                <a:lnTo>
                  <a:pt x="936" y="494"/>
                </a:lnTo>
                <a:lnTo>
                  <a:pt x="936" y="496"/>
                </a:lnTo>
                <a:lnTo>
                  <a:pt x="936" y="494"/>
                </a:lnTo>
                <a:lnTo>
                  <a:pt x="932" y="494"/>
                </a:lnTo>
                <a:lnTo>
                  <a:pt x="936" y="496"/>
                </a:lnTo>
                <a:lnTo>
                  <a:pt x="940" y="496"/>
                </a:lnTo>
                <a:lnTo>
                  <a:pt x="940" y="500"/>
                </a:lnTo>
                <a:lnTo>
                  <a:pt x="940" y="504"/>
                </a:lnTo>
                <a:lnTo>
                  <a:pt x="936" y="504"/>
                </a:lnTo>
                <a:lnTo>
                  <a:pt x="932" y="504"/>
                </a:lnTo>
                <a:lnTo>
                  <a:pt x="932" y="500"/>
                </a:lnTo>
                <a:lnTo>
                  <a:pt x="932" y="504"/>
                </a:lnTo>
                <a:lnTo>
                  <a:pt x="928" y="504"/>
                </a:lnTo>
                <a:lnTo>
                  <a:pt x="928" y="500"/>
                </a:lnTo>
                <a:lnTo>
                  <a:pt x="924" y="500"/>
                </a:lnTo>
                <a:lnTo>
                  <a:pt x="920" y="500"/>
                </a:lnTo>
                <a:lnTo>
                  <a:pt x="924" y="500"/>
                </a:lnTo>
                <a:lnTo>
                  <a:pt x="924" y="504"/>
                </a:lnTo>
                <a:lnTo>
                  <a:pt x="920" y="504"/>
                </a:lnTo>
                <a:lnTo>
                  <a:pt x="920" y="500"/>
                </a:lnTo>
                <a:lnTo>
                  <a:pt x="924" y="504"/>
                </a:lnTo>
                <a:lnTo>
                  <a:pt x="920" y="504"/>
                </a:lnTo>
                <a:lnTo>
                  <a:pt x="918" y="504"/>
                </a:lnTo>
                <a:lnTo>
                  <a:pt x="918" y="508"/>
                </a:lnTo>
                <a:lnTo>
                  <a:pt x="914" y="508"/>
                </a:lnTo>
                <a:lnTo>
                  <a:pt x="910" y="508"/>
                </a:lnTo>
                <a:lnTo>
                  <a:pt x="906" y="508"/>
                </a:lnTo>
                <a:lnTo>
                  <a:pt x="902" y="508"/>
                </a:lnTo>
                <a:lnTo>
                  <a:pt x="898" y="508"/>
                </a:lnTo>
                <a:lnTo>
                  <a:pt x="898" y="504"/>
                </a:lnTo>
                <a:lnTo>
                  <a:pt x="894" y="504"/>
                </a:lnTo>
                <a:lnTo>
                  <a:pt x="890" y="504"/>
                </a:lnTo>
                <a:lnTo>
                  <a:pt x="888" y="500"/>
                </a:lnTo>
                <a:lnTo>
                  <a:pt x="888" y="496"/>
                </a:lnTo>
                <a:lnTo>
                  <a:pt x="890" y="494"/>
                </a:lnTo>
                <a:lnTo>
                  <a:pt x="888" y="490"/>
                </a:lnTo>
                <a:lnTo>
                  <a:pt x="890" y="490"/>
                </a:lnTo>
                <a:lnTo>
                  <a:pt x="894" y="486"/>
                </a:lnTo>
                <a:lnTo>
                  <a:pt x="898" y="486"/>
                </a:lnTo>
                <a:lnTo>
                  <a:pt x="902" y="486"/>
                </a:lnTo>
                <a:lnTo>
                  <a:pt x="898" y="482"/>
                </a:lnTo>
                <a:lnTo>
                  <a:pt x="902" y="482"/>
                </a:lnTo>
                <a:lnTo>
                  <a:pt x="898" y="478"/>
                </a:lnTo>
                <a:lnTo>
                  <a:pt x="902" y="478"/>
                </a:lnTo>
                <a:lnTo>
                  <a:pt x="906" y="478"/>
                </a:lnTo>
                <a:lnTo>
                  <a:pt x="910" y="482"/>
                </a:lnTo>
                <a:lnTo>
                  <a:pt x="914" y="482"/>
                </a:lnTo>
                <a:lnTo>
                  <a:pt x="918" y="482"/>
                </a:lnTo>
                <a:lnTo>
                  <a:pt x="920" y="482"/>
                </a:lnTo>
                <a:lnTo>
                  <a:pt x="920" y="486"/>
                </a:lnTo>
                <a:lnTo>
                  <a:pt x="924" y="486"/>
                </a:lnTo>
                <a:lnTo>
                  <a:pt x="928" y="490"/>
                </a:lnTo>
                <a:lnTo>
                  <a:pt x="924" y="490"/>
                </a:lnTo>
                <a:lnTo>
                  <a:pt x="924" y="494"/>
                </a:lnTo>
                <a:lnTo>
                  <a:pt x="928" y="494"/>
                </a:lnTo>
                <a:lnTo>
                  <a:pt x="928" y="496"/>
                </a:lnTo>
                <a:lnTo>
                  <a:pt x="928" y="494"/>
                </a:lnTo>
                <a:lnTo>
                  <a:pt x="924" y="494"/>
                </a:lnTo>
                <a:lnTo>
                  <a:pt x="928" y="494"/>
                </a:lnTo>
                <a:lnTo>
                  <a:pt x="928" y="490"/>
                </a:lnTo>
                <a:lnTo>
                  <a:pt x="932" y="490"/>
                </a:lnTo>
                <a:lnTo>
                  <a:pt x="932" y="486"/>
                </a:lnTo>
                <a:lnTo>
                  <a:pt x="928" y="486"/>
                </a:lnTo>
                <a:lnTo>
                  <a:pt x="928" y="490"/>
                </a:lnTo>
                <a:lnTo>
                  <a:pt x="928" y="486"/>
                </a:lnTo>
                <a:lnTo>
                  <a:pt x="924" y="486"/>
                </a:lnTo>
                <a:lnTo>
                  <a:pt x="920" y="486"/>
                </a:lnTo>
                <a:lnTo>
                  <a:pt x="920" y="482"/>
                </a:lnTo>
                <a:lnTo>
                  <a:pt x="924" y="482"/>
                </a:lnTo>
                <a:lnTo>
                  <a:pt x="928" y="482"/>
                </a:lnTo>
                <a:lnTo>
                  <a:pt x="932" y="482"/>
                </a:lnTo>
                <a:lnTo>
                  <a:pt x="936" y="482"/>
                </a:lnTo>
                <a:lnTo>
                  <a:pt x="940" y="482"/>
                </a:lnTo>
                <a:lnTo>
                  <a:pt x="944" y="478"/>
                </a:lnTo>
                <a:lnTo>
                  <a:pt x="948" y="478"/>
                </a:lnTo>
                <a:lnTo>
                  <a:pt x="950" y="478"/>
                </a:lnTo>
                <a:lnTo>
                  <a:pt x="954" y="478"/>
                </a:lnTo>
                <a:lnTo>
                  <a:pt x="954" y="474"/>
                </a:lnTo>
                <a:lnTo>
                  <a:pt x="950" y="474"/>
                </a:lnTo>
                <a:lnTo>
                  <a:pt x="950" y="470"/>
                </a:lnTo>
                <a:lnTo>
                  <a:pt x="948" y="470"/>
                </a:lnTo>
                <a:lnTo>
                  <a:pt x="948" y="466"/>
                </a:lnTo>
                <a:lnTo>
                  <a:pt x="944" y="466"/>
                </a:lnTo>
                <a:lnTo>
                  <a:pt x="944" y="464"/>
                </a:lnTo>
                <a:lnTo>
                  <a:pt x="940" y="464"/>
                </a:lnTo>
                <a:lnTo>
                  <a:pt x="944" y="460"/>
                </a:lnTo>
                <a:lnTo>
                  <a:pt x="948" y="460"/>
                </a:lnTo>
                <a:lnTo>
                  <a:pt x="950" y="456"/>
                </a:lnTo>
                <a:lnTo>
                  <a:pt x="954" y="452"/>
                </a:lnTo>
                <a:lnTo>
                  <a:pt x="958" y="448"/>
                </a:lnTo>
                <a:lnTo>
                  <a:pt x="962" y="448"/>
                </a:lnTo>
                <a:lnTo>
                  <a:pt x="962" y="444"/>
                </a:lnTo>
                <a:lnTo>
                  <a:pt x="966" y="440"/>
                </a:lnTo>
                <a:lnTo>
                  <a:pt x="970" y="440"/>
                </a:lnTo>
                <a:lnTo>
                  <a:pt x="970" y="436"/>
                </a:lnTo>
                <a:lnTo>
                  <a:pt x="974" y="436"/>
                </a:lnTo>
                <a:lnTo>
                  <a:pt x="974" y="434"/>
                </a:lnTo>
                <a:lnTo>
                  <a:pt x="970" y="434"/>
                </a:lnTo>
                <a:lnTo>
                  <a:pt x="970" y="430"/>
                </a:lnTo>
                <a:lnTo>
                  <a:pt x="970" y="426"/>
                </a:lnTo>
                <a:lnTo>
                  <a:pt x="966" y="426"/>
                </a:lnTo>
                <a:lnTo>
                  <a:pt x="966" y="422"/>
                </a:lnTo>
                <a:lnTo>
                  <a:pt x="970" y="422"/>
                </a:lnTo>
                <a:lnTo>
                  <a:pt x="966" y="422"/>
                </a:lnTo>
                <a:lnTo>
                  <a:pt x="966" y="418"/>
                </a:lnTo>
                <a:lnTo>
                  <a:pt x="962" y="418"/>
                </a:lnTo>
                <a:lnTo>
                  <a:pt x="962" y="414"/>
                </a:lnTo>
                <a:lnTo>
                  <a:pt x="962" y="410"/>
                </a:lnTo>
                <a:lnTo>
                  <a:pt x="958" y="410"/>
                </a:lnTo>
                <a:lnTo>
                  <a:pt x="954" y="410"/>
                </a:lnTo>
                <a:lnTo>
                  <a:pt x="954" y="408"/>
                </a:lnTo>
                <a:lnTo>
                  <a:pt x="958" y="408"/>
                </a:lnTo>
                <a:lnTo>
                  <a:pt x="954" y="408"/>
                </a:lnTo>
                <a:lnTo>
                  <a:pt x="954" y="410"/>
                </a:lnTo>
                <a:lnTo>
                  <a:pt x="950" y="408"/>
                </a:lnTo>
                <a:lnTo>
                  <a:pt x="950" y="404"/>
                </a:lnTo>
                <a:lnTo>
                  <a:pt x="950" y="400"/>
                </a:lnTo>
                <a:lnTo>
                  <a:pt x="948" y="400"/>
                </a:lnTo>
                <a:lnTo>
                  <a:pt x="950" y="404"/>
                </a:lnTo>
                <a:lnTo>
                  <a:pt x="948" y="404"/>
                </a:lnTo>
                <a:lnTo>
                  <a:pt x="944" y="404"/>
                </a:lnTo>
                <a:lnTo>
                  <a:pt x="940" y="400"/>
                </a:lnTo>
                <a:lnTo>
                  <a:pt x="936" y="400"/>
                </a:lnTo>
                <a:lnTo>
                  <a:pt x="936" y="396"/>
                </a:lnTo>
                <a:lnTo>
                  <a:pt x="940" y="396"/>
                </a:lnTo>
                <a:lnTo>
                  <a:pt x="936" y="396"/>
                </a:lnTo>
                <a:lnTo>
                  <a:pt x="940" y="396"/>
                </a:lnTo>
                <a:lnTo>
                  <a:pt x="936" y="396"/>
                </a:lnTo>
                <a:lnTo>
                  <a:pt x="936" y="392"/>
                </a:lnTo>
                <a:lnTo>
                  <a:pt x="932" y="392"/>
                </a:lnTo>
                <a:lnTo>
                  <a:pt x="936" y="392"/>
                </a:lnTo>
                <a:lnTo>
                  <a:pt x="940" y="392"/>
                </a:lnTo>
                <a:lnTo>
                  <a:pt x="940" y="388"/>
                </a:lnTo>
                <a:lnTo>
                  <a:pt x="936" y="388"/>
                </a:lnTo>
                <a:lnTo>
                  <a:pt x="932" y="392"/>
                </a:lnTo>
                <a:lnTo>
                  <a:pt x="928" y="392"/>
                </a:lnTo>
                <a:lnTo>
                  <a:pt x="924" y="392"/>
                </a:lnTo>
                <a:lnTo>
                  <a:pt x="924" y="396"/>
                </a:lnTo>
                <a:lnTo>
                  <a:pt x="920" y="396"/>
                </a:lnTo>
                <a:lnTo>
                  <a:pt x="918" y="396"/>
                </a:lnTo>
                <a:lnTo>
                  <a:pt x="918" y="400"/>
                </a:lnTo>
                <a:lnTo>
                  <a:pt x="914" y="400"/>
                </a:lnTo>
                <a:lnTo>
                  <a:pt x="910" y="400"/>
                </a:lnTo>
                <a:lnTo>
                  <a:pt x="910" y="396"/>
                </a:lnTo>
                <a:lnTo>
                  <a:pt x="914" y="396"/>
                </a:lnTo>
                <a:lnTo>
                  <a:pt x="910" y="396"/>
                </a:lnTo>
                <a:lnTo>
                  <a:pt x="910" y="392"/>
                </a:lnTo>
                <a:lnTo>
                  <a:pt x="914" y="388"/>
                </a:lnTo>
                <a:lnTo>
                  <a:pt x="918" y="388"/>
                </a:lnTo>
                <a:lnTo>
                  <a:pt x="918" y="392"/>
                </a:lnTo>
                <a:lnTo>
                  <a:pt x="920" y="392"/>
                </a:lnTo>
                <a:lnTo>
                  <a:pt x="920" y="388"/>
                </a:lnTo>
                <a:lnTo>
                  <a:pt x="924" y="388"/>
                </a:lnTo>
                <a:lnTo>
                  <a:pt x="924" y="384"/>
                </a:lnTo>
                <a:lnTo>
                  <a:pt x="920" y="384"/>
                </a:lnTo>
                <a:lnTo>
                  <a:pt x="920" y="380"/>
                </a:lnTo>
                <a:lnTo>
                  <a:pt x="918" y="380"/>
                </a:lnTo>
                <a:lnTo>
                  <a:pt x="914" y="380"/>
                </a:lnTo>
                <a:lnTo>
                  <a:pt x="910" y="378"/>
                </a:lnTo>
                <a:lnTo>
                  <a:pt x="914" y="374"/>
                </a:lnTo>
                <a:lnTo>
                  <a:pt x="918" y="374"/>
                </a:lnTo>
                <a:lnTo>
                  <a:pt x="914" y="374"/>
                </a:lnTo>
                <a:lnTo>
                  <a:pt x="910" y="374"/>
                </a:lnTo>
                <a:lnTo>
                  <a:pt x="914" y="374"/>
                </a:lnTo>
                <a:lnTo>
                  <a:pt x="910" y="378"/>
                </a:lnTo>
                <a:lnTo>
                  <a:pt x="906" y="378"/>
                </a:lnTo>
                <a:lnTo>
                  <a:pt x="902" y="374"/>
                </a:lnTo>
                <a:lnTo>
                  <a:pt x="906" y="374"/>
                </a:lnTo>
                <a:lnTo>
                  <a:pt x="910" y="374"/>
                </a:lnTo>
                <a:lnTo>
                  <a:pt x="906" y="370"/>
                </a:lnTo>
                <a:lnTo>
                  <a:pt x="902" y="370"/>
                </a:lnTo>
                <a:lnTo>
                  <a:pt x="906" y="366"/>
                </a:lnTo>
                <a:lnTo>
                  <a:pt x="902" y="366"/>
                </a:lnTo>
                <a:lnTo>
                  <a:pt x="902" y="370"/>
                </a:lnTo>
                <a:lnTo>
                  <a:pt x="898" y="370"/>
                </a:lnTo>
                <a:lnTo>
                  <a:pt x="898" y="374"/>
                </a:lnTo>
                <a:lnTo>
                  <a:pt x="894" y="374"/>
                </a:lnTo>
                <a:lnTo>
                  <a:pt x="894" y="370"/>
                </a:lnTo>
                <a:lnTo>
                  <a:pt x="894" y="366"/>
                </a:lnTo>
                <a:lnTo>
                  <a:pt x="894" y="362"/>
                </a:lnTo>
                <a:lnTo>
                  <a:pt x="894" y="358"/>
                </a:lnTo>
                <a:lnTo>
                  <a:pt x="890" y="358"/>
                </a:lnTo>
                <a:lnTo>
                  <a:pt x="888" y="358"/>
                </a:lnTo>
                <a:lnTo>
                  <a:pt x="888" y="362"/>
                </a:lnTo>
                <a:lnTo>
                  <a:pt x="884" y="358"/>
                </a:lnTo>
                <a:lnTo>
                  <a:pt x="884" y="354"/>
                </a:lnTo>
                <a:lnTo>
                  <a:pt x="884" y="358"/>
                </a:lnTo>
                <a:lnTo>
                  <a:pt x="880" y="354"/>
                </a:lnTo>
                <a:lnTo>
                  <a:pt x="876" y="354"/>
                </a:lnTo>
                <a:lnTo>
                  <a:pt x="876" y="350"/>
                </a:lnTo>
                <a:lnTo>
                  <a:pt x="880" y="350"/>
                </a:lnTo>
                <a:lnTo>
                  <a:pt x="876" y="350"/>
                </a:lnTo>
                <a:lnTo>
                  <a:pt x="876" y="348"/>
                </a:lnTo>
                <a:lnTo>
                  <a:pt x="876" y="350"/>
                </a:lnTo>
                <a:lnTo>
                  <a:pt x="876" y="354"/>
                </a:lnTo>
                <a:lnTo>
                  <a:pt x="872" y="354"/>
                </a:lnTo>
                <a:lnTo>
                  <a:pt x="868" y="354"/>
                </a:lnTo>
                <a:lnTo>
                  <a:pt x="872" y="354"/>
                </a:lnTo>
                <a:lnTo>
                  <a:pt x="872" y="358"/>
                </a:lnTo>
                <a:lnTo>
                  <a:pt x="876" y="358"/>
                </a:lnTo>
                <a:lnTo>
                  <a:pt x="880" y="358"/>
                </a:lnTo>
                <a:lnTo>
                  <a:pt x="880" y="362"/>
                </a:lnTo>
                <a:lnTo>
                  <a:pt x="880" y="366"/>
                </a:lnTo>
                <a:lnTo>
                  <a:pt x="880" y="370"/>
                </a:lnTo>
                <a:lnTo>
                  <a:pt x="876" y="370"/>
                </a:lnTo>
                <a:lnTo>
                  <a:pt x="872" y="370"/>
                </a:lnTo>
                <a:lnTo>
                  <a:pt x="868" y="370"/>
                </a:lnTo>
                <a:lnTo>
                  <a:pt x="864" y="370"/>
                </a:lnTo>
                <a:lnTo>
                  <a:pt x="864" y="366"/>
                </a:lnTo>
                <a:lnTo>
                  <a:pt x="862" y="366"/>
                </a:lnTo>
                <a:lnTo>
                  <a:pt x="858" y="366"/>
                </a:lnTo>
                <a:lnTo>
                  <a:pt x="854" y="366"/>
                </a:lnTo>
                <a:lnTo>
                  <a:pt x="850" y="366"/>
                </a:lnTo>
                <a:lnTo>
                  <a:pt x="850" y="362"/>
                </a:lnTo>
                <a:lnTo>
                  <a:pt x="846" y="362"/>
                </a:lnTo>
                <a:lnTo>
                  <a:pt x="842" y="362"/>
                </a:lnTo>
                <a:lnTo>
                  <a:pt x="838" y="362"/>
                </a:lnTo>
                <a:lnTo>
                  <a:pt x="838" y="366"/>
                </a:lnTo>
                <a:lnTo>
                  <a:pt x="842" y="366"/>
                </a:lnTo>
                <a:lnTo>
                  <a:pt x="846" y="366"/>
                </a:lnTo>
                <a:lnTo>
                  <a:pt x="846" y="370"/>
                </a:lnTo>
                <a:lnTo>
                  <a:pt x="850" y="370"/>
                </a:lnTo>
                <a:lnTo>
                  <a:pt x="854" y="374"/>
                </a:lnTo>
                <a:lnTo>
                  <a:pt x="850" y="374"/>
                </a:lnTo>
                <a:lnTo>
                  <a:pt x="846" y="374"/>
                </a:lnTo>
                <a:lnTo>
                  <a:pt x="846" y="370"/>
                </a:lnTo>
                <a:lnTo>
                  <a:pt x="842" y="370"/>
                </a:lnTo>
                <a:lnTo>
                  <a:pt x="842" y="366"/>
                </a:lnTo>
                <a:lnTo>
                  <a:pt x="838" y="366"/>
                </a:lnTo>
                <a:lnTo>
                  <a:pt x="834" y="366"/>
                </a:lnTo>
                <a:lnTo>
                  <a:pt x="834" y="362"/>
                </a:lnTo>
                <a:lnTo>
                  <a:pt x="832" y="362"/>
                </a:lnTo>
                <a:lnTo>
                  <a:pt x="828" y="362"/>
                </a:lnTo>
                <a:lnTo>
                  <a:pt x="824" y="358"/>
                </a:lnTo>
                <a:lnTo>
                  <a:pt x="820" y="358"/>
                </a:lnTo>
                <a:lnTo>
                  <a:pt x="824" y="358"/>
                </a:lnTo>
                <a:lnTo>
                  <a:pt x="824" y="362"/>
                </a:lnTo>
                <a:lnTo>
                  <a:pt x="828" y="362"/>
                </a:lnTo>
                <a:lnTo>
                  <a:pt x="832" y="362"/>
                </a:lnTo>
                <a:lnTo>
                  <a:pt x="834" y="366"/>
                </a:lnTo>
                <a:lnTo>
                  <a:pt x="838" y="366"/>
                </a:lnTo>
                <a:lnTo>
                  <a:pt x="838" y="370"/>
                </a:lnTo>
                <a:lnTo>
                  <a:pt x="834" y="370"/>
                </a:lnTo>
                <a:lnTo>
                  <a:pt x="832" y="370"/>
                </a:lnTo>
                <a:lnTo>
                  <a:pt x="828" y="370"/>
                </a:lnTo>
                <a:lnTo>
                  <a:pt x="824" y="370"/>
                </a:lnTo>
                <a:lnTo>
                  <a:pt x="820" y="366"/>
                </a:lnTo>
                <a:lnTo>
                  <a:pt x="816" y="366"/>
                </a:lnTo>
                <a:lnTo>
                  <a:pt x="812" y="366"/>
                </a:lnTo>
                <a:lnTo>
                  <a:pt x="808" y="366"/>
                </a:lnTo>
                <a:lnTo>
                  <a:pt x="806" y="366"/>
                </a:lnTo>
                <a:lnTo>
                  <a:pt x="802" y="366"/>
                </a:lnTo>
                <a:lnTo>
                  <a:pt x="798" y="366"/>
                </a:lnTo>
                <a:lnTo>
                  <a:pt x="794" y="366"/>
                </a:lnTo>
                <a:lnTo>
                  <a:pt x="790" y="362"/>
                </a:lnTo>
                <a:lnTo>
                  <a:pt x="786" y="362"/>
                </a:lnTo>
                <a:lnTo>
                  <a:pt x="782" y="362"/>
                </a:lnTo>
                <a:lnTo>
                  <a:pt x="778" y="362"/>
                </a:lnTo>
                <a:lnTo>
                  <a:pt x="778" y="366"/>
                </a:lnTo>
                <a:lnTo>
                  <a:pt x="782" y="362"/>
                </a:lnTo>
                <a:lnTo>
                  <a:pt x="786" y="366"/>
                </a:lnTo>
                <a:lnTo>
                  <a:pt x="790" y="366"/>
                </a:lnTo>
                <a:lnTo>
                  <a:pt x="786" y="366"/>
                </a:lnTo>
                <a:lnTo>
                  <a:pt x="782" y="366"/>
                </a:lnTo>
                <a:lnTo>
                  <a:pt x="778" y="366"/>
                </a:lnTo>
                <a:lnTo>
                  <a:pt x="776" y="366"/>
                </a:lnTo>
                <a:lnTo>
                  <a:pt x="776" y="362"/>
                </a:lnTo>
                <a:lnTo>
                  <a:pt x="772" y="362"/>
                </a:lnTo>
                <a:lnTo>
                  <a:pt x="772" y="358"/>
                </a:lnTo>
                <a:lnTo>
                  <a:pt x="768" y="354"/>
                </a:lnTo>
                <a:lnTo>
                  <a:pt x="772" y="354"/>
                </a:lnTo>
                <a:lnTo>
                  <a:pt x="776" y="354"/>
                </a:lnTo>
                <a:lnTo>
                  <a:pt x="772" y="354"/>
                </a:lnTo>
                <a:lnTo>
                  <a:pt x="772" y="350"/>
                </a:lnTo>
                <a:lnTo>
                  <a:pt x="772" y="354"/>
                </a:lnTo>
                <a:lnTo>
                  <a:pt x="768" y="354"/>
                </a:lnTo>
                <a:lnTo>
                  <a:pt x="768" y="358"/>
                </a:lnTo>
                <a:lnTo>
                  <a:pt x="764" y="358"/>
                </a:lnTo>
                <a:lnTo>
                  <a:pt x="764" y="354"/>
                </a:lnTo>
                <a:lnTo>
                  <a:pt x="760" y="354"/>
                </a:lnTo>
                <a:lnTo>
                  <a:pt x="764" y="354"/>
                </a:lnTo>
                <a:lnTo>
                  <a:pt x="764" y="358"/>
                </a:lnTo>
                <a:lnTo>
                  <a:pt x="760" y="358"/>
                </a:lnTo>
                <a:lnTo>
                  <a:pt x="756" y="358"/>
                </a:lnTo>
                <a:lnTo>
                  <a:pt x="752" y="358"/>
                </a:lnTo>
                <a:lnTo>
                  <a:pt x="756" y="358"/>
                </a:lnTo>
                <a:lnTo>
                  <a:pt x="752" y="358"/>
                </a:lnTo>
                <a:lnTo>
                  <a:pt x="748" y="358"/>
                </a:lnTo>
                <a:lnTo>
                  <a:pt x="746" y="358"/>
                </a:lnTo>
                <a:lnTo>
                  <a:pt x="748" y="358"/>
                </a:lnTo>
                <a:lnTo>
                  <a:pt x="748" y="354"/>
                </a:lnTo>
                <a:lnTo>
                  <a:pt x="746" y="354"/>
                </a:lnTo>
                <a:lnTo>
                  <a:pt x="742" y="354"/>
                </a:lnTo>
                <a:lnTo>
                  <a:pt x="738" y="354"/>
                </a:lnTo>
                <a:lnTo>
                  <a:pt x="738" y="350"/>
                </a:lnTo>
                <a:lnTo>
                  <a:pt x="734" y="350"/>
                </a:lnTo>
                <a:lnTo>
                  <a:pt x="734" y="348"/>
                </a:lnTo>
                <a:lnTo>
                  <a:pt x="732" y="348"/>
                </a:lnTo>
                <a:lnTo>
                  <a:pt x="732" y="344"/>
                </a:lnTo>
                <a:lnTo>
                  <a:pt x="734" y="340"/>
                </a:lnTo>
                <a:lnTo>
                  <a:pt x="732" y="340"/>
                </a:lnTo>
                <a:lnTo>
                  <a:pt x="728" y="340"/>
                </a:lnTo>
                <a:lnTo>
                  <a:pt x="728" y="336"/>
                </a:lnTo>
                <a:lnTo>
                  <a:pt x="732" y="340"/>
                </a:lnTo>
                <a:lnTo>
                  <a:pt x="734" y="340"/>
                </a:lnTo>
                <a:lnTo>
                  <a:pt x="738" y="340"/>
                </a:lnTo>
                <a:lnTo>
                  <a:pt x="742" y="340"/>
                </a:lnTo>
                <a:lnTo>
                  <a:pt x="746" y="340"/>
                </a:lnTo>
                <a:lnTo>
                  <a:pt x="748" y="344"/>
                </a:lnTo>
                <a:lnTo>
                  <a:pt x="752" y="340"/>
                </a:lnTo>
                <a:lnTo>
                  <a:pt x="756" y="340"/>
                </a:lnTo>
                <a:lnTo>
                  <a:pt x="760" y="340"/>
                </a:lnTo>
                <a:lnTo>
                  <a:pt x="764" y="340"/>
                </a:lnTo>
                <a:lnTo>
                  <a:pt x="760" y="340"/>
                </a:lnTo>
                <a:lnTo>
                  <a:pt x="756" y="340"/>
                </a:lnTo>
                <a:lnTo>
                  <a:pt x="756" y="336"/>
                </a:lnTo>
                <a:lnTo>
                  <a:pt x="752" y="336"/>
                </a:lnTo>
                <a:lnTo>
                  <a:pt x="752" y="332"/>
                </a:lnTo>
                <a:lnTo>
                  <a:pt x="748" y="332"/>
                </a:lnTo>
                <a:lnTo>
                  <a:pt x="748" y="336"/>
                </a:lnTo>
                <a:lnTo>
                  <a:pt x="746" y="332"/>
                </a:lnTo>
                <a:lnTo>
                  <a:pt x="742" y="332"/>
                </a:lnTo>
                <a:lnTo>
                  <a:pt x="738" y="332"/>
                </a:lnTo>
                <a:lnTo>
                  <a:pt x="734" y="332"/>
                </a:lnTo>
                <a:lnTo>
                  <a:pt x="732" y="332"/>
                </a:lnTo>
                <a:lnTo>
                  <a:pt x="728" y="332"/>
                </a:lnTo>
                <a:lnTo>
                  <a:pt x="724" y="332"/>
                </a:lnTo>
                <a:lnTo>
                  <a:pt x="724" y="328"/>
                </a:lnTo>
                <a:lnTo>
                  <a:pt x="720" y="324"/>
                </a:lnTo>
                <a:lnTo>
                  <a:pt x="724" y="324"/>
                </a:lnTo>
                <a:lnTo>
                  <a:pt x="724" y="322"/>
                </a:lnTo>
                <a:lnTo>
                  <a:pt x="724" y="318"/>
                </a:lnTo>
                <a:lnTo>
                  <a:pt x="720" y="318"/>
                </a:lnTo>
                <a:lnTo>
                  <a:pt x="720" y="314"/>
                </a:lnTo>
                <a:lnTo>
                  <a:pt x="724" y="314"/>
                </a:lnTo>
                <a:lnTo>
                  <a:pt x="724" y="310"/>
                </a:lnTo>
                <a:lnTo>
                  <a:pt x="728" y="310"/>
                </a:lnTo>
                <a:lnTo>
                  <a:pt x="724" y="310"/>
                </a:lnTo>
                <a:lnTo>
                  <a:pt x="724" y="306"/>
                </a:lnTo>
                <a:lnTo>
                  <a:pt x="724" y="302"/>
                </a:lnTo>
                <a:lnTo>
                  <a:pt x="724" y="298"/>
                </a:lnTo>
                <a:lnTo>
                  <a:pt x="728" y="298"/>
                </a:lnTo>
                <a:lnTo>
                  <a:pt x="728" y="294"/>
                </a:lnTo>
                <a:lnTo>
                  <a:pt x="732" y="294"/>
                </a:lnTo>
                <a:lnTo>
                  <a:pt x="732" y="288"/>
                </a:lnTo>
                <a:lnTo>
                  <a:pt x="732" y="284"/>
                </a:lnTo>
                <a:lnTo>
                  <a:pt x="734" y="280"/>
                </a:lnTo>
                <a:lnTo>
                  <a:pt x="738" y="280"/>
                </a:lnTo>
                <a:lnTo>
                  <a:pt x="738" y="276"/>
                </a:lnTo>
                <a:lnTo>
                  <a:pt x="742" y="276"/>
                </a:lnTo>
                <a:lnTo>
                  <a:pt x="742" y="272"/>
                </a:lnTo>
                <a:lnTo>
                  <a:pt x="746" y="272"/>
                </a:lnTo>
                <a:lnTo>
                  <a:pt x="748" y="272"/>
                </a:lnTo>
                <a:lnTo>
                  <a:pt x="748" y="268"/>
                </a:lnTo>
                <a:lnTo>
                  <a:pt x="752" y="268"/>
                </a:lnTo>
                <a:lnTo>
                  <a:pt x="756" y="268"/>
                </a:lnTo>
                <a:lnTo>
                  <a:pt x="760" y="264"/>
                </a:lnTo>
                <a:lnTo>
                  <a:pt x="764" y="264"/>
                </a:lnTo>
                <a:lnTo>
                  <a:pt x="768" y="264"/>
                </a:lnTo>
                <a:lnTo>
                  <a:pt x="772" y="264"/>
                </a:lnTo>
                <a:lnTo>
                  <a:pt x="776" y="264"/>
                </a:lnTo>
                <a:lnTo>
                  <a:pt x="782" y="264"/>
                </a:lnTo>
                <a:lnTo>
                  <a:pt x="786" y="264"/>
                </a:lnTo>
                <a:lnTo>
                  <a:pt x="790" y="264"/>
                </a:lnTo>
                <a:lnTo>
                  <a:pt x="794" y="268"/>
                </a:lnTo>
                <a:lnTo>
                  <a:pt x="790" y="268"/>
                </a:lnTo>
                <a:lnTo>
                  <a:pt x="786" y="272"/>
                </a:lnTo>
                <a:lnTo>
                  <a:pt x="782" y="276"/>
                </a:lnTo>
                <a:lnTo>
                  <a:pt x="778" y="276"/>
                </a:lnTo>
                <a:lnTo>
                  <a:pt x="778" y="280"/>
                </a:lnTo>
                <a:lnTo>
                  <a:pt x="776" y="280"/>
                </a:lnTo>
                <a:lnTo>
                  <a:pt x="776" y="284"/>
                </a:lnTo>
                <a:lnTo>
                  <a:pt x="776" y="288"/>
                </a:lnTo>
                <a:lnTo>
                  <a:pt x="772" y="288"/>
                </a:lnTo>
                <a:lnTo>
                  <a:pt x="768" y="292"/>
                </a:lnTo>
                <a:lnTo>
                  <a:pt x="768" y="294"/>
                </a:lnTo>
                <a:lnTo>
                  <a:pt x="768" y="298"/>
                </a:lnTo>
                <a:lnTo>
                  <a:pt x="772" y="298"/>
                </a:lnTo>
                <a:lnTo>
                  <a:pt x="772" y="302"/>
                </a:lnTo>
                <a:lnTo>
                  <a:pt x="776" y="302"/>
                </a:lnTo>
                <a:lnTo>
                  <a:pt x="772" y="306"/>
                </a:lnTo>
                <a:lnTo>
                  <a:pt x="772" y="310"/>
                </a:lnTo>
                <a:lnTo>
                  <a:pt x="772" y="314"/>
                </a:lnTo>
                <a:lnTo>
                  <a:pt x="776" y="318"/>
                </a:lnTo>
                <a:lnTo>
                  <a:pt x="776" y="322"/>
                </a:lnTo>
                <a:lnTo>
                  <a:pt x="778" y="322"/>
                </a:lnTo>
                <a:lnTo>
                  <a:pt x="786" y="328"/>
                </a:lnTo>
                <a:lnTo>
                  <a:pt x="790" y="328"/>
                </a:lnTo>
                <a:lnTo>
                  <a:pt x="794" y="328"/>
                </a:lnTo>
                <a:lnTo>
                  <a:pt x="794" y="332"/>
                </a:lnTo>
                <a:lnTo>
                  <a:pt x="790" y="332"/>
                </a:lnTo>
                <a:lnTo>
                  <a:pt x="786" y="336"/>
                </a:lnTo>
                <a:lnTo>
                  <a:pt x="782" y="336"/>
                </a:lnTo>
                <a:lnTo>
                  <a:pt x="778" y="336"/>
                </a:lnTo>
                <a:lnTo>
                  <a:pt x="776" y="336"/>
                </a:lnTo>
                <a:lnTo>
                  <a:pt x="776" y="340"/>
                </a:lnTo>
                <a:lnTo>
                  <a:pt x="772" y="340"/>
                </a:lnTo>
                <a:lnTo>
                  <a:pt x="768" y="340"/>
                </a:lnTo>
                <a:lnTo>
                  <a:pt x="772" y="340"/>
                </a:lnTo>
                <a:lnTo>
                  <a:pt x="776" y="340"/>
                </a:lnTo>
                <a:lnTo>
                  <a:pt x="778" y="340"/>
                </a:lnTo>
                <a:lnTo>
                  <a:pt x="778" y="336"/>
                </a:lnTo>
                <a:lnTo>
                  <a:pt x="782" y="336"/>
                </a:lnTo>
                <a:lnTo>
                  <a:pt x="786" y="336"/>
                </a:lnTo>
                <a:lnTo>
                  <a:pt x="790" y="336"/>
                </a:lnTo>
                <a:lnTo>
                  <a:pt x="794" y="336"/>
                </a:lnTo>
                <a:lnTo>
                  <a:pt x="794" y="340"/>
                </a:lnTo>
                <a:lnTo>
                  <a:pt x="794" y="336"/>
                </a:lnTo>
                <a:lnTo>
                  <a:pt x="790" y="336"/>
                </a:lnTo>
                <a:lnTo>
                  <a:pt x="790" y="340"/>
                </a:lnTo>
                <a:lnTo>
                  <a:pt x="794" y="340"/>
                </a:lnTo>
                <a:lnTo>
                  <a:pt x="794" y="344"/>
                </a:lnTo>
                <a:lnTo>
                  <a:pt x="794" y="340"/>
                </a:lnTo>
                <a:lnTo>
                  <a:pt x="794" y="336"/>
                </a:lnTo>
                <a:lnTo>
                  <a:pt x="794" y="332"/>
                </a:lnTo>
                <a:lnTo>
                  <a:pt x="794" y="328"/>
                </a:lnTo>
                <a:lnTo>
                  <a:pt x="798" y="328"/>
                </a:lnTo>
                <a:lnTo>
                  <a:pt x="798" y="324"/>
                </a:lnTo>
                <a:lnTo>
                  <a:pt x="798" y="322"/>
                </a:lnTo>
                <a:lnTo>
                  <a:pt x="794" y="322"/>
                </a:lnTo>
                <a:lnTo>
                  <a:pt x="794" y="324"/>
                </a:lnTo>
                <a:lnTo>
                  <a:pt x="790" y="324"/>
                </a:lnTo>
                <a:lnTo>
                  <a:pt x="790" y="322"/>
                </a:lnTo>
                <a:lnTo>
                  <a:pt x="786" y="322"/>
                </a:lnTo>
                <a:lnTo>
                  <a:pt x="782" y="322"/>
                </a:lnTo>
                <a:lnTo>
                  <a:pt x="786" y="322"/>
                </a:lnTo>
                <a:lnTo>
                  <a:pt x="786" y="318"/>
                </a:lnTo>
                <a:lnTo>
                  <a:pt x="782" y="318"/>
                </a:lnTo>
                <a:lnTo>
                  <a:pt x="778" y="314"/>
                </a:lnTo>
                <a:lnTo>
                  <a:pt x="776" y="314"/>
                </a:lnTo>
                <a:lnTo>
                  <a:pt x="778" y="314"/>
                </a:lnTo>
                <a:lnTo>
                  <a:pt x="782" y="314"/>
                </a:lnTo>
                <a:lnTo>
                  <a:pt x="786" y="314"/>
                </a:lnTo>
                <a:lnTo>
                  <a:pt x="786" y="310"/>
                </a:lnTo>
                <a:lnTo>
                  <a:pt x="786" y="306"/>
                </a:lnTo>
                <a:lnTo>
                  <a:pt x="790" y="306"/>
                </a:lnTo>
                <a:lnTo>
                  <a:pt x="794" y="306"/>
                </a:lnTo>
                <a:lnTo>
                  <a:pt x="794" y="310"/>
                </a:lnTo>
                <a:lnTo>
                  <a:pt x="798" y="310"/>
                </a:lnTo>
                <a:lnTo>
                  <a:pt x="802" y="314"/>
                </a:lnTo>
                <a:lnTo>
                  <a:pt x="802" y="318"/>
                </a:lnTo>
                <a:lnTo>
                  <a:pt x="806" y="318"/>
                </a:lnTo>
                <a:lnTo>
                  <a:pt x="806" y="314"/>
                </a:lnTo>
                <a:lnTo>
                  <a:pt x="802" y="314"/>
                </a:lnTo>
                <a:lnTo>
                  <a:pt x="802" y="310"/>
                </a:lnTo>
                <a:lnTo>
                  <a:pt x="798" y="310"/>
                </a:lnTo>
                <a:lnTo>
                  <a:pt x="794" y="310"/>
                </a:lnTo>
                <a:lnTo>
                  <a:pt x="794" y="306"/>
                </a:lnTo>
                <a:lnTo>
                  <a:pt x="798" y="306"/>
                </a:lnTo>
                <a:lnTo>
                  <a:pt x="802" y="302"/>
                </a:lnTo>
                <a:lnTo>
                  <a:pt x="798" y="302"/>
                </a:lnTo>
                <a:lnTo>
                  <a:pt x="798" y="306"/>
                </a:lnTo>
                <a:lnTo>
                  <a:pt x="794" y="306"/>
                </a:lnTo>
                <a:lnTo>
                  <a:pt x="794" y="302"/>
                </a:lnTo>
                <a:lnTo>
                  <a:pt x="790" y="302"/>
                </a:lnTo>
                <a:lnTo>
                  <a:pt x="790" y="306"/>
                </a:lnTo>
                <a:lnTo>
                  <a:pt x="786" y="302"/>
                </a:lnTo>
                <a:lnTo>
                  <a:pt x="782" y="302"/>
                </a:lnTo>
                <a:lnTo>
                  <a:pt x="782" y="298"/>
                </a:lnTo>
                <a:lnTo>
                  <a:pt x="786" y="298"/>
                </a:lnTo>
                <a:lnTo>
                  <a:pt x="782" y="298"/>
                </a:lnTo>
                <a:lnTo>
                  <a:pt x="782" y="294"/>
                </a:lnTo>
                <a:lnTo>
                  <a:pt x="782" y="292"/>
                </a:lnTo>
                <a:lnTo>
                  <a:pt x="782" y="288"/>
                </a:lnTo>
                <a:lnTo>
                  <a:pt x="786" y="288"/>
                </a:lnTo>
                <a:lnTo>
                  <a:pt x="790" y="292"/>
                </a:lnTo>
                <a:lnTo>
                  <a:pt x="794" y="292"/>
                </a:lnTo>
                <a:lnTo>
                  <a:pt x="798" y="292"/>
                </a:lnTo>
                <a:lnTo>
                  <a:pt x="802" y="292"/>
                </a:lnTo>
                <a:lnTo>
                  <a:pt x="802" y="294"/>
                </a:lnTo>
                <a:lnTo>
                  <a:pt x="806" y="294"/>
                </a:lnTo>
                <a:lnTo>
                  <a:pt x="802" y="294"/>
                </a:lnTo>
                <a:lnTo>
                  <a:pt x="802" y="292"/>
                </a:lnTo>
                <a:lnTo>
                  <a:pt x="798" y="292"/>
                </a:lnTo>
                <a:lnTo>
                  <a:pt x="794" y="292"/>
                </a:lnTo>
                <a:lnTo>
                  <a:pt x="794" y="288"/>
                </a:lnTo>
                <a:lnTo>
                  <a:pt x="790" y="288"/>
                </a:lnTo>
                <a:lnTo>
                  <a:pt x="782" y="288"/>
                </a:lnTo>
                <a:lnTo>
                  <a:pt x="786" y="284"/>
                </a:lnTo>
                <a:lnTo>
                  <a:pt x="786" y="288"/>
                </a:lnTo>
                <a:lnTo>
                  <a:pt x="790" y="288"/>
                </a:lnTo>
                <a:lnTo>
                  <a:pt x="790" y="284"/>
                </a:lnTo>
                <a:lnTo>
                  <a:pt x="794" y="284"/>
                </a:lnTo>
                <a:lnTo>
                  <a:pt x="794" y="288"/>
                </a:lnTo>
                <a:lnTo>
                  <a:pt x="798" y="288"/>
                </a:lnTo>
                <a:lnTo>
                  <a:pt x="802" y="288"/>
                </a:lnTo>
                <a:lnTo>
                  <a:pt x="806" y="288"/>
                </a:lnTo>
                <a:lnTo>
                  <a:pt x="808" y="288"/>
                </a:lnTo>
                <a:lnTo>
                  <a:pt x="812" y="288"/>
                </a:lnTo>
                <a:lnTo>
                  <a:pt x="808" y="288"/>
                </a:lnTo>
                <a:lnTo>
                  <a:pt x="806" y="288"/>
                </a:lnTo>
                <a:lnTo>
                  <a:pt x="802" y="288"/>
                </a:lnTo>
                <a:lnTo>
                  <a:pt x="802" y="284"/>
                </a:lnTo>
                <a:lnTo>
                  <a:pt x="798" y="284"/>
                </a:lnTo>
                <a:lnTo>
                  <a:pt x="794" y="284"/>
                </a:lnTo>
                <a:lnTo>
                  <a:pt x="790" y="284"/>
                </a:lnTo>
                <a:lnTo>
                  <a:pt x="790" y="280"/>
                </a:lnTo>
                <a:lnTo>
                  <a:pt x="794" y="280"/>
                </a:lnTo>
                <a:lnTo>
                  <a:pt x="794" y="276"/>
                </a:lnTo>
                <a:lnTo>
                  <a:pt x="798" y="280"/>
                </a:lnTo>
                <a:lnTo>
                  <a:pt x="802" y="280"/>
                </a:lnTo>
                <a:lnTo>
                  <a:pt x="798" y="280"/>
                </a:lnTo>
                <a:lnTo>
                  <a:pt x="798" y="276"/>
                </a:lnTo>
                <a:lnTo>
                  <a:pt x="802" y="276"/>
                </a:lnTo>
                <a:lnTo>
                  <a:pt x="806" y="276"/>
                </a:lnTo>
                <a:lnTo>
                  <a:pt x="808" y="276"/>
                </a:lnTo>
                <a:lnTo>
                  <a:pt x="808" y="280"/>
                </a:lnTo>
                <a:lnTo>
                  <a:pt x="812" y="280"/>
                </a:lnTo>
                <a:lnTo>
                  <a:pt x="812" y="276"/>
                </a:lnTo>
                <a:lnTo>
                  <a:pt x="808" y="276"/>
                </a:lnTo>
                <a:lnTo>
                  <a:pt x="806" y="276"/>
                </a:lnTo>
                <a:lnTo>
                  <a:pt x="806" y="272"/>
                </a:lnTo>
                <a:lnTo>
                  <a:pt x="808" y="272"/>
                </a:lnTo>
                <a:lnTo>
                  <a:pt x="812" y="272"/>
                </a:lnTo>
                <a:lnTo>
                  <a:pt x="816" y="268"/>
                </a:lnTo>
                <a:lnTo>
                  <a:pt x="820" y="268"/>
                </a:lnTo>
                <a:lnTo>
                  <a:pt x="824" y="268"/>
                </a:lnTo>
                <a:lnTo>
                  <a:pt x="828" y="268"/>
                </a:lnTo>
                <a:lnTo>
                  <a:pt x="832" y="268"/>
                </a:lnTo>
                <a:lnTo>
                  <a:pt x="834" y="268"/>
                </a:lnTo>
                <a:lnTo>
                  <a:pt x="838" y="268"/>
                </a:lnTo>
                <a:lnTo>
                  <a:pt x="842" y="268"/>
                </a:lnTo>
                <a:lnTo>
                  <a:pt x="846" y="272"/>
                </a:lnTo>
                <a:lnTo>
                  <a:pt x="846" y="276"/>
                </a:lnTo>
                <a:lnTo>
                  <a:pt x="846" y="280"/>
                </a:lnTo>
                <a:lnTo>
                  <a:pt x="850" y="284"/>
                </a:lnTo>
                <a:lnTo>
                  <a:pt x="854" y="284"/>
                </a:lnTo>
                <a:lnTo>
                  <a:pt x="854" y="288"/>
                </a:lnTo>
                <a:lnTo>
                  <a:pt x="854" y="292"/>
                </a:lnTo>
                <a:lnTo>
                  <a:pt x="858" y="292"/>
                </a:lnTo>
                <a:lnTo>
                  <a:pt x="858" y="294"/>
                </a:lnTo>
                <a:lnTo>
                  <a:pt x="854" y="298"/>
                </a:lnTo>
                <a:lnTo>
                  <a:pt x="850" y="302"/>
                </a:lnTo>
                <a:lnTo>
                  <a:pt x="846" y="306"/>
                </a:lnTo>
                <a:lnTo>
                  <a:pt x="842" y="306"/>
                </a:lnTo>
                <a:lnTo>
                  <a:pt x="846" y="306"/>
                </a:lnTo>
                <a:lnTo>
                  <a:pt x="850" y="302"/>
                </a:lnTo>
                <a:lnTo>
                  <a:pt x="854" y="302"/>
                </a:lnTo>
                <a:lnTo>
                  <a:pt x="858" y="302"/>
                </a:lnTo>
                <a:lnTo>
                  <a:pt x="854" y="302"/>
                </a:lnTo>
                <a:lnTo>
                  <a:pt x="854" y="306"/>
                </a:lnTo>
                <a:lnTo>
                  <a:pt x="850" y="306"/>
                </a:lnTo>
                <a:lnTo>
                  <a:pt x="850" y="310"/>
                </a:lnTo>
                <a:lnTo>
                  <a:pt x="854" y="310"/>
                </a:lnTo>
                <a:lnTo>
                  <a:pt x="854" y="314"/>
                </a:lnTo>
                <a:lnTo>
                  <a:pt x="854" y="310"/>
                </a:lnTo>
                <a:lnTo>
                  <a:pt x="850" y="314"/>
                </a:lnTo>
                <a:lnTo>
                  <a:pt x="846" y="314"/>
                </a:lnTo>
                <a:lnTo>
                  <a:pt x="850" y="314"/>
                </a:lnTo>
                <a:lnTo>
                  <a:pt x="850" y="318"/>
                </a:lnTo>
                <a:lnTo>
                  <a:pt x="854" y="318"/>
                </a:lnTo>
                <a:lnTo>
                  <a:pt x="854" y="314"/>
                </a:lnTo>
                <a:lnTo>
                  <a:pt x="858" y="314"/>
                </a:lnTo>
                <a:lnTo>
                  <a:pt x="858" y="310"/>
                </a:lnTo>
                <a:lnTo>
                  <a:pt x="862" y="310"/>
                </a:lnTo>
                <a:lnTo>
                  <a:pt x="858" y="310"/>
                </a:lnTo>
                <a:lnTo>
                  <a:pt x="858" y="306"/>
                </a:lnTo>
                <a:lnTo>
                  <a:pt x="862" y="306"/>
                </a:lnTo>
                <a:lnTo>
                  <a:pt x="862" y="310"/>
                </a:lnTo>
                <a:lnTo>
                  <a:pt x="864" y="310"/>
                </a:lnTo>
                <a:lnTo>
                  <a:pt x="868" y="310"/>
                </a:lnTo>
                <a:lnTo>
                  <a:pt x="864" y="310"/>
                </a:lnTo>
                <a:lnTo>
                  <a:pt x="862" y="306"/>
                </a:lnTo>
                <a:lnTo>
                  <a:pt x="862" y="302"/>
                </a:lnTo>
                <a:lnTo>
                  <a:pt x="864" y="302"/>
                </a:lnTo>
                <a:lnTo>
                  <a:pt x="868" y="302"/>
                </a:lnTo>
                <a:lnTo>
                  <a:pt x="864" y="302"/>
                </a:lnTo>
                <a:lnTo>
                  <a:pt x="868" y="302"/>
                </a:lnTo>
                <a:lnTo>
                  <a:pt x="868" y="306"/>
                </a:lnTo>
                <a:lnTo>
                  <a:pt x="864" y="306"/>
                </a:lnTo>
                <a:lnTo>
                  <a:pt x="864" y="310"/>
                </a:lnTo>
                <a:lnTo>
                  <a:pt x="868" y="310"/>
                </a:lnTo>
                <a:lnTo>
                  <a:pt x="868" y="306"/>
                </a:lnTo>
                <a:lnTo>
                  <a:pt x="872" y="302"/>
                </a:lnTo>
                <a:lnTo>
                  <a:pt x="876" y="306"/>
                </a:lnTo>
                <a:lnTo>
                  <a:pt x="876" y="310"/>
                </a:lnTo>
                <a:lnTo>
                  <a:pt x="876" y="314"/>
                </a:lnTo>
                <a:lnTo>
                  <a:pt x="872" y="314"/>
                </a:lnTo>
                <a:lnTo>
                  <a:pt x="876" y="314"/>
                </a:lnTo>
                <a:lnTo>
                  <a:pt x="880" y="318"/>
                </a:lnTo>
                <a:lnTo>
                  <a:pt x="884" y="318"/>
                </a:lnTo>
                <a:lnTo>
                  <a:pt x="880" y="314"/>
                </a:lnTo>
                <a:lnTo>
                  <a:pt x="880" y="310"/>
                </a:lnTo>
                <a:lnTo>
                  <a:pt x="884" y="310"/>
                </a:lnTo>
                <a:lnTo>
                  <a:pt x="884" y="314"/>
                </a:lnTo>
                <a:lnTo>
                  <a:pt x="888" y="314"/>
                </a:lnTo>
                <a:lnTo>
                  <a:pt x="888" y="318"/>
                </a:lnTo>
                <a:lnTo>
                  <a:pt x="890" y="318"/>
                </a:lnTo>
                <a:lnTo>
                  <a:pt x="890" y="322"/>
                </a:lnTo>
                <a:lnTo>
                  <a:pt x="890" y="318"/>
                </a:lnTo>
                <a:lnTo>
                  <a:pt x="888" y="318"/>
                </a:lnTo>
                <a:lnTo>
                  <a:pt x="888" y="314"/>
                </a:lnTo>
                <a:lnTo>
                  <a:pt x="890" y="318"/>
                </a:lnTo>
                <a:lnTo>
                  <a:pt x="894" y="322"/>
                </a:lnTo>
                <a:lnTo>
                  <a:pt x="894" y="318"/>
                </a:lnTo>
                <a:lnTo>
                  <a:pt x="890" y="318"/>
                </a:lnTo>
                <a:lnTo>
                  <a:pt x="890" y="314"/>
                </a:lnTo>
                <a:lnTo>
                  <a:pt x="888" y="314"/>
                </a:lnTo>
                <a:lnTo>
                  <a:pt x="888" y="310"/>
                </a:lnTo>
                <a:lnTo>
                  <a:pt x="884" y="310"/>
                </a:lnTo>
                <a:lnTo>
                  <a:pt x="880" y="310"/>
                </a:lnTo>
                <a:lnTo>
                  <a:pt x="880" y="306"/>
                </a:lnTo>
                <a:lnTo>
                  <a:pt x="884" y="306"/>
                </a:lnTo>
                <a:lnTo>
                  <a:pt x="884" y="310"/>
                </a:lnTo>
                <a:lnTo>
                  <a:pt x="888" y="310"/>
                </a:lnTo>
                <a:lnTo>
                  <a:pt x="884" y="310"/>
                </a:lnTo>
                <a:lnTo>
                  <a:pt x="884" y="306"/>
                </a:lnTo>
                <a:lnTo>
                  <a:pt x="888" y="306"/>
                </a:lnTo>
                <a:lnTo>
                  <a:pt x="890" y="306"/>
                </a:lnTo>
                <a:lnTo>
                  <a:pt x="894" y="306"/>
                </a:lnTo>
                <a:lnTo>
                  <a:pt x="894" y="310"/>
                </a:lnTo>
                <a:lnTo>
                  <a:pt x="898" y="310"/>
                </a:lnTo>
                <a:lnTo>
                  <a:pt x="902" y="310"/>
                </a:lnTo>
                <a:lnTo>
                  <a:pt x="906" y="310"/>
                </a:lnTo>
                <a:lnTo>
                  <a:pt x="902" y="310"/>
                </a:lnTo>
                <a:lnTo>
                  <a:pt x="898" y="310"/>
                </a:lnTo>
                <a:lnTo>
                  <a:pt x="894" y="310"/>
                </a:lnTo>
                <a:lnTo>
                  <a:pt x="894" y="306"/>
                </a:lnTo>
                <a:lnTo>
                  <a:pt x="890" y="306"/>
                </a:lnTo>
                <a:lnTo>
                  <a:pt x="888" y="306"/>
                </a:lnTo>
                <a:lnTo>
                  <a:pt x="884" y="302"/>
                </a:lnTo>
                <a:lnTo>
                  <a:pt x="884" y="298"/>
                </a:lnTo>
                <a:lnTo>
                  <a:pt x="888" y="298"/>
                </a:lnTo>
                <a:lnTo>
                  <a:pt x="890" y="294"/>
                </a:lnTo>
                <a:lnTo>
                  <a:pt x="894" y="294"/>
                </a:lnTo>
                <a:lnTo>
                  <a:pt x="898" y="294"/>
                </a:lnTo>
                <a:lnTo>
                  <a:pt x="902" y="294"/>
                </a:lnTo>
                <a:lnTo>
                  <a:pt x="906" y="294"/>
                </a:lnTo>
                <a:lnTo>
                  <a:pt x="910" y="294"/>
                </a:lnTo>
                <a:lnTo>
                  <a:pt x="910" y="298"/>
                </a:lnTo>
                <a:lnTo>
                  <a:pt x="914" y="298"/>
                </a:lnTo>
                <a:lnTo>
                  <a:pt x="918" y="298"/>
                </a:lnTo>
                <a:lnTo>
                  <a:pt x="918" y="302"/>
                </a:lnTo>
                <a:lnTo>
                  <a:pt x="918" y="298"/>
                </a:lnTo>
                <a:lnTo>
                  <a:pt x="920" y="298"/>
                </a:lnTo>
                <a:lnTo>
                  <a:pt x="924" y="298"/>
                </a:lnTo>
                <a:lnTo>
                  <a:pt x="928" y="298"/>
                </a:lnTo>
                <a:lnTo>
                  <a:pt x="928" y="302"/>
                </a:lnTo>
                <a:lnTo>
                  <a:pt x="932" y="302"/>
                </a:lnTo>
                <a:lnTo>
                  <a:pt x="932" y="306"/>
                </a:lnTo>
                <a:lnTo>
                  <a:pt x="936" y="306"/>
                </a:lnTo>
                <a:lnTo>
                  <a:pt x="932" y="310"/>
                </a:lnTo>
                <a:lnTo>
                  <a:pt x="928" y="310"/>
                </a:lnTo>
                <a:lnTo>
                  <a:pt x="924" y="310"/>
                </a:lnTo>
                <a:lnTo>
                  <a:pt x="920" y="310"/>
                </a:lnTo>
                <a:lnTo>
                  <a:pt x="920" y="314"/>
                </a:lnTo>
                <a:lnTo>
                  <a:pt x="918" y="314"/>
                </a:lnTo>
                <a:lnTo>
                  <a:pt x="914" y="318"/>
                </a:lnTo>
                <a:lnTo>
                  <a:pt x="918" y="314"/>
                </a:lnTo>
                <a:lnTo>
                  <a:pt x="920" y="314"/>
                </a:lnTo>
                <a:lnTo>
                  <a:pt x="920" y="310"/>
                </a:lnTo>
                <a:lnTo>
                  <a:pt x="924" y="310"/>
                </a:lnTo>
                <a:lnTo>
                  <a:pt x="928" y="310"/>
                </a:lnTo>
                <a:lnTo>
                  <a:pt x="932" y="314"/>
                </a:lnTo>
                <a:lnTo>
                  <a:pt x="928" y="314"/>
                </a:lnTo>
                <a:lnTo>
                  <a:pt x="924" y="314"/>
                </a:lnTo>
                <a:lnTo>
                  <a:pt x="924" y="318"/>
                </a:lnTo>
                <a:lnTo>
                  <a:pt x="920" y="322"/>
                </a:lnTo>
                <a:lnTo>
                  <a:pt x="918" y="322"/>
                </a:lnTo>
                <a:lnTo>
                  <a:pt x="920" y="322"/>
                </a:lnTo>
                <a:lnTo>
                  <a:pt x="924" y="318"/>
                </a:lnTo>
                <a:lnTo>
                  <a:pt x="924" y="314"/>
                </a:lnTo>
                <a:lnTo>
                  <a:pt x="928" y="314"/>
                </a:lnTo>
                <a:lnTo>
                  <a:pt x="932" y="314"/>
                </a:lnTo>
                <a:lnTo>
                  <a:pt x="932" y="310"/>
                </a:lnTo>
                <a:lnTo>
                  <a:pt x="936" y="310"/>
                </a:lnTo>
                <a:lnTo>
                  <a:pt x="940" y="310"/>
                </a:lnTo>
                <a:lnTo>
                  <a:pt x="944" y="314"/>
                </a:lnTo>
                <a:lnTo>
                  <a:pt x="948" y="314"/>
                </a:lnTo>
                <a:lnTo>
                  <a:pt x="948" y="318"/>
                </a:lnTo>
                <a:lnTo>
                  <a:pt x="944" y="318"/>
                </a:lnTo>
                <a:lnTo>
                  <a:pt x="944" y="322"/>
                </a:lnTo>
                <a:lnTo>
                  <a:pt x="940" y="318"/>
                </a:lnTo>
                <a:lnTo>
                  <a:pt x="940" y="322"/>
                </a:lnTo>
                <a:lnTo>
                  <a:pt x="936" y="322"/>
                </a:lnTo>
                <a:lnTo>
                  <a:pt x="932" y="322"/>
                </a:lnTo>
                <a:lnTo>
                  <a:pt x="928" y="322"/>
                </a:lnTo>
                <a:lnTo>
                  <a:pt x="932" y="322"/>
                </a:lnTo>
                <a:lnTo>
                  <a:pt x="936" y="322"/>
                </a:lnTo>
                <a:lnTo>
                  <a:pt x="932" y="324"/>
                </a:lnTo>
                <a:lnTo>
                  <a:pt x="928" y="324"/>
                </a:lnTo>
                <a:lnTo>
                  <a:pt x="932" y="324"/>
                </a:lnTo>
                <a:lnTo>
                  <a:pt x="936" y="324"/>
                </a:lnTo>
                <a:lnTo>
                  <a:pt x="936" y="322"/>
                </a:lnTo>
                <a:lnTo>
                  <a:pt x="940" y="322"/>
                </a:lnTo>
                <a:lnTo>
                  <a:pt x="940" y="324"/>
                </a:lnTo>
                <a:lnTo>
                  <a:pt x="936" y="324"/>
                </a:lnTo>
                <a:lnTo>
                  <a:pt x="932" y="324"/>
                </a:lnTo>
                <a:lnTo>
                  <a:pt x="932" y="328"/>
                </a:lnTo>
                <a:lnTo>
                  <a:pt x="932" y="324"/>
                </a:lnTo>
                <a:lnTo>
                  <a:pt x="936" y="324"/>
                </a:lnTo>
                <a:lnTo>
                  <a:pt x="936" y="328"/>
                </a:lnTo>
                <a:lnTo>
                  <a:pt x="940" y="328"/>
                </a:lnTo>
                <a:lnTo>
                  <a:pt x="936" y="332"/>
                </a:lnTo>
                <a:lnTo>
                  <a:pt x="932" y="336"/>
                </a:lnTo>
                <a:lnTo>
                  <a:pt x="936" y="332"/>
                </a:lnTo>
                <a:lnTo>
                  <a:pt x="940" y="332"/>
                </a:lnTo>
                <a:lnTo>
                  <a:pt x="940" y="328"/>
                </a:lnTo>
                <a:lnTo>
                  <a:pt x="936" y="328"/>
                </a:lnTo>
                <a:lnTo>
                  <a:pt x="936" y="324"/>
                </a:lnTo>
                <a:lnTo>
                  <a:pt x="940" y="324"/>
                </a:lnTo>
                <a:lnTo>
                  <a:pt x="944" y="322"/>
                </a:lnTo>
                <a:lnTo>
                  <a:pt x="948" y="322"/>
                </a:lnTo>
                <a:lnTo>
                  <a:pt x="948" y="324"/>
                </a:lnTo>
                <a:lnTo>
                  <a:pt x="944" y="324"/>
                </a:lnTo>
                <a:lnTo>
                  <a:pt x="948" y="324"/>
                </a:lnTo>
                <a:lnTo>
                  <a:pt x="948" y="322"/>
                </a:lnTo>
                <a:lnTo>
                  <a:pt x="950" y="322"/>
                </a:lnTo>
                <a:lnTo>
                  <a:pt x="954" y="322"/>
                </a:lnTo>
                <a:lnTo>
                  <a:pt x="950" y="322"/>
                </a:lnTo>
                <a:lnTo>
                  <a:pt x="950" y="324"/>
                </a:lnTo>
                <a:lnTo>
                  <a:pt x="948" y="324"/>
                </a:lnTo>
                <a:lnTo>
                  <a:pt x="948" y="328"/>
                </a:lnTo>
                <a:lnTo>
                  <a:pt x="944" y="328"/>
                </a:lnTo>
                <a:lnTo>
                  <a:pt x="948" y="328"/>
                </a:lnTo>
                <a:lnTo>
                  <a:pt x="948" y="332"/>
                </a:lnTo>
                <a:lnTo>
                  <a:pt x="944" y="332"/>
                </a:lnTo>
                <a:lnTo>
                  <a:pt x="944" y="336"/>
                </a:lnTo>
                <a:lnTo>
                  <a:pt x="948" y="336"/>
                </a:lnTo>
                <a:lnTo>
                  <a:pt x="948" y="332"/>
                </a:lnTo>
                <a:lnTo>
                  <a:pt x="948" y="328"/>
                </a:lnTo>
                <a:lnTo>
                  <a:pt x="950" y="324"/>
                </a:lnTo>
                <a:lnTo>
                  <a:pt x="954" y="324"/>
                </a:lnTo>
                <a:lnTo>
                  <a:pt x="954" y="328"/>
                </a:lnTo>
                <a:lnTo>
                  <a:pt x="954" y="332"/>
                </a:lnTo>
                <a:lnTo>
                  <a:pt x="954" y="328"/>
                </a:lnTo>
                <a:lnTo>
                  <a:pt x="958" y="328"/>
                </a:lnTo>
                <a:lnTo>
                  <a:pt x="954" y="332"/>
                </a:lnTo>
                <a:lnTo>
                  <a:pt x="950" y="332"/>
                </a:lnTo>
                <a:lnTo>
                  <a:pt x="950" y="336"/>
                </a:lnTo>
                <a:lnTo>
                  <a:pt x="950" y="340"/>
                </a:lnTo>
                <a:lnTo>
                  <a:pt x="950" y="336"/>
                </a:lnTo>
                <a:lnTo>
                  <a:pt x="954" y="332"/>
                </a:lnTo>
                <a:lnTo>
                  <a:pt x="958" y="332"/>
                </a:lnTo>
                <a:lnTo>
                  <a:pt x="962" y="332"/>
                </a:lnTo>
                <a:lnTo>
                  <a:pt x="958" y="332"/>
                </a:lnTo>
                <a:lnTo>
                  <a:pt x="958" y="336"/>
                </a:lnTo>
                <a:lnTo>
                  <a:pt x="958" y="340"/>
                </a:lnTo>
                <a:lnTo>
                  <a:pt x="954" y="340"/>
                </a:lnTo>
                <a:lnTo>
                  <a:pt x="958" y="340"/>
                </a:lnTo>
                <a:lnTo>
                  <a:pt x="958" y="336"/>
                </a:lnTo>
                <a:lnTo>
                  <a:pt x="962" y="332"/>
                </a:lnTo>
                <a:lnTo>
                  <a:pt x="962" y="336"/>
                </a:lnTo>
                <a:lnTo>
                  <a:pt x="962" y="332"/>
                </a:lnTo>
                <a:lnTo>
                  <a:pt x="962" y="328"/>
                </a:lnTo>
                <a:lnTo>
                  <a:pt x="966" y="328"/>
                </a:lnTo>
                <a:lnTo>
                  <a:pt x="966" y="324"/>
                </a:lnTo>
                <a:lnTo>
                  <a:pt x="970" y="324"/>
                </a:lnTo>
                <a:lnTo>
                  <a:pt x="970" y="322"/>
                </a:lnTo>
                <a:lnTo>
                  <a:pt x="970" y="324"/>
                </a:lnTo>
                <a:lnTo>
                  <a:pt x="974" y="324"/>
                </a:lnTo>
                <a:lnTo>
                  <a:pt x="976" y="324"/>
                </a:lnTo>
                <a:lnTo>
                  <a:pt x="980" y="324"/>
                </a:lnTo>
                <a:lnTo>
                  <a:pt x="980" y="328"/>
                </a:lnTo>
                <a:lnTo>
                  <a:pt x="984" y="328"/>
                </a:lnTo>
                <a:lnTo>
                  <a:pt x="988" y="332"/>
                </a:lnTo>
                <a:lnTo>
                  <a:pt x="988" y="336"/>
                </a:lnTo>
                <a:lnTo>
                  <a:pt x="984" y="336"/>
                </a:lnTo>
                <a:lnTo>
                  <a:pt x="984" y="340"/>
                </a:lnTo>
                <a:lnTo>
                  <a:pt x="980" y="340"/>
                </a:lnTo>
                <a:lnTo>
                  <a:pt x="980" y="336"/>
                </a:lnTo>
                <a:lnTo>
                  <a:pt x="976" y="336"/>
                </a:lnTo>
                <a:lnTo>
                  <a:pt x="974" y="340"/>
                </a:lnTo>
                <a:lnTo>
                  <a:pt x="974" y="344"/>
                </a:lnTo>
                <a:lnTo>
                  <a:pt x="970" y="344"/>
                </a:lnTo>
                <a:lnTo>
                  <a:pt x="966" y="344"/>
                </a:lnTo>
                <a:lnTo>
                  <a:pt x="970" y="344"/>
                </a:lnTo>
                <a:lnTo>
                  <a:pt x="974" y="344"/>
                </a:lnTo>
                <a:lnTo>
                  <a:pt x="970" y="348"/>
                </a:lnTo>
                <a:lnTo>
                  <a:pt x="970" y="350"/>
                </a:lnTo>
                <a:lnTo>
                  <a:pt x="966" y="350"/>
                </a:lnTo>
                <a:lnTo>
                  <a:pt x="970" y="350"/>
                </a:lnTo>
                <a:lnTo>
                  <a:pt x="970" y="348"/>
                </a:lnTo>
                <a:lnTo>
                  <a:pt x="974" y="348"/>
                </a:lnTo>
                <a:lnTo>
                  <a:pt x="976" y="348"/>
                </a:lnTo>
                <a:lnTo>
                  <a:pt x="976" y="344"/>
                </a:lnTo>
                <a:lnTo>
                  <a:pt x="980" y="344"/>
                </a:lnTo>
                <a:lnTo>
                  <a:pt x="984" y="344"/>
                </a:lnTo>
                <a:lnTo>
                  <a:pt x="988" y="340"/>
                </a:lnTo>
                <a:lnTo>
                  <a:pt x="992" y="336"/>
                </a:lnTo>
                <a:lnTo>
                  <a:pt x="996" y="336"/>
                </a:lnTo>
                <a:lnTo>
                  <a:pt x="996" y="340"/>
                </a:lnTo>
                <a:lnTo>
                  <a:pt x="996" y="344"/>
                </a:lnTo>
                <a:lnTo>
                  <a:pt x="996" y="348"/>
                </a:lnTo>
                <a:lnTo>
                  <a:pt x="992" y="348"/>
                </a:lnTo>
                <a:lnTo>
                  <a:pt x="988" y="348"/>
                </a:lnTo>
                <a:lnTo>
                  <a:pt x="988" y="350"/>
                </a:lnTo>
                <a:lnTo>
                  <a:pt x="984" y="350"/>
                </a:lnTo>
                <a:lnTo>
                  <a:pt x="980" y="350"/>
                </a:lnTo>
                <a:lnTo>
                  <a:pt x="980" y="354"/>
                </a:lnTo>
                <a:lnTo>
                  <a:pt x="980" y="358"/>
                </a:lnTo>
                <a:lnTo>
                  <a:pt x="976" y="358"/>
                </a:lnTo>
                <a:lnTo>
                  <a:pt x="980" y="358"/>
                </a:lnTo>
                <a:lnTo>
                  <a:pt x="980" y="354"/>
                </a:lnTo>
                <a:lnTo>
                  <a:pt x="984" y="350"/>
                </a:lnTo>
                <a:lnTo>
                  <a:pt x="988" y="350"/>
                </a:lnTo>
                <a:lnTo>
                  <a:pt x="988" y="354"/>
                </a:lnTo>
                <a:lnTo>
                  <a:pt x="984" y="358"/>
                </a:lnTo>
                <a:lnTo>
                  <a:pt x="984" y="362"/>
                </a:lnTo>
                <a:lnTo>
                  <a:pt x="984" y="366"/>
                </a:lnTo>
                <a:lnTo>
                  <a:pt x="984" y="362"/>
                </a:lnTo>
                <a:lnTo>
                  <a:pt x="988" y="358"/>
                </a:lnTo>
                <a:lnTo>
                  <a:pt x="988" y="354"/>
                </a:lnTo>
                <a:lnTo>
                  <a:pt x="988" y="350"/>
                </a:lnTo>
                <a:lnTo>
                  <a:pt x="992" y="350"/>
                </a:lnTo>
                <a:lnTo>
                  <a:pt x="992" y="348"/>
                </a:lnTo>
                <a:lnTo>
                  <a:pt x="996" y="348"/>
                </a:lnTo>
                <a:lnTo>
                  <a:pt x="1000" y="348"/>
                </a:lnTo>
                <a:lnTo>
                  <a:pt x="1000" y="344"/>
                </a:lnTo>
                <a:lnTo>
                  <a:pt x="1004" y="344"/>
                </a:lnTo>
                <a:lnTo>
                  <a:pt x="1006" y="344"/>
                </a:lnTo>
                <a:lnTo>
                  <a:pt x="1006" y="348"/>
                </a:lnTo>
                <a:lnTo>
                  <a:pt x="1004" y="348"/>
                </a:lnTo>
                <a:lnTo>
                  <a:pt x="1004" y="350"/>
                </a:lnTo>
                <a:lnTo>
                  <a:pt x="1000" y="350"/>
                </a:lnTo>
                <a:lnTo>
                  <a:pt x="1000" y="354"/>
                </a:lnTo>
                <a:lnTo>
                  <a:pt x="1000" y="350"/>
                </a:lnTo>
                <a:lnTo>
                  <a:pt x="1004" y="350"/>
                </a:lnTo>
                <a:lnTo>
                  <a:pt x="1004" y="348"/>
                </a:lnTo>
                <a:lnTo>
                  <a:pt x="1006" y="348"/>
                </a:lnTo>
                <a:lnTo>
                  <a:pt x="1010" y="348"/>
                </a:lnTo>
                <a:lnTo>
                  <a:pt x="1014" y="348"/>
                </a:lnTo>
                <a:lnTo>
                  <a:pt x="1018" y="348"/>
                </a:lnTo>
                <a:lnTo>
                  <a:pt x="1022" y="350"/>
                </a:lnTo>
                <a:lnTo>
                  <a:pt x="1026" y="350"/>
                </a:lnTo>
                <a:lnTo>
                  <a:pt x="1030" y="350"/>
                </a:lnTo>
                <a:lnTo>
                  <a:pt x="1030" y="354"/>
                </a:lnTo>
                <a:lnTo>
                  <a:pt x="1026" y="354"/>
                </a:lnTo>
                <a:lnTo>
                  <a:pt x="1022" y="354"/>
                </a:lnTo>
                <a:lnTo>
                  <a:pt x="1022" y="358"/>
                </a:lnTo>
                <a:lnTo>
                  <a:pt x="1018" y="358"/>
                </a:lnTo>
                <a:lnTo>
                  <a:pt x="1014" y="358"/>
                </a:lnTo>
                <a:lnTo>
                  <a:pt x="1010" y="358"/>
                </a:lnTo>
                <a:lnTo>
                  <a:pt x="1010" y="362"/>
                </a:lnTo>
                <a:lnTo>
                  <a:pt x="1006" y="362"/>
                </a:lnTo>
                <a:lnTo>
                  <a:pt x="1004" y="362"/>
                </a:lnTo>
                <a:lnTo>
                  <a:pt x="1004" y="366"/>
                </a:lnTo>
                <a:lnTo>
                  <a:pt x="1006" y="366"/>
                </a:lnTo>
                <a:lnTo>
                  <a:pt x="1004" y="366"/>
                </a:lnTo>
                <a:lnTo>
                  <a:pt x="1000" y="370"/>
                </a:lnTo>
                <a:lnTo>
                  <a:pt x="1004" y="370"/>
                </a:lnTo>
                <a:lnTo>
                  <a:pt x="1004" y="366"/>
                </a:lnTo>
                <a:lnTo>
                  <a:pt x="1006" y="366"/>
                </a:lnTo>
                <a:lnTo>
                  <a:pt x="1006" y="362"/>
                </a:lnTo>
                <a:lnTo>
                  <a:pt x="1010" y="362"/>
                </a:lnTo>
                <a:lnTo>
                  <a:pt x="1014" y="362"/>
                </a:lnTo>
                <a:lnTo>
                  <a:pt x="1018" y="362"/>
                </a:lnTo>
                <a:lnTo>
                  <a:pt x="1022" y="362"/>
                </a:lnTo>
                <a:lnTo>
                  <a:pt x="1026" y="362"/>
                </a:lnTo>
                <a:lnTo>
                  <a:pt x="1022" y="366"/>
                </a:lnTo>
                <a:lnTo>
                  <a:pt x="1018" y="366"/>
                </a:lnTo>
                <a:lnTo>
                  <a:pt x="1014" y="370"/>
                </a:lnTo>
                <a:lnTo>
                  <a:pt x="1010" y="370"/>
                </a:lnTo>
                <a:lnTo>
                  <a:pt x="1006" y="370"/>
                </a:lnTo>
                <a:lnTo>
                  <a:pt x="1004" y="374"/>
                </a:lnTo>
                <a:lnTo>
                  <a:pt x="1004" y="378"/>
                </a:lnTo>
                <a:lnTo>
                  <a:pt x="1006" y="374"/>
                </a:lnTo>
                <a:lnTo>
                  <a:pt x="1006" y="370"/>
                </a:lnTo>
                <a:lnTo>
                  <a:pt x="1010" y="370"/>
                </a:lnTo>
                <a:lnTo>
                  <a:pt x="1014" y="370"/>
                </a:lnTo>
                <a:lnTo>
                  <a:pt x="1018" y="370"/>
                </a:lnTo>
                <a:lnTo>
                  <a:pt x="1018" y="366"/>
                </a:lnTo>
                <a:lnTo>
                  <a:pt x="1022" y="366"/>
                </a:lnTo>
                <a:lnTo>
                  <a:pt x="1026" y="366"/>
                </a:lnTo>
                <a:lnTo>
                  <a:pt x="1030" y="366"/>
                </a:lnTo>
                <a:lnTo>
                  <a:pt x="1030" y="362"/>
                </a:lnTo>
                <a:lnTo>
                  <a:pt x="1030" y="358"/>
                </a:lnTo>
                <a:lnTo>
                  <a:pt x="1032" y="358"/>
                </a:lnTo>
                <a:lnTo>
                  <a:pt x="1036" y="358"/>
                </a:lnTo>
                <a:lnTo>
                  <a:pt x="1036" y="362"/>
                </a:lnTo>
                <a:lnTo>
                  <a:pt x="1040" y="362"/>
                </a:lnTo>
                <a:lnTo>
                  <a:pt x="1040" y="366"/>
                </a:lnTo>
                <a:lnTo>
                  <a:pt x="1044" y="366"/>
                </a:lnTo>
                <a:lnTo>
                  <a:pt x="1044" y="370"/>
                </a:lnTo>
                <a:lnTo>
                  <a:pt x="1044" y="374"/>
                </a:lnTo>
                <a:lnTo>
                  <a:pt x="1040" y="374"/>
                </a:lnTo>
                <a:lnTo>
                  <a:pt x="1036" y="374"/>
                </a:lnTo>
                <a:lnTo>
                  <a:pt x="1036" y="370"/>
                </a:lnTo>
                <a:lnTo>
                  <a:pt x="1032" y="370"/>
                </a:lnTo>
                <a:lnTo>
                  <a:pt x="1032" y="374"/>
                </a:lnTo>
                <a:lnTo>
                  <a:pt x="1030" y="374"/>
                </a:lnTo>
                <a:lnTo>
                  <a:pt x="1026" y="374"/>
                </a:lnTo>
                <a:lnTo>
                  <a:pt x="1022" y="378"/>
                </a:lnTo>
                <a:lnTo>
                  <a:pt x="1018" y="378"/>
                </a:lnTo>
                <a:lnTo>
                  <a:pt x="1014" y="378"/>
                </a:lnTo>
                <a:lnTo>
                  <a:pt x="1010" y="378"/>
                </a:lnTo>
                <a:lnTo>
                  <a:pt x="1006" y="378"/>
                </a:lnTo>
                <a:lnTo>
                  <a:pt x="1004" y="378"/>
                </a:lnTo>
                <a:lnTo>
                  <a:pt x="1006" y="378"/>
                </a:lnTo>
                <a:lnTo>
                  <a:pt x="1010" y="378"/>
                </a:lnTo>
                <a:lnTo>
                  <a:pt x="1014" y="378"/>
                </a:lnTo>
                <a:lnTo>
                  <a:pt x="1018" y="378"/>
                </a:lnTo>
                <a:lnTo>
                  <a:pt x="1022" y="378"/>
                </a:lnTo>
                <a:lnTo>
                  <a:pt x="1026" y="378"/>
                </a:lnTo>
                <a:lnTo>
                  <a:pt x="1030" y="378"/>
                </a:lnTo>
                <a:lnTo>
                  <a:pt x="1032" y="380"/>
                </a:lnTo>
                <a:lnTo>
                  <a:pt x="1036" y="380"/>
                </a:lnTo>
                <a:lnTo>
                  <a:pt x="1036" y="378"/>
                </a:lnTo>
                <a:lnTo>
                  <a:pt x="1040" y="380"/>
                </a:lnTo>
                <a:lnTo>
                  <a:pt x="1044" y="380"/>
                </a:lnTo>
                <a:lnTo>
                  <a:pt x="1048" y="380"/>
                </a:lnTo>
                <a:lnTo>
                  <a:pt x="1052" y="380"/>
                </a:lnTo>
                <a:lnTo>
                  <a:pt x="1052" y="384"/>
                </a:lnTo>
                <a:lnTo>
                  <a:pt x="1052" y="388"/>
                </a:lnTo>
                <a:lnTo>
                  <a:pt x="1048" y="388"/>
                </a:lnTo>
                <a:lnTo>
                  <a:pt x="1044" y="384"/>
                </a:lnTo>
                <a:lnTo>
                  <a:pt x="1040" y="384"/>
                </a:lnTo>
                <a:lnTo>
                  <a:pt x="1040" y="388"/>
                </a:lnTo>
                <a:lnTo>
                  <a:pt x="1036" y="388"/>
                </a:lnTo>
                <a:lnTo>
                  <a:pt x="1032" y="384"/>
                </a:lnTo>
                <a:lnTo>
                  <a:pt x="1030" y="384"/>
                </a:lnTo>
                <a:lnTo>
                  <a:pt x="1026" y="384"/>
                </a:lnTo>
                <a:lnTo>
                  <a:pt x="1022" y="384"/>
                </a:lnTo>
                <a:lnTo>
                  <a:pt x="1022" y="380"/>
                </a:lnTo>
                <a:lnTo>
                  <a:pt x="1018" y="380"/>
                </a:lnTo>
                <a:lnTo>
                  <a:pt x="1014" y="384"/>
                </a:lnTo>
                <a:lnTo>
                  <a:pt x="1018" y="384"/>
                </a:lnTo>
                <a:lnTo>
                  <a:pt x="1018" y="380"/>
                </a:lnTo>
                <a:lnTo>
                  <a:pt x="1022" y="384"/>
                </a:lnTo>
                <a:lnTo>
                  <a:pt x="1026" y="384"/>
                </a:lnTo>
                <a:lnTo>
                  <a:pt x="1030" y="384"/>
                </a:lnTo>
                <a:lnTo>
                  <a:pt x="1032" y="384"/>
                </a:lnTo>
                <a:lnTo>
                  <a:pt x="1030" y="384"/>
                </a:lnTo>
                <a:lnTo>
                  <a:pt x="1026" y="384"/>
                </a:lnTo>
                <a:lnTo>
                  <a:pt x="1022" y="384"/>
                </a:lnTo>
                <a:lnTo>
                  <a:pt x="1018" y="384"/>
                </a:lnTo>
                <a:lnTo>
                  <a:pt x="1022" y="384"/>
                </a:lnTo>
                <a:lnTo>
                  <a:pt x="1026" y="384"/>
                </a:lnTo>
                <a:lnTo>
                  <a:pt x="1022" y="388"/>
                </a:lnTo>
                <a:lnTo>
                  <a:pt x="1018" y="388"/>
                </a:lnTo>
                <a:lnTo>
                  <a:pt x="1018" y="392"/>
                </a:lnTo>
                <a:lnTo>
                  <a:pt x="1022" y="388"/>
                </a:lnTo>
                <a:lnTo>
                  <a:pt x="1026" y="388"/>
                </a:lnTo>
                <a:lnTo>
                  <a:pt x="1030" y="388"/>
                </a:lnTo>
                <a:lnTo>
                  <a:pt x="1032" y="388"/>
                </a:lnTo>
                <a:lnTo>
                  <a:pt x="1036" y="392"/>
                </a:lnTo>
                <a:lnTo>
                  <a:pt x="1032" y="392"/>
                </a:lnTo>
                <a:lnTo>
                  <a:pt x="1030" y="392"/>
                </a:lnTo>
                <a:lnTo>
                  <a:pt x="1026" y="392"/>
                </a:lnTo>
                <a:lnTo>
                  <a:pt x="1030" y="392"/>
                </a:lnTo>
                <a:lnTo>
                  <a:pt x="1032" y="392"/>
                </a:lnTo>
                <a:lnTo>
                  <a:pt x="1032" y="396"/>
                </a:lnTo>
                <a:lnTo>
                  <a:pt x="1030" y="396"/>
                </a:lnTo>
                <a:lnTo>
                  <a:pt x="1030" y="392"/>
                </a:lnTo>
                <a:lnTo>
                  <a:pt x="1026" y="392"/>
                </a:lnTo>
                <a:lnTo>
                  <a:pt x="1026" y="396"/>
                </a:lnTo>
                <a:lnTo>
                  <a:pt x="1030" y="396"/>
                </a:lnTo>
                <a:lnTo>
                  <a:pt x="1032" y="396"/>
                </a:lnTo>
                <a:lnTo>
                  <a:pt x="1036" y="396"/>
                </a:lnTo>
                <a:lnTo>
                  <a:pt x="1032" y="396"/>
                </a:lnTo>
                <a:lnTo>
                  <a:pt x="1030" y="396"/>
                </a:lnTo>
                <a:lnTo>
                  <a:pt x="1026" y="396"/>
                </a:lnTo>
                <a:lnTo>
                  <a:pt x="1022" y="396"/>
                </a:lnTo>
                <a:lnTo>
                  <a:pt x="1018" y="396"/>
                </a:lnTo>
                <a:lnTo>
                  <a:pt x="1014" y="396"/>
                </a:lnTo>
                <a:lnTo>
                  <a:pt x="1018" y="396"/>
                </a:lnTo>
                <a:lnTo>
                  <a:pt x="1014" y="396"/>
                </a:lnTo>
                <a:lnTo>
                  <a:pt x="1018" y="396"/>
                </a:lnTo>
                <a:lnTo>
                  <a:pt x="1030" y="400"/>
                </a:lnTo>
                <a:lnTo>
                  <a:pt x="1032" y="400"/>
                </a:lnTo>
                <a:lnTo>
                  <a:pt x="1030" y="400"/>
                </a:lnTo>
                <a:lnTo>
                  <a:pt x="1026" y="400"/>
                </a:lnTo>
                <a:lnTo>
                  <a:pt x="1022" y="400"/>
                </a:lnTo>
                <a:lnTo>
                  <a:pt x="1026" y="400"/>
                </a:lnTo>
                <a:lnTo>
                  <a:pt x="1026" y="404"/>
                </a:lnTo>
                <a:lnTo>
                  <a:pt x="1022" y="404"/>
                </a:lnTo>
                <a:lnTo>
                  <a:pt x="1026" y="404"/>
                </a:lnTo>
                <a:lnTo>
                  <a:pt x="1026" y="400"/>
                </a:lnTo>
                <a:lnTo>
                  <a:pt x="1030" y="400"/>
                </a:lnTo>
                <a:lnTo>
                  <a:pt x="1030" y="404"/>
                </a:lnTo>
                <a:lnTo>
                  <a:pt x="1032" y="404"/>
                </a:lnTo>
                <a:lnTo>
                  <a:pt x="1036" y="404"/>
                </a:lnTo>
                <a:lnTo>
                  <a:pt x="1040" y="404"/>
                </a:lnTo>
                <a:lnTo>
                  <a:pt x="1036" y="404"/>
                </a:lnTo>
                <a:lnTo>
                  <a:pt x="1036" y="408"/>
                </a:lnTo>
                <a:lnTo>
                  <a:pt x="1040" y="408"/>
                </a:lnTo>
                <a:lnTo>
                  <a:pt x="1040" y="404"/>
                </a:lnTo>
                <a:lnTo>
                  <a:pt x="1044" y="404"/>
                </a:lnTo>
                <a:lnTo>
                  <a:pt x="1044" y="408"/>
                </a:lnTo>
                <a:lnTo>
                  <a:pt x="1040" y="408"/>
                </a:lnTo>
                <a:lnTo>
                  <a:pt x="1044" y="408"/>
                </a:lnTo>
                <a:lnTo>
                  <a:pt x="1044" y="404"/>
                </a:lnTo>
                <a:lnTo>
                  <a:pt x="1048" y="404"/>
                </a:lnTo>
                <a:lnTo>
                  <a:pt x="1052" y="404"/>
                </a:lnTo>
                <a:lnTo>
                  <a:pt x="1052" y="408"/>
                </a:lnTo>
                <a:lnTo>
                  <a:pt x="1048" y="408"/>
                </a:lnTo>
                <a:lnTo>
                  <a:pt x="1044" y="408"/>
                </a:lnTo>
                <a:lnTo>
                  <a:pt x="1040" y="408"/>
                </a:lnTo>
                <a:lnTo>
                  <a:pt x="1036" y="408"/>
                </a:lnTo>
                <a:lnTo>
                  <a:pt x="1032" y="408"/>
                </a:lnTo>
                <a:lnTo>
                  <a:pt x="1032" y="410"/>
                </a:lnTo>
                <a:lnTo>
                  <a:pt x="1036" y="410"/>
                </a:lnTo>
                <a:lnTo>
                  <a:pt x="1036" y="408"/>
                </a:lnTo>
                <a:lnTo>
                  <a:pt x="1040" y="408"/>
                </a:lnTo>
                <a:lnTo>
                  <a:pt x="1040" y="410"/>
                </a:lnTo>
                <a:lnTo>
                  <a:pt x="1036" y="410"/>
                </a:lnTo>
                <a:lnTo>
                  <a:pt x="1040" y="410"/>
                </a:lnTo>
                <a:lnTo>
                  <a:pt x="1040" y="408"/>
                </a:lnTo>
                <a:lnTo>
                  <a:pt x="1044" y="408"/>
                </a:lnTo>
                <a:lnTo>
                  <a:pt x="1048" y="408"/>
                </a:lnTo>
                <a:lnTo>
                  <a:pt x="1044" y="408"/>
                </a:lnTo>
                <a:lnTo>
                  <a:pt x="1044" y="410"/>
                </a:lnTo>
                <a:lnTo>
                  <a:pt x="1040" y="410"/>
                </a:lnTo>
                <a:lnTo>
                  <a:pt x="1044" y="410"/>
                </a:lnTo>
                <a:lnTo>
                  <a:pt x="1040" y="410"/>
                </a:lnTo>
                <a:lnTo>
                  <a:pt x="1036" y="410"/>
                </a:lnTo>
                <a:lnTo>
                  <a:pt x="1040" y="410"/>
                </a:lnTo>
                <a:lnTo>
                  <a:pt x="1040" y="414"/>
                </a:lnTo>
                <a:lnTo>
                  <a:pt x="1044" y="410"/>
                </a:lnTo>
                <a:lnTo>
                  <a:pt x="1048" y="408"/>
                </a:lnTo>
                <a:lnTo>
                  <a:pt x="1048" y="410"/>
                </a:lnTo>
                <a:lnTo>
                  <a:pt x="1052" y="410"/>
                </a:lnTo>
                <a:lnTo>
                  <a:pt x="1048" y="414"/>
                </a:lnTo>
                <a:lnTo>
                  <a:pt x="1052" y="414"/>
                </a:lnTo>
                <a:lnTo>
                  <a:pt x="1052" y="410"/>
                </a:lnTo>
                <a:lnTo>
                  <a:pt x="1052" y="414"/>
                </a:lnTo>
                <a:lnTo>
                  <a:pt x="1052" y="418"/>
                </a:lnTo>
                <a:lnTo>
                  <a:pt x="1052" y="414"/>
                </a:lnTo>
                <a:lnTo>
                  <a:pt x="1052" y="410"/>
                </a:lnTo>
                <a:lnTo>
                  <a:pt x="1056" y="410"/>
                </a:lnTo>
                <a:lnTo>
                  <a:pt x="1056" y="414"/>
                </a:lnTo>
                <a:lnTo>
                  <a:pt x="1060" y="414"/>
                </a:lnTo>
                <a:lnTo>
                  <a:pt x="1056" y="414"/>
                </a:lnTo>
                <a:lnTo>
                  <a:pt x="1056" y="418"/>
                </a:lnTo>
                <a:lnTo>
                  <a:pt x="1052" y="418"/>
                </a:lnTo>
                <a:lnTo>
                  <a:pt x="1056" y="422"/>
                </a:lnTo>
                <a:lnTo>
                  <a:pt x="1056" y="418"/>
                </a:lnTo>
                <a:lnTo>
                  <a:pt x="1060" y="418"/>
                </a:lnTo>
                <a:lnTo>
                  <a:pt x="1062" y="414"/>
                </a:lnTo>
                <a:lnTo>
                  <a:pt x="1062" y="410"/>
                </a:lnTo>
                <a:lnTo>
                  <a:pt x="1062" y="414"/>
                </a:lnTo>
                <a:lnTo>
                  <a:pt x="1062" y="418"/>
                </a:lnTo>
                <a:lnTo>
                  <a:pt x="1060" y="418"/>
                </a:lnTo>
                <a:lnTo>
                  <a:pt x="1062" y="418"/>
                </a:lnTo>
                <a:lnTo>
                  <a:pt x="1062" y="422"/>
                </a:lnTo>
                <a:lnTo>
                  <a:pt x="1060" y="422"/>
                </a:lnTo>
                <a:lnTo>
                  <a:pt x="1060" y="426"/>
                </a:lnTo>
                <a:lnTo>
                  <a:pt x="1062" y="426"/>
                </a:lnTo>
                <a:lnTo>
                  <a:pt x="1062" y="422"/>
                </a:lnTo>
                <a:lnTo>
                  <a:pt x="1062" y="418"/>
                </a:lnTo>
                <a:lnTo>
                  <a:pt x="1066" y="414"/>
                </a:lnTo>
                <a:lnTo>
                  <a:pt x="1070" y="414"/>
                </a:lnTo>
                <a:lnTo>
                  <a:pt x="1070" y="418"/>
                </a:lnTo>
                <a:lnTo>
                  <a:pt x="1066" y="418"/>
                </a:lnTo>
                <a:lnTo>
                  <a:pt x="1066" y="422"/>
                </a:lnTo>
                <a:lnTo>
                  <a:pt x="1070" y="422"/>
                </a:lnTo>
                <a:lnTo>
                  <a:pt x="1070" y="426"/>
                </a:lnTo>
                <a:lnTo>
                  <a:pt x="1070" y="422"/>
                </a:lnTo>
                <a:lnTo>
                  <a:pt x="1066" y="422"/>
                </a:lnTo>
                <a:lnTo>
                  <a:pt x="1070" y="418"/>
                </a:lnTo>
                <a:lnTo>
                  <a:pt x="1074" y="418"/>
                </a:lnTo>
                <a:lnTo>
                  <a:pt x="1074" y="414"/>
                </a:lnTo>
                <a:lnTo>
                  <a:pt x="1076" y="418"/>
                </a:lnTo>
                <a:lnTo>
                  <a:pt x="1074" y="418"/>
                </a:lnTo>
                <a:lnTo>
                  <a:pt x="1074" y="422"/>
                </a:lnTo>
                <a:lnTo>
                  <a:pt x="1074" y="426"/>
                </a:lnTo>
                <a:lnTo>
                  <a:pt x="1074" y="422"/>
                </a:lnTo>
                <a:lnTo>
                  <a:pt x="1076" y="422"/>
                </a:lnTo>
                <a:lnTo>
                  <a:pt x="1076" y="426"/>
                </a:lnTo>
                <a:lnTo>
                  <a:pt x="1076" y="422"/>
                </a:lnTo>
                <a:lnTo>
                  <a:pt x="1080" y="422"/>
                </a:lnTo>
                <a:lnTo>
                  <a:pt x="1084" y="422"/>
                </a:lnTo>
                <a:lnTo>
                  <a:pt x="1080" y="422"/>
                </a:lnTo>
                <a:lnTo>
                  <a:pt x="1080" y="426"/>
                </a:lnTo>
                <a:lnTo>
                  <a:pt x="1080" y="422"/>
                </a:lnTo>
                <a:lnTo>
                  <a:pt x="1084" y="422"/>
                </a:lnTo>
                <a:lnTo>
                  <a:pt x="1088" y="426"/>
                </a:lnTo>
                <a:lnTo>
                  <a:pt x="1088" y="430"/>
                </a:lnTo>
                <a:lnTo>
                  <a:pt x="1084" y="430"/>
                </a:lnTo>
                <a:lnTo>
                  <a:pt x="1080" y="430"/>
                </a:lnTo>
                <a:lnTo>
                  <a:pt x="1084" y="430"/>
                </a:lnTo>
                <a:lnTo>
                  <a:pt x="1088" y="430"/>
                </a:lnTo>
                <a:lnTo>
                  <a:pt x="1088" y="434"/>
                </a:lnTo>
                <a:lnTo>
                  <a:pt x="1084" y="434"/>
                </a:lnTo>
                <a:lnTo>
                  <a:pt x="1080" y="434"/>
                </a:lnTo>
                <a:lnTo>
                  <a:pt x="1076" y="434"/>
                </a:lnTo>
                <a:lnTo>
                  <a:pt x="1080" y="434"/>
                </a:lnTo>
                <a:lnTo>
                  <a:pt x="1084" y="434"/>
                </a:lnTo>
                <a:lnTo>
                  <a:pt x="1080" y="434"/>
                </a:lnTo>
                <a:lnTo>
                  <a:pt x="1076" y="436"/>
                </a:lnTo>
                <a:lnTo>
                  <a:pt x="1080" y="436"/>
                </a:lnTo>
                <a:lnTo>
                  <a:pt x="1084" y="436"/>
                </a:lnTo>
                <a:lnTo>
                  <a:pt x="1084" y="434"/>
                </a:lnTo>
                <a:lnTo>
                  <a:pt x="1088" y="434"/>
                </a:lnTo>
                <a:lnTo>
                  <a:pt x="1088" y="436"/>
                </a:lnTo>
                <a:lnTo>
                  <a:pt x="1084" y="436"/>
                </a:lnTo>
                <a:lnTo>
                  <a:pt x="1080" y="436"/>
                </a:lnTo>
                <a:lnTo>
                  <a:pt x="1076" y="440"/>
                </a:lnTo>
                <a:lnTo>
                  <a:pt x="1080" y="440"/>
                </a:lnTo>
                <a:lnTo>
                  <a:pt x="1080" y="436"/>
                </a:lnTo>
                <a:lnTo>
                  <a:pt x="1084" y="436"/>
                </a:lnTo>
                <a:lnTo>
                  <a:pt x="1088" y="436"/>
                </a:lnTo>
                <a:lnTo>
                  <a:pt x="1092" y="436"/>
                </a:lnTo>
                <a:lnTo>
                  <a:pt x="1092" y="434"/>
                </a:lnTo>
                <a:lnTo>
                  <a:pt x="1096" y="436"/>
                </a:lnTo>
                <a:lnTo>
                  <a:pt x="1096" y="440"/>
                </a:lnTo>
                <a:lnTo>
                  <a:pt x="1092" y="440"/>
                </a:lnTo>
                <a:lnTo>
                  <a:pt x="1096" y="440"/>
                </a:lnTo>
                <a:lnTo>
                  <a:pt x="1096" y="436"/>
                </a:lnTo>
                <a:lnTo>
                  <a:pt x="1100" y="434"/>
                </a:lnTo>
                <a:lnTo>
                  <a:pt x="1104" y="434"/>
                </a:lnTo>
                <a:lnTo>
                  <a:pt x="1104" y="436"/>
                </a:lnTo>
                <a:lnTo>
                  <a:pt x="1100" y="436"/>
                </a:lnTo>
                <a:lnTo>
                  <a:pt x="1100" y="440"/>
                </a:lnTo>
                <a:lnTo>
                  <a:pt x="1096" y="444"/>
                </a:lnTo>
                <a:lnTo>
                  <a:pt x="1092" y="444"/>
                </a:lnTo>
                <a:lnTo>
                  <a:pt x="1096" y="444"/>
                </a:lnTo>
                <a:lnTo>
                  <a:pt x="1096" y="448"/>
                </a:lnTo>
                <a:lnTo>
                  <a:pt x="1100" y="444"/>
                </a:lnTo>
                <a:lnTo>
                  <a:pt x="1104" y="440"/>
                </a:lnTo>
                <a:lnTo>
                  <a:pt x="1106" y="440"/>
                </a:lnTo>
                <a:lnTo>
                  <a:pt x="1106" y="444"/>
                </a:lnTo>
                <a:lnTo>
                  <a:pt x="1106" y="448"/>
                </a:lnTo>
                <a:lnTo>
                  <a:pt x="1104" y="448"/>
                </a:lnTo>
                <a:lnTo>
                  <a:pt x="1106" y="448"/>
                </a:lnTo>
                <a:lnTo>
                  <a:pt x="1106" y="444"/>
                </a:lnTo>
                <a:lnTo>
                  <a:pt x="1106" y="440"/>
                </a:lnTo>
                <a:lnTo>
                  <a:pt x="1110" y="440"/>
                </a:lnTo>
                <a:lnTo>
                  <a:pt x="1110" y="444"/>
                </a:lnTo>
                <a:lnTo>
                  <a:pt x="1114" y="448"/>
                </a:lnTo>
                <a:lnTo>
                  <a:pt x="1110" y="444"/>
                </a:lnTo>
                <a:lnTo>
                  <a:pt x="1110" y="440"/>
                </a:lnTo>
                <a:lnTo>
                  <a:pt x="1114" y="440"/>
                </a:lnTo>
                <a:lnTo>
                  <a:pt x="1118" y="440"/>
                </a:lnTo>
                <a:lnTo>
                  <a:pt x="1114" y="444"/>
                </a:lnTo>
                <a:lnTo>
                  <a:pt x="1118" y="444"/>
                </a:lnTo>
                <a:lnTo>
                  <a:pt x="1118" y="440"/>
                </a:lnTo>
                <a:lnTo>
                  <a:pt x="1122" y="440"/>
                </a:lnTo>
                <a:lnTo>
                  <a:pt x="1122" y="444"/>
                </a:lnTo>
                <a:lnTo>
                  <a:pt x="1126" y="448"/>
                </a:lnTo>
                <a:lnTo>
                  <a:pt x="1130" y="452"/>
                </a:lnTo>
                <a:lnTo>
                  <a:pt x="1126" y="452"/>
                </a:lnTo>
                <a:lnTo>
                  <a:pt x="1122" y="452"/>
                </a:lnTo>
                <a:lnTo>
                  <a:pt x="1122" y="448"/>
                </a:lnTo>
                <a:lnTo>
                  <a:pt x="1118" y="448"/>
                </a:lnTo>
                <a:lnTo>
                  <a:pt x="1114" y="452"/>
                </a:lnTo>
                <a:lnTo>
                  <a:pt x="1118" y="452"/>
                </a:lnTo>
                <a:lnTo>
                  <a:pt x="1118" y="448"/>
                </a:lnTo>
                <a:lnTo>
                  <a:pt x="1118" y="452"/>
                </a:lnTo>
                <a:lnTo>
                  <a:pt x="1122" y="452"/>
                </a:lnTo>
                <a:lnTo>
                  <a:pt x="1122" y="456"/>
                </a:lnTo>
                <a:lnTo>
                  <a:pt x="1118" y="456"/>
                </a:lnTo>
                <a:lnTo>
                  <a:pt x="1122" y="456"/>
                </a:lnTo>
                <a:lnTo>
                  <a:pt x="1126" y="456"/>
                </a:lnTo>
                <a:lnTo>
                  <a:pt x="1122" y="456"/>
                </a:lnTo>
                <a:lnTo>
                  <a:pt x="1118" y="460"/>
                </a:lnTo>
                <a:lnTo>
                  <a:pt x="1114" y="460"/>
                </a:lnTo>
                <a:lnTo>
                  <a:pt x="1114" y="456"/>
                </a:lnTo>
                <a:lnTo>
                  <a:pt x="1110" y="456"/>
                </a:lnTo>
                <a:lnTo>
                  <a:pt x="1106" y="456"/>
                </a:lnTo>
                <a:lnTo>
                  <a:pt x="1110" y="456"/>
                </a:lnTo>
                <a:lnTo>
                  <a:pt x="1110" y="460"/>
                </a:lnTo>
                <a:lnTo>
                  <a:pt x="1114" y="460"/>
                </a:lnTo>
                <a:lnTo>
                  <a:pt x="1110" y="460"/>
                </a:lnTo>
                <a:lnTo>
                  <a:pt x="1106" y="460"/>
                </a:lnTo>
                <a:lnTo>
                  <a:pt x="1104" y="456"/>
                </a:lnTo>
                <a:lnTo>
                  <a:pt x="1106" y="460"/>
                </a:lnTo>
                <a:lnTo>
                  <a:pt x="1110" y="460"/>
                </a:lnTo>
                <a:lnTo>
                  <a:pt x="1114" y="464"/>
                </a:lnTo>
                <a:lnTo>
                  <a:pt x="1118" y="464"/>
                </a:lnTo>
                <a:lnTo>
                  <a:pt x="1114" y="466"/>
                </a:lnTo>
                <a:lnTo>
                  <a:pt x="1110" y="466"/>
                </a:lnTo>
                <a:lnTo>
                  <a:pt x="1110" y="464"/>
                </a:lnTo>
                <a:lnTo>
                  <a:pt x="1106" y="464"/>
                </a:lnTo>
                <a:lnTo>
                  <a:pt x="1104" y="464"/>
                </a:lnTo>
                <a:lnTo>
                  <a:pt x="1106" y="464"/>
                </a:lnTo>
                <a:lnTo>
                  <a:pt x="1106" y="466"/>
                </a:lnTo>
                <a:lnTo>
                  <a:pt x="1110" y="466"/>
                </a:lnTo>
                <a:lnTo>
                  <a:pt x="1114" y="470"/>
                </a:lnTo>
                <a:lnTo>
                  <a:pt x="1110" y="470"/>
                </a:lnTo>
                <a:lnTo>
                  <a:pt x="1106" y="470"/>
                </a:lnTo>
                <a:lnTo>
                  <a:pt x="1106" y="466"/>
                </a:lnTo>
                <a:lnTo>
                  <a:pt x="1104" y="466"/>
                </a:lnTo>
                <a:lnTo>
                  <a:pt x="1106" y="470"/>
                </a:lnTo>
                <a:lnTo>
                  <a:pt x="1110" y="470"/>
                </a:lnTo>
                <a:lnTo>
                  <a:pt x="1106" y="470"/>
                </a:lnTo>
                <a:lnTo>
                  <a:pt x="1106" y="474"/>
                </a:lnTo>
                <a:lnTo>
                  <a:pt x="1104" y="474"/>
                </a:lnTo>
                <a:lnTo>
                  <a:pt x="1104" y="470"/>
                </a:lnTo>
                <a:lnTo>
                  <a:pt x="1104" y="474"/>
                </a:lnTo>
                <a:lnTo>
                  <a:pt x="1100" y="474"/>
                </a:lnTo>
                <a:lnTo>
                  <a:pt x="1096" y="470"/>
                </a:lnTo>
                <a:lnTo>
                  <a:pt x="1100" y="474"/>
                </a:lnTo>
                <a:lnTo>
                  <a:pt x="1096" y="474"/>
                </a:lnTo>
                <a:lnTo>
                  <a:pt x="1092" y="474"/>
                </a:lnTo>
                <a:lnTo>
                  <a:pt x="1096" y="474"/>
                </a:lnTo>
                <a:lnTo>
                  <a:pt x="1100" y="474"/>
                </a:lnTo>
                <a:lnTo>
                  <a:pt x="1100" y="478"/>
                </a:lnTo>
                <a:lnTo>
                  <a:pt x="1096" y="478"/>
                </a:lnTo>
                <a:lnTo>
                  <a:pt x="1096" y="474"/>
                </a:lnTo>
                <a:lnTo>
                  <a:pt x="1096" y="478"/>
                </a:lnTo>
                <a:lnTo>
                  <a:pt x="1100" y="478"/>
                </a:lnTo>
                <a:lnTo>
                  <a:pt x="1096" y="478"/>
                </a:lnTo>
                <a:lnTo>
                  <a:pt x="1092" y="478"/>
                </a:lnTo>
                <a:lnTo>
                  <a:pt x="1096" y="478"/>
                </a:lnTo>
                <a:lnTo>
                  <a:pt x="1100" y="482"/>
                </a:lnTo>
                <a:lnTo>
                  <a:pt x="1096" y="486"/>
                </a:lnTo>
                <a:lnTo>
                  <a:pt x="1096" y="490"/>
                </a:lnTo>
                <a:lnTo>
                  <a:pt x="1096" y="494"/>
                </a:lnTo>
                <a:lnTo>
                  <a:pt x="1092" y="494"/>
                </a:lnTo>
                <a:lnTo>
                  <a:pt x="1092" y="490"/>
                </a:lnTo>
                <a:lnTo>
                  <a:pt x="1088" y="486"/>
                </a:lnTo>
                <a:lnTo>
                  <a:pt x="1088" y="490"/>
                </a:lnTo>
                <a:lnTo>
                  <a:pt x="1084" y="486"/>
                </a:lnTo>
                <a:lnTo>
                  <a:pt x="1088" y="486"/>
                </a:lnTo>
                <a:lnTo>
                  <a:pt x="1084" y="486"/>
                </a:lnTo>
                <a:lnTo>
                  <a:pt x="1084" y="482"/>
                </a:lnTo>
                <a:lnTo>
                  <a:pt x="1084" y="478"/>
                </a:lnTo>
                <a:lnTo>
                  <a:pt x="1080" y="482"/>
                </a:lnTo>
                <a:lnTo>
                  <a:pt x="1080" y="486"/>
                </a:lnTo>
                <a:lnTo>
                  <a:pt x="1076" y="486"/>
                </a:lnTo>
                <a:lnTo>
                  <a:pt x="1076" y="482"/>
                </a:lnTo>
                <a:lnTo>
                  <a:pt x="1076" y="486"/>
                </a:lnTo>
                <a:lnTo>
                  <a:pt x="1076" y="482"/>
                </a:lnTo>
                <a:lnTo>
                  <a:pt x="1080" y="482"/>
                </a:lnTo>
                <a:lnTo>
                  <a:pt x="1076" y="482"/>
                </a:lnTo>
                <a:lnTo>
                  <a:pt x="1080" y="478"/>
                </a:lnTo>
                <a:lnTo>
                  <a:pt x="1084" y="478"/>
                </a:lnTo>
                <a:lnTo>
                  <a:pt x="1080" y="478"/>
                </a:lnTo>
                <a:lnTo>
                  <a:pt x="1076" y="478"/>
                </a:lnTo>
                <a:lnTo>
                  <a:pt x="1074" y="478"/>
                </a:lnTo>
                <a:lnTo>
                  <a:pt x="1074" y="482"/>
                </a:lnTo>
                <a:lnTo>
                  <a:pt x="1074" y="478"/>
                </a:lnTo>
                <a:lnTo>
                  <a:pt x="1076" y="478"/>
                </a:lnTo>
                <a:lnTo>
                  <a:pt x="1076" y="474"/>
                </a:lnTo>
                <a:lnTo>
                  <a:pt x="1074" y="478"/>
                </a:lnTo>
                <a:lnTo>
                  <a:pt x="1070" y="478"/>
                </a:lnTo>
                <a:lnTo>
                  <a:pt x="1070" y="474"/>
                </a:lnTo>
                <a:lnTo>
                  <a:pt x="1074" y="474"/>
                </a:lnTo>
                <a:lnTo>
                  <a:pt x="1076" y="474"/>
                </a:lnTo>
                <a:lnTo>
                  <a:pt x="1076" y="470"/>
                </a:lnTo>
                <a:lnTo>
                  <a:pt x="1074" y="470"/>
                </a:lnTo>
                <a:lnTo>
                  <a:pt x="1074" y="474"/>
                </a:lnTo>
                <a:lnTo>
                  <a:pt x="1070" y="474"/>
                </a:lnTo>
                <a:lnTo>
                  <a:pt x="1070" y="470"/>
                </a:lnTo>
                <a:lnTo>
                  <a:pt x="1066" y="470"/>
                </a:lnTo>
                <a:lnTo>
                  <a:pt x="1070" y="470"/>
                </a:lnTo>
                <a:lnTo>
                  <a:pt x="1070" y="466"/>
                </a:lnTo>
                <a:lnTo>
                  <a:pt x="1074" y="466"/>
                </a:lnTo>
                <a:lnTo>
                  <a:pt x="1076" y="466"/>
                </a:lnTo>
                <a:lnTo>
                  <a:pt x="1076" y="464"/>
                </a:lnTo>
                <a:lnTo>
                  <a:pt x="1076" y="460"/>
                </a:lnTo>
                <a:lnTo>
                  <a:pt x="1080" y="460"/>
                </a:lnTo>
                <a:lnTo>
                  <a:pt x="1084" y="460"/>
                </a:lnTo>
                <a:lnTo>
                  <a:pt x="1084" y="456"/>
                </a:lnTo>
                <a:lnTo>
                  <a:pt x="1080" y="456"/>
                </a:lnTo>
                <a:lnTo>
                  <a:pt x="1076" y="460"/>
                </a:lnTo>
                <a:lnTo>
                  <a:pt x="1076" y="464"/>
                </a:lnTo>
                <a:lnTo>
                  <a:pt x="1074" y="464"/>
                </a:lnTo>
                <a:lnTo>
                  <a:pt x="1070" y="466"/>
                </a:lnTo>
                <a:lnTo>
                  <a:pt x="1062" y="466"/>
                </a:lnTo>
                <a:lnTo>
                  <a:pt x="1062" y="464"/>
                </a:lnTo>
                <a:lnTo>
                  <a:pt x="1066" y="464"/>
                </a:lnTo>
                <a:lnTo>
                  <a:pt x="1066" y="460"/>
                </a:lnTo>
                <a:lnTo>
                  <a:pt x="1070" y="456"/>
                </a:lnTo>
                <a:lnTo>
                  <a:pt x="1066" y="460"/>
                </a:lnTo>
                <a:lnTo>
                  <a:pt x="1062" y="464"/>
                </a:lnTo>
                <a:lnTo>
                  <a:pt x="1060" y="464"/>
                </a:lnTo>
                <a:lnTo>
                  <a:pt x="1060" y="460"/>
                </a:lnTo>
                <a:lnTo>
                  <a:pt x="1056" y="460"/>
                </a:lnTo>
                <a:lnTo>
                  <a:pt x="1052" y="456"/>
                </a:lnTo>
                <a:lnTo>
                  <a:pt x="1056" y="456"/>
                </a:lnTo>
                <a:lnTo>
                  <a:pt x="1052" y="456"/>
                </a:lnTo>
                <a:lnTo>
                  <a:pt x="1048" y="456"/>
                </a:lnTo>
                <a:lnTo>
                  <a:pt x="1048" y="452"/>
                </a:lnTo>
                <a:lnTo>
                  <a:pt x="1048" y="448"/>
                </a:lnTo>
                <a:lnTo>
                  <a:pt x="1048" y="452"/>
                </a:lnTo>
                <a:lnTo>
                  <a:pt x="1044" y="452"/>
                </a:lnTo>
                <a:lnTo>
                  <a:pt x="1040" y="452"/>
                </a:lnTo>
                <a:lnTo>
                  <a:pt x="1036" y="452"/>
                </a:lnTo>
                <a:lnTo>
                  <a:pt x="1040" y="452"/>
                </a:lnTo>
                <a:lnTo>
                  <a:pt x="1044" y="452"/>
                </a:lnTo>
                <a:lnTo>
                  <a:pt x="1044" y="456"/>
                </a:lnTo>
                <a:lnTo>
                  <a:pt x="1040" y="456"/>
                </a:lnTo>
                <a:lnTo>
                  <a:pt x="1044" y="456"/>
                </a:lnTo>
                <a:lnTo>
                  <a:pt x="1044" y="460"/>
                </a:lnTo>
                <a:lnTo>
                  <a:pt x="1040" y="460"/>
                </a:lnTo>
                <a:lnTo>
                  <a:pt x="1040" y="456"/>
                </a:lnTo>
                <a:lnTo>
                  <a:pt x="1036" y="456"/>
                </a:lnTo>
                <a:lnTo>
                  <a:pt x="1036" y="452"/>
                </a:lnTo>
                <a:lnTo>
                  <a:pt x="1032" y="452"/>
                </a:lnTo>
                <a:lnTo>
                  <a:pt x="1032" y="456"/>
                </a:lnTo>
                <a:lnTo>
                  <a:pt x="1036" y="456"/>
                </a:lnTo>
                <a:lnTo>
                  <a:pt x="1036" y="460"/>
                </a:lnTo>
                <a:lnTo>
                  <a:pt x="1040" y="460"/>
                </a:lnTo>
                <a:lnTo>
                  <a:pt x="1040" y="464"/>
                </a:lnTo>
                <a:lnTo>
                  <a:pt x="1044" y="464"/>
                </a:lnTo>
                <a:lnTo>
                  <a:pt x="1044" y="466"/>
                </a:lnTo>
                <a:lnTo>
                  <a:pt x="1040" y="466"/>
                </a:lnTo>
                <a:lnTo>
                  <a:pt x="1036" y="466"/>
                </a:lnTo>
                <a:lnTo>
                  <a:pt x="1032" y="466"/>
                </a:lnTo>
                <a:lnTo>
                  <a:pt x="1032" y="464"/>
                </a:lnTo>
                <a:lnTo>
                  <a:pt x="1030" y="464"/>
                </a:lnTo>
                <a:lnTo>
                  <a:pt x="1030" y="460"/>
                </a:lnTo>
                <a:lnTo>
                  <a:pt x="1026" y="460"/>
                </a:lnTo>
                <a:lnTo>
                  <a:pt x="1022" y="460"/>
                </a:lnTo>
                <a:lnTo>
                  <a:pt x="1026" y="460"/>
                </a:lnTo>
                <a:lnTo>
                  <a:pt x="1026" y="464"/>
                </a:lnTo>
                <a:lnTo>
                  <a:pt x="1030" y="464"/>
                </a:lnTo>
                <a:lnTo>
                  <a:pt x="1032" y="464"/>
                </a:lnTo>
                <a:lnTo>
                  <a:pt x="1032" y="466"/>
                </a:lnTo>
                <a:lnTo>
                  <a:pt x="1030" y="466"/>
                </a:lnTo>
                <a:lnTo>
                  <a:pt x="1030" y="464"/>
                </a:lnTo>
                <a:lnTo>
                  <a:pt x="1030" y="466"/>
                </a:lnTo>
                <a:lnTo>
                  <a:pt x="1030" y="470"/>
                </a:lnTo>
                <a:lnTo>
                  <a:pt x="1032" y="470"/>
                </a:lnTo>
                <a:lnTo>
                  <a:pt x="1036" y="470"/>
                </a:lnTo>
                <a:lnTo>
                  <a:pt x="1032" y="474"/>
                </a:lnTo>
                <a:lnTo>
                  <a:pt x="1032" y="478"/>
                </a:lnTo>
                <a:lnTo>
                  <a:pt x="1032" y="474"/>
                </a:lnTo>
                <a:lnTo>
                  <a:pt x="1036" y="474"/>
                </a:lnTo>
                <a:lnTo>
                  <a:pt x="1040" y="474"/>
                </a:lnTo>
                <a:lnTo>
                  <a:pt x="1044" y="474"/>
                </a:lnTo>
                <a:lnTo>
                  <a:pt x="1040" y="478"/>
                </a:lnTo>
                <a:lnTo>
                  <a:pt x="1044" y="478"/>
                </a:lnTo>
                <a:lnTo>
                  <a:pt x="1048" y="478"/>
                </a:lnTo>
                <a:lnTo>
                  <a:pt x="1044" y="482"/>
                </a:lnTo>
                <a:lnTo>
                  <a:pt x="1040" y="482"/>
                </a:lnTo>
                <a:lnTo>
                  <a:pt x="1044" y="482"/>
                </a:lnTo>
                <a:lnTo>
                  <a:pt x="1048" y="486"/>
                </a:lnTo>
                <a:lnTo>
                  <a:pt x="1044" y="486"/>
                </a:lnTo>
                <a:lnTo>
                  <a:pt x="1044" y="490"/>
                </a:lnTo>
                <a:lnTo>
                  <a:pt x="1048" y="486"/>
                </a:lnTo>
                <a:lnTo>
                  <a:pt x="1052" y="486"/>
                </a:lnTo>
                <a:lnTo>
                  <a:pt x="1048" y="490"/>
                </a:lnTo>
                <a:lnTo>
                  <a:pt x="1052" y="490"/>
                </a:lnTo>
                <a:lnTo>
                  <a:pt x="1052" y="494"/>
                </a:lnTo>
                <a:lnTo>
                  <a:pt x="1052" y="496"/>
                </a:lnTo>
                <a:lnTo>
                  <a:pt x="1052" y="494"/>
                </a:lnTo>
                <a:lnTo>
                  <a:pt x="1052" y="490"/>
                </a:lnTo>
                <a:lnTo>
                  <a:pt x="1056" y="490"/>
                </a:lnTo>
                <a:lnTo>
                  <a:pt x="1056" y="494"/>
                </a:lnTo>
                <a:lnTo>
                  <a:pt x="1060" y="494"/>
                </a:lnTo>
                <a:lnTo>
                  <a:pt x="1060" y="496"/>
                </a:lnTo>
                <a:lnTo>
                  <a:pt x="1060" y="494"/>
                </a:lnTo>
                <a:lnTo>
                  <a:pt x="1062" y="494"/>
                </a:lnTo>
                <a:lnTo>
                  <a:pt x="1060" y="496"/>
                </a:lnTo>
                <a:lnTo>
                  <a:pt x="1062" y="496"/>
                </a:lnTo>
                <a:lnTo>
                  <a:pt x="1062" y="494"/>
                </a:lnTo>
                <a:lnTo>
                  <a:pt x="1066" y="494"/>
                </a:lnTo>
                <a:lnTo>
                  <a:pt x="1066" y="496"/>
                </a:lnTo>
                <a:lnTo>
                  <a:pt x="1066" y="500"/>
                </a:lnTo>
                <a:lnTo>
                  <a:pt x="1070" y="500"/>
                </a:lnTo>
                <a:lnTo>
                  <a:pt x="1074" y="500"/>
                </a:lnTo>
                <a:lnTo>
                  <a:pt x="1074" y="504"/>
                </a:lnTo>
                <a:lnTo>
                  <a:pt x="1074" y="508"/>
                </a:lnTo>
                <a:lnTo>
                  <a:pt x="1070" y="508"/>
                </a:lnTo>
                <a:lnTo>
                  <a:pt x="1070" y="504"/>
                </a:lnTo>
                <a:lnTo>
                  <a:pt x="1066" y="504"/>
                </a:lnTo>
                <a:lnTo>
                  <a:pt x="1066" y="508"/>
                </a:lnTo>
                <a:lnTo>
                  <a:pt x="1070" y="508"/>
                </a:lnTo>
                <a:lnTo>
                  <a:pt x="1074" y="512"/>
                </a:lnTo>
                <a:lnTo>
                  <a:pt x="1076" y="512"/>
                </a:lnTo>
                <a:lnTo>
                  <a:pt x="1080" y="512"/>
                </a:lnTo>
                <a:lnTo>
                  <a:pt x="1080" y="516"/>
                </a:lnTo>
                <a:lnTo>
                  <a:pt x="1076" y="516"/>
                </a:lnTo>
                <a:lnTo>
                  <a:pt x="1074" y="516"/>
                </a:lnTo>
                <a:lnTo>
                  <a:pt x="1074" y="520"/>
                </a:lnTo>
                <a:lnTo>
                  <a:pt x="1076" y="520"/>
                </a:lnTo>
                <a:lnTo>
                  <a:pt x="1080" y="520"/>
                </a:lnTo>
                <a:lnTo>
                  <a:pt x="1080" y="522"/>
                </a:lnTo>
                <a:lnTo>
                  <a:pt x="1080" y="526"/>
                </a:lnTo>
                <a:lnTo>
                  <a:pt x="1080" y="530"/>
                </a:lnTo>
                <a:lnTo>
                  <a:pt x="1076" y="530"/>
                </a:lnTo>
                <a:lnTo>
                  <a:pt x="1076" y="526"/>
                </a:lnTo>
                <a:lnTo>
                  <a:pt x="1076" y="522"/>
                </a:lnTo>
                <a:lnTo>
                  <a:pt x="1074" y="522"/>
                </a:lnTo>
                <a:lnTo>
                  <a:pt x="1074" y="520"/>
                </a:lnTo>
                <a:lnTo>
                  <a:pt x="1070" y="520"/>
                </a:lnTo>
                <a:lnTo>
                  <a:pt x="1074" y="520"/>
                </a:lnTo>
                <a:lnTo>
                  <a:pt x="1074" y="522"/>
                </a:lnTo>
                <a:lnTo>
                  <a:pt x="1074" y="526"/>
                </a:lnTo>
                <a:lnTo>
                  <a:pt x="1076" y="530"/>
                </a:lnTo>
                <a:lnTo>
                  <a:pt x="1074" y="530"/>
                </a:lnTo>
                <a:lnTo>
                  <a:pt x="1074" y="534"/>
                </a:lnTo>
                <a:lnTo>
                  <a:pt x="1076" y="534"/>
                </a:lnTo>
                <a:lnTo>
                  <a:pt x="1076" y="538"/>
                </a:lnTo>
                <a:lnTo>
                  <a:pt x="1080" y="538"/>
                </a:lnTo>
                <a:lnTo>
                  <a:pt x="1076" y="542"/>
                </a:lnTo>
                <a:lnTo>
                  <a:pt x="1074" y="538"/>
                </a:lnTo>
                <a:lnTo>
                  <a:pt x="1070" y="538"/>
                </a:lnTo>
                <a:lnTo>
                  <a:pt x="1074" y="542"/>
                </a:lnTo>
                <a:lnTo>
                  <a:pt x="1074" y="546"/>
                </a:lnTo>
                <a:lnTo>
                  <a:pt x="1076" y="546"/>
                </a:lnTo>
                <a:lnTo>
                  <a:pt x="1074" y="546"/>
                </a:lnTo>
                <a:lnTo>
                  <a:pt x="1074" y="550"/>
                </a:lnTo>
                <a:lnTo>
                  <a:pt x="1070" y="546"/>
                </a:lnTo>
                <a:lnTo>
                  <a:pt x="1070" y="542"/>
                </a:lnTo>
                <a:lnTo>
                  <a:pt x="1066" y="542"/>
                </a:lnTo>
                <a:lnTo>
                  <a:pt x="1066" y="538"/>
                </a:lnTo>
                <a:lnTo>
                  <a:pt x="1062" y="538"/>
                </a:lnTo>
                <a:lnTo>
                  <a:pt x="1060" y="538"/>
                </a:lnTo>
                <a:lnTo>
                  <a:pt x="1060" y="534"/>
                </a:lnTo>
                <a:lnTo>
                  <a:pt x="1056" y="534"/>
                </a:lnTo>
                <a:lnTo>
                  <a:pt x="1060" y="538"/>
                </a:lnTo>
                <a:lnTo>
                  <a:pt x="1056" y="538"/>
                </a:lnTo>
                <a:lnTo>
                  <a:pt x="1056" y="534"/>
                </a:lnTo>
                <a:lnTo>
                  <a:pt x="1052" y="534"/>
                </a:lnTo>
                <a:lnTo>
                  <a:pt x="1052" y="530"/>
                </a:lnTo>
                <a:lnTo>
                  <a:pt x="1052" y="526"/>
                </a:lnTo>
                <a:lnTo>
                  <a:pt x="1052" y="530"/>
                </a:lnTo>
                <a:lnTo>
                  <a:pt x="1052" y="534"/>
                </a:lnTo>
                <a:lnTo>
                  <a:pt x="1052" y="538"/>
                </a:lnTo>
                <a:lnTo>
                  <a:pt x="1052" y="534"/>
                </a:lnTo>
                <a:lnTo>
                  <a:pt x="1052" y="530"/>
                </a:lnTo>
                <a:lnTo>
                  <a:pt x="1048" y="530"/>
                </a:lnTo>
                <a:lnTo>
                  <a:pt x="1048" y="534"/>
                </a:lnTo>
                <a:lnTo>
                  <a:pt x="1048" y="530"/>
                </a:lnTo>
                <a:lnTo>
                  <a:pt x="1048" y="526"/>
                </a:lnTo>
                <a:lnTo>
                  <a:pt x="1048" y="530"/>
                </a:lnTo>
                <a:lnTo>
                  <a:pt x="1044" y="530"/>
                </a:lnTo>
                <a:lnTo>
                  <a:pt x="1040" y="526"/>
                </a:lnTo>
                <a:lnTo>
                  <a:pt x="1036" y="522"/>
                </a:lnTo>
                <a:lnTo>
                  <a:pt x="1036" y="520"/>
                </a:lnTo>
                <a:lnTo>
                  <a:pt x="1032" y="520"/>
                </a:lnTo>
                <a:lnTo>
                  <a:pt x="1036" y="522"/>
                </a:lnTo>
                <a:lnTo>
                  <a:pt x="1036" y="526"/>
                </a:lnTo>
                <a:lnTo>
                  <a:pt x="1036" y="530"/>
                </a:lnTo>
                <a:lnTo>
                  <a:pt x="1036" y="526"/>
                </a:lnTo>
                <a:lnTo>
                  <a:pt x="1032" y="526"/>
                </a:lnTo>
                <a:lnTo>
                  <a:pt x="1032" y="522"/>
                </a:lnTo>
                <a:lnTo>
                  <a:pt x="1030" y="522"/>
                </a:lnTo>
                <a:lnTo>
                  <a:pt x="1026" y="522"/>
                </a:lnTo>
                <a:lnTo>
                  <a:pt x="1026" y="520"/>
                </a:lnTo>
                <a:lnTo>
                  <a:pt x="1022" y="520"/>
                </a:lnTo>
                <a:lnTo>
                  <a:pt x="1018" y="520"/>
                </a:lnTo>
                <a:lnTo>
                  <a:pt x="1022" y="522"/>
                </a:lnTo>
                <a:lnTo>
                  <a:pt x="1026" y="526"/>
                </a:lnTo>
                <a:lnTo>
                  <a:pt x="1030" y="530"/>
                </a:lnTo>
                <a:lnTo>
                  <a:pt x="1030" y="534"/>
                </a:lnTo>
                <a:lnTo>
                  <a:pt x="1032" y="534"/>
                </a:lnTo>
                <a:lnTo>
                  <a:pt x="1036" y="534"/>
                </a:lnTo>
                <a:lnTo>
                  <a:pt x="1036" y="538"/>
                </a:lnTo>
                <a:lnTo>
                  <a:pt x="1040" y="538"/>
                </a:lnTo>
                <a:lnTo>
                  <a:pt x="1036" y="538"/>
                </a:lnTo>
                <a:lnTo>
                  <a:pt x="1040" y="538"/>
                </a:lnTo>
                <a:lnTo>
                  <a:pt x="1044" y="542"/>
                </a:lnTo>
                <a:lnTo>
                  <a:pt x="1048" y="542"/>
                </a:lnTo>
                <a:lnTo>
                  <a:pt x="1048" y="546"/>
                </a:lnTo>
                <a:lnTo>
                  <a:pt x="1052" y="546"/>
                </a:lnTo>
                <a:lnTo>
                  <a:pt x="1056" y="550"/>
                </a:lnTo>
                <a:lnTo>
                  <a:pt x="1056" y="552"/>
                </a:lnTo>
                <a:lnTo>
                  <a:pt x="1060" y="552"/>
                </a:lnTo>
                <a:lnTo>
                  <a:pt x="1060" y="556"/>
                </a:lnTo>
                <a:lnTo>
                  <a:pt x="1062" y="556"/>
                </a:lnTo>
                <a:lnTo>
                  <a:pt x="1060" y="556"/>
                </a:lnTo>
                <a:lnTo>
                  <a:pt x="1060" y="560"/>
                </a:lnTo>
                <a:lnTo>
                  <a:pt x="1062" y="560"/>
                </a:lnTo>
                <a:lnTo>
                  <a:pt x="1062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2" y="564"/>
                </a:lnTo>
                <a:lnTo>
                  <a:pt x="1052" y="560"/>
                </a:lnTo>
                <a:lnTo>
                  <a:pt x="1048" y="560"/>
                </a:lnTo>
                <a:lnTo>
                  <a:pt x="1044" y="560"/>
                </a:lnTo>
                <a:lnTo>
                  <a:pt x="1040" y="556"/>
                </a:lnTo>
                <a:lnTo>
                  <a:pt x="1036" y="556"/>
                </a:lnTo>
                <a:lnTo>
                  <a:pt x="1032" y="556"/>
                </a:lnTo>
                <a:lnTo>
                  <a:pt x="1030" y="556"/>
                </a:lnTo>
                <a:lnTo>
                  <a:pt x="1026" y="556"/>
                </a:lnTo>
                <a:lnTo>
                  <a:pt x="1026" y="552"/>
                </a:lnTo>
                <a:lnTo>
                  <a:pt x="1022" y="552"/>
                </a:lnTo>
                <a:lnTo>
                  <a:pt x="1018" y="552"/>
                </a:lnTo>
                <a:lnTo>
                  <a:pt x="1018" y="550"/>
                </a:lnTo>
                <a:lnTo>
                  <a:pt x="1014" y="550"/>
                </a:lnTo>
                <a:lnTo>
                  <a:pt x="1014" y="546"/>
                </a:lnTo>
                <a:lnTo>
                  <a:pt x="1014" y="550"/>
                </a:lnTo>
                <a:lnTo>
                  <a:pt x="1010" y="546"/>
                </a:lnTo>
                <a:lnTo>
                  <a:pt x="1010" y="542"/>
                </a:lnTo>
                <a:lnTo>
                  <a:pt x="1006" y="542"/>
                </a:lnTo>
                <a:lnTo>
                  <a:pt x="1004" y="542"/>
                </a:lnTo>
                <a:lnTo>
                  <a:pt x="1004" y="542"/>
                </a:lnTo>
                <a:lnTo>
                  <a:pt x="1004" y="542"/>
                </a:lnTo>
                <a:close/>
                <a:moveTo>
                  <a:pt x="902" y="292"/>
                </a:moveTo>
                <a:lnTo>
                  <a:pt x="898" y="292"/>
                </a:lnTo>
                <a:lnTo>
                  <a:pt x="894" y="292"/>
                </a:lnTo>
                <a:lnTo>
                  <a:pt x="890" y="292"/>
                </a:lnTo>
                <a:lnTo>
                  <a:pt x="888" y="292"/>
                </a:lnTo>
                <a:lnTo>
                  <a:pt x="884" y="292"/>
                </a:lnTo>
                <a:lnTo>
                  <a:pt x="880" y="292"/>
                </a:lnTo>
                <a:lnTo>
                  <a:pt x="876" y="294"/>
                </a:lnTo>
                <a:lnTo>
                  <a:pt x="872" y="294"/>
                </a:lnTo>
                <a:lnTo>
                  <a:pt x="868" y="294"/>
                </a:lnTo>
                <a:lnTo>
                  <a:pt x="864" y="292"/>
                </a:lnTo>
                <a:lnTo>
                  <a:pt x="862" y="292"/>
                </a:lnTo>
                <a:lnTo>
                  <a:pt x="862" y="288"/>
                </a:lnTo>
                <a:lnTo>
                  <a:pt x="862" y="284"/>
                </a:lnTo>
                <a:lnTo>
                  <a:pt x="862" y="280"/>
                </a:lnTo>
                <a:lnTo>
                  <a:pt x="858" y="280"/>
                </a:lnTo>
                <a:lnTo>
                  <a:pt x="854" y="280"/>
                </a:lnTo>
                <a:lnTo>
                  <a:pt x="850" y="280"/>
                </a:lnTo>
                <a:lnTo>
                  <a:pt x="850" y="276"/>
                </a:lnTo>
                <a:lnTo>
                  <a:pt x="850" y="268"/>
                </a:lnTo>
                <a:lnTo>
                  <a:pt x="854" y="268"/>
                </a:lnTo>
                <a:lnTo>
                  <a:pt x="858" y="268"/>
                </a:lnTo>
                <a:lnTo>
                  <a:pt x="862" y="268"/>
                </a:lnTo>
                <a:lnTo>
                  <a:pt x="864" y="268"/>
                </a:lnTo>
                <a:lnTo>
                  <a:pt x="868" y="268"/>
                </a:lnTo>
                <a:lnTo>
                  <a:pt x="868" y="272"/>
                </a:lnTo>
                <a:lnTo>
                  <a:pt x="872" y="272"/>
                </a:lnTo>
                <a:lnTo>
                  <a:pt x="876" y="272"/>
                </a:lnTo>
                <a:lnTo>
                  <a:pt x="876" y="268"/>
                </a:lnTo>
                <a:lnTo>
                  <a:pt x="880" y="268"/>
                </a:lnTo>
                <a:lnTo>
                  <a:pt x="884" y="268"/>
                </a:lnTo>
                <a:lnTo>
                  <a:pt x="888" y="268"/>
                </a:lnTo>
                <a:lnTo>
                  <a:pt x="890" y="268"/>
                </a:lnTo>
                <a:lnTo>
                  <a:pt x="890" y="272"/>
                </a:lnTo>
                <a:lnTo>
                  <a:pt x="894" y="272"/>
                </a:lnTo>
                <a:lnTo>
                  <a:pt x="898" y="272"/>
                </a:lnTo>
                <a:lnTo>
                  <a:pt x="902" y="272"/>
                </a:lnTo>
                <a:lnTo>
                  <a:pt x="902" y="276"/>
                </a:lnTo>
                <a:lnTo>
                  <a:pt x="906" y="276"/>
                </a:lnTo>
                <a:lnTo>
                  <a:pt x="906" y="280"/>
                </a:lnTo>
                <a:lnTo>
                  <a:pt x="910" y="280"/>
                </a:lnTo>
                <a:lnTo>
                  <a:pt x="910" y="284"/>
                </a:lnTo>
                <a:lnTo>
                  <a:pt x="914" y="284"/>
                </a:lnTo>
                <a:lnTo>
                  <a:pt x="914" y="288"/>
                </a:lnTo>
                <a:lnTo>
                  <a:pt x="918" y="288"/>
                </a:lnTo>
                <a:lnTo>
                  <a:pt x="918" y="292"/>
                </a:lnTo>
                <a:lnTo>
                  <a:pt x="914" y="292"/>
                </a:lnTo>
                <a:lnTo>
                  <a:pt x="910" y="292"/>
                </a:lnTo>
                <a:lnTo>
                  <a:pt x="906" y="292"/>
                </a:lnTo>
                <a:lnTo>
                  <a:pt x="902" y="292"/>
                </a:lnTo>
                <a:lnTo>
                  <a:pt x="902" y="292"/>
                </a:lnTo>
                <a:lnTo>
                  <a:pt x="902" y="292"/>
                </a:lnTo>
                <a:close/>
                <a:moveTo>
                  <a:pt x="508" y="292"/>
                </a:moveTo>
                <a:lnTo>
                  <a:pt x="504" y="288"/>
                </a:lnTo>
                <a:lnTo>
                  <a:pt x="504" y="292"/>
                </a:lnTo>
                <a:lnTo>
                  <a:pt x="508" y="292"/>
                </a:lnTo>
                <a:lnTo>
                  <a:pt x="504" y="292"/>
                </a:lnTo>
                <a:lnTo>
                  <a:pt x="500" y="288"/>
                </a:lnTo>
                <a:lnTo>
                  <a:pt x="496" y="284"/>
                </a:lnTo>
                <a:lnTo>
                  <a:pt x="492" y="284"/>
                </a:lnTo>
                <a:lnTo>
                  <a:pt x="492" y="280"/>
                </a:lnTo>
                <a:lnTo>
                  <a:pt x="488" y="276"/>
                </a:lnTo>
                <a:lnTo>
                  <a:pt x="484" y="276"/>
                </a:lnTo>
                <a:lnTo>
                  <a:pt x="480" y="276"/>
                </a:lnTo>
                <a:lnTo>
                  <a:pt x="480" y="272"/>
                </a:lnTo>
                <a:lnTo>
                  <a:pt x="484" y="268"/>
                </a:lnTo>
                <a:lnTo>
                  <a:pt x="488" y="268"/>
                </a:lnTo>
                <a:lnTo>
                  <a:pt x="492" y="268"/>
                </a:lnTo>
                <a:lnTo>
                  <a:pt x="496" y="268"/>
                </a:lnTo>
                <a:lnTo>
                  <a:pt x="500" y="268"/>
                </a:lnTo>
                <a:lnTo>
                  <a:pt x="504" y="268"/>
                </a:lnTo>
                <a:lnTo>
                  <a:pt x="508" y="268"/>
                </a:lnTo>
                <a:lnTo>
                  <a:pt x="510" y="268"/>
                </a:lnTo>
                <a:lnTo>
                  <a:pt x="514" y="272"/>
                </a:lnTo>
                <a:lnTo>
                  <a:pt x="514" y="276"/>
                </a:lnTo>
                <a:lnTo>
                  <a:pt x="514" y="280"/>
                </a:lnTo>
                <a:lnTo>
                  <a:pt x="510" y="284"/>
                </a:lnTo>
                <a:lnTo>
                  <a:pt x="510" y="288"/>
                </a:lnTo>
                <a:lnTo>
                  <a:pt x="508" y="288"/>
                </a:lnTo>
                <a:lnTo>
                  <a:pt x="508" y="292"/>
                </a:lnTo>
                <a:lnTo>
                  <a:pt x="508" y="292"/>
                </a:lnTo>
                <a:lnTo>
                  <a:pt x="508" y="292"/>
                </a:lnTo>
                <a:close/>
                <a:moveTo>
                  <a:pt x="236" y="272"/>
                </a:moveTo>
                <a:lnTo>
                  <a:pt x="238" y="272"/>
                </a:lnTo>
                <a:lnTo>
                  <a:pt x="236" y="272"/>
                </a:lnTo>
                <a:lnTo>
                  <a:pt x="236" y="272"/>
                </a:lnTo>
                <a:lnTo>
                  <a:pt x="236" y="272"/>
                </a:lnTo>
                <a:close/>
                <a:moveTo>
                  <a:pt x="474" y="272"/>
                </a:moveTo>
                <a:lnTo>
                  <a:pt x="470" y="272"/>
                </a:lnTo>
                <a:lnTo>
                  <a:pt x="466" y="272"/>
                </a:lnTo>
                <a:lnTo>
                  <a:pt x="470" y="272"/>
                </a:lnTo>
                <a:lnTo>
                  <a:pt x="474" y="272"/>
                </a:lnTo>
                <a:lnTo>
                  <a:pt x="474" y="272"/>
                </a:lnTo>
                <a:lnTo>
                  <a:pt x="474" y="272"/>
                </a:lnTo>
                <a:close/>
                <a:moveTo>
                  <a:pt x="354" y="350"/>
                </a:moveTo>
                <a:lnTo>
                  <a:pt x="352" y="350"/>
                </a:lnTo>
                <a:lnTo>
                  <a:pt x="348" y="350"/>
                </a:lnTo>
                <a:lnTo>
                  <a:pt x="344" y="350"/>
                </a:lnTo>
                <a:lnTo>
                  <a:pt x="340" y="350"/>
                </a:lnTo>
                <a:lnTo>
                  <a:pt x="336" y="350"/>
                </a:lnTo>
                <a:lnTo>
                  <a:pt x="332" y="350"/>
                </a:lnTo>
                <a:lnTo>
                  <a:pt x="328" y="350"/>
                </a:lnTo>
                <a:lnTo>
                  <a:pt x="328" y="348"/>
                </a:lnTo>
                <a:lnTo>
                  <a:pt x="324" y="348"/>
                </a:lnTo>
                <a:lnTo>
                  <a:pt x="324" y="344"/>
                </a:lnTo>
                <a:lnTo>
                  <a:pt x="322" y="344"/>
                </a:lnTo>
                <a:lnTo>
                  <a:pt x="322" y="340"/>
                </a:lnTo>
                <a:lnTo>
                  <a:pt x="324" y="336"/>
                </a:lnTo>
                <a:lnTo>
                  <a:pt x="328" y="336"/>
                </a:lnTo>
                <a:lnTo>
                  <a:pt x="332" y="336"/>
                </a:lnTo>
                <a:lnTo>
                  <a:pt x="336" y="336"/>
                </a:lnTo>
                <a:lnTo>
                  <a:pt x="340" y="332"/>
                </a:lnTo>
                <a:lnTo>
                  <a:pt x="344" y="332"/>
                </a:lnTo>
                <a:lnTo>
                  <a:pt x="348" y="332"/>
                </a:lnTo>
                <a:lnTo>
                  <a:pt x="352" y="332"/>
                </a:lnTo>
                <a:lnTo>
                  <a:pt x="354" y="332"/>
                </a:lnTo>
                <a:lnTo>
                  <a:pt x="358" y="332"/>
                </a:lnTo>
                <a:lnTo>
                  <a:pt x="358" y="328"/>
                </a:lnTo>
                <a:lnTo>
                  <a:pt x="354" y="328"/>
                </a:lnTo>
                <a:lnTo>
                  <a:pt x="358" y="328"/>
                </a:lnTo>
                <a:lnTo>
                  <a:pt x="362" y="328"/>
                </a:lnTo>
                <a:lnTo>
                  <a:pt x="366" y="328"/>
                </a:lnTo>
                <a:lnTo>
                  <a:pt x="366" y="324"/>
                </a:lnTo>
                <a:lnTo>
                  <a:pt x="366" y="328"/>
                </a:lnTo>
                <a:lnTo>
                  <a:pt x="362" y="328"/>
                </a:lnTo>
                <a:lnTo>
                  <a:pt x="362" y="324"/>
                </a:lnTo>
                <a:lnTo>
                  <a:pt x="358" y="324"/>
                </a:lnTo>
                <a:lnTo>
                  <a:pt x="354" y="324"/>
                </a:lnTo>
                <a:lnTo>
                  <a:pt x="352" y="328"/>
                </a:lnTo>
                <a:lnTo>
                  <a:pt x="348" y="328"/>
                </a:lnTo>
                <a:lnTo>
                  <a:pt x="344" y="328"/>
                </a:lnTo>
                <a:lnTo>
                  <a:pt x="340" y="328"/>
                </a:lnTo>
                <a:lnTo>
                  <a:pt x="336" y="328"/>
                </a:lnTo>
                <a:lnTo>
                  <a:pt x="332" y="328"/>
                </a:lnTo>
                <a:lnTo>
                  <a:pt x="336" y="328"/>
                </a:lnTo>
                <a:lnTo>
                  <a:pt x="332" y="328"/>
                </a:lnTo>
                <a:lnTo>
                  <a:pt x="332" y="332"/>
                </a:lnTo>
                <a:lnTo>
                  <a:pt x="328" y="328"/>
                </a:lnTo>
                <a:lnTo>
                  <a:pt x="328" y="332"/>
                </a:lnTo>
                <a:lnTo>
                  <a:pt x="328" y="328"/>
                </a:lnTo>
                <a:lnTo>
                  <a:pt x="324" y="328"/>
                </a:lnTo>
                <a:lnTo>
                  <a:pt x="322" y="328"/>
                </a:lnTo>
                <a:lnTo>
                  <a:pt x="324" y="324"/>
                </a:lnTo>
                <a:lnTo>
                  <a:pt x="328" y="324"/>
                </a:lnTo>
                <a:lnTo>
                  <a:pt x="332" y="324"/>
                </a:lnTo>
                <a:lnTo>
                  <a:pt x="328" y="324"/>
                </a:lnTo>
                <a:lnTo>
                  <a:pt x="328" y="322"/>
                </a:lnTo>
                <a:lnTo>
                  <a:pt x="324" y="322"/>
                </a:lnTo>
                <a:lnTo>
                  <a:pt x="324" y="324"/>
                </a:lnTo>
                <a:lnTo>
                  <a:pt x="322" y="324"/>
                </a:lnTo>
                <a:lnTo>
                  <a:pt x="318" y="324"/>
                </a:lnTo>
                <a:lnTo>
                  <a:pt x="318" y="322"/>
                </a:lnTo>
                <a:lnTo>
                  <a:pt x="314" y="322"/>
                </a:lnTo>
                <a:lnTo>
                  <a:pt x="314" y="324"/>
                </a:lnTo>
                <a:lnTo>
                  <a:pt x="310" y="324"/>
                </a:lnTo>
                <a:lnTo>
                  <a:pt x="310" y="322"/>
                </a:lnTo>
                <a:lnTo>
                  <a:pt x="310" y="318"/>
                </a:lnTo>
                <a:lnTo>
                  <a:pt x="314" y="314"/>
                </a:lnTo>
                <a:lnTo>
                  <a:pt x="318" y="314"/>
                </a:lnTo>
                <a:lnTo>
                  <a:pt x="314" y="310"/>
                </a:lnTo>
                <a:lnTo>
                  <a:pt x="318" y="310"/>
                </a:lnTo>
                <a:lnTo>
                  <a:pt x="322" y="310"/>
                </a:lnTo>
                <a:lnTo>
                  <a:pt x="324" y="310"/>
                </a:lnTo>
                <a:lnTo>
                  <a:pt x="324" y="306"/>
                </a:lnTo>
                <a:lnTo>
                  <a:pt x="322" y="306"/>
                </a:lnTo>
                <a:lnTo>
                  <a:pt x="318" y="306"/>
                </a:lnTo>
                <a:lnTo>
                  <a:pt x="318" y="302"/>
                </a:lnTo>
                <a:lnTo>
                  <a:pt x="322" y="298"/>
                </a:lnTo>
                <a:lnTo>
                  <a:pt x="324" y="298"/>
                </a:lnTo>
                <a:lnTo>
                  <a:pt x="328" y="294"/>
                </a:lnTo>
                <a:lnTo>
                  <a:pt x="332" y="294"/>
                </a:lnTo>
                <a:lnTo>
                  <a:pt x="332" y="292"/>
                </a:lnTo>
                <a:lnTo>
                  <a:pt x="336" y="292"/>
                </a:lnTo>
                <a:lnTo>
                  <a:pt x="340" y="292"/>
                </a:lnTo>
                <a:lnTo>
                  <a:pt x="340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84"/>
                </a:lnTo>
                <a:lnTo>
                  <a:pt x="354" y="284"/>
                </a:lnTo>
                <a:lnTo>
                  <a:pt x="358" y="284"/>
                </a:lnTo>
                <a:lnTo>
                  <a:pt x="362" y="280"/>
                </a:lnTo>
                <a:lnTo>
                  <a:pt x="366" y="280"/>
                </a:lnTo>
                <a:lnTo>
                  <a:pt x="370" y="280"/>
                </a:lnTo>
                <a:lnTo>
                  <a:pt x="374" y="276"/>
                </a:lnTo>
                <a:lnTo>
                  <a:pt x="378" y="280"/>
                </a:lnTo>
                <a:lnTo>
                  <a:pt x="380" y="280"/>
                </a:lnTo>
                <a:lnTo>
                  <a:pt x="380" y="284"/>
                </a:lnTo>
                <a:lnTo>
                  <a:pt x="384" y="284"/>
                </a:lnTo>
                <a:lnTo>
                  <a:pt x="380" y="288"/>
                </a:lnTo>
                <a:lnTo>
                  <a:pt x="380" y="292"/>
                </a:lnTo>
                <a:lnTo>
                  <a:pt x="380" y="294"/>
                </a:lnTo>
                <a:lnTo>
                  <a:pt x="378" y="294"/>
                </a:lnTo>
                <a:lnTo>
                  <a:pt x="378" y="298"/>
                </a:lnTo>
                <a:lnTo>
                  <a:pt x="374" y="298"/>
                </a:lnTo>
                <a:lnTo>
                  <a:pt x="378" y="298"/>
                </a:lnTo>
                <a:lnTo>
                  <a:pt x="380" y="298"/>
                </a:lnTo>
                <a:lnTo>
                  <a:pt x="384" y="294"/>
                </a:lnTo>
                <a:lnTo>
                  <a:pt x="384" y="298"/>
                </a:lnTo>
                <a:lnTo>
                  <a:pt x="388" y="294"/>
                </a:lnTo>
                <a:lnTo>
                  <a:pt x="388" y="298"/>
                </a:lnTo>
                <a:lnTo>
                  <a:pt x="384" y="298"/>
                </a:lnTo>
                <a:lnTo>
                  <a:pt x="388" y="298"/>
                </a:lnTo>
                <a:lnTo>
                  <a:pt x="388" y="294"/>
                </a:lnTo>
                <a:lnTo>
                  <a:pt x="392" y="294"/>
                </a:lnTo>
                <a:lnTo>
                  <a:pt x="388" y="294"/>
                </a:lnTo>
                <a:lnTo>
                  <a:pt x="392" y="292"/>
                </a:lnTo>
                <a:lnTo>
                  <a:pt x="392" y="288"/>
                </a:lnTo>
                <a:lnTo>
                  <a:pt x="396" y="288"/>
                </a:lnTo>
                <a:lnTo>
                  <a:pt x="400" y="288"/>
                </a:lnTo>
                <a:lnTo>
                  <a:pt x="404" y="288"/>
                </a:lnTo>
                <a:lnTo>
                  <a:pt x="404" y="292"/>
                </a:lnTo>
                <a:lnTo>
                  <a:pt x="408" y="292"/>
                </a:lnTo>
                <a:lnTo>
                  <a:pt x="410" y="292"/>
                </a:lnTo>
                <a:lnTo>
                  <a:pt x="414" y="292"/>
                </a:lnTo>
                <a:lnTo>
                  <a:pt x="418" y="292"/>
                </a:lnTo>
                <a:lnTo>
                  <a:pt x="418" y="294"/>
                </a:lnTo>
                <a:lnTo>
                  <a:pt x="422" y="294"/>
                </a:lnTo>
                <a:lnTo>
                  <a:pt x="422" y="298"/>
                </a:lnTo>
                <a:lnTo>
                  <a:pt x="418" y="302"/>
                </a:lnTo>
                <a:lnTo>
                  <a:pt x="414" y="302"/>
                </a:lnTo>
                <a:lnTo>
                  <a:pt x="414" y="306"/>
                </a:lnTo>
                <a:lnTo>
                  <a:pt x="410" y="306"/>
                </a:lnTo>
                <a:lnTo>
                  <a:pt x="414" y="306"/>
                </a:lnTo>
                <a:lnTo>
                  <a:pt x="418" y="306"/>
                </a:lnTo>
                <a:lnTo>
                  <a:pt x="414" y="306"/>
                </a:lnTo>
                <a:lnTo>
                  <a:pt x="418" y="302"/>
                </a:lnTo>
                <a:lnTo>
                  <a:pt x="422" y="302"/>
                </a:lnTo>
                <a:lnTo>
                  <a:pt x="422" y="306"/>
                </a:lnTo>
                <a:lnTo>
                  <a:pt x="422" y="302"/>
                </a:lnTo>
                <a:lnTo>
                  <a:pt x="424" y="302"/>
                </a:lnTo>
                <a:lnTo>
                  <a:pt x="428" y="302"/>
                </a:lnTo>
                <a:lnTo>
                  <a:pt x="424" y="302"/>
                </a:lnTo>
                <a:lnTo>
                  <a:pt x="428" y="298"/>
                </a:lnTo>
                <a:lnTo>
                  <a:pt x="432" y="298"/>
                </a:lnTo>
                <a:lnTo>
                  <a:pt x="428" y="302"/>
                </a:lnTo>
                <a:lnTo>
                  <a:pt x="432" y="302"/>
                </a:lnTo>
                <a:lnTo>
                  <a:pt x="432" y="298"/>
                </a:lnTo>
                <a:lnTo>
                  <a:pt x="436" y="302"/>
                </a:lnTo>
                <a:lnTo>
                  <a:pt x="440" y="302"/>
                </a:lnTo>
                <a:lnTo>
                  <a:pt x="436" y="302"/>
                </a:lnTo>
                <a:lnTo>
                  <a:pt x="436" y="298"/>
                </a:lnTo>
                <a:lnTo>
                  <a:pt x="440" y="298"/>
                </a:lnTo>
                <a:lnTo>
                  <a:pt x="440" y="302"/>
                </a:lnTo>
                <a:lnTo>
                  <a:pt x="440" y="298"/>
                </a:lnTo>
                <a:lnTo>
                  <a:pt x="436" y="298"/>
                </a:lnTo>
                <a:lnTo>
                  <a:pt x="432" y="294"/>
                </a:lnTo>
                <a:lnTo>
                  <a:pt x="436" y="294"/>
                </a:lnTo>
                <a:lnTo>
                  <a:pt x="440" y="294"/>
                </a:lnTo>
                <a:lnTo>
                  <a:pt x="436" y="294"/>
                </a:lnTo>
                <a:lnTo>
                  <a:pt x="436" y="292"/>
                </a:lnTo>
                <a:lnTo>
                  <a:pt x="432" y="292"/>
                </a:lnTo>
                <a:lnTo>
                  <a:pt x="428" y="292"/>
                </a:lnTo>
                <a:lnTo>
                  <a:pt x="428" y="288"/>
                </a:lnTo>
                <a:lnTo>
                  <a:pt x="432" y="288"/>
                </a:lnTo>
                <a:lnTo>
                  <a:pt x="436" y="288"/>
                </a:lnTo>
                <a:lnTo>
                  <a:pt x="440" y="288"/>
                </a:lnTo>
                <a:lnTo>
                  <a:pt x="444" y="292"/>
                </a:lnTo>
                <a:lnTo>
                  <a:pt x="448" y="294"/>
                </a:lnTo>
                <a:lnTo>
                  <a:pt x="450" y="294"/>
                </a:lnTo>
                <a:lnTo>
                  <a:pt x="450" y="298"/>
                </a:lnTo>
                <a:lnTo>
                  <a:pt x="454" y="298"/>
                </a:lnTo>
                <a:lnTo>
                  <a:pt x="458" y="298"/>
                </a:lnTo>
                <a:lnTo>
                  <a:pt x="458" y="302"/>
                </a:lnTo>
                <a:lnTo>
                  <a:pt x="458" y="306"/>
                </a:lnTo>
                <a:lnTo>
                  <a:pt x="458" y="310"/>
                </a:lnTo>
                <a:lnTo>
                  <a:pt x="462" y="310"/>
                </a:lnTo>
                <a:lnTo>
                  <a:pt x="462" y="314"/>
                </a:lnTo>
                <a:lnTo>
                  <a:pt x="462" y="318"/>
                </a:lnTo>
                <a:lnTo>
                  <a:pt x="462" y="322"/>
                </a:lnTo>
                <a:lnTo>
                  <a:pt x="466" y="322"/>
                </a:lnTo>
                <a:lnTo>
                  <a:pt x="466" y="324"/>
                </a:lnTo>
                <a:lnTo>
                  <a:pt x="470" y="324"/>
                </a:lnTo>
                <a:lnTo>
                  <a:pt x="470" y="322"/>
                </a:lnTo>
                <a:lnTo>
                  <a:pt x="474" y="322"/>
                </a:lnTo>
                <a:lnTo>
                  <a:pt x="474" y="318"/>
                </a:lnTo>
                <a:lnTo>
                  <a:pt x="478" y="318"/>
                </a:lnTo>
                <a:lnTo>
                  <a:pt x="474" y="314"/>
                </a:lnTo>
                <a:lnTo>
                  <a:pt x="470" y="314"/>
                </a:lnTo>
                <a:lnTo>
                  <a:pt x="474" y="314"/>
                </a:lnTo>
                <a:lnTo>
                  <a:pt x="474" y="310"/>
                </a:lnTo>
                <a:lnTo>
                  <a:pt x="470" y="310"/>
                </a:lnTo>
                <a:lnTo>
                  <a:pt x="470" y="306"/>
                </a:lnTo>
                <a:lnTo>
                  <a:pt x="470" y="302"/>
                </a:lnTo>
                <a:lnTo>
                  <a:pt x="470" y="298"/>
                </a:lnTo>
                <a:lnTo>
                  <a:pt x="466" y="298"/>
                </a:lnTo>
                <a:lnTo>
                  <a:pt x="466" y="294"/>
                </a:lnTo>
                <a:lnTo>
                  <a:pt x="466" y="292"/>
                </a:lnTo>
                <a:lnTo>
                  <a:pt x="466" y="288"/>
                </a:lnTo>
                <a:lnTo>
                  <a:pt x="462" y="284"/>
                </a:lnTo>
                <a:lnTo>
                  <a:pt x="466" y="284"/>
                </a:lnTo>
                <a:lnTo>
                  <a:pt x="470" y="284"/>
                </a:lnTo>
                <a:lnTo>
                  <a:pt x="466" y="284"/>
                </a:lnTo>
                <a:lnTo>
                  <a:pt x="466" y="280"/>
                </a:lnTo>
                <a:lnTo>
                  <a:pt x="470" y="280"/>
                </a:lnTo>
                <a:lnTo>
                  <a:pt x="474" y="280"/>
                </a:lnTo>
                <a:lnTo>
                  <a:pt x="478" y="280"/>
                </a:lnTo>
                <a:lnTo>
                  <a:pt x="478" y="284"/>
                </a:lnTo>
                <a:lnTo>
                  <a:pt x="480" y="284"/>
                </a:lnTo>
                <a:lnTo>
                  <a:pt x="480" y="280"/>
                </a:lnTo>
                <a:lnTo>
                  <a:pt x="484" y="280"/>
                </a:lnTo>
                <a:lnTo>
                  <a:pt x="484" y="284"/>
                </a:lnTo>
                <a:lnTo>
                  <a:pt x="488" y="284"/>
                </a:lnTo>
                <a:lnTo>
                  <a:pt x="492" y="284"/>
                </a:lnTo>
                <a:lnTo>
                  <a:pt x="496" y="288"/>
                </a:lnTo>
                <a:lnTo>
                  <a:pt x="500" y="288"/>
                </a:lnTo>
                <a:lnTo>
                  <a:pt x="500" y="292"/>
                </a:lnTo>
                <a:lnTo>
                  <a:pt x="504" y="292"/>
                </a:lnTo>
                <a:lnTo>
                  <a:pt x="504" y="294"/>
                </a:lnTo>
                <a:lnTo>
                  <a:pt x="504" y="298"/>
                </a:lnTo>
                <a:lnTo>
                  <a:pt x="508" y="298"/>
                </a:lnTo>
                <a:lnTo>
                  <a:pt x="508" y="302"/>
                </a:lnTo>
                <a:lnTo>
                  <a:pt x="504" y="302"/>
                </a:lnTo>
                <a:lnTo>
                  <a:pt x="508" y="302"/>
                </a:lnTo>
                <a:lnTo>
                  <a:pt x="508" y="306"/>
                </a:lnTo>
                <a:lnTo>
                  <a:pt x="508" y="310"/>
                </a:lnTo>
                <a:lnTo>
                  <a:pt x="510" y="310"/>
                </a:lnTo>
                <a:lnTo>
                  <a:pt x="508" y="310"/>
                </a:lnTo>
                <a:lnTo>
                  <a:pt x="508" y="314"/>
                </a:lnTo>
                <a:lnTo>
                  <a:pt x="510" y="314"/>
                </a:lnTo>
                <a:lnTo>
                  <a:pt x="510" y="318"/>
                </a:lnTo>
                <a:lnTo>
                  <a:pt x="514" y="318"/>
                </a:lnTo>
                <a:lnTo>
                  <a:pt x="514" y="322"/>
                </a:lnTo>
                <a:lnTo>
                  <a:pt x="518" y="324"/>
                </a:lnTo>
                <a:lnTo>
                  <a:pt x="518" y="328"/>
                </a:lnTo>
                <a:lnTo>
                  <a:pt x="518" y="332"/>
                </a:lnTo>
                <a:lnTo>
                  <a:pt x="514" y="332"/>
                </a:lnTo>
                <a:lnTo>
                  <a:pt x="518" y="332"/>
                </a:lnTo>
                <a:lnTo>
                  <a:pt x="518" y="336"/>
                </a:lnTo>
                <a:lnTo>
                  <a:pt x="514" y="336"/>
                </a:lnTo>
                <a:lnTo>
                  <a:pt x="514" y="340"/>
                </a:lnTo>
                <a:lnTo>
                  <a:pt x="518" y="340"/>
                </a:lnTo>
                <a:lnTo>
                  <a:pt x="522" y="344"/>
                </a:lnTo>
                <a:lnTo>
                  <a:pt x="522" y="348"/>
                </a:lnTo>
                <a:lnTo>
                  <a:pt x="526" y="348"/>
                </a:lnTo>
                <a:lnTo>
                  <a:pt x="530" y="350"/>
                </a:lnTo>
                <a:lnTo>
                  <a:pt x="534" y="350"/>
                </a:lnTo>
                <a:lnTo>
                  <a:pt x="536" y="350"/>
                </a:lnTo>
                <a:lnTo>
                  <a:pt x="536" y="354"/>
                </a:lnTo>
                <a:lnTo>
                  <a:pt x="536" y="350"/>
                </a:lnTo>
                <a:lnTo>
                  <a:pt x="536" y="348"/>
                </a:lnTo>
                <a:lnTo>
                  <a:pt x="540" y="350"/>
                </a:lnTo>
                <a:lnTo>
                  <a:pt x="540" y="354"/>
                </a:lnTo>
                <a:lnTo>
                  <a:pt x="544" y="354"/>
                </a:lnTo>
                <a:lnTo>
                  <a:pt x="548" y="354"/>
                </a:lnTo>
                <a:lnTo>
                  <a:pt x="548" y="358"/>
                </a:lnTo>
                <a:lnTo>
                  <a:pt x="552" y="358"/>
                </a:lnTo>
                <a:lnTo>
                  <a:pt x="556" y="358"/>
                </a:lnTo>
                <a:lnTo>
                  <a:pt x="556" y="362"/>
                </a:lnTo>
                <a:lnTo>
                  <a:pt x="560" y="362"/>
                </a:lnTo>
                <a:lnTo>
                  <a:pt x="564" y="362"/>
                </a:lnTo>
                <a:lnTo>
                  <a:pt x="566" y="362"/>
                </a:lnTo>
                <a:lnTo>
                  <a:pt x="566" y="366"/>
                </a:lnTo>
                <a:lnTo>
                  <a:pt x="566" y="370"/>
                </a:lnTo>
                <a:lnTo>
                  <a:pt x="566" y="374"/>
                </a:lnTo>
                <a:lnTo>
                  <a:pt x="564" y="374"/>
                </a:lnTo>
                <a:lnTo>
                  <a:pt x="560" y="374"/>
                </a:lnTo>
                <a:lnTo>
                  <a:pt x="560" y="370"/>
                </a:lnTo>
                <a:lnTo>
                  <a:pt x="560" y="374"/>
                </a:lnTo>
                <a:lnTo>
                  <a:pt x="556" y="374"/>
                </a:lnTo>
                <a:lnTo>
                  <a:pt x="552" y="374"/>
                </a:lnTo>
                <a:lnTo>
                  <a:pt x="552" y="370"/>
                </a:lnTo>
                <a:lnTo>
                  <a:pt x="548" y="370"/>
                </a:lnTo>
                <a:lnTo>
                  <a:pt x="544" y="374"/>
                </a:lnTo>
                <a:lnTo>
                  <a:pt x="540" y="374"/>
                </a:lnTo>
                <a:lnTo>
                  <a:pt x="544" y="374"/>
                </a:lnTo>
                <a:lnTo>
                  <a:pt x="544" y="378"/>
                </a:lnTo>
                <a:lnTo>
                  <a:pt x="540" y="378"/>
                </a:lnTo>
                <a:lnTo>
                  <a:pt x="536" y="378"/>
                </a:lnTo>
                <a:lnTo>
                  <a:pt x="534" y="374"/>
                </a:lnTo>
                <a:lnTo>
                  <a:pt x="530" y="374"/>
                </a:lnTo>
                <a:lnTo>
                  <a:pt x="530" y="378"/>
                </a:lnTo>
                <a:lnTo>
                  <a:pt x="534" y="378"/>
                </a:lnTo>
                <a:lnTo>
                  <a:pt x="536" y="378"/>
                </a:lnTo>
                <a:lnTo>
                  <a:pt x="536" y="380"/>
                </a:lnTo>
                <a:lnTo>
                  <a:pt x="536" y="384"/>
                </a:lnTo>
                <a:lnTo>
                  <a:pt x="534" y="384"/>
                </a:lnTo>
                <a:lnTo>
                  <a:pt x="534" y="388"/>
                </a:lnTo>
                <a:lnTo>
                  <a:pt x="536" y="388"/>
                </a:lnTo>
                <a:lnTo>
                  <a:pt x="536" y="384"/>
                </a:lnTo>
                <a:lnTo>
                  <a:pt x="540" y="380"/>
                </a:lnTo>
                <a:lnTo>
                  <a:pt x="544" y="380"/>
                </a:lnTo>
                <a:lnTo>
                  <a:pt x="544" y="378"/>
                </a:lnTo>
                <a:lnTo>
                  <a:pt x="548" y="378"/>
                </a:lnTo>
                <a:lnTo>
                  <a:pt x="552" y="378"/>
                </a:lnTo>
                <a:lnTo>
                  <a:pt x="552" y="380"/>
                </a:lnTo>
                <a:lnTo>
                  <a:pt x="552" y="384"/>
                </a:lnTo>
                <a:lnTo>
                  <a:pt x="548" y="384"/>
                </a:lnTo>
                <a:lnTo>
                  <a:pt x="548" y="388"/>
                </a:lnTo>
                <a:lnTo>
                  <a:pt x="552" y="388"/>
                </a:lnTo>
                <a:lnTo>
                  <a:pt x="552" y="384"/>
                </a:lnTo>
                <a:lnTo>
                  <a:pt x="556" y="384"/>
                </a:lnTo>
                <a:lnTo>
                  <a:pt x="556" y="388"/>
                </a:lnTo>
                <a:lnTo>
                  <a:pt x="556" y="392"/>
                </a:lnTo>
                <a:lnTo>
                  <a:pt x="552" y="392"/>
                </a:lnTo>
                <a:lnTo>
                  <a:pt x="548" y="392"/>
                </a:lnTo>
                <a:lnTo>
                  <a:pt x="544" y="392"/>
                </a:lnTo>
                <a:lnTo>
                  <a:pt x="544" y="396"/>
                </a:lnTo>
                <a:lnTo>
                  <a:pt x="540" y="396"/>
                </a:lnTo>
                <a:lnTo>
                  <a:pt x="536" y="396"/>
                </a:lnTo>
                <a:lnTo>
                  <a:pt x="534" y="396"/>
                </a:lnTo>
                <a:lnTo>
                  <a:pt x="530" y="396"/>
                </a:lnTo>
                <a:lnTo>
                  <a:pt x="526" y="396"/>
                </a:lnTo>
                <a:lnTo>
                  <a:pt x="522" y="396"/>
                </a:lnTo>
                <a:lnTo>
                  <a:pt x="518" y="392"/>
                </a:lnTo>
                <a:lnTo>
                  <a:pt x="514" y="396"/>
                </a:lnTo>
                <a:lnTo>
                  <a:pt x="510" y="396"/>
                </a:lnTo>
                <a:lnTo>
                  <a:pt x="508" y="392"/>
                </a:lnTo>
                <a:lnTo>
                  <a:pt x="510" y="388"/>
                </a:lnTo>
                <a:lnTo>
                  <a:pt x="508" y="388"/>
                </a:lnTo>
                <a:lnTo>
                  <a:pt x="504" y="388"/>
                </a:lnTo>
                <a:lnTo>
                  <a:pt x="500" y="388"/>
                </a:lnTo>
                <a:lnTo>
                  <a:pt x="496" y="388"/>
                </a:lnTo>
                <a:lnTo>
                  <a:pt x="492" y="388"/>
                </a:lnTo>
                <a:lnTo>
                  <a:pt x="488" y="384"/>
                </a:lnTo>
                <a:lnTo>
                  <a:pt x="492" y="384"/>
                </a:lnTo>
                <a:lnTo>
                  <a:pt x="492" y="380"/>
                </a:lnTo>
                <a:lnTo>
                  <a:pt x="488" y="380"/>
                </a:lnTo>
                <a:lnTo>
                  <a:pt x="488" y="378"/>
                </a:lnTo>
                <a:lnTo>
                  <a:pt x="484" y="378"/>
                </a:lnTo>
                <a:lnTo>
                  <a:pt x="484" y="380"/>
                </a:lnTo>
                <a:lnTo>
                  <a:pt x="480" y="380"/>
                </a:lnTo>
                <a:lnTo>
                  <a:pt x="480" y="384"/>
                </a:lnTo>
                <a:lnTo>
                  <a:pt x="480" y="388"/>
                </a:lnTo>
                <a:lnTo>
                  <a:pt x="478" y="388"/>
                </a:lnTo>
                <a:lnTo>
                  <a:pt x="478" y="392"/>
                </a:lnTo>
                <a:lnTo>
                  <a:pt x="474" y="392"/>
                </a:lnTo>
                <a:lnTo>
                  <a:pt x="470" y="392"/>
                </a:lnTo>
                <a:lnTo>
                  <a:pt x="466" y="392"/>
                </a:lnTo>
                <a:lnTo>
                  <a:pt x="462" y="392"/>
                </a:lnTo>
                <a:lnTo>
                  <a:pt x="458" y="392"/>
                </a:lnTo>
                <a:lnTo>
                  <a:pt x="458" y="396"/>
                </a:lnTo>
                <a:lnTo>
                  <a:pt x="454" y="396"/>
                </a:lnTo>
                <a:lnTo>
                  <a:pt x="450" y="400"/>
                </a:lnTo>
                <a:lnTo>
                  <a:pt x="448" y="400"/>
                </a:lnTo>
                <a:lnTo>
                  <a:pt x="444" y="400"/>
                </a:lnTo>
                <a:lnTo>
                  <a:pt x="440" y="400"/>
                </a:lnTo>
                <a:lnTo>
                  <a:pt x="436" y="400"/>
                </a:lnTo>
                <a:lnTo>
                  <a:pt x="432" y="400"/>
                </a:lnTo>
                <a:lnTo>
                  <a:pt x="432" y="404"/>
                </a:lnTo>
                <a:lnTo>
                  <a:pt x="432" y="400"/>
                </a:lnTo>
                <a:lnTo>
                  <a:pt x="428" y="400"/>
                </a:lnTo>
                <a:lnTo>
                  <a:pt x="428" y="404"/>
                </a:lnTo>
                <a:lnTo>
                  <a:pt x="424" y="404"/>
                </a:lnTo>
                <a:lnTo>
                  <a:pt x="424" y="400"/>
                </a:lnTo>
                <a:lnTo>
                  <a:pt x="424" y="404"/>
                </a:lnTo>
                <a:lnTo>
                  <a:pt x="422" y="404"/>
                </a:lnTo>
                <a:lnTo>
                  <a:pt x="418" y="404"/>
                </a:lnTo>
                <a:lnTo>
                  <a:pt x="422" y="404"/>
                </a:lnTo>
                <a:lnTo>
                  <a:pt x="418" y="404"/>
                </a:lnTo>
                <a:lnTo>
                  <a:pt x="414" y="404"/>
                </a:lnTo>
                <a:lnTo>
                  <a:pt x="410" y="404"/>
                </a:lnTo>
                <a:lnTo>
                  <a:pt x="408" y="404"/>
                </a:lnTo>
                <a:lnTo>
                  <a:pt x="404" y="404"/>
                </a:lnTo>
                <a:lnTo>
                  <a:pt x="400" y="404"/>
                </a:lnTo>
                <a:lnTo>
                  <a:pt x="396" y="404"/>
                </a:lnTo>
                <a:lnTo>
                  <a:pt x="392" y="404"/>
                </a:lnTo>
                <a:lnTo>
                  <a:pt x="396" y="404"/>
                </a:lnTo>
                <a:lnTo>
                  <a:pt x="392" y="404"/>
                </a:lnTo>
                <a:lnTo>
                  <a:pt x="392" y="400"/>
                </a:lnTo>
                <a:lnTo>
                  <a:pt x="388" y="400"/>
                </a:lnTo>
                <a:lnTo>
                  <a:pt x="388" y="396"/>
                </a:lnTo>
                <a:lnTo>
                  <a:pt x="388" y="392"/>
                </a:lnTo>
                <a:lnTo>
                  <a:pt x="388" y="388"/>
                </a:lnTo>
                <a:lnTo>
                  <a:pt x="388" y="384"/>
                </a:lnTo>
                <a:lnTo>
                  <a:pt x="388" y="388"/>
                </a:lnTo>
                <a:lnTo>
                  <a:pt x="388" y="384"/>
                </a:lnTo>
                <a:lnTo>
                  <a:pt x="384" y="384"/>
                </a:lnTo>
                <a:lnTo>
                  <a:pt x="378" y="384"/>
                </a:lnTo>
                <a:lnTo>
                  <a:pt x="374" y="384"/>
                </a:lnTo>
                <a:lnTo>
                  <a:pt x="370" y="384"/>
                </a:lnTo>
                <a:lnTo>
                  <a:pt x="366" y="384"/>
                </a:lnTo>
                <a:lnTo>
                  <a:pt x="362" y="384"/>
                </a:lnTo>
                <a:lnTo>
                  <a:pt x="358" y="384"/>
                </a:lnTo>
                <a:lnTo>
                  <a:pt x="354" y="384"/>
                </a:lnTo>
                <a:lnTo>
                  <a:pt x="352" y="380"/>
                </a:lnTo>
                <a:lnTo>
                  <a:pt x="348" y="380"/>
                </a:lnTo>
                <a:lnTo>
                  <a:pt x="344" y="380"/>
                </a:lnTo>
                <a:lnTo>
                  <a:pt x="348" y="378"/>
                </a:lnTo>
                <a:lnTo>
                  <a:pt x="344" y="378"/>
                </a:lnTo>
                <a:lnTo>
                  <a:pt x="340" y="378"/>
                </a:lnTo>
                <a:lnTo>
                  <a:pt x="344" y="378"/>
                </a:lnTo>
                <a:lnTo>
                  <a:pt x="344" y="374"/>
                </a:lnTo>
                <a:lnTo>
                  <a:pt x="340" y="374"/>
                </a:lnTo>
                <a:lnTo>
                  <a:pt x="336" y="374"/>
                </a:lnTo>
                <a:lnTo>
                  <a:pt x="336" y="370"/>
                </a:lnTo>
                <a:lnTo>
                  <a:pt x="336" y="366"/>
                </a:lnTo>
                <a:lnTo>
                  <a:pt x="332" y="366"/>
                </a:lnTo>
                <a:lnTo>
                  <a:pt x="336" y="366"/>
                </a:lnTo>
                <a:lnTo>
                  <a:pt x="336" y="362"/>
                </a:lnTo>
                <a:lnTo>
                  <a:pt x="340" y="362"/>
                </a:lnTo>
                <a:lnTo>
                  <a:pt x="348" y="362"/>
                </a:lnTo>
                <a:lnTo>
                  <a:pt x="352" y="362"/>
                </a:lnTo>
                <a:lnTo>
                  <a:pt x="354" y="358"/>
                </a:lnTo>
                <a:lnTo>
                  <a:pt x="358" y="358"/>
                </a:lnTo>
                <a:lnTo>
                  <a:pt x="362" y="358"/>
                </a:lnTo>
                <a:lnTo>
                  <a:pt x="366" y="358"/>
                </a:lnTo>
                <a:lnTo>
                  <a:pt x="370" y="358"/>
                </a:lnTo>
                <a:lnTo>
                  <a:pt x="374" y="358"/>
                </a:lnTo>
                <a:lnTo>
                  <a:pt x="378" y="358"/>
                </a:lnTo>
                <a:lnTo>
                  <a:pt x="380" y="358"/>
                </a:lnTo>
                <a:lnTo>
                  <a:pt x="384" y="358"/>
                </a:lnTo>
                <a:lnTo>
                  <a:pt x="388" y="358"/>
                </a:lnTo>
                <a:lnTo>
                  <a:pt x="392" y="358"/>
                </a:lnTo>
                <a:lnTo>
                  <a:pt x="396" y="358"/>
                </a:lnTo>
                <a:lnTo>
                  <a:pt x="400" y="362"/>
                </a:lnTo>
                <a:lnTo>
                  <a:pt x="404" y="362"/>
                </a:lnTo>
                <a:lnTo>
                  <a:pt x="404" y="358"/>
                </a:lnTo>
                <a:lnTo>
                  <a:pt x="408" y="358"/>
                </a:lnTo>
                <a:lnTo>
                  <a:pt x="410" y="358"/>
                </a:lnTo>
                <a:lnTo>
                  <a:pt x="414" y="358"/>
                </a:lnTo>
                <a:lnTo>
                  <a:pt x="418" y="358"/>
                </a:lnTo>
                <a:lnTo>
                  <a:pt x="414" y="354"/>
                </a:lnTo>
                <a:lnTo>
                  <a:pt x="414" y="358"/>
                </a:lnTo>
                <a:lnTo>
                  <a:pt x="410" y="354"/>
                </a:lnTo>
                <a:lnTo>
                  <a:pt x="408" y="354"/>
                </a:lnTo>
                <a:lnTo>
                  <a:pt x="404" y="350"/>
                </a:lnTo>
                <a:lnTo>
                  <a:pt x="400" y="350"/>
                </a:lnTo>
                <a:lnTo>
                  <a:pt x="396" y="350"/>
                </a:lnTo>
                <a:lnTo>
                  <a:pt x="392" y="350"/>
                </a:lnTo>
                <a:lnTo>
                  <a:pt x="388" y="348"/>
                </a:lnTo>
                <a:lnTo>
                  <a:pt x="388" y="350"/>
                </a:lnTo>
                <a:lnTo>
                  <a:pt x="388" y="348"/>
                </a:lnTo>
                <a:lnTo>
                  <a:pt x="384" y="348"/>
                </a:lnTo>
                <a:lnTo>
                  <a:pt x="380" y="348"/>
                </a:lnTo>
                <a:lnTo>
                  <a:pt x="378" y="348"/>
                </a:lnTo>
                <a:lnTo>
                  <a:pt x="378" y="350"/>
                </a:lnTo>
                <a:lnTo>
                  <a:pt x="374" y="350"/>
                </a:lnTo>
                <a:lnTo>
                  <a:pt x="370" y="350"/>
                </a:lnTo>
                <a:lnTo>
                  <a:pt x="366" y="350"/>
                </a:lnTo>
                <a:lnTo>
                  <a:pt x="362" y="350"/>
                </a:lnTo>
                <a:lnTo>
                  <a:pt x="354" y="350"/>
                </a:lnTo>
                <a:lnTo>
                  <a:pt x="354" y="350"/>
                </a:lnTo>
                <a:lnTo>
                  <a:pt x="354" y="350"/>
                </a:lnTo>
                <a:close/>
                <a:moveTo>
                  <a:pt x="626" y="284"/>
                </a:moveTo>
                <a:lnTo>
                  <a:pt x="630" y="288"/>
                </a:lnTo>
                <a:lnTo>
                  <a:pt x="626" y="288"/>
                </a:lnTo>
                <a:lnTo>
                  <a:pt x="626" y="292"/>
                </a:lnTo>
                <a:lnTo>
                  <a:pt x="622" y="292"/>
                </a:lnTo>
                <a:lnTo>
                  <a:pt x="622" y="288"/>
                </a:lnTo>
                <a:lnTo>
                  <a:pt x="620" y="288"/>
                </a:lnTo>
                <a:lnTo>
                  <a:pt x="620" y="284"/>
                </a:lnTo>
                <a:lnTo>
                  <a:pt x="622" y="284"/>
                </a:lnTo>
                <a:lnTo>
                  <a:pt x="626" y="284"/>
                </a:lnTo>
                <a:lnTo>
                  <a:pt x="626" y="284"/>
                </a:lnTo>
                <a:lnTo>
                  <a:pt x="626" y="284"/>
                </a:lnTo>
                <a:close/>
                <a:moveTo>
                  <a:pt x="626" y="292"/>
                </a:moveTo>
                <a:lnTo>
                  <a:pt x="626" y="294"/>
                </a:lnTo>
                <a:lnTo>
                  <a:pt x="622" y="294"/>
                </a:lnTo>
                <a:lnTo>
                  <a:pt x="622" y="292"/>
                </a:lnTo>
                <a:lnTo>
                  <a:pt x="626" y="292"/>
                </a:lnTo>
                <a:lnTo>
                  <a:pt x="626" y="292"/>
                </a:lnTo>
                <a:lnTo>
                  <a:pt x="626" y="292"/>
                </a:lnTo>
                <a:close/>
                <a:moveTo>
                  <a:pt x="936" y="310"/>
                </a:moveTo>
                <a:lnTo>
                  <a:pt x="940" y="310"/>
                </a:lnTo>
                <a:lnTo>
                  <a:pt x="936" y="310"/>
                </a:lnTo>
                <a:lnTo>
                  <a:pt x="936" y="310"/>
                </a:lnTo>
                <a:lnTo>
                  <a:pt x="936" y="310"/>
                </a:lnTo>
                <a:close/>
                <a:moveTo>
                  <a:pt x="958" y="322"/>
                </a:moveTo>
                <a:lnTo>
                  <a:pt x="958" y="324"/>
                </a:lnTo>
                <a:lnTo>
                  <a:pt x="954" y="324"/>
                </a:lnTo>
                <a:lnTo>
                  <a:pt x="958" y="324"/>
                </a:lnTo>
                <a:lnTo>
                  <a:pt x="958" y="322"/>
                </a:lnTo>
                <a:lnTo>
                  <a:pt x="958" y="322"/>
                </a:lnTo>
                <a:lnTo>
                  <a:pt x="958" y="322"/>
                </a:lnTo>
                <a:close/>
                <a:moveTo>
                  <a:pt x="962" y="324"/>
                </a:moveTo>
                <a:lnTo>
                  <a:pt x="966" y="324"/>
                </a:lnTo>
                <a:lnTo>
                  <a:pt x="966" y="322"/>
                </a:lnTo>
                <a:lnTo>
                  <a:pt x="966" y="324"/>
                </a:lnTo>
                <a:lnTo>
                  <a:pt x="962" y="324"/>
                </a:lnTo>
                <a:lnTo>
                  <a:pt x="962" y="324"/>
                </a:lnTo>
                <a:lnTo>
                  <a:pt x="962" y="324"/>
                </a:lnTo>
                <a:close/>
                <a:moveTo>
                  <a:pt x="962" y="332"/>
                </a:moveTo>
                <a:lnTo>
                  <a:pt x="958" y="332"/>
                </a:lnTo>
                <a:lnTo>
                  <a:pt x="958" y="328"/>
                </a:lnTo>
                <a:lnTo>
                  <a:pt x="958" y="324"/>
                </a:lnTo>
                <a:lnTo>
                  <a:pt x="962" y="324"/>
                </a:lnTo>
                <a:lnTo>
                  <a:pt x="962" y="328"/>
                </a:lnTo>
                <a:lnTo>
                  <a:pt x="958" y="328"/>
                </a:lnTo>
                <a:lnTo>
                  <a:pt x="962" y="328"/>
                </a:lnTo>
                <a:lnTo>
                  <a:pt x="962" y="324"/>
                </a:lnTo>
                <a:lnTo>
                  <a:pt x="962" y="328"/>
                </a:lnTo>
                <a:lnTo>
                  <a:pt x="966" y="328"/>
                </a:lnTo>
                <a:lnTo>
                  <a:pt x="962" y="328"/>
                </a:lnTo>
                <a:lnTo>
                  <a:pt x="962" y="332"/>
                </a:lnTo>
                <a:lnTo>
                  <a:pt x="962" y="332"/>
                </a:lnTo>
                <a:lnTo>
                  <a:pt x="962" y="332"/>
                </a:lnTo>
                <a:close/>
                <a:moveTo>
                  <a:pt x="988" y="336"/>
                </a:moveTo>
                <a:lnTo>
                  <a:pt x="988" y="340"/>
                </a:lnTo>
                <a:lnTo>
                  <a:pt x="988" y="336"/>
                </a:lnTo>
                <a:lnTo>
                  <a:pt x="988" y="336"/>
                </a:lnTo>
                <a:lnTo>
                  <a:pt x="988" y="336"/>
                </a:lnTo>
                <a:close/>
                <a:moveTo>
                  <a:pt x="980" y="340"/>
                </a:moveTo>
                <a:lnTo>
                  <a:pt x="984" y="340"/>
                </a:lnTo>
                <a:lnTo>
                  <a:pt x="984" y="344"/>
                </a:lnTo>
                <a:lnTo>
                  <a:pt x="980" y="344"/>
                </a:lnTo>
                <a:lnTo>
                  <a:pt x="976" y="344"/>
                </a:lnTo>
                <a:lnTo>
                  <a:pt x="974" y="344"/>
                </a:lnTo>
                <a:lnTo>
                  <a:pt x="976" y="344"/>
                </a:lnTo>
                <a:lnTo>
                  <a:pt x="976" y="340"/>
                </a:lnTo>
                <a:lnTo>
                  <a:pt x="980" y="340"/>
                </a:lnTo>
                <a:lnTo>
                  <a:pt x="980" y="340"/>
                </a:lnTo>
                <a:lnTo>
                  <a:pt x="980" y="340"/>
                </a:lnTo>
                <a:close/>
                <a:moveTo>
                  <a:pt x="574" y="348"/>
                </a:moveTo>
                <a:lnTo>
                  <a:pt x="574" y="350"/>
                </a:lnTo>
                <a:lnTo>
                  <a:pt x="578" y="350"/>
                </a:lnTo>
                <a:lnTo>
                  <a:pt x="578" y="354"/>
                </a:lnTo>
                <a:lnTo>
                  <a:pt x="574" y="354"/>
                </a:lnTo>
                <a:lnTo>
                  <a:pt x="574" y="350"/>
                </a:lnTo>
                <a:lnTo>
                  <a:pt x="570" y="350"/>
                </a:lnTo>
                <a:lnTo>
                  <a:pt x="570" y="348"/>
                </a:lnTo>
                <a:lnTo>
                  <a:pt x="574" y="348"/>
                </a:lnTo>
                <a:lnTo>
                  <a:pt x="574" y="348"/>
                </a:lnTo>
                <a:lnTo>
                  <a:pt x="574" y="348"/>
                </a:lnTo>
                <a:close/>
                <a:moveTo>
                  <a:pt x="182" y="350"/>
                </a:moveTo>
                <a:lnTo>
                  <a:pt x="180" y="350"/>
                </a:lnTo>
                <a:lnTo>
                  <a:pt x="180" y="348"/>
                </a:lnTo>
                <a:lnTo>
                  <a:pt x="182" y="350"/>
                </a:lnTo>
                <a:lnTo>
                  <a:pt x="182" y="350"/>
                </a:lnTo>
                <a:lnTo>
                  <a:pt x="182" y="350"/>
                </a:lnTo>
                <a:close/>
                <a:moveTo>
                  <a:pt x="760" y="362"/>
                </a:moveTo>
                <a:lnTo>
                  <a:pt x="764" y="362"/>
                </a:lnTo>
                <a:lnTo>
                  <a:pt x="768" y="362"/>
                </a:lnTo>
                <a:lnTo>
                  <a:pt x="772" y="362"/>
                </a:lnTo>
                <a:lnTo>
                  <a:pt x="772" y="366"/>
                </a:lnTo>
                <a:lnTo>
                  <a:pt x="768" y="366"/>
                </a:lnTo>
                <a:lnTo>
                  <a:pt x="764" y="366"/>
                </a:lnTo>
                <a:lnTo>
                  <a:pt x="760" y="366"/>
                </a:lnTo>
                <a:lnTo>
                  <a:pt x="760" y="362"/>
                </a:lnTo>
                <a:lnTo>
                  <a:pt x="756" y="362"/>
                </a:lnTo>
                <a:lnTo>
                  <a:pt x="760" y="362"/>
                </a:lnTo>
                <a:lnTo>
                  <a:pt x="760" y="362"/>
                </a:lnTo>
                <a:lnTo>
                  <a:pt x="760" y="362"/>
                </a:lnTo>
                <a:close/>
                <a:moveTo>
                  <a:pt x="638" y="396"/>
                </a:moveTo>
                <a:lnTo>
                  <a:pt x="642" y="392"/>
                </a:lnTo>
                <a:lnTo>
                  <a:pt x="642" y="396"/>
                </a:lnTo>
                <a:lnTo>
                  <a:pt x="646" y="396"/>
                </a:lnTo>
                <a:lnTo>
                  <a:pt x="646" y="392"/>
                </a:lnTo>
                <a:lnTo>
                  <a:pt x="650" y="396"/>
                </a:lnTo>
                <a:lnTo>
                  <a:pt x="646" y="396"/>
                </a:lnTo>
                <a:lnTo>
                  <a:pt x="646" y="400"/>
                </a:lnTo>
                <a:lnTo>
                  <a:pt x="642" y="400"/>
                </a:lnTo>
                <a:lnTo>
                  <a:pt x="642" y="396"/>
                </a:lnTo>
                <a:lnTo>
                  <a:pt x="638" y="400"/>
                </a:lnTo>
                <a:lnTo>
                  <a:pt x="634" y="404"/>
                </a:lnTo>
                <a:lnTo>
                  <a:pt x="630" y="404"/>
                </a:lnTo>
                <a:lnTo>
                  <a:pt x="626" y="404"/>
                </a:lnTo>
                <a:lnTo>
                  <a:pt x="622" y="404"/>
                </a:lnTo>
                <a:lnTo>
                  <a:pt x="620" y="404"/>
                </a:lnTo>
                <a:lnTo>
                  <a:pt x="616" y="404"/>
                </a:lnTo>
                <a:lnTo>
                  <a:pt x="612" y="400"/>
                </a:lnTo>
                <a:lnTo>
                  <a:pt x="608" y="400"/>
                </a:lnTo>
                <a:lnTo>
                  <a:pt x="604" y="400"/>
                </a:lnTo>
                <a:lnTo>
                  <a:pt x="604" y="396"/>
                </a:lnTo>
                <a:lnTo>
                  <a:pt x="600" y="396"/>
                </a:lnTo>
                <a:lnTo>
                  <a:pt x="596" y="396"/>
                </a:lnTo>
                <a:lnTo>
                  <a:pt x="596" y="392"/>
                </a:lnTo>
                <a:lnTo>
                  <a:pt x="592" y="392"/>
                </a:lnTo>
                <a:lnTo>
                  <a:pt x="592" y="396"/>
                </a:lnTo>
                <a:lnTo>
                  <a:pt x="590" y="396"/>
                </a:lnTo>
                <a:lnTo>
                  <a:pt x="590" y="392"/>
                </a:lnTo>
                <a:lnTo>
                  <a:pt x="586" y="392"/>
                </a:lnTo>
                <a:lnTo>
                  <a:pt x="586" y="388"/>
                </a:lnTo>
                <a:lnTo>
                  <a:pt x="590" y="388"/>
                </a:lnTo>
                <a:lnTo>
                  <a:pt x="592" y="388"/>
                </a:lnTo>
                <a:lnTo>
                  <a:pt x="596" y="388"/>
                </a:lnTo>
                <a:lnTo>
                  <a:pt x="596" y="384"/>
                </a:lnTo>
                <a:lnTo>
                  <a:pt x="600" y="384"/>
                </a:lnTo>
                <a:lnTo>
                  <a:pt x="604" y="384"/>
                </a:lnTo>
                <a:lnTo>
                  <a:pt x="600" y="380"/>
                </a:lnTo>
                <a:lnTo>
                  <a:pt x="604" y="380"/>
                </a:lnTo>
                <a:lnTo>
                  <a:pt x="600" y="378"/>
                </a:lnTo>
                <a:lnTo>
                  <a:pt x="604" y="378"/>
                </a:lnTo>
                <a:lnTo>
                  <a:pt x="608" y="380"/>
                </a:lnTo>
                <a:lnTo>
                  <a:pt x="604" y="378"/>
                </a:lnTo>
                <a:lnTo>
                  <a:pt x="604" y="374"/>
                </a:lnTo>
                <a:lnTo>
                  <a:pt x="604" y="370"/>
                </a:lnTo>
                <a:lnTo>
                  <a:pt x="608" y="370"/>
                </a:lnTo>
                <a:lnTo>
                  <a:pt x="612" y="370"/>
                </a:lnTo>
                <a:lnTo>
                  <a:pt x="616" y="370"/>
                </a:lnTo>
                <a:lnTo>
                  <a:pt x="616" y="374"/>
                </a:lnTo>
                <a:lnTo>
                  <a:pt x="620" y="374"/>
                </a:lnTo>
                <a:lnTo>
                  <a:pt x="616" y="374"/>
                </a:lnTo>
                <a:lnTo>
                  <a:pt x="616" y="378"/>
                </a:lnTo>
                <a:lnTo>
                  <a:pt x="620" y="374"/>
                </a:lnTo>
                <a:lnTo>
                  <a:pt x="620" y="378"/>
                </a:lnTo>
                <a:lnTo>
                  <a:pt x="622" y="378"/>
                </a:lnTo>
                <a:lnTo>
                  <a:pt x="626" y="380"/>
                </a:lnTo>
                <a:lnTo>
                  <a:pt x="630" y="380"/>
                </a:lnTo>
                <a:lnTo>
                  <a:pt x="634" y="380"/>
                </a:lnTo>
                <a:lnTo>
                  <a:pt x="634" y="384"/>
                </a:lnTo>
                <a:lnTo>
                  <a:pt x="634" y="388"/>
                </a:lnTo>
                <a:lnTo>
                  <a:pt x="634" y="392"/>
                </a:lnTo>
                <a:lnTo>
                  <a:pt x="634" y="388"/>
                </a:lnTo>
                <a:lnTo>
                  <a:pt x="634" y="384"/>
                </a:lnTo>
                <a:lnTo>
                  <a:pt x="638" y="384"/>
                </a:lnTo>
                <a:lnTo>
                  <a:pt x="638" y="388"/>
                </a:lnTo>
                <a:lnTo>
                  <a:pt x="638" y="392"/>
                </a:lnTo>
                <a:lnTo>
                  <a:pt x="638" y="396"/>
                </a:lnTo>
                <a:lnTo>
                  <a:pt x="638" y="396"/>
                </a:lnTo>
                <a:lnTo>
                  <a:pt x="638" y="396"/>
                </a:lnTo>
                <a:close/>
                <a:moveTo>
                  <a:pt x="824" y="370"/>
                </a:moveTo>
                <a:lnTo>
                  <a:pt x="828" y="370"/>
                </a:lnTo>
                <a:lnTo>
                  <a:pt x="824" y="370"/>
                </a:lnTo>
                <a:lnTo>
                  <a:pt x="824" y="370"/>
                </a:lnTo>
                <a:lnTo>
                  <a:pt x="824" y="370"/>
                </a:lnTo>
                <a:close/>
                <a:moveTo>
                  <a:pt x="812" y="370"/>
                </a:moveTo>
                <a:lnTo>
                  <a:pt x="808" y="374"/>
                </a:lnTo>
                <a:lnTo>
                  <a:pt x="812" y="374"/>
                </a:lnTo>
                <a:lnTo>
                  <a:pt x="808" y="374"/>
                </a:lnTo>
                <a:lnTo>
                  <a:pt x="808" y="370"/>
                </a:lnTo>
                <a:lnTo>
                  <a:pt x="812" y="370"/>
                </a:lnTo>
                <a:lnTo>
                  <a:pt x="812" y="370"/>
                </a:lnTo>
                <a:lnTo>
                  <a:pt x="812" y="370"/>
                </a:lnTo>
                <a:close/>
                <a:moveTo>
                  <a:pt x="864" y="374"/>
                </a:moveTo>
                <a:lnTo>
                  <a:pt x="864" y="370"/>
                </a:lnTo>
                <a:lnTo>
                  <a:pt x="868" y="370"/>
                </a:lnTo>
                <a:lnTo>
                  <a:pt x="872" y="370"/>
                </a:lnTo>
                <a:lnTo>
                  <a:pt x="872" y="374"/>
                </a:lnTo>
                <a:lnTo>
                  <a:pt x="868" y="374"/>
                </a:lnTo>
                <a:lnTo>
                  <a:pt x="868" y="378"/>
                </a:lnTo>
                <a:lnTo>
                  <a:pt x="864" y="378"/>
                </a:lnTo>
                <a:lnTo>
                  <a:pt x="864" y="374"/>
                </a:lnTo>
                <a:lnTo>
                  <a:pt x="862" y="374"/>
                </a:lnTo>
                <a:lnTo>
                  <a:pt x="862" y="378"/>
                </a:lnTo>
                <a:lnTo>
                  <a:pt x="864" y="378"/>
                </a:lnTo>
                <a:lnTo>
                  <a:pt x="862" y="378"/>
                </a:lnTo>
                <a:lnTo>
                  <a:pt x="858" y="378"/>
                </a:lnTo>
                <a:lnTo>
                  <a:pt x="858" y="374"/>
                </a:lnTo>
                <a:lnTo>
                  <a:pt x="854" y="374"/>
                </a:lnTo>
                <a:lnTo>
                  <a:pt x="850" y="374"/>
                </a:lnTo>
                <a:lnTo>
                  <a:pt x="854" y="374"/>
                </a:lnTo>
                <a:lnTo>
                  <a:pt x="858" y="374"/>
                </a:lnTo>
                <a:lnTo>
                  <a:pt x="858" y="370"/>
                </a:lnTo>
                <a:lnTo>
                  <a:pt x="862" y="370"/>
                </a:lnTo>
                <a:lnTo>
                  <a:pt x="862" y="374"/>
                </a:lnTo>
                <a:lnTo>
                  <a:pt x="864" y="374"/>
                </a:lnTo>
                <a:lnTo>
                  <a:pt x="864" y="374"/>
                </a:lnTo>
                <a:lnTo>
                  <a:pt x="864" y="374"/>
                </a:lnTo>
                <a:close/>
                <a:moveTo>
                  <a:pt x="824" y="370"/>
                </a:moveTo>
                <a:lnTo>
                  <a:pt x="828" y="370"/>
                </a:lnTo>
                <a:lnTo>
                  <a:pt x="828" y="374"/>
                </a:lnTo>
                <a:lnTo>
                  <a:pt x="824" y="374"/>
                </a:lnTo>
                <a:lnTo>
                  <a:pt x="820" y="370"/>
                </a:lnTo>
                <a:lnTo>
                  <a:pt x="824" y="370"/>
                </a:lnTo>
                <a:lnTo>
                  <a:pt x="824" y="370"/>
                </a:lnTo>
                <a:lnTo>
                  <a:pt x="824" y="370"/>
                </a:lnTo>
                <a:close/>
                <a:moveTo>
                  <a:pt x="888" y="374"/>
                </a:moveTo>
                <a:lnTo>
                  <a:pt x="890" y="374"/>
                </a:lnTo>
                <a:lnTo>
                  <a:pt x="890" y="378"/>
                </a:lnTo>
                <a:lnTo>
                  <a:pt x="888" y="378"/>
                </a:lnTo>
                <a:lnTo>
                  <a:pt x="884" y="378"/>
                </a:lnTo>
                <a:lnTo>
                  <a:pt x="880" y="378"/>
                </a:lnTo>
                <a:lnTo>
                  <a:pt x="880" y="380"/>
                </a:lnTo>
                <a:lnTo>
                  <a:pt x="880" y="378"/>
                </a:lnTo>
                <a:lnTo>
                  <a:pt x="884" y="378"/>
                </a:lnTo>
                <a:lnTo>
                  <a:pt x="884" y="374"/>
                </a:lnTo>
                <a:lnTo>
                  <a:pt x="888" y="374"/>
                </a:lnTo>
                <a:lnTo>
                  <a:pt x="888" y="374"/>
                </a:lnTo>
                <a:lnTo>
                  <a:pt x="888" y="374"/>
                </a:lnTo>
                <a:close/>
                <a:moveTo>
                  <a:pt x="76" y="392"/>
                </a:moveTo>
                <a:lnTo>
                  <a:pt x="80" y="392"/>
                </a:lnTo>
                <a:lnTo>
                  <a:pt x="76" y="388"/>
                </a:lnTo>
                <a:lnTo>
                  <a:pt x="72" y="388"/>
                </a:lnTo>
                <a:lnTo>
                  <a:pt x="72" y="384"/>
                </a:lnTo>
                <a:lnTo>
                  <a:pt x="76" y="384"/>
                </a:lnTo>
                <a:lnTo>
                  <a:pt x="76" y="388"/>
                </a:lnTo>
                <a:lnTo>
                  <a:pt x="80" y="388"/>
                </a:lnTo>
                <a:lnTo>
                  <a:pt x="76" y="388"/>
                </a:lnTo>
                <a:lnTo>
                  <a:pt x="76" y="384"/>
                </a:lnTo>
                <a:lnTo>
                  <a:pt x="72" y="384"/>
                </a:lnTo>
                <a:lnTo>
                  <a:pt x="76" y="384"/>
                </a:lnTo>
                <a:lnTo>
                  <a:pt x="80" y="380"/>
                </a:lnTo>
                <a:lnTo>
                  <a:pt x="80" y="384"/>
                </a:lnTo>
                <a:lnTo>
                  <a:pt x="82" y="384"/>
                </a:lnTo>
                <a:lnTo>
                  <a:pt x="82" y="380"/>
                </a:lnTo>
                <a:lnTo>
                  <a:pt x="86" y="378"/>
                </a:lnTo>
                <a:lnTo>
                  <a:pt x="90" y="378"/>
                </a:lnTo>
                <a:lnTo>
                  <a:pt x="90" y="380"/>
                </a:lnTo>
                <a:lnTo>
                  <a:pt x="94" y="380"/>
                </a:lnTo>
                <a:lnTo>
                  <a:pt x="94" y="378"/>
                </a:lnTo>
                <a:lnTo>
                  <a:pt x="94" y="374"/>
                </a:lnTo>
                <a:lnTo>
                  <a:pt x="96" y="374"/>
                </a:lnTo>
                <a:lnTo>
                  <a:pt x="96" y="378"/>
                </a:lnTo>
                <a:lnTo>
                  <a:pt x="100" y="378"/>
                </a:lnTo>
                <a:lnTo>
                  <a:pt x="100" y="380"/>
                </a:lnTo>
                <a:lnTo>
                  <a:pt x="96" y="380"/>
                </a:lnTo>
                <a:lnTo>
                  <a:pt x="96" y="384"/>
                </a:lnTo>
                <a:lnTo>
                  <a:pt x="94" y="384"/>
                </a:lnTo>
                <a:lnTo>
                  <a:pt x="94" y="388"/>
                </a:lnTo>
                <a:lnTo>
                  <a:pt x="90" y="388"/>
                </a:lnTo>
                <a:lnTo>
                  <a:pt x="90" y="392"/>
                </a:lnTo>
                <a:lnTo>
                  <a:pt x="94" y="396"/>
                </a:lnTo>
                <a:lnTo>
                  <a:pt x="96" y="400"/>
                </a:lnTo>
                <a:lnTo>
                  <a:pt x="94" y="400"/>
                </a:lnTo>
                <a:lnTo>
                  <a:pt x="90" y="396"/>
                </a:lnTo>
                <a:lnTo>
                  <a:pt x="90" y="392"/>
                </a:lnTo>
                <a:lnTo>
                  <a:pt x="86" y="392"/>
                </a:lnTo>
                <a:lnTo>
                  <a:pt x="82" y="392"/>
                </a:lnTo>
                <a:lnTo>
                  <a:pt x="80" y="392"/>
                </a:lnTo>
                <a:lnTo>
                  <a:pt x="76" y="392"/>
                </a:lnTo>
                <a:lnTo>
                  <a:pt x="72" y="392"/>
                </a:lnTo>
                <a:lnTo>
                  <a:pt x="72" y="388"/>
                </a:lnTo>
                <a:lnTo>
                  <a:pt x="72" y="392"/>
                </a:lnTo>
                <a:lnTo>
                  <a:pt x="76" y="392"/>
                </a:lnTo>
                <a:lnTo>
                  <a:pt x="76" y="392"/>
                </a:lnTo>
                <a:lnTo>
                  <a:pt x="76" y="392"/>
                </a:lnTo>
                <a:close/>
                <a:moveTo>
                  <a:pt x="1032" y="374"/>
                </a:moveTo>
                <a:lnTo>
                  <a:pt x="1036" y="374"/>
                </a:lnTo>
                <a:lnTo>
                  <a:pt x="1036" y="378"/>
                </a:lnTo>
                <a:lnTo>
                  <a:pt x="1032" y="378"/>
                </a:lnTo>
                <a:lnTo>
                  <a:pt x="1030" y="378"/>
                </a:lnTo>
                <a:lnTo>
                  <a:pt x="1032" y="374"/>
                </a:lnTo>
                <a:lnTo>
                  <a:pt x="1032" y="374"/>
                </a:lnTo>
                <a:lnTo>
                  <a:pt x="1032" y="374"/>
                </a:lnTo>
                <a:close/>
                <a:moveTo>
                  <a:pt x="26" y="378"/>
                </a:moveTo>
                <a:lnTo>
                  <a:pt x="24" y="378"/>
                </a:lnTo>
                <a:lnTo>
                  <a:pt x="26" y="378"/>
                </a:lnTo>
                <a:lnTo>
                  <a:pt x="26" y="374"/>
                </a:lnTo>
                <a:lnTo>
                  <a:pt x="30" y="378"/>
                </a:lnTo>
                <a:lnTo>
                  <a:pt x="26" y="378"/>
                </a:lnTo>
                <a:lnTo>
                  <a:pt x="26" y="378"/>
                </a:lnTo>
                <a:lnTo>
                  <a:pt x="26" y="378"/>
                </a:lnTo>
                <a:close/>
                <a:moveTo>
                  <a:pt x="646" y="378"/>
                </a:moveTo>
                <a:lnTo>
                  <a:pt x="646" y="380"/>
                </a:lnTo>
                <a:lnTo>
                  <a:pt x="642" y="384"/>
                </a:lnTo>
                <a:lnTo>
                  <a:pt x="642" y="380"/>
                </a:lnTo>
                <a:lnTo>
                  <a:pt x="642" y="378"/>
                </a:lnTo>
                <a:lnTo>
                  <a:pt x="638" y="378"/>
                </a:lnTo>
                <a:lnTo>
                  <a:pt x="638" y="380"/>
                </a:lnTo>
                <a:lnTo>
                  <a:pt x="638" y="378"/>
                </a:lnTo>
                <a:lnTo>
                  <a:pt x="638" y="374"/>
                </a:lnTo>
                <a:lnTo>
                  <a:pt x="642" y="374"/>
                </a:lnTo>
                <a:lnTo>
                  <a:pt x="642" y="378"/>
                </a:lnTo>
                <a:lnTo>
                  <a:pt x="646" y="378"/>
                </a:lnTo>
                <a:lnTo>
                  <a:pt x="646" y="378"/>
                </a:lnTo>
                <a:lnTo>
                  <a:pt x="646" y="378"/>
                </a:lnTo>
                <a:close/>
                <a:moveTo>
                  <a:pt x="1040" y="378"/>
                </a:moveTo>
                <a:lnTo>
                  <a:pt x="1036" y="378"/>
                </a:lnTo>
                <a:lnTo>
                  <a:pt x="1040" y="378"/>
                </a:lnTo>
                <a:lnTo>
                  <a:pt x="1044" y="378"/>
                </a:lnTo>
                <a:lnTo>
                  <a:pt x="1040" y="378"/>
                </a:lnTo>
                <a:lnTo>
                  <a:pt x="1040" y="378"/>
                </a:lnTo>
                <a:lnTo>
                  <a:pt x="1040" y="378"/>
                </a:lnTo>
                <a:close/>
                <a:moveTo>
                  <a:pt x="566" y="378"/>
                </a:moveTo>
                <a:lnTo>
                  <a:pt x="566" y="380"/>
                </a:lnTo>
                <a:lnTo>
                  <a:pt x="564" y="380"/>
                </a:lnTo>
                <a:lnTo>
                  <a:pt x="564" y="378"/>
                </a:lnTo>
                <a:lnTo>
                  <a:pt x="560" y="378"/>
                </a:lnTo>
                <a:lnTo>
                  <a:pt x="564" y="378"/>
                </a:lnTo>
                <a:lnTo>
                  <a:pt x="566" y="378"/>
                </a:lnTo>
                <a:lnTo>
                  <a:pt x="566" y="378"/>
                </a:lnTo>
                <a:lnTo>
                  <a:pt x="566" y="378"/>
                </a:lnTo>
                <a:close/>
                <a:moveTo>
                  <a:pt x="902" y="380"/>
                </a:moveTo>
                <a:lnTo>
                  <a:pt x="906" y="380"/>
                </a:lnTo>
                <a:lnTo>
                  <a:pt x="910" y="380"/>
                </a:lnTo>
                <a:lnTo>
                  <a:pt x="910" y="384"/>
                </a:lnTo>
                <a:lnTo>
                  <a:pt x="906" y="384"/>
                </a:lnTo>
                <a:lnTo>
                  <a:pt x="906" y="388"/>
                </a:lnTo>
                <a:lnTo>
                  <a:pt x="902" y="388"/>
                </a:lnTo>
                <a:lnTo>
                  <a:pt x="898" y="384"/>
                </a:lnTo>
                <a:lnTo>
                  <a:pt x="898" y="380"/>
                </a:lnTo>
                <a:lnTo>
                  <a:pt x="902" y="380"/>
                </a:lnTo>
                <a:lnTo>
                  <a:pt x="902" y="380"/>
                </a:lnTo>
                <a:lnTo>
                  <a:pt x="902" y="380"/>
                </a:lnTo>
                <a:close/>
                <a:moveTo>
                  <a:pt x="884" y="380"/>
                </a:moveTo>
                <a:lnTo>
                  <a:pt x="888" y="380"/>
                </a:lnTo>
                <a:lnTo>
                  <a:pt x="888" y="384"/>
                </a:lnTo>
                <a:lnTo>
                  <a:pt x="884" y="384"/>
                </a:lnTo>
                <a:lnTo>
                  <a:pt x="884" y="388"/>
                </a:lnTo>
                <a:lnTo>
                  <a:pt x="880" y="392"/>
                </a:lnTo>
                <a:lnTo>
                  <a:pt x="876" y="392"/>
                </a:lnTo>
                <a:lnTo>
                  <a:pt x="876" y="396"/>
                </a:lnTo>
                <a:lnTo>
                  <a:pt x="872" y="396"/>
                </a:lnTo>
                <a:lnTo>
                  <a:pt x="872" y="392"/>
                </a:lnTo>
                <a:lnTo>
                  <a:pt x="872" y="388"/>
                </a:lnTo>
                <a:lnTo>
                  <a:pt x="876" y="388"/>
                </a:lnTo>
                <a:lnTo>
                  <a:pt x="880" y="388"/>
                </a:lnTo>
                <a:lnTo>
                  <a:pt x="880" y="384"/>
                </a:lnTo>
                <a:lnTo>
                  <a:pt x="880" y="380"/>
                </a:lnTo>
                <a:lnTo>
                  <a:pt x="884" y="380"/>
                </a:lnTo>
                <a:lnTo>
                  <a:pt x="884" y="380"/>
                </a:lnTo>
                <a:lnTo>
                  <a:pt x="884" y="380"/>
                </a:lnTo>
                <a:close/>
                <a:moveTo>
                  <a:pt x="556" y="396"/>
                </a:moveTo>
                <a:lnTo>
                  <a:pt x="556" y="400"/>
                </a:lnTo>
                <a:lnTo>
                  <a:pt x="556" y="404"/>
                </a:lnTo>
                <a:lnTo>
                  <a:pt x="552" y="404"/>
                </a:lnTo>
                <a:lnTo>
                  <a:pt x="552" y="400"/>
                </a:lnTo>
                <a:lnTo>
                  <a:pt x="548" y="400"/>
                </a:lnTo>
                <a:lnTo>
                  <a:pt x="548" y="396"/>
                </a:lnTo>
                <a:lnTo>
                  <a:pt x="552" y="396"/>
                </a:lnTo>
                <a:lnTo>
                  <a:pt x="556" y="396"/>
                </a:lnTo>
                <a:lnTo>
                  <a:pt x="556" y="396"/>
                </a:lnTo>
                <a:lnTo>
                  <a:pt x="556" y="396"/>
                </a:lnTo>
                <a:close/>
                <a:moveTo>
                  <a:pt x="932" y="400"/>
                </a:moveTo>
                <a:lnTo>
                  <a:pt x="936" y="404"/>
                </a:lnTo>
                <a:lnTo>
                  <a:pt x="936" y="408"/>
                </a:lnTo>
                <a:lnTo>
                  <a:pt x="932" y="408"/>
                </a:lnTo>
                <a:lnTo>
                  <a:pt x="928" y="408"/>
                </a:lnTo>
                <a:lnTo>
                  <a:pt x="928" y="404"/>
                </a:lnTo>
                <a:lnTo>
                  <a:pt x="928" y="400"/>
                </a:lnTo>
                <a:lnTo>
                  <a:pt x="932" y="400"/>
                </a:lnTo>
                <a:lnTo>
                  <a:pt x="932" y="400"/>
                </a:lnTo>
                <a:lnTo>
                  <a:pt x="932" y="400"/>
                </a:lnTo>
                <a:close/>
                <a:moveTo>
                  <a:pt x="936" y="400"/>
                </a:moveTo>
                <a:lnTo>
                  <a:pt x="940" y="400"/>
                </a:lnTo>
                <a:lnTo>
                  <a:pt x="940" y="404"/>
                </a:lnTo>
                <a:lnTo>
                  <a:pt x="936" y="404"/>
                </a:lnTo>
                <a:lnTo>
                  <a:pt x="936" y="400"/>
                </a:lnTo>
                <a:lnTo>
                  <a:pt x="936" y="400"/>
                </a:lnTo>
                <a:lnTo>
                  <a:pt x="936" y="400"/>
                </a:lnTo>
                <a:close/>
                <a:moveTo>
                  <a:pt x="880" y="408"/>
                </a:moveTo>
                <a:lnTo>
                  <a:pt x="880" y="404"/>
                </a:lnTo>
                <a:lnTo>
                  <a:pt x="876" y="404"/>
                </a:lnTo>
                <a:lnTo>
                  <a:pt x="880" y="404"/>
                </a:lnTo>
                <a:lnTo>
                  <a:pt x="880" y="400"/>
                </a:lnTo>
                <a:lnTo>
                  <a:pt x="884" y="400"/>
                </a:lnTo>
                <a:lnTo>
                  <a:pt x="884" y="404"/>
                </a:lnTo>
                <a:lnTo>
                  <a:pt x="880" y="404"/>
                </a:lnTo>
                <a:lnTo>
                  <a:pt x="884" y="404"/>
                </a:lnTo>
                <a:lnTo>
                  <a:pt x="880" y="404"/>
                </a:lnTo>
                <a:lnTo>
                  <a:pt x="880" y="408"/>
                </a:lnTo>
                <a:lnTo>
                  <a:pt x="880" y="408"/>
                </a:lnTo>
                <a:lnTo>
                  <a:pt x="880" y="408"/>
                </a:lnTo>
                <a:close/>
                <a:moveTo>
                  <a:pt x="514" y="404"/>
                </a:moveTo>
                <a:lnTo>
                  <a:pt x="518" y="404"/>
                </a:lnTo>
                <a:lnTo>
                  <a:pt x="518" y="408"/>
                </a:lnTo>
                <a:lnTo>
                  <a:pt x="514" y="408"/>
                </a:lnTo>
                <a:lnTo>
                  <a:pt x="510" y="408"/>
                </a:lnTo>
                <a:lnTo>
                  <a:pt x="510" y="404"/>
                </a:lnTo>
                <a:lnTo>
                  <a:pt x="508" y="404"/>
                </a:lnTo>
                <a:lnTo>
                  <a:pt x="510" y="404"/>
                </a:lnTo>
                <a:lnTo>
                  <a:pt x="514" y="404"/>
                </a:lnTo>
                <a:lnTo>
                  <a:pt x="514" y="404"/>
                </a:lnTo>
                <a:lnTo>
                  <a:pt x="514" y="404"/>
                </a:lnTo>
                <a:close/>
                <a:moveTo>
                  <a:pt x="944" y="404"/>
                </a:moveTo>
                <a:lnTo>
                  <a:pt x="944" y="408"/>
                </a:lnTo>
                <a:lnTo>
                  <a:pt x="948" y="408"/>
                </a:lnTo>
                <a:lnTo>
                  <a:pt x="948" y="410"/>
                </a:lnTo>
                <a:lnTo>
                  <a:pt x="944" y="410"/>
                </a:lnTo>
                <a:lnTo>
                  <a:pt x="944" y="408"/>
                </a:lnTo>
                <a:lnTo>
                  <a:pt x="944" y="404"/>
                </a:lnTo>
                <a:lnTo>
                  <a:pt x="944" y="404"/>
                </a:lnTo>
                <a:lnTo>
                  <a:pt x="944" y="404"/>
                </a:lnTo>
                <a:close/>
                <a:moveTo>
                  <a:pt x="876" y="408"/>
                </a:moveTo>
                <a:lnTo>
                  <a:pt x="880" y="408"/>
                </a:lnTo>
                <a:lnTo>
                  <a:pt x="880" y="410"/>
                </a:lnTo>
                <a:lnTo>
                  <a:pt x="876" y="410"/>
                </a:lnTo>
                <a:lnTo>
                  <a:pt x="872" y="410"/>
                </a:lnTo>
                <a:lnTo>
                  <a:pt x="872" y="408"/>
                </a:lnTo>
                <a:lnTo>
                  <a:pt x="876" y="408"/>
                </a:lnTo>
                <a:lnTo>
                  <a:pt x="876" y="408"/>
                </a:lnTo>
                <a:lnTo>
                  <a:pt x="876" y="408"/>
                </a:lnTo>
                <a:close/>
                <a:moveTo>
                  <a:pt x="910" y="436"/>
                </a:moveTo>
                <a:lnTo>
                  <a:pt x="906" y="434"/>
                </a:lnTo>
                <a:lnTo>
                  <a:pt x="902" y="434"/>
                </a:lnTo>
                <a:lnTo>
                  <a:pt x="902" y="430"/>
                </a:lnTo>
                <a:lnTo>
                  <a:pt x="902" y="426"/>
                </a:lnTo>
                <a:lnTo>
                  <a:pt x="902" y="422"/>
                </a:lnTo>
                <a:lnTo>
                  <a:pt x="902" y="418"/>
                </a:lnTo>
                <a:lnTo>
                  <a:pt x="906" y="410"/>
                </a:lnTo>
                <a:lnTo>
                  <a:pt x="910" y="410"/>
                </a:lnTo>
                <a:lnTo>
                  <a:pt x="918" y="408"/>
                </a:lnTo>
                <a:lnTo>
                  <a:pt x="920" y="408"/>
                </a:lnTo>
                <a:lnTo>
                  <a:pt x="924" y="408"/>
                </a:lnTo>
                <a:lnTo>
                  <a:pt x="928" y="410"/>
                </a:lnTo>
                <a:lnTo>
                  <a:pt x="932" y="410"/>
                </a:lnTo>
                <a:lnTo>
                  <a:pt x="932" y="414"/>
                </a:lnTo>
                <a:lnTo>
                  <a:pt x="932" y="418"/>
                </a:lnTo>
                <a:lnTo>
                  <a:pt x="932" y="422"/>
                </a:lnTo>
                <a:lnTo>
                  <a:pt x="932" y="426"/>
                </a:lnTo>
                <a:lnTo>
                  <a:pt x="932" y="430"/>
                </a:lnTo>
                <a:lnTo>
                  <a:pt x="928" y="434"/>
                </a:lnTo>
                <a:lnTo>
                  <a:pt x="924" y="434"/>
                </a:lnTo>
                <a:lnTo>
                  <a:pt x="920" y="434"/>
                </a:lnTo>
                <a:lnTo>
                  <a:pt x="918" y="434"/>
                </a:lnTo>
                <a:lnTo>
                  <a:pt x="914" y="434"/>
                </a:lnTo>
                <a:lnTo>
                  <a:pt x="914" y="436"/>
                </a:lnTo>
                <a:lnTo>
                  <a:pt x="910" y="436"/>
                </a:lnTo>
                <a:lnTo>
                  <a:pt x="910" y="436"/>
                </a:lnTo>
                <a:lnTo>
                  <a:pt x="910" y="436"/>
                </a:lnTo>
                <a:close/>
                <a:moveTo>
                  <a:pt x="772" y="410"/>
                </a:moveTo>
                <a:lnTo>
                  <a:pt x="772" y="414"/>
                </a:lnTo>
                <a:lnTo>
                  <a:pt x="772" y="418"/>
                </a:lnTo>
                <a:lnTo>
                  <a:pt x="772" y="422"/>
                </a:lnTo>
                <a:lnTo>
                  <a:pt x="768" y="422"/>
                </a:lnTo>
                <a:lnTo>
                  <a:pt x="764" y="422"/>
                </a:lnTo>
                <a:lnTo>
                  <a:pt x="764" y="418"/>
                </a:lnTo>
                <a:lnTo>
                  <a:pt x="764" y="414"/>
                </a:lnTo>
                <a:lnTo>
                  <a:pt x="764" y="410"/>
                </a:lnTo>
                <a:lnTo>
                  <a:pt x="768" y="410"/>
                </a:lnTo>
                <a:lnTo>
                  <a:pt x="768" y="408"/>
                </a:lnTo>
                <a:lnTo>
                  <a:pt x="772" y="410"/>
                </a:lnTo>
                <a:lnTo>
                  <a:pt x="772" y="410"/>
                </a:lnTo>
                <a:lnTo>
                  <a:pt x="772" y="410"/>
                </a:lnTo>
                <a:close/>
                <a:moveTo>
                  <a:pt x="1066" y="410"/>
                </a:moveTo>
                <a:lnTo>
                  <a:pt x="1066" y="414"/>
                </a:lnTo>
                <a:lnTo>
                  <a:pt x="1066" y="410"/>
                </a:lnTo>
                <a:lnTo>
                  <a:pt x="1066" y="410"/>
                </a:lnTo>
                <a:lnTo>
                  <a:pt x="1066" y="410"/>
                </a:lnTo>
                <a:close/>
                <a:moveTo>
                  <a:pt x="950" y="414"/>
                </a:moveTo>
                <a:lnTo>
                  <a:pt x="954" y="414"/>
                </a:lnTo>
                <a:lnTo>
                  <a:pt x="954" y="418"/>
                </a:lnTo>
                <a:lnTo>
                  <a:pt x="958" y="422"/>
                </a:lnTo>
                <a:lnTo>
                  <a:pt x="954" y="422"/>
                </a:lnTo>
                <a:lnTo>
                  <a:pt x="950" y="422"/>
                </a:lnTo>
                <a:lnTo>
                  <a:pt x="948" y="422"/>
                </a:lnTo>
                <a:lnTo>
                  <a:pt x="944" y="422"/>
                </a:lnTo>
                <a:lnTo>
                  <a:pt x="940" y="422"/>
                </a:lnTo>
                <a:lnTo>
                  <a:pt x="940" y="418"/>
                </a:lnTo>
                <a:lnTo>
                  <a:pt x="936" y="418"/>
                </a:lnTo>
                <a:lnTo>
                  <a:pt x="936" y="414"/>
                </a:lnTo>
                <a:lnTo>
                  <a:pt x="940" y="414"/>
                </a:lnTo>
                <a:lnTo>
                  <a:pt x="944" y="414"/>
                </a:lnTo>
                <a:lnTo>
                  <a:pt x="944" y="410"/>
                </a:lnTo>
                <a:lnTo>
                  <a:pt x="944" y="414"/>
                </a:lnTo>
                <a:lnTo>
                  <a:pt x="948" y="414"/>
                </a:lnTo>
                <a:lnTo>
                  <a:pt x="950" y="414"/>
                </a:lnTo>
                <a:lnTo>
                  <a:pt x="950" y="414"/>
                </a:lnTo>
                <a:lnTo>
                  <a:pt x="950" y="414"/>
                </a:lnTo>
                <a:close/>
                <a:moveTo>
                  <a:pt x="454" y="418"/>
                </a:moveTo>
                <a:lnTo>
                  <a:pt x="450" y="418"/>
                </a:lnTo>
                <a:lnTo>
                  <a:pt x="454" y="418"/>
                </a:lnTo>
                <a:lnTo>
                  <a:pt x="454" y="418"/>
                </a:lnTo>
                <a:lnTo>
                  <a:pt x="454" y="418"/>
                </a:lnTo>
                <a:close/>
                <a:moveTo>
                  <a:pt x="424" y="418"/>
                </a:moveTo>
                <a:lnTo>
                  <a:pt x="422" y="418"/>
                </a:lnTo>
                <a:lnTo>
                  <a:pt x="424" y="418"/>
                </a:lnTo>
                <a:lnTo>
                  <a:pt x="424" y="418"/>
                </a:lnTo>
                <a:lnTo>
                  <a:pt x="424" y="418"/>
                </a:lnTo>
                <a:close/>
                <a:moveTo>
                  <a:pt x="462" y="430"/>
                </a:moveTo>
                <a:lnTo>
                  <a:pt x="458" y="430"/>
                </a:lnTo>
                <a:lnTo>
                  <a:pt x="458" y="426"/>
                </a:lnTo>
                <a:lnTo>
                  <a:pt x="462" y="426"/>
                </a:lnTo>
                <a:lnTo>
                  <a:pt x="462" y="430"/>
                </a:lnTo>
                <a:lnTo>
                  <a:pt x="462" y="430"/>
                </a:lnTo>
                <a:lnTo>
                  <a:pt x="462" y="430"/>
                </a:lnTo>
                <a:close/>
                <a:moveTo>
                  <a:pt x="470" y="430"/>
                </a:moveTo>
                <a:lnTo>
                  <a:pt x="470" y="434"/>
                </a:lnTo>
                <a:lnTo>
                  <a:pt x="466" y="434"/>
                </a:lnTo>
                <a:lnTo>
                  <a:pt x="466" y="430"/>
                </a:lnTo>
                <a:lnTo>
                  <a:pt x="470" y="430"/>
                </a:lnTo>
                <a:lnTo>
                  <a:pt x="470" y="430"/>
                </a:lnTo>
                <a:lnTo>
                  <a:pt x="470" y="430"/>
                </a:lnTo>
                <a:close/>
                <a:moveTo>
                  <a:pt x="1104" y="440"/>
                </a:moveTo>
                <a:lnTo>
                  <a:pt x="1106" y="440"/>
                </a:lnTo>
                <a:lnTo>
                  <a:pt x="1106" y="436"/>
                </a:lnTo>
                <a:lnTo>
                  <a:pt x="1110" y="436"/>
                </a:lnTo>
                <a:lnTo>
                  <a:pt x="1106" y="436"/>
                </a:lnTo>
                <a:lnTo>
                  <a:pt x="1106" y="440"/>
                </a:lnTo>
                <a:lnTo>
                  <a:pt x="1104" y="440"/>
                </a:lnTo>
                <a:lnTo>
                  <a:pt x="1104" y="440"/>
                </a:lnTo>
                <a:lnTo>
                  <a:pt x="1104" y="440"/>
                </a:lnTo>
                <a:close/>
                <a:moveTo>
                  <a:pt x="1048" y="456"/>
                </a:moveTo>
                <a:lnTo>
                  <a:pt x="1052" y="456"/>
                </a:lnTo>
                <a:lnTo>
                  <a:pt x="1052" y="460"/>
                </a:lnTo>
                <a:lnTo>
                  <a:pt x="1048" y="456"/>
                </a:lnTo>
                <a:lnTo>
                  <a:pt x="1048" y="456"/>
                </a:lnTo>
                <a:lnTo>
                  <a:pt x="1048" y="456"/>
                </a:lnTo>
                <a:close/>
                <a:moveTo>
                  <a:pt x="820" y="460"/>
                </a:moveTo>
                <a:lnTo>
                  <a:pt x="816" y="460"/>
                </a:lnTo>
                <a:lnTo>
                  <a:pt x="816" y="456"/>
                </a:lnTo>
                <a:lnTo>
                  <a:pt x="816" y="460"/>
                </a:lnTo>
                <a:lnTo>
                  <a:pt x="820" y="460"/>
                </a:lnTo>
                <a:lnTo>
                  <a:pt x="820" y="460"/>
                </a:lnTo>
                <a:lnTo>
                  <a:pt x="820" y="460"/>
                </a:lnTo>
                <a:close/>
                <a:moveTo>
                  <a:pt x="808" y="466"/>
                </a:moveTo>
                <a:lnTo>
                  <a:pt x="808" y="470"/>
                </a:lnTo>
                <a:lnTo>
                  <a:pt x="812" y="470"/>
                </a:lnTo>
                <a:lnTo>
                  <a:pt x="816" y="470"/>
                </a:lnTo>
                <a:lnTo>
                  <a:pt x="816" y="474"/>
                </a:lnTo>
                <a:lnTo>
                  <a:pt x="812" y="474"/>
                </a:lnTo>
                <a:lnTo>
                  <a:pt x="808" y="474"/>
                </a:lnTo>
                <a:lnTo>
                  <a:pt x="808" y="470"/>
                </a:lnTo>
                <a:lnTo>
                  <a:pt x="806" y="470"/>
                </a:lnTo>
                <a:lnTo>
                  <a:pt x="806" y="466"/>
                </a:lnTo>
                <a:lnTo>
                  <a:pt x="802" y="466"/>
                </a:lnTo>
                <a:lnTo>
                  <a:pt x="802" y="464"/>
                </a:lnTo>
                <a:lnTo>
                  <a:pt x="798" y="464"/>
                </a:lnTo>
                <a:lnTo>
                  <a:pt x="802" y="464"/>
                </a:lnTo>
                <a:lnTo>
                  <a:pt x="806" y="464"/>
                </a:lnTo>
                <a:lnTo>
                  <a:pt x="808" y="466"/>
                </a:lnTo>
                <a:lnTo>
                  <a:pt x="808" y="466"/>
                </a:lnTo>
                <a:lnTo>
                  <a:pt x="808" y="466"/>
                </a:lnTo>
                <a:close/>
                <a:moveTo>
                  <a:pt x="794" y="466"/>
                </a:moveTo>
                <a:lnTo>
                  <a:pt x="794" y="470"/>
                </a:lnTo>
                <a:lnTo>
                  <a:pt x="798" y="470"/>
                </a:lnTo>
                <a:lnTo>
                  <a:pt x="798" y="474"/>
                </a:lnTo>
                <a:lnTo>
                  <a:pt x="794" y="478"/>
                </a:lnTo>
                <a:lnTo>
                  <a:pt x="794" y="474"/>
                </a:lnTo>
                <a:lnTo>
                  <a:pt x="790" y="470"/>
                </a:lnTo>
                <a:lnTo>
                  <a:pt x="790" y="466"/>
                </a:lnTo>
                <a:lnTo>
                  <a:pt x="790" y="464"/>
                </a:lnTo>
                <a:lnTo>
                  <a:pt x="794" y="466"/>
                </a:lnTo>
                <a:lnTo>
                  <a:pt x="794" y="466"/>
                </a:lnTo>
                <a:lnTo>
                  <a:pt x="794" y="466"/>
                </a:lnTo>
                <a:close/>
                <a:moveTo>
                  <a:pt x="772" y="496"/>
                </a:moveTo>
                <a:lnTo>
                  <a:pt x="776" y="496"/>
                </a:lnTo>
                <a:lnTo>
                  <a:pt x="776" y="494"/>
                </a:lnTo>
                <a:lnTo>
                  <a:pt x="776" y="490"/>
                </a:lnTo>
                <a:lnTo>
                  <a:pt x="776" y="486"/>
                </a:lnTo>
                <a:lnTo>
                  <a:pt x="776" y="482"/>
                </a:lnTo>
                <a:lnTo>
                  <a:pt x="776" y="478"/>
                </a:lnTo>
                <a:lnTo>
                  <a:pt x="778" y="470"/>
                </a:lnTo>
                <a:lnTo>
                  <a:pt x="782" y="470"/>
                </a:lnTo>
                <a:lnTo>
                  <a:pt x="782" y="466"/>
                </a:lnTo>
                <a:lnTo>
                  <a:pt x="786" y="466"/>
                </a:lnTo>
                <a:lnTo>
                  <a:pt x="786" y="470"/>
                </a:lnTo>
                <a:lnTo>
                  <a:pt x="782" y="470"/>
                </a:lnTo>
                <a:lnTo>
                  <a:pt x="786" y="470"/>
                </a:lnTo>
                <a:lnTo>
                  <a:pt x="790" y="470"/>
                </a:lnTo>
                <a:lnTo>
                  <a:pt x="790" y="474"/>
                </a:lnTo>
                <a:lnTo>
                  <a:pt x="790" y="478"/>
                </a:lnTo>
                <a:lnTo>
                  <a:pt x="786" y="474"/>
                </a:lnTo>
                <a:lnTo>
                  <a:pt x="786" y="478"/>
                </a:lnTo>
                <a:lnTo>
                  <a:pt x="790" y="478"/>
                </a:lnTo>
                <a:lnTo>
                  <a:pt x="790" y="482"/>
                </a:lnTo>
                <a:lnTo>
                  <a:pt x="794" y="486"/>
                </a:lnTo>
                <a:lnTo>
                  <a:pt x="794" y="482"/>
                </a:lnTo>
                <a:lnTo>
                  <a:pt x="798" y="478"/>
                </a:lnTo>
                <a:lnTo>
                  <a:pt x="802" y="478"/>
                </a:lnTo>
                <a:lnTo>
                  <a:pt x="802" y="482"/>
                </a:lnTo>
                <a:lnTo>
                  <a:pt x="806" y="482"/>
                </a:lnTo>
                <a:lnTo>
                  <a:pt x="802" y="482"/>
                </a:lnTo>
                <a:lnTo>
                  <a:pt x="806" y="486"/>
                </a:lnTo>
                <a:lnTo>
                  <a:pt x="808" y="486"/>
                </a:lnTo>
                <a:lnTo>
                  <a:pt x="812" y="486"/>
                </a:lnTo>
                <a:lnTo>
                  <a:pt x="816" y="486"/>
                </a:lnTo>
                <a:lnTo>
                  <a:pt x="816" y="490"/>
                </a:lnTo>
                <a:lnTo>
                  <a:pt x="820" y="494"/>
                </a:lnTo>
                <a:lnTo>
                  <a:pt x="824" y="494"/>
                </a:lnTo>
                <a:lnTo>
                  <a:pt x="824" y="496"/>
                </a:lnTo>
                <a:lnTo>
                  <a:pt x="828" y="496"/>
                </a:lnTo>
                <a:lnTo>
                  <a:pt x="832" y="496"/>
                </a:lnTo>
                <a:lnTo>
                  <a:pt x="834" y="496"/>
                </a:lnTo>
                <a:lnTo>
                  <a:pt x="834" y="500"/>
                </a:lnTo>
                <a:lnTo>
                  <a:pt x="838" y="500"/>
                </a:lnTo>
                <a:lnTo>
                  <a:pt x="838" y="504"/>
                </a:lnTo>
                <a:lnTo>
                  <a:pt x="838" y="508"/>
                </a:lnTo>
                <a:lnTo>
                  <a:pt x="838" y="512"/>
                </a:lnTo>
                <a:lnTo>
                  <a:pt x="834" y="512"/>
                </a:lnTo>
                <a:lnTo>
                  <a:pt x="834" y="516"/>
                </a:lnTo>
                <a:lnTo>
                  <a:pt x="838" y="512"/>
                </a:lnTo>
                <a:lnTo>
                  <a:pt x="842" y="512"/>
                </a:lnTo>
                <a:lnTo>
                  <a:pt x="846" y="512"/>
                </a:lnTo>
                <a:lnTo>
                  <a:pt x="850" y="516"/>
                </a:lnTo>
                <a:lnTo>
                  <a:pt x="850" y="512"/>
                </a:lnTo>
                <a:lnTo>
                  <a:pt x="854" y="512"/>
                </a:lnTo>
                <a:lnTo>
                  <a:pt x="854" y="516"/>
                </a:lnTo>
                <a:lnTo>
                  <a:pt x="858" y="516"/>
                </a:lnTo>
                <a:lnTo>
                  <a:pt x="854" y="516"/>
                </a:lnTo>
                <a:lnTo>
                  <a:pt x="858" y="516"/>
                </a:lnTo>
                <a:lnTo>
                  <a:pt x="858" y="520"/>
                </a:lnTo>
                <a:lnTo>
                  <a:pt x="862" y="520"/>
                </a:lnTo>
                <a:lnTo>
                  <a:pt x="858" y="520"/>
                </a:lnTo>
                <a:lnTo>
                  <a:pt x="854" y="522"/>
                </a:lnTo>
                <a:lnTo>
                  <a:pt x="850" y="522"/>
                </a:lnTo>
                <a:lnTo>
                  <a:pt x="850" y="526"/>
                </a:lnTo>
                <a:lnTo>
                  <a:pt x="846" y="526"/>
                </a:lnTo>
                <a:lnTo>
                  <a:pt x="842" y="526"/>
                </a:lnTo>
                <a:lnTo>
                  <a:pt x="838" y="522"/>
                </a:lnTo>
                <a:lnTo>
                  <a:pt x="834" y="522"/>
                </a:lnTo>
                <a:lnTo>
                  <a:pt x="834" y="520"/>
                </a:lnTo>
                <a:lnTo>
                  <a:pt x="832" y="520"/>
                </a:lnTo>
                <a:lnTo>
                  <a:pt x="832" y="522"/>
                </a:lnTo>
                <a:lnTo>
                  <a:pt x="828" y="522"/>
                </a:lnTo>
                <a:lnTo>
                  <a:pt x="828" y="520"/>
                </a:lnTo>
                <a:lnTo>
                  <a:pt x="828" y="516"/>
                </a:lnTo>
                <a:lnTo>
                  <a:pt x="824" y="516"/>
                </a:lnTo>
                <a:lnTo>
                  <a:pt x="820" y="516"/>
                </a:lnTo>
                <a:lnTo>
                  <a:pt x="816" y="512"/>
                </a:lnTo>
                <a:lnTo>
                  <a:pt x="820" y="512"/>
                </a:lnTo>
                <a:lnTo>
                  <a:pt x="820" y="508"/>
                </a:lnTo>
                <a:lnTo>
                  <a:pt x="816" y="508"/>
                </a:lnTo>
                <a:lnTo>
                  <a:pt x="816" y="512"/>
                </a:lnTo>
                <a:lnTo>
                  <a:pt x="812" y="512"/>
                </a:lnTo>
                <a:lnTo>
                  <a:pt x="808" y="512"/>
                </a:lnTo>
                <a:lnTo>
                  <a:pt x="808" y="516"/>
                </a:lnTo>
                <a:lnTo>
                  <a:pt x="812" y="516"/>
                </a:lnTo>
                <a:lnTo>
                  <a:pt x="812" y="520"/>
                </a:lnTo>
                <a:lnTo>
                  <a:pt x="808" y="520"/>
                </a:lnTo>
                <a:lnTo>
                  <a:pt x="806" y="522"/>
                </a:lnTo>
                <a:lnTo>
                  <a:pt x="802" y="522"/>
                </a:lnTo>
                <a:lnTo>
                  <a:pt x="802" y="526"/>
                </a:lnTo>
                <a:lnTo>
                  <a:pt x="798" y="526"/>
                </a:lnTo>
                <a:lnTo>
                  <a:pt x="798" y="530"/>
                </a:lnTo>
                <a:lnTo>
                  <a:pt x="794" y="530"/>
                </a:lnTo>
                <a:lnTo>
                  <a:pt x="794" y="534"/>
                </a:lnTo>
                <a:lnTo>
                  <a:pt x="790" y="534"/>
                </a:lnTo>
                <a:lnTo>
                  <a:pt x="786" y="534"/>
                </a:lnTo>
                <a:lnTo>
                  <a:pt x="782" y="534"/>
                </a:lnTo>
                <a:lnTo>
                  <a:pt x="782" y="530"/>
                </a:lnTo>
                <a:lnTo>
                  <a:pt x="782" y="526"/>
                </a:lnTo>
                <a:lnTo>
                  <a:pt x="782" y="522"/>
                </a:lnTo>
                <a:lnTo>
                  <a:pt x="782" y="520"/>
                </a:lnTo>
                <a:lnTo>
                  <a:pt x="778" y="520"/>
                </a:lnTo>
                <a:lnTo>
                  <a:pt x="776" y="522"/>
                </a:lnTo>
                <a:lnTo>
                  <a:pt x="772" y="522"/>
                </a:lnTo>
                <a:lnTo>
                  <a:pt x="768" y="522"/>
                </a:lnTo>
                <a:lnTo>
                  <a:pt x="764" y="522"/>
                </a:lnTo>
                <a:lnTo>
                  <a:pt x="760" y="522"/>
                </a:lnTo>
                <a:lnTo>
                  <a:pt x="760" y="520"/>
                </a:lnTo>
                <a:lnTo>
                  <a:pt x="764" y="516"/>
                </a:lnTo>
                <a:lnTo>
                  <a:pt x="768" y="516"/>
                </a:lnTo>
                <a:lnTo>
                  <a:pt x="772" y="512"/>
                </a:lnTo>
                <a:lnTo>
                  <a:pt x="776" y="512"/>
                </a:lnTo>
                <a:lnTo>
                  <a:pt x="776" y="508"/>
                </a:lnTo>
                <a:lnTo>
                  <a:pt x="772" y="508"/>
                </a:lnTo>
                <a:lnTo>
                  <a:pt x="772" y="504"/>
                </a:lnTo>
                <a:lnTo>
                  <a:pt x="772" y="500"/>
                </a:lnTo>
                <a:lnTo>
                  <a:pt x="772" y="496"/>
                </a:lnTo>
                <a:lnTo>
                  <a:pt x="772" y="496"/>
                </a:lnTo>
                <a:lnTo>
                  <a:pt x="772" y="496"/>
                </a:lnTo>
                <a:close/>
                <a:moveTo>
                  <a:pt x="816" y="470"/>
                </a:moveTo>
                <a:lnTo>
                  <a:pt x="812" y="470"/>
                </a:lnTo>
                <a:lnTo>
                  <a:pt x="812" y="466"/>
                </a:lnTo>
                <a:lnTo>
                  <a:pt x="816" y="466"/>
                </a:lnTo>
                <a:lnTo>
                  <a:pt x="816" y="470"/>
                </a:lnTo>
                <a:lnTo>
                  <a:pt x="816" y="470"/>
                </a:lnTo>
                <a:lnTo>
                  <a:pt x="816" y="470"/>
                </a:lnTo>
                <a:close/>
                <a:moveTo>
                  <a:pt x="1114" y="470"/>
                </a:moveTo>
                <a:lnTo>
                  <a:pt x="1114" y="474"/>
                </a:lnTo>
                <a:lnTo>
                  <a:pt x="1114" y="470"/>
                </a:lnTo>
                <a:lnTo>
                  <a:pt x="1114" y="474"/>
                </a:lnTo>
                <a:lnTo>
                  <a:pt x="1110" y="474"/>
                </a:lnTo>
                <a:lnTo>
                  <a:pt x="1110" y="470"/>
                </a:lnTo>
                <a:lnTo>
                  <a:pt x="1114" y="470"/>
                </a:lnTo>
                <a:lnTo>
                  <a:pt x="1114" y="470"/>
                </a:lnTo>
                <a:lnTo>
                  <a:pt x="1114" y="470"/>
                </a:lnTo>
                <a:close/>
                <a:moveTo>
                  <a:pt x="1070" y="496"/>
                </a:moveTo>
                <a:lnTo>
                  <a:pt x="1074" y="496"/>
                </a:lnTo>
                <a:lnTo>
                  <a:pt x="1070" y="500"/>
                </a:lnTo>
                <a:lnTo>
                  <a:pt x="1066" y="500"/>
                </a:lnTo>
                <a:lnTo>
                  <a:pt x="1070" y="496"/>
                </a:lnTo>
                <a:lnTo>
                  <a:pt x="1070" y="496"/>
                </a:lnTo>
                <a:lnTo>
                  <a:pt x="1070" y="496"/>
                </a:lnTo>
                <a:close/>
                <a:moveTo>
                  <a:pt x="894" y="516"/>
                </a:moveTo>
                <a:lnTo>
                  <a:pt x="890" y="516"/>
                </a:lnTo>
                <a:lnTo>
                  <a:pt x="890" y="512"/>
                </a:lnTo>
                <a:lnTo>
                  <a:pt x="894" y="512"/>
                </a:lnTo>
                <a:lnTo>
                  <a:pt x="898" y="512"/>
                </a:lnTo>
                <a:lnTo>
                  <a:pt x="894" y="516"/>
                </a:lnTo>
                <a:lnTo>
                  <a:pt x="894" y="516"/>
                </a:lnTo>
                <a:lnTo>
                  <a:pt x="894" y="516"/>
                </a:lnTo>
                <a:close/>
                <a:moveTo>
                  <a:pt x="970" y="520"/>
                </a:moveTo>
                <a:lnTo>
                  <a:pt x="970" y="522"/>
                </a:lnTo>
                <a:lnTo>
                  <a:pt x="966" y="522"/>
                </a:lnTo>
                <a:lnTo>
                  <a:pt x="970" y="520"/>
                </a:lnTo>
                <a:lnTo>
                  <a:pt x="970" y="520"/>
                </a:lnTo>
                <a:lnTo>
                  <a:pt x="970" y="520"/>
                </a:lnTo>
                <a:close/>
                <a:moveTo>
                  <a:pt x="910" y="526"/>
                </a:moveTo>
                <a:lnTo>
                  <a:pt x="914" y="526"/>
                </a:lnTo>
                <a:lnTo>
                  <a:pt x="910" y="526"/>
                </a:lnTo>
                <a:lnTo>
                  <a:pt x="910" y="530"/>
                </a:lnTo>
                <a:lnTo>
                  <a:pt x="906" y="526"/>
                </a:lnTo>
                <a:lnTo>
                  <a:pt x="902" y="526"/>
                </a:lnTo>
                <a:lnTo>
                  <a:pt x="902" y="522"/>
                </a:lnTo>
                <a:lnTo>
                  <a:pt x="898" y="522"/>
                </a:lnTo>
                <a:lnTo>
                  <a:pt x="898" y="520"/>
                </a:lnTo>
                <a:lnTo>
                  <a:pt x="902" y="522"/>
                </a:lnTo>
                <a:lnTo>
                  <a:pt x="906" y="522"/>
                </a:lnTo>
                <a:lnTo>
                  <a:pt x="910" y="522"/>
                </a:lnTo>
                <a:lnTo>
                  <a:pt x="910" y="526"/>
                </a:lnTo>
                <a:lnTo>
                  <a:pt x="910" y="526"/>
                </a:lnTo>
                <a:lnTo>
                  <a:pt x="910" y="526"/>
                </a:lnTo>
                <a:close/>
                <a:moveTo>
                  <a:pt x="1084" y="522"/>
                </a:moveTo>
                <a:lnTo>
                  <a:pt x="1084" y="526"/>
                </a:lnTo>
                <a:lnTo>
                  <a:pt x="1088" y="530"/>
                </a:lnTo>
                <a:lnTo>
                  <a:pt x="1084" y="530"/>
                </a:lnTo>
                <a:lnTo>
                  <a:pt x="1084" y="526"/>
                </a:lnTo>
                <a:lnTo>
                  <a:pt x="1080" y="522"/>
                </a:lnTo>
                <a:lnTo>
                  <a:pt x="1084" y="522"/>
                </a:lnTo>
                <a:lnTo>
                  <a:pt x="1084" y="522"/>
                </a:lnTo>
                <a:lnTo>
                  <a:pt x="1084" y="522"/>
                </a:lnTo>
                <a:close/>
                <a:moveTo>
                  <a:pt x="1076" y="522"/>
                </a:moveTo>
                <a:lnTo>
                  <a:pt x="1076" y="526"/>
                </a:lnTo>
                <a:lnTo>
                  <a:pt x="1074" y="526"/>
                </a:lnTo>
                <a:lnTo>
                  <a:pt x="1074" y="522"/>
                </a:lnTo>
                <a:lnTo>
                  <a:pt x="1076" y="522"/>
                </a:lnTo>
                <a:lnTo>
                  <a:pt x="1076" y="522"/>
                </a:lnTo>
                <a:lnTo>
                  <a:pt x="1076" y="522"/>
                </a:lnTo>
                <a:close/>
                <a:moveTo>
                  <a:pt x="888" y="526"/>
                </a:moveTo>
                <a:lnTo>
                  <a:pt x="890" y="526"/>
                </a:lnTo>
                <a:lnTo>
                  <a:pt x="894" y="526"/>
                </a:lnTo>
                <a:lnTo>
                  <a:pt x="898" y="530"/>
                </a:lnTo>
                <a:lnTo>
                  <a:pt x="898" y="534"/>
                </a:lnTo>
                <a:lnTo>
                  <a:pt x="894" y="534"/>
                </a:lnTo>
                <a:lnTo>
                  <a:pt x="890" y="534"/>
                </a:lnTo>
                <a:lnTo>
                  <a:pt x="888" y="530"/>
                </a:lnTo>
                <a:lnTo>
                  <a:pt x="884" y="530"/>
                </a:lnTo>
                <a:lnTo>
                  <a:pt x="884" y="526"/>
                </a:lnTo>
                <a:lnTo>
                  <a:pt x="888" y="526"/>
                </a:lnTo>
                <a:lnTo>
                  <a:pt x="888" y="526"/>
                </a:lnTo>
                <a:lnTo>
                  <a:pt x="888" y="526"/>
                </a:lnTo>
                <a:close/>
                <a:moveTo>
                  <a:pt x="832" y="538"/>
                </a:moveTo>
                <a:lnTo>
                  <a:pt x="834" y="538"/>
                </a:lnTo>
                <a:lnTo>
                  <a:pt x="834" y="542"/>
                </a:lnTo>
                <a:lnTo>
                  <a:pt x="834" y="546"/>
                </a:lnTo>
                <a:lnTo>
                  <a:pt x="832" y="546"/>
                </a:lnTo>
                <a:lnTo>
                  <a:pt x="832" y="550"/>
                </a:lnTo>
                <a:lnTo>
                  <a:pt x="828" y="550"/>
                </a:lnTo>
                <a:lnTo>
                  <a:pt x="828" y="552"/>
                </a:lnTo>
                <a:lnTo>
                  <a:pt x="824" y="552"/>
                </a:lnTo>
                <a:lnTo>
                  <a:pt x="820" y="556"/>
                </a:lnTo>
                <a:lnTo>
                  <a:pt x="816" y="556"/>
                </a:lnTo>
                <a:lnTo>
                  <a:pt x="812" y="556"/>
                </a:lnTo>
                <a:lnTo>
                  <a:pt x="808" y="556"/>
                </a:lnTo>
                <a:lnTo>
                  <a:pt x="808" y="552"/>
                </a:lnTo>
                <a:lnTo>
                  <a:pt x="806" y="550"/>
                </a:lnTo>
                <a:lnTo>
                  <a:pt x="808" y="550"/>
                </a:lnTo>
                <a:lnTo>
                  <a:pt x="812" y="546"/>
                </a:lnTo>
                <a:lnTo>
                  <a:pt x="812" y="542"/>
                </a:lnTo>
                <a:lnTo>
                  <a:pt x="816" y="538"/>
                </a:lnTo>
                <a:lnTo>
                  <a:pt x="816" y="542"/>
                </a:lnTo>
                <a:lnTo>
                  <a:pt x="820" y="542"/>
                </a:lnTo>
                <a:lnTo>
                  <a:pt x="824" y="542"/>
                </a:lnTo>
                <a:lnTo>
                  <a:pt x="824" y="538"/>
                </a:lnTo>
                <a:lnTo>
                  <a:pt x="828" y="538"/>
                </a:lnTo>
                <a:lnTo>
                  <a:pt x="832" y="538"/>
                </a:lnTo>
                <a:lnTo>
                  <a:pt x="832" y="538"/>
                </a:lnTo>
                <a:lnTo>
                  <a:pt x="832" y="538"/>
                </a:lnTo>
                <a:close/>
                <a:moveTo>
                  <a:pt x="940" y="542"/>
                </a:moveTo>
                <a:lnTo>
                  <a:pt x="944" y="546"/>
                </a:lnTo>
                <a:lnTo>
                  <a:pt x="948" y="546"/>
                </a:lnTo>
                <a:lnTo>
                  <a:pt x="944" y="546"/>
                </a:lnTo>
                <a:lnTo>
                  <a:pt x="940" y="546"/>
                </a:lnTo>
                <a:lnTo>
                  <a:pt x="940" y="542"/>
                </a:lnTo>
                <a:lnTo>
                  <a:pt x="940" y="542"/>
                </a:lnTo>
                <a:lnTo>
                  <a:pt x="940" y="542"/>
                </a:lnTo>
                <a:close/>
                <a:moveTo>
                  <a:pt x="1076" y="546"/>
                </a:moveTo>
                <a:lnTo>
                  <a:pt x="1076" y="550"/>
                </a:lnTo>
                <a:lnTo>
                  <a:pt x="1074" y="550"/>
                </a:lnTo>
                <a:lnTo>
                  <a:pt x="1074" y="546"/>
                </a:lnTo>
                <a:lnTo>
                  <a:pt x="1076" y="546"/>
                </a:lnTo>
                <a:lnTo>
                  <a:pt x="1076" y="546"/>
                </a:lnTo>
                <a:lnTo>
                  <a:pt x="1076" y="546"/>
                </a:lnTo>
                <a:close/>
                <a:moveTo>
                  <a:pt x="1084" y="550"/>
                </a:moveTo>
                <a:lnTo>
                  <a:pt x="1080" y="552"/>
                </a:lnTo>
                <a:lnTo>
                  <a:pt x="1076" y="552"/>
                </a:lnTo>
                <a:lnTo>
                  <a:pt x="1076" y="550"/>
                </a:lnTo>
                <a:lnTo>
                  <a:pt x="1074" y="550"/>
                </a:lnTo>
                <a:lnTo>
                  <a:pt x="1076" y="550"/>
                </a:lnTo>
                <a:lnTo>
                  <a:pt x="1080" y="550"/>
                </a:lnTo>
                <a:lnTo>
                  <a:pt x="1084" y="550"/>
                </a:lnTo>
                <a:lnTo>
                  <a:pt x="1084" y="550"/>
                </a:lnTo>
                <a:lnTo>
                  <a:pt x="1084" y="550"/>
                </a:lnTo>
                <a:close/>
                <a:moveTo>
                  <a:pt x="868" y="564"/>
                </a:moveTo>
                <a:lnTo>
                  <a:pt x="868" y="566"/>
                </a:lnTo>
                <a:lnTo>
                  <a:pt x="864" y="570"/>
                </a:lnTo>
                <a:lnTo>
                  <a:pt x="864" y="566"/>
                </a:lnTo>
                <a:lnTo>
                  <a:pt x="862" y="566"/>
                </a:lnTo>
                <a:lnTo>
                  <a:pt x="858" y="564"/>
                </a:lnTo>
                <a:lnTo>
                  <a:pt x="858" y="560"/>
                </a:lnTo>
                <a:lnTo>
                  <a:pt x="858" y="556"/>
                </a:lnTo>
                <a:lnTo>
                  <a:pt x="862" y="556"/>
                </a:lnTo>
                <a:lnTo>
                  <a:pt x="862" y="552"/>
                </a:lnTo>
                <a:lnTo>
                  <a:pt x="864" y="552"/>
                </a:lnTo>
                <a:lnTo>
                  <a:pt x="868" y="552"/>
                </a:lnTo>
                <a:lnTo>
                  <a:pt x="868" y="550"/>
                </a:lnTo>
                <a:lnTo>
                  <a:pt x="868" y="552"/>
                </a:lnTo>
                <a:lnTo>
                  <a:pt x="872" y="552"/>
                </a:lnTo>
                <a:lnTo>
                  <a:pt x="872" y="556"/>
                </a:lnTo>
                <a:lnTo>
                  <a:pt x="872" y="560"/>
                </a:lnTo>
                <a:lnTo>
                  <a:pt x="868" y="564"/>
                </a:lnTo>
                <a:lnTo>
                  <a:pt x="868" y="564"/>
                </a:lnTo>
                <a:lnTo>
                  <a:pt x="868" y="564"/>
                </a:lnTo>
                <a:close/>
                <a:moveTo>
                  <a:pt x="1074" y="564"/>
                </a:moveTo>
                <a:lnTo>
                  <a:pt x="1076" y="564"/>
                </a:lnTo>
                <a:lnTo>
                  <a:pt x="1076" y="566"/>
                </a:lnTo>
                <a:lnTo>
                  <a:pt x="1074" y="564"/>
                </a:lnTo>
                <a:lnTo>
                  <a:pt x="1070" y="564"/>
                </a:lnTo>
                <a:lnTo>
                  <a:pt x="1074" y="560"/>
                </a:lnTo>
                <a:lnTo>
                  <a:pt x="1074" y="564"/>
                </a:lnTo>
                <a:lnTo>
                  <a:pt x="1074" y="564"/>
                </a:lnTo>
                <a:lnTo>
                  <a:pt x="1074" y="564"/>
                </a:lnTo>
                <a:close/>
                <a:moveTo>
                  <a:pt x="678" y="564"/>
                </a:moveTo>
                <a:lnTo>
                  <a:pt x="676" y="564"/>
                </a:lnTo>
                <a:lnTo>
                  <a:pt x="678" y="564"/>
                </a:lnTo>
                <a:lnTo>
                  <a:pt x="678" y="564"/>
                </a:lnTo>
                <a:lnTo>
                  <a:pt x="678" y="564"/>
                </a:lnTo>
                <a:close/>
                <a:moveTo>
                  <a:pt x="1080" y="570"/>
                </a:moveTo>
                <a:lnTo>
                  <a:pt x="1076" y="570"/>
                </a:lnTo>
                <a:lnTo>
                  <a:pt x="1080" y="570"/>
                </a:lnTo>
                <a:lnTo>
                  <a:pt x="1076" y="574"/>
                </a:lnTo>
                <a:lnTo>
                  <a:pt x="1074" y="574"/>
                </a:lnTo>
                <a:lnTo>
                  <a:pt x="1074" y="570"/>
                </a:lnTo>
                <a:lnTo>
                  <a:pt x="1070" y="570"/>
                </a:lnTo>
                <a:lnTo>
                  <a:pt x="1066" y="570"/>
                </a:lnTo>
                <a:lnTo>
                  <a:pt x="1070" y="566"/>
                </a:lnTo>
                <a:lnTo>
                  <a:pt x="1074" y="566"/>
                </a:lnTo>
                <a:lnTo>
                  <a:pt x="1076" y="566"/>
                </a:lnTo>
                <a:lnTo>
                  <a:pt x="1080" y="570"/>
                </a:lnTo>
                <a:lnTo>
                  <a:pt x="1080" y="570"/>
                </a:lnTo>
                <a:lnTo>
                  <a:pt x="1080" y="570"/>
                </a:lnTo>
                <a:close/>
                <a:moveTo>
                  <a:pt x="888" y="586"/>
                </a:moveTo>
                <a:lnTo>
                  <a:pt x="888" y="590"/>
                </a:lnTo>
                <a:lnTo>
                  <a:pt x="884" y="590"/>
                </a:lnTo>
                <a:lnTo>
                  <a:pt x="880" y="590"/>
                </a:lnTo>
                <a:lnTo>
                  <a:pt x="884" y="590"/>
                </a:lnTo>
                <a:lnTo>
                  <a:pt x="884" y="586"/>
                </a:lnTo>
                <a:lnTo>
                  <a:pt x="888" y="586"/>
                </a:lnTo>
                <a:lnTo>
                  <a:pt x="888" y="586"/>
                </a:lnTo>
                <a:lnTo>
                  <a:pt x="888" y="586"/>
                </a:lnTo>
                <a:close/>
                <a:moveTo>
                  <a:pt x="1032" y="594"/>
                </a:moveTo>
                <a:lnTo>
                  <a:pt x="1036" y="596"/>
                </a:lnTo>
                <a:lnTo>
                  <a:pt x="1032" y="596"/>
                </a:lnTo>
                <a:lnTo>
                  <a:pt x="1032" y="600"/>
                </a:lnTo>
                <a:lnTo>
                  <a:pt x="1030" y="600"/>
                </a:lnTo>
                <a:lnTo>
                  <a:pt x="1026" y="600"/>
                </a:lnTo>
                <a:lnTo>
                  <a:pt x="1030" y="600"/>
                </a:lnTo>
                <a:lnTo>
                  <a:pt x="1030" y="596"/>
                </a:lnTo>
                <a:lnTo>
                  <a:pt x="1030" y="594"/>
                </a:lnTo>
                <a:lnTo>
                  <a:pt x="1032" y="594"/>
                </a:lnTo>
                <a:lnTo>
                  <a:pt x="1032" y="594"/>
                </a:lnTo>
                <a:lnTo>
                  <a:pt x="1032" y="594"/>
                </a:lnTo>
                <a:close/>
                <a:moveTo>
                  <a:pt x="864" y="608"/>
                </a:moveTo>
                <a:lnTo>
                  <a:pt x="864" y="612"/>
                </a:lnTo>
                <a:lnTo>
                  <a:pt x="862" y="612"/>
                </a:lnTo>
                <a:lnTo>
                  <a:pt x="862" y="608"/>
                </a:lnTo>
                <a:lnTo>
                  <a:pt x="864" y="608"/>
                </a:lnTo>
                <a:lnTo>
                  <a:pt x="864" y="608"/>
                </a:lnTo>
                <a:lnTo>
                  <a:pt x="864" y="608"/>
                </a:lnTo>
                <a:close/>
                <a:moveTo>
                  <a:pt x="1014" y="626"/>
                </a:moveTo>
                <a:lnTo>
                  <a:pt x="1014" y="630"/>
                </a:lnTo>
                <a:lnTo>
                  <a:pt x="1014" y="626"/>
                </a:lnTo>
                <a:lnTo>
                  <a:pt x="1014" y="626"/>
                </a:lnTo>
                <a:lnTo>
                  <a:pt x="1014" y="626"/>
                </a:lnTo>
                <a:close/>
                <a:moveTo>
                  <a:pt x="1118" y="652"/>
                </a:moveTo>
                <a:lnTo>
                  <a:pt x="1118" y="656"/>
                </a:lnTo>
                <a:lnTo>
                  <a:pt x="1114" y="656"/>
                </a:lnTo>
                <a:lnTo>
                  <a:pt x="1114" y="652"/>
                </a:lnTo>
                <a:lnTo>
                  <a:pt x="1118" y="652"/>
                </a:lnTo>
                <a:lnTo>
                  <a:pt x="1118" y="652"/>
                </a:lnTo>
                <a:lnTo>
                  <a:pt x="1118" y="652"/>
                </a:lnTo>
                <a:close/>
                <a:moveTo>
                  <a:pt x="1122" y="656"/>
                </a:moveTo>
                <a:lnTo>
                  <a:pt x="1118" y="656"/>
                </a:lnTo>
                <a:lnTo>
                  <a:pt x="1118" y="652"/>
                </a:lnTo>
                <a:lnTo>
                  <a:pt x="1122" y="652"/>
                </a:lnTo>
                <a:lnTo>
                  <a:pt x="1122" y="656"/>
                </a:lnTo>
                <a:lnTo>
                  <a:pt x="1122" y="656"/>
                </a:lnTo>
                <a:lnTo>
                  <a:pt x="1122" y="656"/>
                </a:lnTo>
                <a:close/>
                <a:moveTo>
                  <a:pt x="868" y="660"/>
                </a:moveTo>
                <a:lnTo>
                  <a:pt x="868" y="664"/>
                </a:lnTo>
                <a:lnTo>
                  <a:pt x="864" y="664"/>
                </a:lnTo>
                <a:lnTo>
                  <a:pt x="864" y="660"/>
                </a:lnTo>
                <a:lnTo>
                  <a:pt x="868" y="660"/>
                </a:lnTo>
                <a:lnTo>
                  <a:pt x="868" y="660"/>
                </a:lnTo>
                <a:lnTo>
                  <a:pt x="868" y="660"/>
                </a:lnTo>
                <a:close/>
                <a:moveTo>
                  <a:pt x="1122" y="664"/>
                </a:moveTo>
                <a:lnTo>
                  <a:pt x="1122" y="668"/>
                </a:lnTo>
                <a:lnTo>
                  <a:pt x="1122" y="664"/>
                </a:lnTo>
                <a:lnTo>
                  <a:pt x="1122" y="664"/>
                </a:lnTo>
                <a:lnTo>
                  <a:pt x="1122" y="664"/>
                </a:lnTo>
                <a:close/>
                <a:moveTo>
                  <a:pt x="1126" y="676"/>
                </a:moveTo>
                <a:lnTo>
                  <a:pt x="1126" y="680"/>
                </a:lnTo>
                <a:lnTo>
                  <a:pt x="1122" y="680"/>
                </a:lnTo>
                <a:lnTo>
                  <a:pt x="1126" y="680"/>
                </a:lnTo>
                <a:lnTo>
                  <a:pt x="1126" y="682"/>
                </a:lnTo>
                <a:lnTo>
                  <a:pt x="1126" y="680"/>
                </a:lnTo>
                <a:lnTo>
                  <a:pt x="1122" y="680"/>
                </a:lnTo>
                <a:lnTo>
                  <a:pt x="1122" y="676"/>
                </a:lnTo>
                <a:lnTo>
                  <a:pt x="1126" y="676"/>
                </a:lnTo>
                <a:lnTo>
                  <a:pt x="1126" y="676"/>
                </a:lnTo>
                <a:lnTo>
                  <a:pt x="1126" y="676"/>
                </a:lnTo>
                <a:close/>
                <a:moveTo>
                  <a:pt x="864" y="676"/>
                </a:moveTo>
                <a:lnTo>
                  <a:pt x="864" y="680"/>
                </a:lnTo>
                <a:lnTo>
                  <a:pt x="864" y="676"/>
                </a:lnTo>
                <a:lnTo>
                  <a:pt x="864" y="676"/>
                </a:lnTo>
                <a:lnTo>
                  <a:pt x="864" y="676"/>
                </a:lnTo>
                <a:close/>
                <a:moveTo>
                  <a:pt x="868" y="680"/>
                </a:moveTo>
                <a:lnTo>
                  <a:pt x="868" y="682"/>
                </a:lnTo>
                <a:lnTo>
                  <a:pt x="868" y="680"/>
                </a:lnTo>
                <a:lnTo>
                  <a:pt x="868" y="680"/>
                </a:lnTo>
                <a:lnTo>
                  <a:pt x="868" y="680"/>
                </a:lnTo>
                <a:close/>
                <a:moveTo>
                  <a:pt x="864" y="702"/>
                </a:moveTo>
                <a:lnTo>
                  <a:pt x="864" y="698"/>
                </a:lnTo>
                <a:lnTo>
                  <a:pt x="868" y="698"/>
                </a:lnTo>
                <a:lnTo>
                  <a:pt x="868" y="694"/>
                </a:lnTo>
                <a:lnTo>
                  <a:pt x="864" y="698"/>
                </a:lnTo>
                <a:lnTo>
                  <a:pt x="862" y="698"/>
                </a:lnTo>
                <a:lnTo>
                  <a:pt x="864" y="698"/>
                </a:lnTo>
                <a:lnTo>
                  <a:pt x="864" y="694"/>
                </a:lnTo>
                <a:lnTo>
                  <a:pt x="868" y="690"/>
                </a:lnTo>
                <a:lnTo>
                  <a:pt x="868" y="686"/>
                </a:lnTo>
                <a:lnTo>
                  <a:pt x="868" y="682"/>
                </a:lnTo>
                <a:lnTo>
                  <a:pt x="872" y="682"/>
                </a:lnTo>
                <a:lnTo>
                  <a:pt x="872" y="686"/>
                </a:lnTo>
                <a:lnTo>
                  <a:pt x="868" y="690"/>
                </a:lnTo>
                <a:lnTo>
                  <a:pt x="872" y="690"/>
                </a:lnTo>
                <a:lnTo>
                  <a:pt x="872" y="686"/>
                </a:lnTo>
                <a:lnTo>
                  <a:pt x="872" y="682"/>
                </a:lnTo>
                <a:lnTo>
                  <a:pt x="876" y="682"/>
                </a:lnTo>
                <a:lnTo>
                  <a:pt x="876" y="686"/>
                </a:lnTo>
                <a:lnTo>
                  <a:pt x="880" y="686"/>
                </a:lnTo>
                <a:lnTo>
                  <a:pt x="876" y="690"/>
                </a:lnTo>
                <a:lnTo>
                  <a:pt x="876" y="694"/>
                </a:lnTo>
                <a:lnTo>
                  <a:pt x="876" y="698"/>
                </a:lnTo>
                <a:lnTo>
                  <a:pt x="872" y="698"/>
                </a:lnTo>
                <a:lnTo>
                  <a:pt x="876" y="698"/>
                </a:lnTo>
                <a:lnTo>
                  <a:pt x="876" y="694"/>
                </a:lnTo>
                <a:lnTo>
                  <a:pt x="876" y="690"/>
                </a:lnTo>
                <a:lnTo>
                  <a:pt x="876" y="686"/>
                </a:lnTo>
                <a:lnTo>
                  <a:pt x="876" y="690"/>
                </a:lnTo>
                <a:lnTo>
                  <a:pt x="872" y="698"/>
                </a:lnTo>
                <a:lnTo>
                  <a:pt x="876" y="694"/>
                </a:lnTo>
                <a:lnTo>
                  <a:pt x="876" y="690"/>
                </a:lnTo>
                <a:lnTo>
                  <a:pt x="872" y="690"/>
                </a:lnTo>
                <a:lnTo>
                  <a:pt x="872" y="694"/>
                </a:lnTo>
                <a:lnTo>
                  <a:pt x="872" y="698"/>
                </a:lnTo>
                <a:lnTo>
                  <a:pt x="868" y="698"/>
                </a:lnTo>
                <a:lnTo>
                  <a:pt x="864" y="702"/>
                </a:lnTo>
                <a:lnTo>
                  <a:pt x="864" y="702"/>
                </a:lnTo>
                <a:lnTo>
                  <a:pt x="864" y="702"/>
                </a:lnTo>
                <a:close/>
                <a:moveTo>
                  <a:pt x="862" y="690"/>
                </a:moveTo>
                <a:lnTo>
                  <a:pt x="864" y="686"/>
                </a:lnTo>
                <a:lnTo>
                  <a:pt x="868" y="686"/>
                </a:lnTo>
                <a:lnTo>
                  <a:pt x="868" y="682"/>
                </a:lnTo>
                <a:lnTo>
                  <a:pt x="868" y="686"/>
                </a:lnTo>
                <a:lnTo>
                  <a:pt x="868" y="690"/>
                </a:lnTo>
                <a:lnTo>
                  <a:pt x="864" y="690"/>
                </a:lnTo>
                <a:lnTo>
                  <a:pt x="862" y="690"/>
                </a:lnTo>
                <a:lnTo>
                  <a:pt x="862" y="690"/>
                </a:lnTo>
                <a:lnTo>
                  <a:pt x="862" y="690"/>
                </a:lnTo>
                <a:close/>
                <a:moveTo>
                  <a:pt x="876" y="694"/>
                </a:moveTo>
                <a:lnTo>
                  <a:pt x="880" y="690"/>
                </a:lnTo>
                <a:lnTo>
                  <a:pt x="880" y="686"/>
                </a:lnTo>
                <a:lnTo>
                  <a:pt x="884" y="690"/>
                </a:lnTo>
                <a:lnTo>
                  <a:pt x="880" y="690"/>
                </a:lnTo>
                <a:lnTo>
                  <a:pt x="880" y="694"/>
                </a:lnTo>
                <a:lnTo>
                  <a:pt x="876" y="694"/>
                </a:lnTo>
                <a:lnTo>
                  <a:pt x="876" y="694"/>
                </a:lnTo>
                <a:lnTo>
                  <a:pt x="876" y="694"/>
                </a:lnTo>
                <a:close/>
                <a:moveTo>
                  <a:pt x="1122" y="686"/>
                </a:moveTo>
                <a:lnTo>
                  <a:pt x="1126" y="686"/>
                </a:lnTo>
                <a:lnTo>
                  <a:pt x="1126" y="690"/>
                </a:lnTo>
                <a:lnTo>
                  <a:pt x="1122" y="690"/>
                </a:lnTo>
                <a:lnTo>
                  <a:pt x="1122" y="686"/>
                </a:lnTo>
                <a:lnTo>
                  <a:pt x="1122" y="686"/>
                </a:lnTo>
                <a:lnTo>
                  <a:pt x="1122" y="686"/>
                </a:lnTo>
                <a:close/>
                <a:moveTo>
                  <a:pt x="1130" y="690"/>
                </a:moveTo>
                <a:lnTo>
                  <a:pt x="1132" y="694"/>
                </a:lnTo>
                <a:lnTo>
                  <a:pt x="1130" y="694"/>
                </a:lnTo>
                <a:lnTo>
                  <a:pt x="1130" y="690"/>
                </a:lnTo>
                <a:lnTo>
                  <a:pt x="1130" y="690"/>
                </a:lnTo>
                <a:lnTo>
                  <a:pt x="1130" y="690"/>
                </a:lnTo>
                <a:close/>
                <a:moveTo>
                  <a:pt x="876" y="694"/>
                </a:moveTo>
                <a:lnTo>
                  <a:pt x="876" y="698"/>
                </a:lnTo>
                <a:lnTo>
                  <a:pt x="876" y="702"/>
                </a:lnTo>
                <a:lnTo>
                  <a:pt x="876" y="698"/>
                </a:lnTo>
                <a:lnTo>
                  <a:pt x="876" y="694"/>
                </a:lnTo>
                <a:lnTo>
                  <a:pt x="876" y="694"/>
                </a:lnTo>
                <a:lnTo>
                  <a:pt x="876" y="694"/>
                </a:lnTo>
                <a:close/>
                <a:moveTo>
                  <a:pt x="152" y="716"/>
                </a:moveTo>
                <a:lnTo>
                  <a:pt x="152" y="720"/>
                </a:lnTo>
                <a:lnTo>
                  <a:pt x="150" y="724"/>
                </a:lnTo>
                <a:lnTo>
                  <a:pt x="150" y="720"/>
                </a:lnTo>
                <a:lnTo>
                  <a:pt x="152" y="720"/>
                </a:lnTo>
                <a:lnTo>
                  <a:pt x="152" y="716"/>
                </a:lnTo>
                <a:lnTo>
                  <a:pt x="152" y="716"/>
                </a:lnTo>
                <a:lnTo>
                  <a:pt x="152" y="716"/>
                </a:lnTo>
                <a:close/>
                <a:moveTo>
                  <a:pt x="876" y="720"/>
                </a:moveTo>
                <a:lnTo>
                  <a:pt x="872" y="720"/>
                </a:lnTo>
                <a:lnTo>
                  <a:pt x="868" y="720"/>
                </a:lnTo>
                <a:lnTo>
                  <a:pt x="864" y="724"/>
                </a:lnTo>
                <a:lnTo>
                  <a:pt x="864" y="720"/>
                </a:lnTo>
                <a:lnTo>
                  <a:pt x="868" y="720"/>
                </a:lnTo>
                <a:lnTo>
                  <a:pt x="872" y="720"/>
                </a:lnTo>
                <a:lnTo>
                  <a:pt x="876" y="720"/>
                </a:lnTo>
                <a:lnTo>
                  <a:pt x="876" y="720"/>
                </a:lnTo>
                <a:lnTo>
                  <a:pt x="876" y="720"/>
                </a:lnTo>
                <a:close/>
                <a:moveTo>
                  <a:pt x="146" y="724"/>
                </a:moveTo>
                <a:lnTo>
                  <a:pt x="146" y="728"/>
                </a:lnTo>
                <a:lnTo>
                  <a:pt x="142" y="728"/>
                </a:lnTo>
                <a:lnTo>
                  <a:pt x="142" y="724"/>
                </a:lnTo>
                <a:lnTo>
                  <a:pt x="146" y="724"/>
                </a:lnTo>
                <a:lnTo>
                  <a:pt x="146" y="724"/>
                </a:lnTo>
                <a:lnTo>
                  <a:pt x="146" y="724"/>
                </a:lnTo>
                <a:close/>
                <a:moveTo>
                  <a:pt x="112" y="746"/>
                </a:moveTo>
                <a:lnTo>
                  <a:pt x="112" y="742"/>
                </a:lnTo>
                <a:lnTo>
                  <a:pt x="112" y="738"/>
                </a:lnTo>
                <a:lnTo>
                  <a:pt x="112" y="736"/>
                </a:lnTo>
                <a:lnTo>
                  <a:pt x="116" y="736"/>
                </a:lnTo>
                <a:lnTo>
                  <a:pt x="120" y="736"/>
                </a:lnTo>
                <a:lnTo>
                  <a:pt x="120" y="738"/>
                </a:lnTo>
                <a:lnTo>
                  <a:pt x="116" y="738"/>
                </a:lnTo>
                <a:lnTo>
                  <a:pt x="120" y="738"/>
                </a:lnTo>
                <a:lnTo>
                  <a:pt x="124" y="736"/>
                </a:lnTo>
                <a:lnTo>
                  <a:pt x="124" y="738"/>
                </a:lnTo>
                <a:lnTo>
                  <a:pt x="126" y="738"/>
                </a:lnTo>
                <a:lnTo>
                  <a:pt x="126" y="742"/>
                </a:lnTo>
                <a:lnTo>
                  <a:pt x="124" y="742"/>
                </a:lnTo>
                <a:lnTo>
                  <a:pt x="120" y="746"/>
                </a:lnTo>
                <a:lnTo>
                  <a:pt x="124" y="746"/>
                </a:lnTo>
                <a:lnTo>
                  <a:pt x="126" y="742"/>
                </a:lnTo>
                <a:lnTo>
                  <a:pt x="126" y="738"/>
                </a:lnTo>
                <a:lnTo>
                  <a:pt x="130" y="738"/>
                </a:lnTo>
                <a:lnTo>
                  <a:pt x="130" y="736"/>
                </a:lnTo>
                <a:lnTo>
                  <a:pt x="130" y="738"/>
                </a:lnTo>
                <a:lnTo>
                  <a:pt x="130" y="742"/>
                </a:lnTo>
                <a:lnTo>
                  <a:pt x="126" y="746"/>
                </a:lnTo>
                <a:lnTo>
                  <a:pt x="126" y="750"/>
                </a:lnTo>
                <a:lnTo>
                  <a:pt x="126" y="754"/>
                </a:lnTo>
                <a:lnTo>
                  <a:pt x="124" y="754"/>
                </a:lnTo>
                <a:lnTo>
                  <a:pt x="124" y="758"/>
                </a:lnTo>
                <a:lnTo>
                  <a:pt x="126" y="758"/>
                </a:lnTo>
                <a:lnTo>
                  <a:pt x="124" y="758"/>
                </a:lnTo>
                <a:lnTo>
                  <a:pt x="120" y="758"/>
                </a:lnTo>
                <a:lnTo>
                  <a:pt x="120" y="754"/>
                </a:lnTo>
                <a:lnTo>
                  <a:pt x="116" y="754"/>
                </a:lnTo>
                <a:lnTo>
                  <a:pt x="120" y="754"/>
                </a:lnTo>
                <a:lnTo>
                  <a:pt x="124" y="754"/>
                </a:lnTo>
                <a:lnTo>
                  <a:pt x="120" y="750"/>
                </a:lnTo>
                <a:lnTo>
                  <a:pt x="116" y="750"/>
                </a:lnTo>
                <a:lnTo>
                  <a:pt x="112" y="750"/>
                </a:lnTo>
                <a:lnTo>
                  <a:pt x="112" y="746"/>
                </a:lnTo>
                <a:lnTo>
                  <a:pt x="116" y="746"/>
                </a:lnTo>
                <a:lnTo>
                  <a:pt x="112" y="746"/>
                </a:lnTo>
                <a:lnTo>
                  <a:pt x="112" y="746"/>
                </a:lnTo>
                <a:lnTo>
                  <a:pt x="112" y="746"/>
                </a:lnTo>
                <a:close/>
                <a:moveTo>
                  <a:pt x="150" y="738"/>
                </a:moveTo>
                <a:lnTo>
                  <a:pt x="152" y="738"/>
                </a:lnTo>
                <a:lnTo>
                  <a:pt x="150" y="742"/>
                </a:lnTo>
                <a:lnTo>
                  <a:pt x="150" y="738"/>
                </a:lnTo>
                <a:lnTo>
                  <a:pt x="150" y="742"/>
                </a:lnTo>
                <a:lnTo>
                  <a:pt x="150" y="738"/>
                </a:lnTo>
                <a:lnTo>
                  <a:pt x="146" y="738"/>
                </a:lnTo>
                <a:lnTo>
                  <a:pt x="146" y="742"/>
                </a:lnTo>
                <a:lnTo>
                  <a:pt x="146" y="738"/>
                </a:lnTo>
                <a:lnTo>
                  <a:pt x="150" y="738"/>
                </a:lnTo>
                <a:lnTo>
                  <a:pt x="150" y="736"/>
                </a:lnTo>
                <a:lnTo>
                  <a:pt x="150" y="738"/>
                </a:lnTo>
                <a:lnTo>
                  <a:pt x="150" y="738"/>
                </a:lnTo>
                <a:lnTo>
                  <a:pt x="150" y="738"/>
                </a:lnTo>
                <a:close/>
                <a:moveTo>
                  <a:pt x="152" y="742"/>
                </a:moveTo>
                <a:lnTo>
                  <a:pt x="152" y="746"/>
                </a:lnTo>
                <a:lnTo>
                  <a:pt x="152" y="750"/>
                </a:lnTo>
                <a:lnTo>
                  <a:pt x="152" y="746"/>
                </a:lnTo>
                <a:lnTo>
                  <a:pt x="150" y="746"/>
                </a:lnTo>
                <a:lnTo>
                  <a:pt x="152" y="742"/>
                </a:lnTo>
                <a:lnTo>
                  <a:pt x="152" y="742"/>
                </a:lnTo>
                <a:lnTo>
                  <a:pt x="152" y="742"/>
                </a:lnTo>
                <a:close/>
                <a:moveTo>
                  <a:pt x="172" y="746"/>
                </a:moveTo>
                <a:lnTo>
                  <a:pt x="168" y="746"/>
                </a:lnTo>
                <a:lnTo>
                  <a:pt x="168" y="750"/>
                </a:lnTo>
                <a:lnTo>
                  <a:pt x="168" y="754"/>
                </a:lnTo>
                <a:lnTo>
                  <a:pt x="168" y="746"/>
                </a:lnTo>
                <a:lnTo>
                  <a:pt x="172" y="746"/>
                </a:lnTo>
                <a:lnTo>
                  <a:pt x="172" y="746"/>
                </a:lnTo>
                <a:lnTo>
                  <a:pt x="172" y="746"/>
                </a:lnTo>
                <a:close/>
                <a:moveTo>
                  <a:pt x="150" y="746"/>
                </a:moveTo>
                <a:lnTo>
                  <a:pt x="152" y="746"/>
                </a:lnTo>
                <a:lnTo>
                  <a:pt x="152" y="750"/>
                </a:lnTo>
                <a:lnTo>
                  <a:pt x="156" y="750"/>
                </a:lnTo>
                <a:lnTo>
                  <a:pt x="156" y="754"/>
                </a:lnTo>
                <a:lnTo>
                  <a:pt x="160" y="758"/>
                </a:lnTo>
                <a:lnTo>
                  <a:pt x="156" y="758"/>
                </a:lnTo>
                <a:lnTo>
                  <a:pt x="152" y="754"/>
                </a:lnTo>
                <a:lnTo>
                  <a:pt x="150" y="754"/>
                </a:lnTo>
                <a:lnTo>
                  <a:pt x="150" y="750"/>
                </a:lnTo>
                <a:lnTo>
                  <a:pt x="150" y="746"/>
                </a:lnTo>
                <a:lnTo>
                  <a:pt x="150" y="746"/>
                </a:lnTo>
                <a:lnTo>
                  <a:pt x="150" y="746"/>
                </a:lnTo>
                <a:close/>
                <a:moveTo>
                  <a:pt x="172" y="750"/>
                </a:moveTo>
                <a:lnTo>
                  <a:pt x="172" y="754"/>
                </a:lnTo>
                <a:lnTo>
                  <a:pt x="168" y="754"/>
                </a:lnTo>
                <a:lnTo>
                  <a:pt x="168" y="750"/>
                </a:lnTo>
                <a:lnTo>
                  <a:pt x="172" y="750"/>
                </a:lnTo>
                <a:lnTo>
                  <a:pt x="172" y="750"/>
                </a:lnTo>
                <a:lnTo>
                  <a:pt x="172" y="750"/>
                </a:lnTo>
                <a:close/>
                <a:moveTo>
                  <a:pt x="864" y="754"/>
                </a:moveTo>
                <a:lnTo>
                  <a:pt x="862" y="754"/>
                </a:lnTo>
                <a:lnTo>
                  <a:pt x="864" y="754"/>
                </a:lnTo>
                <a:lnTo>
                  <a:pt x="864" y="754"/>
                </a:lnTo>
                <a:lnTo>
                  <a:pt x="864" y="754"/>
                </a:lnTo>
                <a:close/>
                <a:moveTo>
                  <a:pt x="168" y="754"/>
                </a:moveTo>
                <a:lnTo>
                  <a:pt x="168" y="758"/>
                </a:lnTo>
                <a:lnTo>
                  <a:pt x="164" y="758"/>
                </a:lnTo>
                <a:lnTo>
                  <a:pt x="164" y="754"/>
                </a:lnTo>
                <a:lnTo>
                  <a:pt x="168" y="754"/>
                </a:lnTo>
                <a:lnTo>
                  <a:pt x="168" y="754"/>
                </a:lnTo>
                <a:lnTo>
                  <a:pt x="168" y="754"/>
                </a:lnTo>
                <a:close/>
                <a:moveTo>
                  <a:pt x="846" y="758"/>
                </a:moveTo>
                <a:lnTo>
                  <a:pt x="850" y="758"/>
                </a:lnTo>
                <a:lnTo>
                  <a:pt x="850" y="762"/>
                </a:lnTo>
                <a:lnTo>
                  <a:pt x="854" y="766"/>
                </a:lnTo>
                <a:lnTo>
                  <a:pt x="854" y="768"/>
                </a:lnTo>
                <a:lnTo>
                  <a:pt x="854" y="766"/>
                </a:lnTo>
                <a:lnTo>
                  <a:pt x="850" y="766"/>
                </a:lnTo>
                <a:lnTo>
                  <a:pt x="846" y="766"/>
                </a:lnTo>
                <a:lnTo>
                  <a:pt x="842" y="766"/>
                </a:lnTo>
                <a:lnTo>
                  <a:pt x="838" y="762"/>
                </a:lnTo>
                <a:lnTo>
                  <a:pt x="834" y="762"/>
                </a:lnTo>
                <a:lnTo>
                  <a:pt x="834" y="758"/>
                </a:lnTo>
                <a:lnTo>
                  <a:pt x="838" y="758"/>
                </a:lnTo>
                <a:lnTo>
                  <a:pt x="842" y="758"/>
                </a:lnTo>
                <a:lnTo>
                  <a:pt x="842" y="754"/>
                </a:lnTo>
                <a:lnTo>
                  <a:pt x="842" y="758"/>
                </a:lnTo>
                <a:lnTo>
                  <a:pt x="846" y="758"/>
                </a:lnTo>
                <a:lnTo>
                  <a:pt x="846" y="758"/>
                </a:lnTo>
                <a:lnTo>
                  <a:pt x="846" y="758"/>
                </a:lnTo>
                <a:close/>
                <a:moveTo>
                  <a:pt x="164" y="758"/>
                </a:moveTo>
                <a:lnTo>
                  <a:pt x="164" y="762"/>
                </a:lnTo>
                <a:lnTo>
                  <a:pt x="164" y="758"/>
                </a:lnTo>
                <a:lnTo>
                  <a:pt x="160" y="758"/>
                </a:lnTo>
                <a:lnTo>
                  <a:pt x="164" y="758"/>
                </a:lnTo>
                <a:lnTo>
                  <a:pt x="164" y="758"/>
                </a:lnTo>
                <a:lnTo>
                  <a:pt x="164" y="758"/>
                </a:lnTo>
                <a:close/>
                <a:moveTo>
                  <a:pt x="168" y="766"/>
                </a:moveTo>
                <a:lnTo>
                  <a:pt x="172" y="768"/>
                </a:lnTo>
                <a:lnTo>
                  <a:pt x="172" y="772"/>
                </a:lnTo>
                <a:lnTo>
                  <a:pt x="168" y="768"/>
                </a:lnTo>
                <a:lnTo>
                  <a:pt x="164" y="766"/>
                </a:lnTo>
                <a:lnTo>
                  <a:pt x="168" y="766"/>
                </a:lnTo>
                <a:lnTo>
                  <a:pt x="168" y="766"/>
                </a:lnTo>
                <a:lnTo>
                  <a:pt x="168" y="766"/>
                </a:lnTo>
                <a:close/>
                <a:moveTo>
                  <a:pt x="182" y="766"/>
                </a:moveTo>
                <a:lnTo>
                  <a:pt x="180" y="766"/>
                </a:lnTo>
                <a:lnTo>
                  <a:pt x="180" y="768"/>
                </a:lnTo>
                <a:lnTo>
                  <a:pt x="180" y="766"/>
                </a:lnTo>
                <a:lnTo>
                  <a:pt x="182" y="766"/>
                </a:lnTo>
                <a:lnTo>
                  <a:pt x="182" y="766"/>
                </a:lnTo>
                <a:lnTo>
                  <a:pt x="182" y="766"/>
                </a:lnTo>
                <a:close/>
                <a:moveTo>
                  <a:pt x="180" y="766"/>
                </a:moveTo>
                <a:lnTo>
                  <a:pt x="180" y="768"/>
                </a:lnTo>
                <a:lnTo>
                  <a:pt x="180" y="772"/>
                </a:lnTo>
                <a:lnTo>
                  <a:pt x="176" y="772"/>
                </a:lnTo>
                <a:lnTo>
                  <a:pt x="180" y="768"/>
                </a:lnTo>
                <a:lnTo>
                  <a:pt x="180" y="766"/>
                </a:lnTo>
                <a:lnTo>
                  <a:pt x="180" y="766"/>
                </a:lnTo>
                <a:lnTo>
                  <a:pt x="180" y="766"/>
                </a:lnTo>
                <a:close/>
                <a:moveTo>
                  <a:pt x="134" y="766"/>
                </a:moveTo>
                <a:lnTo>
                  <a:pt x="134" y="768"/>
                </a:lnTo>
                <a:lnTo>
                  <a:pt x="130" y="766"/>
                </a:lnTo>
                <a:lnTo>
                  <a:pt x="134" y="766"/>
                </a:lnTo>
                <a:lnTo>
                  <a:pt x="134" y="766"/>
                </a:lnTo>
                <a:lnTo>
                  <a:pt x="134" y="766"/>
                </a:lnTo>
                <a:close/>
                <a:moveTo>
                  <a:pt x="176" y="768"/>
                </a:moveTo>
                <a:lnTo>
                  <a:pt x="176" y="772"/>
                </a:lnTo>
                <a:lnTo>
                  <a:pt x="172" y="772"/>
                </a:lnTo>
                <a:lnTo>
                  <a:pt x="172" y="768"/>
                </a:lnTo>
                <a:lnTo>
                  <a:pt x="176" y="768"/>
                </a:lnTo>
                <a:lnTo>
                  <a:pt x="176" y="768"/>
                </a:lnTo>
                <a:lnTo>
                  <a:pt x="176" y="768"/>
                </a:lnTo>
                <a:close/>
                <a:moveTo>
                  <a:pt x="176" y="772"/>
                </a:moveTo>
                <a:lnTo>
                  <a:pt x="176" y="776"/>
                </a:lnTo>
                <a:lnTo>
                  <a:pt x="172" y="772"/>
                </a:lnTo>
                <a:lnTo>
                  <a:pt x="176" y="772"/>
                </a:lnTo>
                <a:lnTo>
                  <a:pt x="176" y="772"/>
                </a:lnTo>
                <a:lnTo>
                  <a:pt x="176" y="772"/>
                </a:lnTo>
                <a:close/>
                <a:moveTo>
                  <a:pt x="190" y="780"/>
                </a:moveTo>
                <a:lnTo>
                  <a:pt x="186" y="780"/>
                </a:lnTo>
                <a:lnTo>
                  <a:pt x="186" y="784"/>
                </a:lnTo>
                <a:lnTo>
                  <a:pt x="186" y="780"/>
                </a:lnTo>
                <a:lnTo>
                  <a:pt x="186" y="776"/>
                </a:lnTo>
                <a:lnTo>
                  <a:pt x="190" y="776"/>
                </a:lnTo>
                <a:lnTo>
                  <a:pt x="190" y="772"/>
                </a:lnTo>
                <a:lnTo>
                  <a:pt x="194" y="772"/>
                </a:lnTo>
                <a:lnTo>
                  <a:pt x="194" y="776"/>
                </a:lnTo>
                <a:lnTo>
                  <a:pt x="190" y="776"/>
                </a:lnTo>
                <a:lnTo>
                  <a:pt x="190" y="780"/>
                </a:lnTo>
                <a:lnTo>
                  <a:pt x="190" y="780"/>
                </a:lnTo>
                <a:lnTo>
                  <a:pt x="190" y="780"/>
                </a:lnTo>
                <a:close/>
                <a:moveTo>
                  <a:pt x="182" y="772"/>
                </a:moveTo>
                <a:lnTo>
                  <a:pt x="182" y="776"/>
                </a:lnTo>
                <a:lnTo>
                  <a:pt x="180" y="776"/>
                </a:lnTo>
                <a:lnTo>
                  <a:pt x="182" y="776"/>
                </a:lnTo>
                <a:lnTo>
                  <a:pt x="182" y="772"/>
                </a:lnTo>
                <a:lnTo>
                  <a:pt x="182" y="772"/>
                </a:lnTo>
                <a:lnTo>
                  <a:pt x="182" y="772"/>
                </a:lnTo>
                <a:close/>
                <a:moveTo>
                  <a:pt x="142" y="780"/>
                </a:moveTo>
                <a:lnTo>
                  <a:pt x="142" y="784"/>
                </a:lnTo>
                <a:lnTo>
                  <a:pt x="138" y="780"/>
                </a:lnTo>
                <a:lnTo>
                  <a:pt x="142" y="780"/>
                </a:lnTo>
                <a:lnTo>
                  <a:pt x="142" y="780"/>
                </a:lnTo>
                <a:lnTo>
                  <a:pt x="142" y="780"/>
                </a:lnTo>
                <a:close/>
                <a:moveTo>
                  <a:pt x="872" y="780"/>
                </a:moveTo>
                <a:lnTo>
                  <a:pt x="872" y="784"/>
                </a:lnTo>
                <a:lnTo>
                  <a:pt x="868" y="784"/>
                </a:lnTo>
                <a:lnTo>
                  <a:pt x="868" y="780"/>
                </a:lnTo>
                <a:lnTo>
                  <a:pt x="872" y="780"/>
                </a:lnTo>
                <a:lnTo>
                  <a:pt x="872" y="780"/>
                </a:lnTo>
                <a:lnTo>
                  <a:pt x="872" y="780"/>
                </a:lnTo>
                <a:close/>
                <a:moveTo>
                  <a:pt x="182" y="788"/>
                </a:moveTo>
                <a:lnTo>
                  <a:pt x="182" y="792"/>
                </a:lnTo>
                <a:lnTo>
                  <a:pt x="186" y="792"/>
                </a:lnTo>
                <a:lnTo>
                  <a:pt x="186" y="794"/>
                </a:lnTo>
                <a:lnTo>
                  <a:pt x="182" y="794"/>
                </a:lnTo>
                <a:lnTo>
                  <a:pt x="182" y="792"/>
                </a:lnTo>
                <a:lnTo>
                  <a:pt x="182" y="788"/>
                </a:lnTo>
                <a:lnTo>
                  <a:pt x="182" y="788"/>
                </a:lnTo>
                <a:lnTo>
                  <a:pt x="182" y="788"/>
                </a:lnTo>
                <a:close/>
                <a:moveTo>
                  <a:pt x="1188" y="874"/>
                </a:moveTo>
                <a:lnTo>
                  <a:pt x="1186" y="874"/>
                </a:lnTo>
                <a:lnTo>
                  <a:pt x="1182" y="874"/>
                </a:lnTo>
                <a:lnTo>
                  <a:pt x="1178" y="874"/>
                </a:lnTo>
                <a:lnTo>
                  <a:pt x="1174" y="874"/>
                </a:lnTo>
                <a:lnTo>
                  <a:pt x="1174" y="870"/>
                </a:lnTo>
                <a:lnTo>
                  <a:pt x="1170" y="874"/>
                </a:lnTo>
                <a:lnTo>
                  <a:pt x="1162" y="874"/>
                </a:lnTo>
                <a:lnTo>
                  <a:pt x="1160" y="874"/>
                </a:lnTo>
                <a:lnTo>
                  <a:pt x="1156" y="874"/>
                </a:lnTo>
                <a:lnTo>
                  <a:pt x="1156" y="870"/>
                </a:lnTo>
                <a:lnTo>
                  <a:pt x="1156" y="866"/>
                </a:lnTo>
                <a:lnTo>
                  <a:pt x="1160" y="862"/>
                </a:lnTo>
                <a:lnTo>
                  <a:pt x="1162" y="858"/>
                </a:lnTo>
                <a:lnTo>
                  <a:pt x="1166" y="854"/>
                </a:lnTo>
                <a:lnTo>
                  <a:pt x="1166" y="858"/>
                </a:lnTo>
                <a:lnTo>
                  <a:pt x="1166" y="854"/>
                </a:lnTo>
                <a:lnTo>
                  <a:pt x="1162" y="854"/>
                </a:lnTo>
                <a:lnTo>
                  <a:pt x="1160" y="854"/>
                </a:lnTo>
                <a:lnTo>
                  <a:pt x="1156" y="854"/>
                </a:lnTo>
                <a:lnTo>
                  <a:pt x="1160" y="852"/>
                </a:lnTo>
                <a:lnTo>
                  <a:pt x="1162" y="852"/>
                </a:lnTo>
                <a:lnTo>
                  <a:pt x="1160" y="852"/>
                </a:lnTo>
                <a:lnTo>
                  <a:pt x="1162" y="854"/>
                </a:lnTo>
                <a:lnTo>
                  <a:pt x="1162" y="852"/>
                </a:lnTo>
                <a:lnTo>
                  <a:pt x="1166" y="848"/>
                </a:lnTo>
                <a:lnTo>
                  <a:pt x="1166" y="844"/>
                </a:lnTo>
                <a:lnTo>
                  <a:pt x="1170" y="840"/>
                </a:lnTo>
                <a:lnTo>
                  <a:pt x="1170" y="844"/>
                </a:lnTo>
                <a:lnTo>
                  <a:pt x="1174" y="844"/>
                </a:lnTo>
                <a:lnTo>
                  <a:pt x="1174" y="848"/>
                </a:lnTo>
                <a:lnTo>
                  <a:pt x="1174" y="844"/>
                </a:lnTo>
                <a:lnTo>
                  <a:pt x="1170" y="844"/>
                </a:lnTo>
                <a:lnTo>
                  <a:pt x="1174" y="844"/>
                </a:lnTo>
                <a:lnTo>
                  <a:pt x="1174" y="840"/>
                </a:lnTo>
                <a:lnTo>
                  <a:pt x="1170" y="840"/>
                </a:lnTo>
                <a:lnTo>
                  <a:pt x="1170" y="836"/>
                </a:lnTo>
                <a:lnTo>
                  <a:pt x="1174" y="832"/>
                </a:lnTo>
                <a:lnTo>
                  <a:pt x="1178" y="836"/>
                </a:lnTo>
                <a:lnTo>
                  <a:pt x="1174" y="832"/>
                </a:lnTo>
                <a:lnTo>
                  <a:pt x="1174" y="828"/>
                </a:lnTo>
                <a:lnTo>
                  <a:pt x="1178" y="828"/>
                </a:lnTo>
                <a:lnTo>
                  <a:pt x="1178" y="822"/>
                </a:lnTo>
                <a:lnTo>
                  <a:pt x="1182" y="818"/>
                </a:lnTo>
                <a:lnTo>
                  <a:pt x="1182" y="814"/>
                </a:lnTo>
                <a:lnTo>
                  <a:pt x="1182" y="810"/>
                </a:lnTo>
                <a:lnTo>
                  <a:pt x="1186" y="810"/>
                </a:lnTo>
                <a:lnTo>
                  <a:pt x="1182" y="810"/>
                </a:lnTo>
                <a:lnTo>
                  <a:pt x="1186" y="810"/>
                </a:lnTo>
                <a:lnTo>
                  <a:pt x="1186" y="806"/>
                </a:lnTo>
                <a:lnTo>
                  <a:pt x="1188" y="806"/>
                </a:lnTo>
                <a:lnTo>
                  <a:pt x="1188" y="802"/>
                </a:lnTo>
                <a:lnTo>
                  <a:pt x="1188" y="798"/>
                </a:lnTo>
                <a:lnTo>
                  <a:pt x="1192" y="794"/>
                </a:lnTo>
                <a:lnTo>
                  <a:pt x="1196" y="794"/>
                </a:lnTo>
                <a:lnTo>
                  <a:pt x="1196" y="792"/>
                </a:lnTo>
                <a:lnTo>
                  <a:pt x="1200" y="792"/>
                </a:lnTo>
                <a:lnTo>
                  <a:pt x="1204" y="792"/>
                </a:lnTo>
                <a:lnTo>
                  <a:pt x="1208" y="792"/>
                </a:lnTo>
                <a:lnTo>
                  <a:pt x="1204" y="792"/>
                </a:lnTo>
                <a:lnTo>
                  <a:pt x="1208" y="792"/>
                </a:lnTo>
                <a:lnTo>
                  <a:pt x="1212" y="792"/>
                </a:lnTo>
                <a:lnTo>
                  <a:pt x="1212" y="794"/>
                </a:lnTo>
                <a:lnTo>
                  <a:pt x="1208" y="794"/>
                </a:lnTo>
                <a:lnTo>
                  <a:pt x="1204" y="794"/>
                </a:lnTo>
                <a:lnTo>
                  <a:pt x="1200" y="794"/>
                </a:lnTo>
                <a:lnTo>
                  <a:pt x="1200" y="798"/>
                </a:lnTo>
                <a:lnTo>
                  <a:pt x="1204" y="798"/>
                </a:lnTo>
                <a:lnTo>
                  <a:pt x="1208" y="798"/>
                </a:lnTo>
                <a:lnTo>
                  <a:pt x="1208" y="802"/>
                </a:lnTo>
                <a:lnTo>
                  <a:pt x="1204" y="802"/>
                </a:lnTo>
                <a:lnTo>
                  <a:pt x="1200" y="806"/>
                </a:lnTo>
                <a:lnTo>
                  <a:pt x="1200" y="810"/>
                </a:lnTo>
                <a:lnTo>
                  <a:pt x="1200" y="806"/>
                </a:lnTo>
                <a:lnTo>
                  <a:pt x="1200" y="810"/>
                </a:lnTo>
                <a:lnTo>
                  <a:pt x="1200" y="814"/>
                </a:lnTo>
                <a:lnTo>
                  <a:pt x="1196" y="814"/>
                </a:lnTo>
                <a:lnTo>
                  <a:pt x="1196" y="818"/>
                </a:lnTo>
                <a:lnTo>
                  <a:pt x="1196" y="822"/>
                </a:lnTo>
                <a:lnTo>
                  <a:pt x="1192" y="822"/>
                </a:lnTo>
                <a:lnTo>
                  <a:pt x="1192" y="824"/>
                </a:lnTo>
                <a:lnTo>
                  <a:pt x="1192" y="828"/>
                </a:lnTo>
                <a:lnTo>
                  <a:pt x="1188" y="828"/>
                </a:lnTo>
                <a:lnTo>
                  <a:pt x="1192" y="828"/>
                </a:lnTo>
                <a:lnTo>
                  <a:pt x="1188" y="832"/>
                </a:lnTo>
                <a:lnTo>
                  <a:pt x="1192" y="832"/>
                </a:lnTo>
                <a:lnTo>
                  <a:pt x="1192" y="828"/>
                </a:lnTo>
                <a:lnTo>
                  <a:pt x="1196" y="824"/>
                </a:lnTo>
                <a:lnTo>
                  <a:pt x="1200" y="822"/>
                </a:lnTo>
                <a:lnTo>
                  <a:pt x="1200" y="824"/>
                </a:lnTo>
                <a:lnTo>
                  <a:pt x="1204" y="824"/>
                </a:lnTo>
                <a:lnTo>
                  <a:pt x="1208" y="824"/>
                </a:lnTo>
                <a:lnTo>
                  <a:pt x="1212" y="824"/>
                </a:lnTo>
                <a:lnTo>
                  <a:pt x="1208" y="824"/>
                </a:lnTo>
                <a:lnTo>
                  <a:pt x="1208" y="828"/>
                </a:lnTo>
                <a:lnTo>
                  <a:pt x="1204" y="828"/>
                </a:lnTo>
                <a:lnTo>
                  <a:pt x="1200" y="832"/>
                </a:lnTo>
                <a:lnTo>
                  <a:pt x="1204" y="828"/>
                </a:lnTo>
                <a:lnTo>
                  <a:pt x="1204" y="832"/>
                </a:lnTo>
                <a:lnTo>
                  <a:pt x="1200" y="832"/>
                </a:lnTo>
                <a:lnTo>
                  <a:pt x="1200" y="836"/>
                </a:lnTo>
                <a:lnTo>
                  <a:pt x="1204" y="836"/>
                </a:lnTo>
                <a:lnTo>
                  <a:pt x="1204" y="832"/>
                </a:lnTo>
                <a:lnTo>
                  <a:pt x="1208" y="836"/>
                </a:lnTo>
                <a:lnTo>
                  <a:pt x="1212" y="836"/>
                </a:lnTo>
                <a:lnTo>
                  <a:pt x="1212" y="832"/>
                </a:lnTo>
                <a:lnTo>
                  <a:pt x="1212" y="836"/>
                </a:lnTo>
                <a:lnTo>
                  <a:pt x="1212" y="840"/>
                </a:lnTo>
                <a:lnTo>
                  <a:pt x="1212" y="836"/>
                </a:lnTo>
                <a:lnTo>
                  <a:pt x="1212" y="832"/>
                </a:lnTo>
                <a:lnTo>
                  <a:pt x="1216" y="832"/>
                </a:lnTo>
                <a:lnTo>
                  <a:pt x="1216" y="836"/>
                </a:lnTo>
                <a:lnTo>
                  <a:pt x="1212" y="840"/>
                </a:lnTo>
                <a:lnTo>
                  <a:pt x="1212" y="844"/>
                </a:lnTo>
                <a:lnTo>
                  <a:pt x="1212" y="840"/>
                </a:lnTo>
                <a:lnTo>
                  <a:pt x="1216" y="840"/>
                </a:lnTo>
                <a:lnTo>
                  <a:pt x="1216" y="836"/>
                </a:lnTo>
                <a:lnTo>
                  <a:pt x="1216" y="840"/>
                </a:lnTo>
                <a:lnTo>
                  <a:pt x="1218" y="840"/>
                </a:lnTo>
                <a:lnTo>
                  <a:pt x="1222" y="836"/>
                </a:lnTo>
                <a:lnTo>
                  <a:pt x="1222" y="832"/>
                </a:lnTo>
                <a:lnTo>
                  <a:pt x="1222" y="836"/>
                </a:lnTo>
                <a:lnTo>
                  <a:pt x="1222" y="840"/>
                </a:lnTo>
                <a:lnTo>
                  <a:pt x="1226" y="836"/>
                </a:lnTo>
                <a:lnTo>
                  <a:pt x="1230" y="836"/>
                </a:lnTo>
                <a:lnTo>
                  <a:pt x="1234" y="836"/>
                </a:lnTo>
                <a:lnTo>
                  <a:pt x="1238" y="840"/>
                </a:lnTo>
                <a:lnTo>
                  <a:pt x="1238" y="844"/>
                </a:lnTo>
                <a:lnTo>
                  <a:pt x="1234" y="844"/>
                </a:lnTo>
                <a:lnTo>
                  <a:pt x="1234" y="848"/>
                </a:lnTo>
                <a:lnTo>
                  <a:pt x="1230" y="848"/>
                </a:lnTo>
                <a:lnTo>
                  <a:pt x="1234" y="848"/>
                </a:lnTo>
                <a:lnTo>
                  <a:pt x="1234" y="852"/>
                </a:lnTo>
                <a:lnTo>
                  <a:pt x="1230" y="852"/>
                </a:lnTo>
                <a:lnTo>
                  <a:pt x="1234" y="852"/>
                </a:lnTo>
                <a:lnTo>
                  <a:pt x="1230" y="852"/>
                </a:lnTo>
                <a:lnTo>
                  <a:pt x="1234" y="852"/>
                </a:lnTo>
                <a:lnTo>
                  <a:pt x="1238" y="852"/>
                </a:lnTo>
                <a:lnTo>
                  <a:pt x="1234" y="852"/>
                </a:lnTo>
                <a:lnTo>
                  <a:pt x="1230" y="854"/>
                </a:lnTo>
                <a:lnTo>
                  <a:pt x="1234" y="854"/>
                </a:lnTo>
                <a:lnTo>
                  <a:pt x="1238" y="854"/>
                </a:lnTo>
                <a:lnTo>
                  <a:pt x="1238" y="852"/>
                </a:lnTo>
                <a:lnTo>
                  <a:pt x="1242" y="852"/>
                </a:lnTo>
                <a:lnTo>
                  <a:pt x="1242" y="854"/>
                </a:lnTo>
                <a:lnTo>
                  <a:pt x="1242" y="852"/>
                </a:lnTo>
                <a:lnTo>
                  <a:pt x="1244" y="852"/>
                </a:lnTo>
                <a:lnTo>
                  <a:pt x="1244" y="854"/>
                </a:lnTo>
                <a:lnTo>
                  <a:pt x="1244" y="858"/>
                </a:lnTo>
                <a:lnTo>
                  <a:pt x="1242" y="858"/>
                </a:lnTo>
                <a:lnTo>
                  <a:pt x="1238" y="858"/>
                </a:lnTo>
                <a:lnTo>
                  <a:pt x="1234" y="862"/>
                </a:lnTo>
                <a:lnTo>
                  <a:pt x="1230" y="862"/>
                </a:lnTo>
                <a:lnTo>
                  <a:pt x="1234" y="862"/>
                </a:lnTo>
                <a:lnTo>
                  <a:pt x="1234" y="866"/>
                </a:lnTo>
                <a:lnTo>
                  <a:pt x="1230" y="866"/>
                </a:lnTo>
                <a:lnTo>
                  <a:pt x="1234" y="866"/>
                </a:lnTo>
                <a:lnTo>
                  <a:pt x="1238" y="866"/>
                </a:lnTo>
                <a:lnTo>
                  <a:pt x="1234" y="870"/>
                </a:lnTo>
                <a:lnTo>
                  <a:pt x="1234" y="874"/>
                </a:lnTo>
                <a:lnTo>
                  <a:pt x="1238" y="874"/>
                </a:lnTo>
                <a:lnTo>
                  <a:pt x="1238" y="870"/>
                </a:lnTo>
                <a:lnTo>
                  <a:pt x="1242" y="866"/>
                </a:lnTo>
                <a:lnTo>
                  <a:pt x="1242" y="862"/>
                </a:lnTo>
                <a:lnTo>
                  <a:pt x="1242" y="866"/>
                </a:lnTo>
                <a:lnTo>
                  <a:pt x="1244" y="862"/>
                </a:lnTo>
                <a:lnTo>
                  <a:pt x="1248" y="862"/>
                </a:lnTo>
                <a:lnTo>
                  <a:pt x="1244" y="862"/>
                </a:lnTo>
                <a:lnTo>
                  <a:pt x="1244" y="866"/>
                </a:lnTo>
                <a:lnTo>
                  <a:pt x="1244" y="870"/>
                </a:lnTo>
                <a:lnTo>
                  <a:pt x="1242" y="874"/>
                </a:lnTo>
                <a:lnTo>
                  <a:pt x="1242" y="878"/>
                </a:lnTo>
                <a:lnTo>
                  <a:pt x="1244" y="878"/>
                </a:lnTo>
                <a:lnTo>
                  <a:pt x="1244" y="874"/>
                </a:lnTo>
                <a:lnTo>
                  <a:pt x="1248" y="870"/>
                </a:lnTo>
                <a:lnTo>
                  <a:pt x="1248" y="874"/>
                </a:lnTo>
                <a:lnTo>
                  <a:pt x="1248" y="878"/>
                </a:lnTo>
                <a:lnTo>
                  <a:pt x="1248" y="880"/>
                </a:lnTo>
                <a:lnTo>
                  <a:pt x="1244" y="880"/>
                </a:lnTo>
                <a:lnTo>
                  <a:pt x="1244" y="884"/>
                </a:lnTo>
                <a:lnTo>
                  <a:pt x="1244" y="888"/>
                </a:lnTo>
                <a:lnTo>
                  <a:pt x="1244" y="892"/>
                </a:lnTo>
                <a:lnTo>
                  <a:pt x="1242" y="892"/>
                </a:lnTo>
                <a:lnTo>
                  <a:pt x="1238" y="892"/>
                </a:lnTo>
                <a:lnTo>
                  <a:pt x="1234" y="892"/>
                </a:lnTo>
                <a:lnTo>
                  <a:pt x="1234" y="888"/>
                </a:lnTo>
                <a:lnTo>
                  <a:pt x="1238" y="888"/>
                </a:lnTo>
                <a:lnTo>
                  <a:pt x="1234" y="884"/>
                </a:lnTo>
                <a:lnTo>
                  <a:pt x="1238" y="884"/>
                </a:lnTo>
                <a:lnTo>
                  <a:pt x="1238" y="880"/>
                </a:lnTo>
                <a:lnTo>
                  <a:pt x="1234" y="884"/>
                </a:lnTo>
                <a:lnTo>
                  <a:pt x="1230" y="888"/>
                </a:lnTo>
                <a:lnTo>
                  <a:pt x="1226" y="888"/>
                </a:lnTo>
                <a:lnTo>
                  <a:pt x="1226" y="884"/>
                </a:lnTo>
                <a:lnTo>
                  <a:pt x="1230" y="884"/>
                </a:lnTo>
                <a:lnTo>
                  <a:pt x="1230" y="880"/>
                </a:lnTo>
                <a:lnTo>
                  <a:pt x="1234" y="878"/>
                </a:lnTo>
                <a:lnTo>
                  <a:pt x="1230" y="878"/>
                </a:lnTo>
                <a:lnTo>
                  <a:pt x="1230" y="874"/>
                </a:lnTo>
                <a:lnTo>
                  <a:pt x="1234" y="874"/>
                </a:lnTo>
                <a:lnTo>
                  <a:pt x="1230" y="874"/>
                </a:lnTo>
                <a:lnTo>
                  <a:pt x="1230" y="870"/>
                </a:lnTo>
                <a:lnTo>
                  <a:pt x="1226" y="870"/>
                </a:lnTo>
                <a:lnTo>
                  <a:pt x="1226" y="874"/>
                </a:lnTo>
                <a:lnTo>
                  <a:pt x="1222" y="874"/>
                </a:lnTo>
                <a:lnTo>
                  <a:pt x="1222" y="878"/>
                </a:lnTo>
                <a:lnTo>
                  <a:pt x="1226" y="874"/>
                </a:lnTo>
                <a:lnTo>
                  <a:pt x="1222" y="874"/>
                </a:lnTo>
                <a:lnTo>
                  <a:pt x="1222" y="878"/>
                </a:lnTo>
                <a:lnTo>
                  <a:pt x="1218" y="878"/>
                </a:lnTo>
                <a:lnTo>
                  <a:pt x="1216" y="880"/>
                </a:lnTo>
                <a:lnTo>
                  <a:pt x="1216" y="884"/>
                </a:lnTo>
                <a:lnTo>
                  <a:pt x="1212" y="888"/>
                </a:lnTo>
                <a:lnTo>
                  <a:pt x="1208" y="888"/>
                </a:lnTo>
                <a:lnTo>
                  <a:pt x="1204" y="888"/>
                </a:lnTo>
                <a:lnTo>
                  <a:pt x="1204" y="884"/>
                </a:lnTo>
                <a:lnTo>
                  <a:pt x="1208" y="884"/>
                </a:lnTo>
                <a:lnTo>
                  <a:pt x="1212" y="880"/>
                </a:lnTo>
                <a:lnTo>
                  <a:pt x="1212" y="878"/>
                </a:lnTo>
                <a:lnTo>
                  <a:pt x="1216" y="878"/>
                </a:lnTo>
                <a:lnTo>
                  <a:pt x="1218" y="874"/>
                </a:lnTo>
                <a:lnTo>
                  <a:pt x="1216" y="874"/>
                </a:lnTo>
                <a:lnTo>
                  <a:pt x="1216" y="870"/>
                </a:lnTo>
                <a:lnTo>
                  <a:pt x="1218" y="870"/>
                </a:lnTo>
                <a:lnTo>
                  <a:pt x="1216" y="870"/>
                </a:lnTo>
                <a:lnTo>
                  <a:pt x="1216" y="874"/>
                </a:lnTo>
                <a:lnTo>
                  <a:pt x="1212" y="874"/>
                </a:lnTo>
                <a:lnTo>
                  <a:pt x="1212" y="870"/>
                </a:lnTo>
                <a:lnTo>
                  <a:pt x="1212" y="874"/>
                </a:lnTo>
                <a:lnTo>
                  <a:pt x="1212" y="878"/>
                </a:lnTo>
                <a:lnTo>
                  <a:pt x="1208" y="878"/>
                </a:lnTo>
                <a:lnTo>
                  <a:pt x="1204" y="878"/>
                </a:lnTo>
                <a:lnTo>
                  <a:pt x="1204" y="874"/>
                </a:lnTo>
                <a:lnTo>
                  <a:pt x="1204" y="878"/>
                </a:lnTo>
                <a:lnTo>
                  <a:pt x="1200" y="878"/>
                </a:lnTo>
                <a:lnTo>
                  <a:pt x="1200" y="874"/>
                </a:lnTo>
                <a:lnTo>
                  <a:pt x="1204" y="874"/>
                </a:lnTo>
                <a:lnTo>
                  <a:pt x="1208" y="874"/>
                </a:lnTo>
                <a:lnTo>
                  <a:pt x="1204" y="874"/>
                </a:lnTo>
                <a:lnTo>
                  <a:pt x="1204" y="870"/>
                </a:lnTo>
                <a:lnTo>
                  <a:pt x="1204" y="866"/>
                </a:lnTo>
                <a:lnTo>
                  <a:pt x="1204" y="870"/>
                </a:lnTo>
                <a:lnTo>
                  <a:pt x="1200" y="870"/>
                </a:lnTo>
                <a:lnTo>
                  <a:pt x="1200" y="874"/>
                </a:lnTo>
                <a:lnTo>
                  <a:pt x="1196" y="874"/>
                </a:lnTo>
                <a:lnTo>
                  <a:pt x="1192" y="874"/>
                </a:lnTo>
                <a:lnTo>
                  <a:pt x="1188" y="874"/>
                </a:lnTo>
                <a:lnTo>
                  <a:pt x="1188" y="874"/>
                </a:lnTo>
                <a:lnTo>
                  <a:pt x="1188" y="874"/>
                </a:lnTo>
                <a:close/>
                <a:moveTo>
                  <a:pt x="190" y="818"/>
                </a:moveTo>
                <a:lnTo>
                  <a:pt x="190" y="814"/>
                </a:lnTo>
                <a:lnTo>
                  <a:pt x="190" y="810"/>
                </a:lnTo>
                <a:lnTo>
                  <a:pt x="186" y="810"/>
                </a:lnTo>
                <a:lnTo>
                  <a:pt x="190" y="810"/>
                </a:lnTo>
                <a:lnTo>
                  <a:pt x="190" y="814"/>
                </a:lnTo>
                <a:lnTo>
                  <a:pt x="182" y="814"/>
                </a:lnTo>
                <a:lnTo>
                  <a:pt x="180" y="814"/>
                </a:lnTo>
                <a:lnTo>
                  <a:pt x="180" y="810"/>
                </a:lnTo>
                <a:lnTo>
                  <a:pt x="180" y="806"/>
                </a:lnTo>
                <a:lnTo>
                  <a:pt x="182" y="806"/>
                </a:lnTo>
                <a:lnTo>
                  <a:pt x="186" y="806"/>
                </a:lnTo>
                <a:lnTo>
                  <a:pt x="190" y="806"/>
                </a:lnTo>
                <a:lnTo>
                  <a:pt x="190" y="810"/>
                </a:lnTo>
                <a:lnTo>
                  <a:pt x="194" y="810"/>
                </a:lnTo>
                <a:lnTo>
                  <a:pt x="198" y="810"/>
                </a:lnTo>
                <a:lnTo>
                  <a:pt x="202" y="814"/>
                </a:lnTo>
                <a:lnTo>
                  <a:pt x="206" y="814"/>
                </a:lnTo>
                <a:lnTo>
                  <a:pt x="210" y="814"/>
                </a:lnTo>
                <a:lnTo>
                  <a:pt x="212" y="814"/>
                </a:lnTo>
                <a:lnTo>
                  <a:pt x="212" y="818"/>
                </a:lnTo>
                <a:lnTo>
                  <a:pt x="216" y="818"/>
                </a:lnTo>
                <a:lnTo>
                  <a:pt x="220" y="818"/>
                </a:lnTo>
                <a:lnTo>
                  <a:pt x="220" y="822"/>
                </a:lnTo>
                <a:lnTo>
                  <a:pt x="224" y="822"/>
                </a:lnTo>
                <a:lnTo>
                  <a:pt x="224" y="824"/>
                </a:lnTo>
                <a:lnTo>
                  <a:pt x="228" y="828"/>
                </a:lnTo>
                <a:lnTo>
                  <a:pt x="228" y="832"/>
                </a:lnTo>
                <a:lnTo>
                  <a:pt x="228" y="836"/>
                </a:lnTo>
                <a:lnTo>
                  <a:pt x="232" y="836"/>
                </a:lnTo>
                <a:lnTo>
                  <a:pt x="236" y="840"/>
                </a:lnTo>
                <a:lnTo>
                  <a:pt x="238" y="840"/>
                </a:lnTo>
                <a:lnTo>
                  <a:pt x="242" y="840"/>
                </a:lnTo>
                <a:lnTo>
                  <a:pt x="242" y="844"/>
                </a:lnTo>
                <a:lnTo>
                  <a:pt x="246" y="848"/>
                </a:lnTo>
                <a:lnTo>
                  <a:pt x="246" y="852"/>
                </a:lnTo>
                <a:lnTo>
                  <a:pt x="246" y="854"/>
                </a:lnTo>
                <a:lnTo>
                  <a:pt x="246" y="852"/>
                </a:lnTo>
                <a:lnTo>
                  <a:pt x="250" y="852"/>
                </a:lnTo>
                <a:lnTo>
                  <a:pt x="250" y="854"/>
                </a:lnTo>
                <a:lnTo>
                  <a:pt x="250" y="858"/>
                </a:lnTo>
                <a:lnTo>
                  <a:pt x="250" y="854"/>
                </a:lnTo>
                <a:lnTo>
                  <a:pt x="246" y="858"/>
                </a:lnTo>
                <a:lnTo>
                  <a:pt x="242" y="858"/>
                </a:lnTo>
                <a:lnTo>
                  <a:pt x="236" y="854"/>
                </a:lnTo>
                <a:lnTo>
                  <a:pt x="232" y="854"/>
                </a:lnTo>
                <a:lnTo>
                  <a:pt x="232" y="852"/>
                </a:lnTo>
                <a:lnTo>
                  <a:pt x="228" y="852"/>
                </a:lnTo>
                <a:lnTo>
                  <a:pt x="224" y="852"/>
                </a:lnTo>
                <a:lnTo>
                  <a:pt x="224" y="848"/>
                </a:lnTo>
                <a:lnTo>
                  <a:pt x="228" y="848"/>
                </a:lnTo>
                <a:lnTo>
                  <a:pt x="228" y="844"/>
                </a:lnTo>
                <a:lnTo>
                  <a:pt x="228" y="840"/>
                </a:lnTo>
                <a:lnTo>
                  <a:pt x="228" y="844"/>
                </a:lnTo>
                <a:lnTo>
                  <a:pt x="224" y="844"/>
                </a:lnTo>
                <a:lnTo>
                  <a:pt x="224" y="848"/>
                </a:lnTo>
                <a:lnTo>
                  <a:pt x="220" y="844"/>
                </a:lnTo>
                <a:lnTo>
                  <a:pt x="220" y="848"/>
                </a:lnTo>
                <a:lnTo>
                  <a:pt x="216" y="844"/>
                </a:lnTo>
                <a:lnTo>
                  <a:pt x="216" y="840"/>
                </a:lnTo>
                <a:lnTo>
                  <a:pt x="212" y="840"/>
                </a:lnTo>
                <a:lnTo>
                  <a:pt x="212" y="836"/>
                </a:lnTo>
                <a:lnTo>
                  <a:pt x="210" y="836"/>
                </a:lnTo>
                <a:lnTo>
                  <a:pt x="206" y="836"/>
                </a:lnTo>
                <a:lnTo>
                  <a:pt x="206" y="832"/>
                </a:lnTo>
                <a:lnTo>
                  <a:pt x="210" y="832"/>
                </a:lnTo>
                <a:lnTo>
                  <a:pt x="212" y="832"/>
                </a:lnTo>
                <a:lnTo>
                  <a:pt x="210" y="832"/>
                </a:lnTo>
                <a:lnTo>
                  <a:pt x="206" y="832"/>
                </a:lnTo>
                <a:lnTo>
                  <a:pt x="206" y="828"/>
                </a:lnTo>
                <a:lnTo>
                  <a:pt x="202" y="828"/>
                </a:lnTo>
                <a:lnTo>
                  <a:pt x="202" y="824"/>
                </a:lnTo>
                <a:lnTo>
                  <a:pt x="198" y="824"/>
                </a:lnTo>
                <a:lnTo>
                  <a:pt x="198" y="828"/>
                </a:lnTo>
                <a:lnTo>
                  <a:pt x="194" y="824"/>
                </a:lnTo>
                <a:lnTo>
                  <a:pt x="194" y="822"/>
                </a:lnTo>
                <a:lnTo>
                  <a:pt x="198" y="822"/>
                </a:lnTo>
                <a:lnTo>
                  <a:pt x="194" y="822"/>
                </a:lnTo>
                <a:lnTo>
                  <a:pt x="194" y="824"/>
                </a:lnTo>
                <a:lnTo>
                  <a:pt x="190" y="822"/>
                </a:lnTo>
                <a:lnTo>
                  <a:pt x="186" y="822"/>
                </a:lnTo>
                <a:lnTo>
                  <a:pt x="186" y="818"/>
                </a:lnTo>
                <a:lnTo>
                  <a:pt x="182" y="818"/>
                </a:lnTo>
                <a:lnTo>
                  <a:pt x="186" y="814"/>
                </a:lnTo>
                <a:lnTo>
                  <a:pt x="190" y="814"/>
                </a:lnTo>
                <a:lnTo>
                  <a:pt x="190" y="818"/>
                </a:lnTo>
                <a:lnTo>
                  <a:pt x="190" y="818"/>
                </a:lnTo>
                <a:lnTo>
                  <a:pt x="190" y="818"/>
                </a:lnTo>
                <a:close/>
                <a:moveTo>
                  <a:pt x="210" y="806"/>
                </a:moveTo>
                <a:lnTo>
                  <a:pt x="210" y="810"/>
                </a:lnTo>
                <a:lnTo>
                  <a:pt x="206" y="810"/>
                </a:lnTo>
                <a:lnTo>
                  <a:pt x="206" y="806"/>
                </a:lnTo>
                <a:lnTo>
                  <a:pt x="210" y="806"/>
                </a:lnTo>
                <a:lnTo>
                  <a:pt x="210" y="806"/>
                </a:lnTo>
                <a:lnTo>
                  <a:pt x="210" y="806"/>
                </a:lnTo>
                <a:close/>
                <a:moveTo>
                  <a:pt x="220" y="818"/>
                </a:moveTo>
                <a:lnTo>
                  <a:pt x="224" y="818"/>
                </a:lnTo>
                <a:lnTo>
                  <a:pt x="224" y="822"/>
                </a:lnTo>
                <a:lnTo>
                  <a:pt x="224" y="824"/>
                </a:lnTo>
                <a:lnTo>
                  <a:pt x="224" y="822"/>
                </a:lnTo>
                <a:lnTo>
                  <a:pt x="220" y="822"/>
                </a:lnTo>
                <a:lnTo>
                  <a:pt x="220" y="818"/>
                </a:lnTo>
                <a:lnTo>
                  <a:pt x="220" y="818"/>
                </a:lnTo>
                <a:lnTo>
                  <a:pt x="220" y="818"/>
                </a:lnTo>
                <a:close/>
                <a:moveTo>
                  <a:pt x="1096" y="828"/>
                </a:moveTo>
                <a:lnTo>
                  <a:pt x="1100" y="828"/>
                </a:lnTo>
                <a:lnTo>
                  <a:pt x="1104" y="828"/>
                </a:lnTo>
                <a:lnTo>
                  <a:pt x="1106" y="832"/>
                </a:lnTo>
                <a:lnTo>
                  <a:pt x="1110" y="832"/>
                </a:lnTo>
                <a:lnTo>
                  <a:pt x="1110" y="836"/>
                </a:lnTo>
                <a:lnTo>
                  <a:pt x="1114" y="836"/>
                </a:lnTo>
                <a:lnTo>
                  <a:pt x="1118" y="836"/>
                </a:lnTo>
                <a:lnTo>
                  <a:pt x="1118" y="840"/>
                </a:lnTo>
                <a:lnTo>
                  <a:pt x="1122" y="840"/>
                </a:lnTo>
                <a:lnTo>
                  <a:pt x="1122" y="844"/>
                </a:lnTo>
                <a:lnTo>
                  <a:pt x="1118" y="844"/>
                </a:lnTo>
                <a:lnTo>
                  <a:pt x="1114" y="844"/>
                </a:lnTo>
                <a:lnTo>
                  <a:pt x="1110" y="844"/>
                </a:lnTo>
                <a:lnTo>
                  <a:pt x="1106" y="840"/>
                </a:lnTo>
                <a:lnTo>
                  <a:pt x="1104" y="840"/>
                </a:lnTo>
                <a:lnTo>
                  <a:pt x="1100" y="840"/>
                </a:lnTo>
                <a:lnTo>
                  <a:pt x="1096" y="836"/>
                </a:lnTo>
                <a:lnTo>
                  <a:pt x="1092" y="832"/>
                </a:lnTo>
                <a:lnTo>
                  <a:pt x="1088" y="832"/>
                </a:lnTo>
                <a:lnTo>
                  <a:pt x="1088" y="828"/>
                </a:lnTo>
                <a:lnTo>
                  <a:pt x="1084" y="828"/>
                </a:lnTo>
                <a:lnTo>
                  <a:pt x="1080" y="824"/>
                </a:lnTo>
                <a:lnTo>
                  <a:pt x="1084" y="824"/>
                </a:lnTo>
                <a:lnTo>
                  <a:pt x="1088" y="824"/>
                </a:lnTo>
                <a:lnTo>
                  <a:pt x="1096" y="828"/>
                </a:lnTo>
                <a:lnTo>
                  <a:pt x="1096" y="828"/>
                </a:lnTo>
                <a:lnTo>
                  <a:pt x="1096" y="828"/>
                </a:lnTo>
                <a:close/>
                <a:moveTo>
                  <a:pt x="202" y="824"/>
                </a:moveTo>
                <a:lnTo>
                  <a:pt x="202" y="828"/>
                </a:lnTo>
                <a:lnTo>
                  <a:pt x="206" y="832"/>
                </a:lnTo>
                <a:lnTo>
                  <a:pt x="202" y="832"/>
                </a:lnTo>
                <a:lnTo>
                  <a:pt x="198" y="828"/>
                </a:lnTo>
                <a:lnTo>
                  <a:pt x="202" y="824"/>
                </a:lnTo>
                <a:lnTo>
                  <a:pt x="202" y="824"/>
                </a:lnTo>
                <a:lnTo>
                  <a:pt x="202" y="824"/>
                </a:lnTo>
                <a:close/>
                <a:moveTo>
                  <a:pt x="238" y="836"/>
                </a:moveTo>
                <a:lnTo>
                  <a:pt x="236" y="832"/>
                </a:lnTo>
                <a:lnTo>
                  <a:pt x="232" y="828"/>
                </a:lnTo>
                <a:lnTo>
                  <a:pt x="236" y="828"/>
                </a:lnTo>
                <a:lnTo>
                  <a:pt x="238" y="832"/>
                </a:lnTo>
                <a:lnTo>
                  <a:pt x="238" y="836"/>
                </a:lnTo>
                <a:lnTo>
                  <a:pt x="238" y="836"/>
                </a:lnTo>
                <a:lnTo>
                  <a:pt x="238" y="836"/>
                </a:lnTo>
                <a:close/>
                <a:moveTo>
                  <a:pt x="210" y="836"/>
                </a:moveTo>
                <a:lnTo>
                  <a:pt x="212" y="836"/>
                </a:lnTo>
                <a:lnTo>
                  <a:pt x="212" y="840"/>
                </a:lnTo>
                <a:lnTo>
                  <a:pt x="210" y="840"/>
                </a:lnTo>
                <a:lnTo>
                  <a:pt x="210" y="836"/>
                </a:lnTo>
                <a:lnTo>
                  <a:pt x="210" y="836"/>
                </a:lnTo>
                <a:lnTo>
                  <a:pt x="210" y="836"/>
                </a:lnTo>
                <a:close/>
                <a:moveTo>
                  <a:pt x="246" y="844"/>
                </a:moveTo>
                <a:lnTo>
                  <a:pt x="246" y="848"/>
                </a:lnTo>
                <a:lnTo>
                  <a:pt x="250" y="848"/>
                </a:lnTo>
                <a:lnTo>
                  <a:pt x="246" y="848"/>
                </a:lnTo>
                <a:lnTo>
                  <a:pt x="246" y="844"/>
                </a:lnTo>
                <a:lnTo>
                  <a:pt x="246" y="844"/>
                </a:lnTo>
                <a:lnTo>
                  <a:pt x="246" y="844"/>
                </a:lnTo>
                <a:close/>
                <a:moveTo>
                  <a:pt x="246" y="848"/>
                </a:moveTo>
                <a:lnTo>
                  <a:pt x="250" y="848"/>
                </a:lnTo>
                <a:lnTo>
                  <a:pt x="250" y="852"/>
                </a:lnTo>
                <a:lnTo>
                  <a:pt x="246" y="852"/>
                </a:lnTo>
                <a:lnTo>
                  <a:pt x="246" y="848"/>
                </a:lnTo>
                <a:lnTo>
                  <a:pt x="246" y="848"/>
                </a:lnTo>
                <a:lnTo>
                  <a:pt x="246" y="848"/>
                </a:lnTo>
                <a:close/>
                <a:moveTo>
                  <a:pt x="1080" y="866"/>
                </a:moveTo>
                <a:lnTo>
                  <a:pt x="1080" y="870"/>
                </a:lnTo>
                <a:lnTo>
                  <a:pt x="1076" y="870"/>
                </a:lnTo>
                <a:lnTo>
                  <a:pt x="1080" y="870"/>
                </a:lnTo>
                <a:lnTo>
                  <a:pt x="1080" y="866"/>
                </a:lnTo>
                <a:lnTo>
                  <a:pt x="1080" y="866"/>
                </a:lnTo>
                <a:lnTo>
                  <a:pt x="1080" y="866"/>
                </a:lnTo>
                <a:close/>
                <a:moveTo>
                  <a:pt x="1126" y="874"/>
                </a:moveTo>
                <a:lnTo>
                  <a:pt x="1122" y="874"/>
                </a:lnTo>
                <a:lnTo>
                  <a:pt x="1126" y="874"/>
                </a:lnTo>
                <a:lnTo>
                  <a:pt x="1122" y="874"/>
                </a:lnTo>
                <a:lnTo>
                  <a:pt x="1118" y="878"/>
                </a:lnTo>
                <a:lnTo>
                  <a:pt x="1122" y="878"/>
                </a:lnTo>
                <a:lnTo>
                  <a:pt x="1122" y="874"/>
                </a:lnTo>
                <a:lnTo>
                  <a:pt x="1122" y="878"/>
                </a:lnTo>
                <a:lnTo>
                  <a:pt x="1118" y="878"/>
                </a:lnTo>
                <a:lnTo>
                  <a:pt x="1118" y="880"/>
                </a:lnTo>
                <a:lnTo>
                  <a:pt x="1122" y="880"/>
                </a:lnTo>
                <a:lnTo>
                  <a:pt x="1118" y="880"/>
                </a:lnTo>
                <a:lnTo>
                  <a:pt x="1118" y="878"/>
                </a:lnTo>
                <a:lnTo>
                  <a:pt x="1122" y="874"/>
                </a:lnTo>
                <a:lnTo>
                  <a:pt x="1126" y="874"/>
                </a:lnTo>
                <a:lnTo>
                  <a:pt x="1126" y="874"/>
                </a:lnTo>
                <a:lnTo>
                  <a:pt x="1126" y="874"/>
                </a:lnTo>
                <a:close/>
                <a:moveTo>
                  <a:pt x="1114" y="900"/>
                </a:moveTo>
                <a:lnTo>
                  <a:pt x="1110" y="900"/>
                </a:lnTo>
                <a:lnTo>
                  <a:pt x="1110" y="904"/>
                </a:lnTo>
                <a:lnTo>
                  <a:pt x="1106" y="904"/>
                </a:lnTo>
                <a:lnTo>
                  <a:pt x="1110" y="904"/>
                </a:lnTo>
                <a:lnTo>
                  <a:pt x="1110" y="908"/>
                </a:lnTo>
                <a:lnTo>
                  <a:pt x="1106" y="908"/>
                </a:lnTo>
                <a:lnTo>
                  <a:pt x="1104" y="908"/>
                </a:lnTo>
                <a:lnTo>
                  <a:pt x="1104" y="904"/>
                </a:lnTo>
                <a:lnTo>
                  <a:pt x="1100" y="904"/>
                </a:lnTo>
                <a:lnTo>
                  <a:pt x="1104" y="900"/>
                </a:lnTo>
                <a:lnTo>
                  <a:pt x="1100" y="904"/>
                </a:lnTo>
                <a:lnTo>
                  <a:pt x="1096" y="904"/>
                </a:lnTo>
                <a:lnTo>
                  <a:pt x="1092" y="900"/>
                </a:lnTo>
                <a:lnTo>
                  <a:pt x="1088" y="900"/>
                </a:lnTo>
                <a:lnTo>
                  <a:pt x="1088" y="896"/>
                </a:lnTo>
                <a:lnTo>
                  <a:pt x="1088" y="892"/>
                </a:lnTo>
                <a:lnTo>
                  <a:pt x="1084" y="892"/>
                </a:lnTo>
                <a:lnTo>
                  <a:pt x="1084" y="888"/>
                </a:lnTo>
                <a:lnTo>
                  <a:pt x="1088" y="884"/>
                </a:lnTo>
                <a:lnTo>
                  <a:pt x="1088" y="888"/>
                </a:lnTo>
                <a:lnTo>
                  <a:pt x="1088" y="892"/>
                </a:lnTo>
                <a:lnTo>
                  <a:pt x="1092" y="892"/>
                </a:lnTo>
                <a:lnTo>
                  <a:pt x="1092" y="896"/>
                </a:lnTo>
                <a:lnTo>
                  <a:pt x="1096" y="896"/>
                </a:lnTo>
                <a:lnTo>
                  <a:pt x="1100" y="896"/>
                </a:lnTo>
                <a:lnTo>
                  <a:pt x="1104" y="896"/>
                </a:lnTo>
                <a:lnTo>
                  <a:pt x="1106" y="896"/>
                </a:lnTo>
                <a:lnTo>
                  <a:pt x="1110" y="896"/>
                </a:lnTo>
                <a:lnTo>
                  <a:pt x="1114" y="896"/>
                </a:lnTo>
                <a:lnTo>
                  <a:pt x="1118" y="896"/>
                </a:lnTo>
                <a:lnTo>
                  <a:pt x="1114" y="900"/>
                </a:lnTo>
                <a:lnTo>
                  <a:pt x="1114" y="900"/>
                </a:lnTo>
                <a:lnTo>
                  <a:pt x="1114" y="900"/>
                </a:lnTo>
                <a:close/>
                <a:moveTo>
                  <a:pt x="1136" y="914"/>
                </a:moveTo>
                <a:lnTo>
                  <a:pt x="1132" y="914"/>
                </a:lnTo>
                <a:lnTo>
                  <a:pt x="1130" y="914"/>
                </a:lnTo>
                <a:lnTo>
                  <a:pt x="1126" y="914"/>
                </a:lnTo>
                <a:lnTo>
                  <a:pt x="1126" y="910"/>
                </a:lnTo>
                <a:lnTo>
                  <a:pt x="1126" y="908"/>
                </a:lnTo>
                <a:lnTo>
                  <a:pt x="1126" y="904"/>
                </a:lnTo>
                <a:lnTo>
                  <a:pt x="1126" y="900"/>
                </a:lnTo>
                <a:lnTo>
                  <a:pt x="1130" y="896"/>
                </a:lnTo>
                <a:lnTo>
                  <a:pt x="1132" y="892"/>
                </a:lnTo>
                <a:lnTo>
                  <a:pt x="1132" y="888"/>
                </a:lnTo>
                <a:lnTo>
                  <a:pt x="1136" y="888"/>
                </a:lnTo>
                <a:lnTo>
                  <a:pt x="1136" y="884"/>
                </a:lnTo>
                <a:lnTo>
                  <a:pt x="1140" y="884"/>
                </a:lnTo>
                <a:lnTo>
                  <a:pt x="1136" y="888"/>
                </a:lnTo>
                <a:lnTo>
                  <a:pt x="1140" y="888"/>
                </a:lnTo>
                <a:lnTo>
                  <a:pt x="1140" y="892"/>
                </a:lnTo>
                <a:lnTo>
                  <a:pt x="1136" y="900"/>
                </a:lnTo>
                <a:lnTo>
                  <a:pt x="1136" y="904"/>
                </a:lnTo>
                <a:lnTo>
                  <a:pt x="1136" y="900"/>
                </a:lnTo>
                <a:lnTo>
                  <a:pt x="1140" y="900"/>
                </a:lnTo>
                <a:lnTo>
                  <a:pt x="1136" y="904"/>
                </a:lnTo>
                <a:lnTo>
                  <a:pt x="1132" y="904"/>
                </a:lnTo>
                <a:lnTo>
                  <a:pt x="1132" y="908"/>
                </a:lnTo>
                <a:lnTo>
                  <a:pt x="1130" y="908"/>
                </a:lnTo>
                <a:lnTo>
                  <a:pt x="1132" y="908"/>
                </a:lnTo>
                <a:lnTo>
                  <a:pt x="1132" y="904"/>
                </a:lnTo>
                <a:lnTo>
                  <a:pt x="1136" y="904"/>
                </a:lnTo>
                <a:lnTo>
                  <a:pt x="1132" y="908"/>
                </a:lnTo>
                <a:lnTo>
                  <a:pt x="1130" y="908"/>
                </a:lnTo>
                <a:lnTo>
                  <a:pt x="1132" y="908"/>
                </a:lnTo>
                <a:lnTo>
                  <a:pt x="1132" y="910"/>
                </a:lnTo>
                <a:lnTo>
                  <a:pt x="1130" y="910"/>
                </a:lnTo>
                <a:lnTo>
                  <a:pt x="1132" y="910"/>
                </a:lnTo>
                <a:lnTo>
                  <a:pt x="1136" y="910"/>
                </a:lnTo>
                <a:lnTo>
                  <a:pt x="1136" y="908"/>
                </a:lnTo>
                <a:lnTo>
                  <a:pt x="1140" y="908"/>
                </a:lnTo>
                <a:lnTo>
                  <a:pt x="1136" y="908"/>
                </a:lnTo>
                <a:lnTo>
                  <a:pt x="1132" y="908"/>
                </a:lnTo>
                <a:lnTo>
                  <a:pt x="1136" y="908"/>
                </a:lnTo>
                <a:lnTo>
                  <a:pt x="1136" y="904"/>
                </a:lnTo>
                <a:lnTo>
                  <a:pt x="1140" y="904"/>
                </a:lnTo>
                <a:lnTo>
                  <a:pt x="1140" y="900"/>
                </a:lnTo>
                <a:lnTo>
                  <a:pt x="1140" y="904"/>
                </a:lnTo>
                <a:lnTo>
                  <a:pt x="1136" y="904"/>
                </a:lnTo>
                <a:lnTo>
                  <a:pt x="1140" y="900"/>
                </a:lnTo>
                <a:lnTo>
                  <a:pt x="1144" y="900"/>
                </a:lnTo>
                <a:lnTo>
                  <a:pt x="1144" y="904"/>
                </a:lnTo>
                <a:lnTo>
                  <a:pt x="1148" y="904"/>
                </a:lnTo>
                <a:lnTo>
                  <a:pt x="1148" y="908"/>
                </a:lnTo>
                <a:lnTo>
                  <a:pt x="1144" y="908"/>
                </a:lnTo>
                <a:lnTo>
                  <a:pt x="1144" y="910"/>
                </a:lnTo>
                <a:lnTo>
                  <a:pt x="1140" y="910"/>
                </a:lnTo>
                <a:lnTo>
                  <a:pt x="1140" y="914"/>
                </a:lnTo>
                <a:lnTo>
                  <a:pt x="1136" y="914"/>
                </a:lnTo>
                <a:lnTo>
                  <a:pt x="1136" y="914"/>
                </a:lnTo>
                <a:lnTo>
                  <a:pt x="1136" y="914"/>
                </a:lnTo>
                <a:close/>
                <a:moveTo>
                  <a:pt x="992" y="884"/>
                </a:moveTo>
                <a:lnTo>
                  <a:pt x="992" y="888"/>
                </a:lnTo>
                <a:lnTo>
                  <a:pt x="988" y="888"/>
                </a:lnTo>
                <a:lnTo>
                  <a:pt x="992" y="884"/>
                </a:lnTo>
                <a:lnTo>
                  <a:pt x="992" y="884"/>
                </a:lnTo>
                <a:lnTo>
                  <a:pt x="992" y="884"/>
                </a:lnTo>
                <a:close/>
                <a:moveTo>
                  <a:pt x="1132" y="914"/>
                </a:moveTo>
                <a:lnTo>
                  <a:pt x="1132" y="918"/>
                </a:lnTo>
                <a:lnTo>
                  <a:pt x="1130" y="918"/>
                </a:lnTo>
                <a:lnTo>
                  <a:pt x="1130" y="914"/>
                </a:lnTo>
                <a:lnTo>
                  <a:pt x="1132" y="914"/>
                </a:lnTo>
                <a:lnTo>
                  <a:pt x="1132" y="914"/>
                </a:lnTo>
                <a:lnTo>
                  <a:pt x="1132" y="914"/>
                </a:lnTo>
                <a:close/>
                <a:moveTo>
                  <a:pt x="1052" y="930"/>
                </a:moveTo>
                <a:lnTo>
                  <a:pt x="1052" y="934"/>
                </a:lnTo>
                <a:lnTo>
                  <a:pt x="1048" y="934"/>
                </a:lnTo>
                <a:lnTo>
                  <a:pt x="1048" y="930"/>
                </a:lnTo>
                <a:lnTo>
                  <a:pt x="1052" y="930"/>
                </a:lnTo>
                <a:lnTo>
                  <a:pt x="1052" y="930"/>
                </a:lnTo>
                <a:lnTo>
                  <a:pt x="1052" y="930"/>
                </a:lnTo>
                <a:close/>
                <a:moveTo>
                  <a:pt x="820" y="78"/>
                </a:moveTo>
                <a:lnTo>
                  <a:pt x="816" y="78"/>
                </a:lnTo>
                <a:lnTo>
                  <a:pt x="816" y="76"/>
                </a:lnTo>
                <a:lnTo>
                  <a:pt x="820" y="76"/>
                </a:lnTo>
                <a:lnTo>
                  <a:pt x="824" y="76"/>
                </a:lnTo>
                <a:lnTo>
                  <a:pt x="828" y="76"/>
                </a:lnTo>
                <a:lnTo>
                  <a:pt x="828" y="72"/>
                </a:lnTo>
                <a:lnTo>
                  <a:pt x="832" y="72"/>
                </a:lnTo>
                <a:lnTo>
                  <a:pt x="834" y="72"/>
                </a:lnTo>
                <a:lnTo>
                  <a:pt x="838" y="72"/>
                </a:lnTo>
                <a:lnTo>
                  <a:pt x="834" y="68"/>
                </a:lnTo>
                <a:lnTo>
                  <a:pt x="834" y="72"/>
                </a:lnTo>
                <a:lnTo>
                  <a:pt x="832" y="72"/>
                </a:lnTo>
                <a:lnTo>
                  <a:pt x="828" y="72"/>
                </a:lnTo>
                <a:lnTo>
                  <a:pt x="820" y="72"/>
                </a:lnTo>
                <a:lnTo>
                  <a:pt x="816" y="76"/>
                </a:lnTo>
                <a:lnTo>
                  <a:pt x="812" y="76"/>
                </a:lnTo>
                <a:lnTo>
                  <a:pt x="812" y="72"/>
                </a:lnTo>
                <a:lnTo>
                  <a:pt x="816" y="72"/>
                </a:lnTo>
                <a:lnTo>
                  <a:pt x="820" y="72"/>
                </a:lnTo>
                <a:lnTo>
                  <a:pt x="816" y="68"/>
                </a:lnTo>
                <a:lnTo>
                  <a:pt x="816" y="72"/>
                </a:lnTo>
                <a:lnTo>
                  <a:pt x="812" y="72"/>
                </a:lnTo>
                <a:lnTo>
                  <a:pt x="808" y="72"/>
                </a:lnTo>
                <a:lnTo>
                  <a:pt x="808" y="76"/>
                </a:lnTo>
                <a:lnTo>
                  <a:pt x="808" y="78"/>
                </a:lnTo>
                <a:lnTo>
                  <a:pt x="806" y="78"/>
                </a:lnTo>
                <a:lnTo>
                  <a:pt x="802" y="78"/>
                </a:lnTo>
                <a:lnTo>
                  <a:pt x="798" y="78"/>
                </a:lnTo>
                <a:lnTo>
                  <a:pt x="794" y="78"/>
                </a:lnTo>
                <a:lnTo>
                  <a:pt x="790" y="78"/>
                </a:lnTo>
                <a:lnTo>
                  <a:pt x="786" y="78"/>
                </a:lnTo>
                <a:lnTo>
                  <a:pt x="782" y="78"/>
                </a:lnTo>
                <a:lnTo>
                  <a:pt x="778" y="78"/>
                </a:lnTo>
                <a:lnTo>
                  <a:pt x="782" y="76"/>
                </a:lnTo>
                <a:lnTo>
                  <a:pt x="778" y="76"/>
                </a:lnTo>
                <a:lnTo>
                  <a:pt x="778" y="78"/>
                </a:lnTo>
                <a:lnTo>
                  <a:pt x="776" y="78"/>
                </a:lnTo>
                <a:lnTo>
                  <a:pt x="772" y="78"/>
                </a:lnTo>
                <a:lnTo>
                  <a:pt x="768" y="76"/>
                </a:lnTo>
                <a:lnTo>
                  <a:pt x="772" y="72"/>
                </a:lnTo>
                <a:lnTo>
                  <a:pt x="776" y="72"/>
                </a:lnTo>
                <a:lnTo>
                  <a:pt x="776" y="68"/>
                </a:lnTo>
                <a:lnTo>
                  <a:pt x="778" y="68"/>
                </a:lnTo>
                <a:lnTo>
                  <a:pt x="782" y="68"/>
                </a:lnTo>
                <a:lnTo>
                  <a:pt x="782" y="64"/>
                </a:lnTo>
                <a:lnTo>
                  <a:pt x="790" y="64"/>
                </a:lnTo>
                <a:lnTo>
                  <a:pt x="794" y="64"/>
                </a:lnTo>
                <a:lnTo>
                  <a:pt x="802" y="64"/>
                </a:lnTo>
                <a:lnTo>
                  <a:pt x="806" y="64"/>
                </a:lnTo>
                <a:lnTo>
                  <a:pt x="808" y="64"/>
                </a:lnTo>
                <a:lnTo>
                  <a:pt x="812" y="60"/>
                </a:lnTo>
                <a:lnTo>
                  <a:pt x="816" y="60"/>
                </a:lnTo>
                <a:lnTo>
                  <a:pt x="820" y="60"/>
                </a:lnTo>
                <a:lnTo>
                  <a:pt x="824" y="60"/>
                </a:lnTo>
                <a:lnTo>
                  <a:pt x="828" y="60"/>
                </a:lnTo>
                <a:lnTo>
                  <a:pt x="824" y="60"/>
                </a:lnTo>
                <a:lnTo>
                  <a:pt x="820" y="60"/>
                </a:lnTo>
                <a:lnTo>
                  <a:pt x="816" y="60"/>
                </a:lnTo>
                <a:lnTo>
                  <a:pt x="812" y="60"/>
                </a:lnTo>
                <a:lnTo>
                  <a:pt x="808" y="60"/>
                </a:lnTo>
                <a:lnTo>
                  <a:pt x="806" y="60"/>
                </a:lnTo>
                <a:lnTo>
                  <a:pt x="802" y="60"/>
                </a:lnTo>
                <a:lnTo>
                  <a:pt x="798" y="60"/>
                </a:lnTo>
                <a:lnTo>
                  <a:pt x="794" y="64"/>
                </a:lnTo>
                <a:lnTo>
                  <a:pt x="790" y="64"/>
                </a:lnTo>
                <a:lnTo>
                  <a:pt x="786" y="64"/>
                </a:lnTo>
                <a:lnTo>
                  <a:pt x="782" y="64"/>
                </a:lnTo>
                <a:lnTo>
                  <a:pt x="778" y="64"/>
                </a:lnTo>
                <a:lnTo>
                  <a:pt x="776" y="64"/>
                </a:lnTo>
                <a:lnTo>
                  <a:pt x="772" y="68"/>
                </a:lnTo>
                <a:lnTo>
                  <a:pt x="764" y="72"/>
                </a:lnTo>
                <a:lnTo>
                  <a:pt x="760" y="76"/>
                </a:lnTo>
                <a:lnTo>
                  <a:pt x="756" y="76"/>
                </a:lnTo>
                <a:lnTo>
                  <a:pt x="752" y="76"/>
                </a:lnTo>
                <a:lnTo>
                  <a:pt x="748" y="76"/>
                </a:lnTo>
                <a:lnTo>
                  <a:pt x="746" y="76"/>
                </a:lnTo>
                <a:lnTo>
                  <a:pt x="746" y="72"/>
                </a:lnTo>
                <a:lnTo>
                  <a:pt x="742" y="72"/>
                </a:lnTo>
                <a:lnTo>
                  <a:pt x="738" y="72"/>
                </a:lnTo>
                <a:lnTo>
                  <a:pt x="734" y="72"/>
                </a:lnTo>
                <a:lnTo>
                  <a:pt x="732" y="68"/>
                </a:lnTo>
                <a:lnTo>
                  <a:pt x="734" y="68"/>
                </a:lnTo>
                <a:lnTo>
                  <a:pt x="738" y="64"/>
                </a:lnTo>
                <a:lnTo>
                  <a:pt x="742" y="64"/>
                </a:lnTo>
                <a:lnTo>
                  <a:pt x="746" y="64"/>
                </a:lnTo>
                <a:lnTo>
                  <a:pt x="748" y="64"/>
                </a:lnTo>
                <a:lnTo>
                  <a:pt x="752" y="64"/>
                </a:lnTo>
                <a:lnTo>
                  <a:pt x="756" y="64"/>
                </a:lnTo>
                <a:lnTo>
                  <a:pt x="760" y="64"/>
                </a:lnTo>
                <a:lnTo>
                  <a:pt x="764" y="64"/>
                </a:lnTo>
                <a:lnTo>
                  <a:pt x="768" y="64"/>
                </a:lnTo>
                <a:lnTo>
                  <a:pt x="772" y="64"/>
                </a:lnTo>
                <a:lnTo>
                  <a:pt x="776" y="64"/>
                </a:lnTo>
                <a:lnTo>
                  <a:pt x="778" y="60"/>
                </a:lnTo>
                <a:lnTo>
                  <a:pt x="782" y="60"/>
                </a:lnTo>
                <a:lnTo>
                  <a:pt x="786" y="60"/>
                </a:lnTo>
                <a:lnTo>
                  <a:pt x="786" y="56"/>
                </a:lnTo>
                <a:lnTo>
                  <a:pt x="790" y="56"/>
                </a:lnTo>
                <a:lnTo>
                  <a:pt x="794" y="56"/>
                </a:lnTo>
                <a:lnTo>
                  <a:pt x="790" y="56"/>
                </a:lnTo>
                <a:lnTo>
                  <a:pt x="786" y="56"/>
                </a:lnTo>
                <a:lnTo>
                  <a:pt x="782" y="56"/>
                </a:lnTo>
                <a:lnTo>
                  <a:pt x="778" y="56"/>
                </a:lnTo>
                <a:lnTo>
                  <a:pt x="776" y="60"/>
                </a:lnTo>
                <a:lnTo>
                  <a:pt x="772" y="60"/>
                </a:lnTo>
                <a:lnTo>
                  <a:pt x="768" y="60"/>
                </a:lnTo>
                <a:lnTo>
                  <a:pt x="764" y="60"/>
                </a:lnTo>
                <a:lnTo>
                  <a:pt x="760" y="60"/>
                </a:lnTo>
                <a:lnTo>
                  <a:pt x="760" y="64"/>
                </a:lnTo>
                <a:lnTo>
                  <a:pt x="752" y="64"/>
                </a:lnTo>
                <a:lnTo>
                  <a:pt x="748" y="64"/>
                </a:lnTo>
                <a:lnTo>
                  <a:pt x="746" y="64"/>
                </a:lnTo>
                <a:lnTo>
                  <a:pt x="742" y="64"/>
                </a:lnTo>
                <a:lnTo>
                  <a:pt x="738" y="64"/>
                </a:lnTo>
                <a:lnTo>
                  <a:pt x="734" y="64"/>
                </a:lnTo>
                <a:lnTo>
                  <a:pt x="732" y="64"/>
                </a:lnTo>
                <a:lnTo>
                  <a:pt x="728" y="64"/>
                </a:lnTo>
                <a:lnTo>
                  <a:pt x="724" y="64"/>
                </a:lnTo>
                <a:lnTo>
                  <a:pt x="720" y="64"/>
                </a:lnTo>
                <a:lnTo>
                  <a:pt x="716" y="60"/>
                </a:lnTo>
                <a:lnTo>
                  <a:pt x="720" y="56"/>
                </a:lnTo>
                <a:lnTo>
                  <a:pt x="724" y="56"/>
                </a:lnTo>
                <a:lnTo>
                  <a:pt x="728" y="56"/>
                </a:lnTo>
                <a:lnTo>
                  <a:pt x="728" y="60"/>
                </a:lnTo>
                <a:lnTo>
                  <a:pt x="732" y="60"/>
                </a:lnTo>
                <a:lnTo>
                  <a:pt x="732" y="56"/>
                </a:lnTo>
                <a:lnTo>
                  <a:pt x="734" y="56"/>
                </a:lnTo>
                <a:lnTo>
                  <a:pt x="732" y="56"/>
                </a:lnTo>
                <a:lnTo>
                  <a:pt x="728" y="56"/>
                </a:lnTo>
                <a:lnTo>
                  <a:pt x="724" y="56"/>
                </a:lnTo>
                <a:lnTo>
                  <a:pt x="724" y="52"/>
                </a:lnTo>
                <a:lnTo>
                  <a:pt x="728" y="52"/>
                </a:lnTo>
                <a:lnTo>
                  <a:pt x="732" y="52"/>
                </a:lnTo>
                <a:lnTo>
                  <a:pt x="734" y="52"/>
                </a:lnTo>
                <a:lnTo>
                  <a:pt x="738" y="50"/>
                </a:lnTo>
                <a:lnTo>
                  <a:pt x="742" y="50"/>
                </a:lnTo>
                <a:lnTo>
                  <a:pt x="746" y="50"/>
                </a:lnTo>
                <a:lnTo>
                  <a:pt x="748" y="50"/>
                </a:lnTo>
                <a:lnTo>
                  <a:pt x="752" y="50"/>
                </a:lnTo>
                <a:lnTo>
                  <a:pt x="756" y="50"/>
                </a:lnTo>
                <a:lnTo>
                  <a:pt x="760" y="50"/>
                </a:lnTo>
                <a:lnTo>
                  <a:pt x="756" y="50"/>
                </a:lnTo>
                <a:lnTo>
                  <a:pt x="752" y="50"/>
                </a:lnTo>
                <a:lnTo>
                  <a:pt x="748" y="50"/>
                </a:lnTo>
                <a:lnTo>
                  <a:pt x="746" y="50"/>
                </a:lnTo>
                <a:lnTo>
                  <a:pt x="742" y="50"/>
                </a:lnTo>
                <a:lnTo>
                  <a:pt x="738" y="50"/>
                </a:lnTo>
                <a:lnTo>
                  <a:pt x="734" y="50"/>
                </a:lnTo>
                <a:lnTo>
                  <a:pt x="732" y="50"/>
                </a:lnTo>
                <a:lnTo>
                  <a:pt x="728" y="50"/>
                </a:lnTo>
                <a:lnTo>
                  <a:pt x="728" y="52"/>
                </a:lnTo>
                <a:lnTo>
                  <a:pt x="720" y="52"/>
                </a:lnTo>
                <a:lnTo>
                  <a:pt x="716" y="52"/>
                </a:lnTo>
                <a:lnTo>
                  <a:pt x="712" y="52"/>
                </a:lnTo>
                <a:lnTo>
                  <a:pt x="716" y="52"/>
                </a:lnTo>
                <a:lnTo>
                  <a:pt x="712" y="52"/>
                </a:lnTo>
                <a:lnTo>
                  <a:pt x="708" y="52"/>
                </a:lnTo>
                <a:lnTo>
                  <a:pt x="708" y="50"/>
                </a:lnTo>
                <a:lnTo>
                  <a:pt x="712" y="50"/>
                </a:lnTo>
                <a:lnTo>
                  <a:pt x="716" y="50"/>
                </a:lnTo>
                <a:lnTo>
                  <a:pt x="720" y="50"/>
                </a:lnTo>
                <a:lnTo>
                  <a:pt x="724" y="46"/>
                </a:lnTo>
                <a:lnTo>
                  <a:pt x="728" y="46"/>
                </a:lnTo>
                <a:lnTo>
                  <a:pt x="724" y="46"/>
                </a:lnTo>
                <a:lnTo>
                  <a:pt x="720" y="46"/>
                </a:lnTo>
                <a:lnTo>
                  <a:pt x="716" y="46"/>
                </a:lnTo>
                <a:lnTo>
                  <a:pt x="712" y="46"/>
                </a:lnTo>
                <a:lnTo>
                  <a:pt x="708" y="46"/>
                </a:lnTo>
                <a:lnTo>
                  <a:pt x="708" y="50"/>
                </a:lnTo>
                <a:lnTo>
                  <a:pt x="706" y="50"/>
                </a:lnTo>
                <a:lnTo>
                  <a:pt x="702" y="50"/>
                </a:lnTo>
                <a:lnTo>
                  <a:pt x="702" y="46"/>
                </a:lnTo>
                <a:lnTo>
                  <a:pt x="698" y="46"/>
                </a:lnTo>
                <a:lnTo>
                  <a:pt x="694" y="46"/>
                </a:lnTo>
                <a:lnTo>
                  <a:pt x="698" y="46"/>
                </a:lnTo>
                <a:lnTo>
                  <a:pt x="698" y="42"/>
                </a:lnTo>
                <a:lnTo>
                  <a:pt x="702" y="42"/>
                </a:lnTo>
                <a:lnTo>
                  <a:pt x="706" y="42"/>
                </a:lnTo>
                <a:lnTo>
                  <a:pt x="708" y="42"/>
                </a:lnTo>
                <a:lnTo>
                  <a:pt x="708" y="38"/>
                </a:lnTo>
                <a:lnTo>
                  <a:pt x="712" y="38"/>
                </a:lnTo>
                <a:lnTo>
                  <a:pt x="716" y="38"/>
                </a:lnTo>
                <a:lnTo>
                  <a:pt x="720" y="38"/>
                </a:lnTo>
                <a:lnTo>
                  <a:pt x="724" y="38"/>
                </a:lnTo>
                <a:lnTo>
                  <a:pt x="728" y="38"/>
                </a:lnTo>
                <a:lnTo>
                  <a:pt x="732" y="42"/>
                </a:lnTo>
                <a:lnTo>
                  <a:pt x="732" y="38"/>
                </a:lnTo>
                <a:lnTo>
                  <a:pt x="734" y="38"/>
                </a:lnTo>
                <a:lnTo>
                  <a:pt x="734" y="34"/>
                </a:lnTo>
                <a:lnTo>
                  <a:pt x="738" y="34"/>
                </a:lnTo>
                <a:lnTo>
                  <a:pt x="742" y="34"/>
                </a:lnTo>
                <a:lnTo>
                  <a:pt x="746" y="34"/>
                </a:lnTo>
                <a:lnTo>
                  <a:pt x="748" y="30"/>
                </a:lnTo>
                <a:lnTo>
                  <a:pt x="752" y="34"/>
                </a:lnTo>
                <a:lnTo>
                  <a:pt x="752" y="30"/>
                </a:lnTo>
                <a:lnTo>
                  <a:pt x="756" y="30"/>
                </a:lnTo>
                <a:lnTo>
                  <a:pt x="756" y="34"/>
                </a:lnTo>
                <a:lnTo>
                  <a:pt x="760" y="34"/>
                </a:lnTo>
                <a:lnTo>
                  <a:pt x="760" y="38"/>
                </a:lnTo>
                <a:lnTo>
                  <a:pt x="764" y="38"/>
                </a:lnTo>
                <a:lnTo>
                  <a:pt x="768" y="38"/>
                </a:lnTo>
                <a:lnTo>
                  <a:pt x="764" y="38"/>
                </a:lnTo>
                <a:lnTo>
                  <a:pt x="760" y="38"/>
                </a:lnTo>
                <a:lnTo>
                  <a:pt x="760" y="34"/>
                </a:lnTo>
                <a:lnTo>
                  <a:pt x="764" y="34"/>
                </a:lnTo>
                <a:lnTo>
                  <a:pt x="768" y="34"/>
                </a:lnTo>
                <a:lnTo>
                  <a:pt x="772" y="34"/>
                </a:lnTo>
                <a:lnTo>
                  <a:pt x="776" y="34"/>
                </a:lnTo>
                <a:lnTo>
                  <a:pt x="778" y="34"/>
                </a:lnTo>
                <a:lnTo>
                  <a:pt x="782" y="34"/>
                </a:lnTo>
                <a:lnTo>
                  <a:pt x="782" y="38"/>
                </a:lnTo>
                <a:lnTo>
                  <a:pt x="786" y="38"/>
                </a:lnTo>
                <a:lnTo>
                  <a:pt x="782" y="38"/>
                </a:lnTo>
                <a:lnTo>
                  <a:pt x="782" y="34"/>
                </a:lnTo>
                <a:lnTo>
                  <a:pt x="786" y="34"/>
                </a:lnTo>
                <a:lnTo>
                  <a:pt x="790" y="34"/>
                </a:lnTo>
                <a:lnTo>
                  <a:pt x="790" y="38"/>
                </a:lnTo>
                <a:lnTo>
                  <a:pt x="794" y="38"/>
                </a:lnTo>
                <a:lnTo>
                  <a:pt x="790" y="38"/>
                </a:lnTo>
                <a:lnTo>
                  <a:pt x="790" y="34"/>
                </a:lnTo>
                <a:lnTo>
                  <a:pt x="794" y="34"/>
                </a:lnTo>
                <a:lnTo>
                  <a:pt x="794" y="38"/>
                </a:lnTo>
                <a:lnTo>
                  <a:pt x="798" y="38"/>
                </a:lnTo>
                <a:lnTo>
                  <a:pt x="794" y="34"/>
                </a:lnTo>
                <a:lnTo>
                  <a:pt x="790" y="34"/>
                </a:lnTo>
                <a:lnTo>
                  <a:pt x="786" y="34"/>
                </a:lnTo>
                <a:lnTo>
                  <a:pt x="782" y="34"/>
                </a:lnTo>
                <a:lnTo>
                  <a:pt x="778" y="34"/>
                </a:lnTo>
                <a:lnTo>
                  <a:pt x="778" y="30"/>
                </a:lnTo>
                <a:lnTo>
                  <a:pt x="776" y="30"/>
                </a:lnTo>
                <a:lnTo>
                  <a:pt x="772" y="30"/>
                </a:lnTo>
                <a:lnTo>
                  <a:pt x="768" y="30"/>
                </a:lnTo>
                <a:lnTo>
                  <a:pt x="764" y="30"/>
                </a:lnTo>
                <a:lnTo>
                  <a:pt x="764" y="26"/>
                </a:lnTo>
                <a:lnTo>
                  <a:pt x="768" y="26"/>
                </a:lnTo>
                <a:lnTo>
                  <a:pt x="772" y="26"/>
                </a:lnTo>
                <a:lnTo>
                  <a:pt x="776" y="26"/>
                </a:lnTo>
                <a:lnTo>
                  <a:pt x="778" y="26"/>
                </a:lnTo>
                <a:lnTo>
                  <a:pt x="782" y="26"/>
                </a:lnTo>
                <a:lnTo>
                  <a:pt x="786" y="26"/>
                </a:lnTo>
                <a:lnTo>
                  <a:pt x="782" y="22"/>
                </a:lnTo>
                <a:lnTo>
                  <a:pt x="786" y="22"/>
                </a:lnTo>
                <a:lnTo>
                  <a:pt x="782" y="22"/>
                </a:lnTo>
                <a:lnTo>
                  <a:pt x="778" y="22"/>
                </a:lnTo>
                <a:lnTo>
                  <a:pt x="778" y="20"/>
                </a:lnTo>
                <a:lnTo>
                  <a:pt x="782" y="20"/>
                </a:lnTo>
                <a:lnTo>
                  <a:pt x="786" y="20"/>
                </a:lnTo>
                <a:lnTo>
                  <a:pt x="790" y="20"/>
                </a:lnTo>
                <a:lnTo>
                  <a:pt x="798" y="20"/>
                </a:lnTo>
                <a:lnTo>
                  <a:pt x="798" y="22"/>
                </a:lnTo>
                <a:lnTo>
                  <a:pt x="794" y="22"/>
                </a:lnTo>
                <a:lnTo>
                  <a:pt x="798" y="22"/>
                </a:lnTo>
                <a:lnTo>
                  <a:pt x="802" y="22"/>
                </a:lnTo>
                <a:lnTo>
                  <a:pt x="806" y="22"/>
                </a:lnTo>
                <a:lnTo>
                  <a:pt x="808" y="22"/>
                </a:lnTo>
                <a:lnTo>
                  <a:pt x="812" y="26"/>
                </a:lnTo>
                <a:lnTo>
                  <a:pt x="816" y="26"/>
                </a:lnTo>
                <a:lnTo>
                  <a:pt x="816" y="30"/>
                </a:lnTo>
                <a:lnTo>
                  <a:pt x="820" y="30"/>
                </a:lnTo>
                <a:lnTo>
                  <a:pt x="820" y="34"/>
                </a:lnTo>
                <a:lnTo>
                  <a:pt x="824" y="34"/>
                </a:lnTo>
                <a:lnTo>
                  <a:pt x="828" y="34"/>
                </a:lnTo>
                <a:lnTo>
                  <a:pt x="832" y="34"/>
                </a:lnTo>
                <a:lnTo>
                  <a:pt x="834" y="34"/>
                </a:lnTo>
                <a:lnTo>
                  <a:pt x="832" y="34"/>
                </a:lnTo>
                <a:lnTo>
                  <a:pt x="828" y="30"/>
                </a:lnTo>
                <a:lnTo>
                  <a:pt x="824" y="30"/>
                </a:lnTo>
                <a:lnTo>
                  <a:pt x="820" y="30"/>
                </a:lnTo>
                <a:lnTo>
                  <a:pt x="820" y="26"/>
                </a:lnTo>
                <a:lnTo>
                  <a:pt x="824" y="26"/>
                </a:lnTo>
                <a:lnTo>
                  <a:pt x="828" y="26"/>
                </a:lnTo>
                <a:lnTo>
                  <a:pt x="832" y="26"/>
                </a:lnTo>
                <a:lnTo>
                  <a:pt x="832" y="30"/>
                </a:lnTo>
                <a:lnTo>
                  <a:pt x="834" y="30"/>
                </a:lnTo>
                <a:lnTo>
                  <a:pt x="838" y="30"/>
                </a:lnTo>
                <a:lnTo>
                  <a:pt x="842" y="30"/>
                </a:lnTo>
                <a:lnTo>
                  <a:pt x="846" y="34"/>
                </a:lnTo>
                <a:lnTo>
                  <a:pt x="850" y="34"/>
                </a:lnTo>
                <a:lnTo>
                  <a:pt x="854" y="34"/>
                </a:lnTo>
                <a:lnTo>
                  <a:pt x="858" y="34"/>
                </a:lnTo>
                <a:lnTo>
                  <a:pt x="862" y="34"/>
                </a:lnTo>
                <a:lnTo>
                  <a:pt x="864" y="38"/>
                </a:lnTo>
                <a:lnTo>
                  <a:pt x="868" y="38"/>
                </a:lnTo>
                <a:lnTo>
                  <a:pt x="868" y="42"/>
                </a:lnTo>
                <a:lnTo>
                  <a:pt x="872" y="42"/>
                </a:lnTo>
                <a:lnTo>
                  <a:pt x="868" y="38"/>
                </a:lnTo>
                <a:lnTo>
                  <a:pt x="864" y="34"/>
                </a:lnTo>
                <a:lnTo>
                  <a:pt x="862" y="34"/>
                </a:lnTo>
                <a:lnTo>
                  <a:pt x="858" y="34"/>
                </a:lnTo>
                <a:lnTo>
                  <a:pt x="854" y="34"/>
                </a:lnTo>
                <a:lnTo>
                  <a:pt x="850" y="34"/>
                </a:lnTo>
                <a:lnTo>
                  <a:pt x="850" y="30"/>
                </a:lnTo>
                <a:lnTo>
                  <a:pt x="846" y="30"/>
                </a:lnTo>
                <a:lnTo>
                  <a:pt x="842" y="30"/>
                </a:lnTo>
                <a:lnTo>
                  <a:pt x="838" y="26"/>
                </a:lnTo>
                <a:lnTo>
                  <a:pt x="834" y="26"/>
                </a:lnTo>
                <a:lnTo>
                  <a:pt x="832" y="26"/>
                </a:lnTo>
                <a:lnTo>
                  <a:pt x="828" y="26"/>
                </a:lnTo>
                <a:lnTo>
                  <a:pt x="828" y="22"/>
                </a:lnTo>
                <a:lnTo>
                  <a:pt x="824" y="22"/>
                </a:lnTo>
                <a:lnTo>
                  <a:pt x="828" y="20"/>
                </a:lnTo>
                <a:lnTo>
                  <a:pt x="832" y="20"/>
                </a:lnTo>
                <a:lnTo>
                  <a:pt x="838" y="20"/>
                </a:lnTo>
                <a:lnTo>
                  <a:pt x="842" y="20"/>
                </a:lnTo>
                <a:lnTo>
                  <a:pt x="838" y="20"/>
                </a:lnTo>
                <a:lnTo>
                  <a:pt x="834" y="20"/>
                </a:lnTo>
                <a:lnTo>
                  <a:pt x="832" y="20"/>
                </a:lnTo>
                <a:lnTo>
                  <a:pt x="832" y="16"/>
                </a:lnTo>
                <a:lnTo>
                  <a:pt x="828" y="16"/>
                </a:lnTo>
                <a:lnTo>
                  <a:pt x="832" y="16"/>
                </a:lnTo>
                <a:lnTo>
                  <a:pt x="834" y="16"/>
                </a:lnTo>
                <a:lnTo>
                  <a:pt x="842" y="16"/>
                </a:lnTo>
                <a:lnTo>
                  <a:pt x="846" y="20"/>
                </a:lnTo>
                <a:lnTo>
                  <a:pt x="850" y="20"/>
                </a:lnTo>
                <a:lnTo>
                  <a:pt x="854" y="20"/>
                </a:lnTo>
                <a:lnTo>
                  <a:pt x="850" y="16"/>
                </a:lnTo>
                <a:lnTo>
                  <a:pt x="846" y="16"/>
                </a:lnTo>
                <a:lnTo>
                  <a:pt x="846" y="12"/>
                </a:lnTo>
                <a:lnTo>
                  <a:pt x="842" y="12"/>
                </a:lnTo>
                <a:lnTo>
                  <a:pt x="838" y="12"/>
                </a:lnTo>
                <a:lnTo>
                  <a:pt x="842" y="12"/>
                </a:lnTo>
                <a:lnTo>
                  <a:pt x="842" y="8"/>
                </a:lnTo>
                <a:lnTo>
                  <a:pt x="850" y="12"/>
                </a:lnTo>
                <a:lnTo>
                  <a:pt x="858" y="12"/>
                </a:lnTo>
                <a:lnTo>
                  <a:pt x="862" y="12"/>
                </a:lnTo>
                <a:lnTo>
                  <a:pt x="862" y="16"/>
                </a:lnTo>
                <a:lnTo>
                  <a:pt x="864" y="16"/>
                </a:lnTo>
                <a:lnTo>
                  <a:pt x="864" y="12"/>
                </a:lnTo>
                <a:lnTo>
                  <a:pt x="868" y="16"/>
                </a:lnTo>
                <a:lnTo>
                  <a:pt x="872" y="16"/>
                </a:lnTo>
                <a:lnTo>
                  <a:pt x="876" y="16"/>
                </a:lnTo>
                <a:lnTo>
                  <a:pt x="880" y="16"/>
                </a:lnTo>
                <a:lnTo>
                  <a:pt x="884" y="16"/>
                </a:lnTo>
                <a:lnTo>
                  <a:pt x="880" y="16"/>
                </a:lnTo>
                <a:lnTo>
                  <a:pt x="876" y="16"/>
                </a:lnTo>
                <a:lnTo>
                  <a:pt x="872" y="16"/>
                </a:lnTo>
                <a:lnTo>
                  <a:pt x="872" y="12"/>
                </a:lnTo>
                <a:lnTo>
                  <a:pt x="868" y="12"/>
                </a:lnTo>
                <a:lnTo>
                  <a:pt x="864" y="12"/>
                </a:lnTo>
                <a:lnTo>
                  <a:pt x="862" y="12"/>
                </a:lnTo>
                <a:lnTo>
                  <a:pt x="864" y="12"/>
                </a:lnTo>
                <a:lnTo>
                  <a:pt x="868" y="12"/>
                </a:lnTo>
                <a:lnTo>
                  <a:pt x="864" y="8"/>
                </a:lnTo>
                <a:lnTo>
                  <a:pt x="862" y="8"/>
                </a:lnTo>
                <a:lnTo>
                  <a:pt x="858" y="8"/>
                </a:lnTo>
                <a:lnTo>
                  <a:pt x="862" y="8"/>
                </a:lnTo>
                <a:lnTo>
                  <a:pt x="864" y="4"/>
                </a:lnTo>
                <a:lnTo>
                  <a:pt x="868" y="4"/>
                </a:lnTo>
                <a:lnTo>
                  <a:pt x="872" y="4"/>
                </a:lnTo>
                <a:lnTo>
                  <a:pt x="876" y="4"/>
                </a:lnTo>
                <a:lnTo>
                  <a:pt x="876" y="8"/>
                </a:lnTo>
                <a:lnTo>
                  <a:pt x="880" y="8"/>
                </a:lnTo>
                <a:lnTo>
                  <a:pt x="884" y="8"/>
                </a:lnTo>
                <a:lnTo>
                  <a:pt x="888" y="8"/>
                </a:lnTo>
                <a:lnTo>
                  <a:pt x="888" y="12"/>
                </a:lnTo>
                <a:lnTo>
                  <a:pt x="890" y="8"/>
                </a:lnTo>
                <a:lnTo>
                  <a:pt x="888" y="8"/>
                </a:lnTo>
                <a:lnTo>
                  <a:pt x="890" y="8"/>
                </a:lnTo>
                <a:lnTo>
                  <a:pt x="894" y="8"/>
                </a:lnTo>
                <a:lnTo>
                  <a:pt x="898" y="8"/>
                </a:lnTo>
                <a:lnTo>
                  <a:pt x="902" y="8"/>
                </a:lnTo>
                <a:lnTo>
                  <a:pt x="906" y="12"/>
                </a:lnTo>
                <a:lnTo>
                  <a:pt x="910" y="12"/>
                </a:lnTo>
                <a:lnTo>
                  <a:pt x="910" y="16"/>
                </a:lnTo>
                <a:lnTo>
                  <a:pt x="914" y="16"/>
                </a:lnTo>
                <a:lnTo>
                  <a:pt x="918" y="16"/>
                </a:lnTo>
                <a:lnTo>
                  <a:pt x="920" y="16"/>
                </a:lnTo>
                <a:lnTo>
                  <a:pt x="920" y="20"/>
                </a:lnTo>
                <a:lnTo>
                  <a:pt x="918" y="20"/>
                </a:lnTo>
                <a:lnTo>
                  <a:pt x="918" y="22"/>
                </a:lnTo>
                <a:lnTo>
                  <a:pt x="918" y="20"/>
                </a:lnTo>
                <a:lnTo>
                  <a:pt x="920" y="20"/>
                </a:lnTo>
                <a:lnTo>
                  <a:pt x="924" y="16"/>
                </a:lnTo>
                <a:lnTo>
                  <a:pt x="928" y="16"/>
                </a:lnTo>
                <a:lnTo>
                  <a:pt x="924" y="16"/>
                </a:lnTo>
                <a:lnTo>
                  <a:pt x="920" y="16"/>
                </a:lnTo>
                <a:lnTo>
                  <a:pt x="918" y="16"/>
                </a:lnTo>
                <a:lnTo>
                  <a:pt x="918" y="12"/>
                </a:lnTo>
                <a:lnTo>
                  <a:pt x="914" y="12"/>
                </a:lnTo>
                <a:lnTo>
                  <a:pt x="918" y="12"/>
                </a:lnTo>
                <a:lnTo>
                  <a:pt x="920" y="12"/>
                </a:lnTo>
                <a:lnTo>
                  <a:pt x="918" y="12"/>
                </a:lnTo>
                <a:lnTo>
                  <a:pt x="914" y="12"/>
                </a:lnTo>
                <a:lnTo>
                  <a:pt x="910" y="8"/>
                </a:lnTo>
                <a:lnTo>
                  <a:pt x="906" y="8"/>
                </a:lnTo>
                <a:lnTo>
                  <a:pt x="902" y="8"/>
                </a:lnTo>
                <a:lnTo>
                  <a:pt x="898" y="4"/>
                </a:lnTo>
                <a:lnTo>
                  <a:pt x="902" y="4"/>
                </a:lnTo>
                <a:lnTo>
                  <a:pt x="906" y="4"/>
                </a:lnTo>
                <a:lnTo>
                  <a:pt x="910" y="4"/>
                </a:lnTo>
                <a:lnTo>
                  <a:pt x="914" y="4"/>
                </a:lnTo>
                <a:lnTo>
                  <a:pt x="918" y="4"/>
                </a:lnTo>
                <a:lnTo>
                  <a:pt x="920" y="4"/>
                </a:lnTo>
                <a:lnTo>
                  <a:pt x="924" y="4"/>
                </a:lnTo>
                <a:lnTo>
                  <a:pt x="928" y="4"/>
                </a:lnTo>
                <a:lnTo>
                  <a:pt x="932" y="4"/>
                </a:lnTo>
                <a:lnTo>
                  <a:pt x="936" y="4"/>
                </a:lnTo>
                <a:lnTo>
                  <a:pt x="940" y="4"/>
                </a:lnTo>
                <a:lnTo>
                  <a:pt x="944" y="4"/>
                </a:lnTo>
                <a:lnTo>
                  <a:pt x="948" y="4"/>
                </a:lnTo>
                <a:lnTo>
                  <a:pt x="950" y="8"/>
                </a:lnTo>
                <a:lnTo>
                  <a:pt x="954" y="12"/>
                </a:lnTo>
                <a:lnTo>
                  <a:pt x="958" y="12"/>
                </a:lnTo>
                <a:lnTo>
                  <a:pt x="962" y="12"/>
                </a:lnTo>
                <a:lnTo>
                  <a:pt x="966" y="12"/>
                </a:lnTo>
                <a:lnTo>
                  <a:pt x="966" y="16"/>
                </a:lnTo>
                <a:lnTo>
                  <a:pt x="970" y="12"/>
                </a:lnTo>
                <a:lnTo>
                  <a:pt x="966" y="12"/>
                </a:lnTo>
                <a:lnTo>
                  <a:pt x="962" y="12"/>
                </a:lnTo>
                <a:lnTo>
                  <a:pt x="958" y="12"/>
                </a:lnTo>
                <a:lnTo>
                  <a:pt x="954" y="8"/>
                </a:lnTo>
                <a:lnTo>
                  <a:pt x="958" y="4"/>
                </a:lnTo>
                <a:lnTo>
                  <a:pt x="962" y="4"/>
                </a:lnTo>
                <a:lnTo>
                  <a:pt x="966" y="0"/>
                </a:lnTo>
                <a:lnTo>
                  <a:pt x="970" y="0"/>
                </a:lnTo>
                <a:lnTo>
                  <a:pt x="974" y="0"/>
                </a:lnTo>
                <a:lnTo>
                  <a:pt x="976" y="0"/>
                </a:lnTo>
                <a:lnTo>
                  <a:pt x="980" y="0"/>
                </a:lnTo>
                <a:lnTo>
                  <a:pt x="980" y="4"/>
                </a:lnTo>
                <a:lnTo>
                  <a:pt x="980" y="8"/>
                </a:lnTo>
                <a:lnTo>
                  <a:pt x="984" y="8"/>
                </a:lnTo>
                <a:lnTo>
                  <a:pt x="988" y="8"/>
                </a:lnTo>
                <a:lnTo>
                  <a:pt x="992" y="8"/>
                </a:lnTo>
                <a:lnTo>
                  <a:pt x="988" y="8"/>
                </a:lnTo>
                <a:lnTo>
                  <a:pt x="984" y="4"/>
                </a:lnTo>
                <a:lnTo>
                  <a:pt x="988" y="0"/>
                </a:lnTo>
                <a:lnTo>
                  <a:pt x="992" y="0"/>
                </a:lnTo>
                <a:lnTo>
                  <a:pt x="996" y="0"/>
                </a:lnTo>
                <a:lnTo>
                  <a:pt x="1000" y="0"/>
                </a:lnTo>
                <a:lnTo>
                  <a:pt x="1004" y="0"/>
                </a:lnTo>
                <a:lnTo>
                  <a:pt x="1006" y="0"/>
                </a:lnTo>
                <a:lnTo>
                  <a:pt x="1010" y="0"/>
                </a:lnTo>
                <a:lnTo>
                  <a:pt x="1010" y="4"/>
                </a:lnTo>
                <a:lnTo>
                  <a:pt x="1006" y="4"/>
                </a:lnTo>
                <a:lnTo>
                  <a:pt x="1010" y="4"/>
                </a:lnTo>
                <a:lnTo>
                  <a:pt x="1014" y="4"/>
                </a:lnTo>
                <a:lnTo>
                  <a:pt x="1018" y="4"/>
                </a:lnTo>
                <a:lnTo>
                  <a:pt x="1022" y="4"/>
                </a:lnTo>
                <a:lnTo>
                  <a:pt x="1026" y="4"/>
                </a:lnTo>
                <a:lnTo>
                  <a:pt x="1030" y="4"/>
                </a:lnTo>
                <a:lnTo>
                  <a:pt x="1030" y="8"/>
                </a:lnTo>
                <a:lnTo>
                  <a:pt x="1032" y="8"/>
                </a:lnTo>
                <a:lnTo>
                  <a:pt x="1032" y="4"/>
                </a:lnTo>
                <a:lnTo>
                  <a:pt x="1036" y="4"/>
                </a:lnTo>
                <a:lnTo>
                  <a:pt x="1040" y="4"/>
                </a:lnTo>
                <a:lnTo>
                  <a:pt x="1040" y="8"/>
                </a:lnTo>
                <a:lnTo>
                  <a:pt x="1044" y="8"/>
                </a:lnTo>
                <a:lnTo>
                  <a:pt x="1044" y="4"/>
                </a:lnTo>
                <a:lnTo>
                  <a:pt x="1048" y="4"/>
                </a:lnTo>
                <a:lnTo>
                  <a:pt x="1048" y="8"/>
                </a:lnTo>
                <a:lnTo>
                  <a:pt x="1052" y="8"/>
                </a:lnTo>
                <a:lnTo>
                  <a:pt x="1056" y="8"/>
                </a:lnTo>
                <a:lnTo>
                  <a:pt x="1048" y="12"/>
                </a:lnTo>
                <a:lnTo>
                  <a:pt x="1044" y="12"/>
                </a:lnTo>
                <a:lnTo>
                  <a:pt x="1040" y="12"/>
                </a:lnTo>
                <a:lnTo>
                  <a:pt x="1036" y="12"/>
                </a:lnTo>
                <a:lnTo>
                  <a:pt x="1032" y="12"/>
                </a:lnTo>
                <a:lnTo>
                  <a:pt x="1032" y="16"/>
                </a:lnTo>
                <a:lnTo>
                  <a:pt x="1030" y="16"/>
                </a:lnTo>
                <a:lnTo>
                  <a:pt x="1026" y="16"/>
                </a:lnTo>
                <a:lnTo>
                  <a:pt x="1022" y="16"/>
                </a:lnTo>
                <a:lnTo>
                  <a:pt x="1026" y="16"/>
                </a:lnTo>
                <a:lnTo>
                  <a:pt x="1030" y="16"/>
                </a:lnTo>
                <a:lnTo>
                  <a:pt x="1032" y="16"/>
                </a:lnTo>
                <a:lnTo>
                  <a:pt x="1036" y="16"/>
                </a:lnTo>
                <a:lnTo>
                  <a:pt x="1040" y="16"/>
                </a:lnTo>
                <a:lnTo>
                  <a:pt x="1044" y="16"/>
                </a:lnTo>
                <a:lnTo>
                  <a:pt x="1048" y="12"/>
                </a:lnTo>
                <a:lnTo>
                  <a:pt x="1052" y="12"/>
                </a:lnTo>
                <a:lnTo>
                  <a:pt x="1060" y="12"/>
                </a:lnTo>
                <a:lnTo>
                  <a:pt x="1062" y="8"/>
                </a:lnTo>
                <a:lnTo>
                  <a:pt x="1066" y="8"/>
                </a:lnTo>
                <a:lnTo>
                  <a:pt x="1070" y="8"/>
                </a:lnTo>
                <a:lnTo>
                  <a:pt x="1066" y="12"/>
                </a:lnTo>
                <a:lnTo>
                  <a:pt x="1070" y="12"/>
                </a:lnTo>
                <a:lnTo>
                  <a:pt x="1074" y="12"/>
                </a:lnTo>
                <a:lnTo>
                  <a:pt x="1070" y="12"/>
                </a:lnTo>
                <a:lnTo>
                  <a:pt x="1070" y="8"/>
                </a:lnTo>
                <a:lnTo>
                  <a:pt x="1074" y="8"/>
                </a:lnTo>
                <a:lnTo>
                  <a:pt x="1070" y="8"/>
                </a:lnTo>
                <a:lnTo>
                  <a:pt x="1074" y="8"/>
                </a:lnTo>
                <a:lnTo>
                  <a:pt x="1076" y="8"/>
                </a:lnTo>
                <a:lnTo>
                  <a:pt x="1080" y="8"/>
                </a:lnTo>
                <a:lnTo>
                  <a:pt x="1076" y="8"/>
                </a:lnTo>
                <a:lnTo>
                  <a:pt x="1076" y="12"/>
                </a:lnTo>
                <a:lnTo>
                  <a:pt x="1080" y="12"/>
                </a:lnTo>
                <a:lnTo>
                  <a:pt x="1084" y="12"/>
                </a:lnTo>
                <a:lnTo>
                  <a:pt x="1088" y="8"/>
                </a:lnTo>
                <a:lnTo>
                  <a:pt x="1092" y="8"/>
                </a:lnTo>
                <a:lnTo>
                  <a:pt x="1096" y="8"/>
                </a:lnTo>
                <a:lnTo>
                  <a:pt x="1096" y="12"/>
                </a:lnTo>
                <a:lnTo>
                  <a:pt x="1092" y="12"/>
                </a:lnTo>
                <a:lnTo>
                  <a:pt x="1096" y="16"/>
                </a:lnTo>
                <a:lnTo>
                  <a:pt x="1100" y="16"/>
                </a:lnTo>
                <a:lnTo>
                  <a:pt x="1104" y="16"/>
                </a:lnTo>
                <a:lnTo>
                  <a:pt x="1104" y="20"/>
                </a:lnTo>
                <a:lnTo>
                  <a:pt x="1100" y="20"/>
                </a:lnTo>
                <a:lnTo>
                  <a:pt x="1100" y="22"/>
                </a:lnTo>
                <a:lnTo>
                  <a:pt x="1104" y="22"/>
                </a:lnTo>
                <a:lnTo>
                  <a:pt x="1104" y="20"/>
                </a:lnTo>
                <a:lnTo>
                  <a:pt x="1106" y="20"/>
                </a:lnTo>
                <a:lnTo>
                  <a:pt x="1110" y="20"/>
                </a:lnTo>
                <a:lnTo>
                  <a:pt x="1114" y="20"/>
                </a:lnTo>
                <a:lnTo>
                  <a:pt x="1110" y="20"/>
                </a:lnTo>
                <a:lnTo>
                  <a:pt x="1114" y="20"/>
                </a:lnTo>
                <a:lnTo>
                  <a:pt x="1118" y="20"/>
                </a:lnTo>
                <a:lnTo>
                  <a:pt x="1122" y="20"/>
                </a:lnTo>
                <a:lnTo>
                  <a:pt x="1126" y="20"/>
                </a:lnTo>
                <a:lnTo>
                  <a:pt x="1126" y="22"/>
                </a:lnTo>
                <a:lnTo>
                  <a:pt x="1130" y="22"/>
                </a:lnTo>
                <a:lnTo>
                  <a:pt x="1130" y="26"/>
                </a:lnTo>
                <a:lnTo>
                  <a:pt x="1126" y="30"/>
                </a:lnTo>
                <a:lnTo>
                  <a:pt x="1122" y="30"/>
                </a:lnTo>
                <a:lnTo>
                  <a:pt x="1118" y="30"/>
                </a:lnTo>
                <a:lnTo>
                  <a:pt x="1114" y="34"/>
                </a:lnTo>
                <a:lnTo>
                  <a:pt x="1110" y="34"/>
                </a:lnTo>
                <a:lnTo>
                  <a:pt x="1104" y="38"/>
                </a:lnTo>
                <a:lnTo>
                  <a:pt x="1100" y="38"/>
                </a:lnTo>
                <a:lnTo>
                  <a:pt x="1096" y="38"/>
                </a:lnTo>
                <a:lnTo>
                  <a:pt x="1092" y="38"/>
                </a:lnTo>
                <a:lnTo>
                  <a:pt x="1092" y="42"/>
                </a:lnTo>
                <a:lnTo>
                  <a:pt x="1088" y="42"/>
                </a:lnTo>
                <a:lnTo>
                  <a:pt x="1084" y="42"/>
                </a:lnTo>
                <a:lnTo>
                  <a:pt x="1088" y="42"/>
                </a:lnTo>
                <a:lnTo>
                  <a:pt x="1084" y="42"/>
                </a:lnTo>
                <a:lnTo>
                  <a:pt x="1080" y="42"/>
                </a:lnTo>
                <a:lnTo>
                  <a:pt x="1076" y="42"/>
                </a:lnTo>
                <a:lnTo>
                  <a:pt x="1074" y="42"/>
                </a:lnTo>
                <a:lnTo>
                  <a:pt x="1070" y="42"/>
                </a:lnTo>
                <a:lnTo>
                  <a:pt x="1066" y="46"/>
                </a:lnTo>
                <a:lnTo>
                  <a:pt x="1062" y="46"/>
                </a:lnTo>
                <a:lnTo>
                  <a:pt x="1060" y="46"/>
                </a:lnTo>
                <a:lnTo>
                  <a:pt x="1062" y="46"/>
                </a:lnTo>
                <a:lnTo>
                  <a:pt x="1066" y="46"/>
                </a:lnTo>
                <a:lnTo>
                  <a:pt x="1070" y="46"/>
                </a:lnTo>
                <a:lnTo>
                  <a:pt x="1066" y="46"/>
                </a:lnTo>
                <a:lnTo>
                  <a:pt x="1062" y="46"/>
                </a:lnTo>
                <a:lnTo>
                  <a:pt x="1060" y="46"/>
                </a:lnTo>
                <a:lnTo>
                  <a:pt x="1056" y="46"/>
                </a:lnTo>
                <a:lnTo>
                  <a:pt x="1052" y="46"/>
                </a:lnTo>
                <a:lnTo>
                  <a:pt x="1048" y="46"/>
                </a:lnTo>
                <a:lnTo>
                  <a:pt x="1044" y="46"/>
                </a:lnTo>
                <a:lnTo>
                  <a:pt x="1040" y="46"/>
                </a:lnTo>
                <a:lnTo>
                  <a:pt x="1036" y="46"/>
                </a:lnTo>
                <a:lnTo>
                  <a:pt x="1032" y="50"/>
                </a:lnTo>
                <a:lnTo>
                  <a:pt x="1030" y="50"/>
                </a:lnTo>
                <a:lnTo>
                  <a:pt x="1026" y="46"/>
                </a:lnTo>
                <a:lnTo>
                  <a:pt x="1022" y="46"/>
                </a:lnTo>
                <a:lnTo>
                  <a:pt x="1018" y="46"/>
                </a:lnTo>
                <a:lnTo>
                  <a:pt x="1014" y="42"/>
                </a:lnTo>
                <a:lnTo>
                  <a:pt x="1014" y="46"/>
                </a:lnTo>
                <a:lnTo>
                  <a:pt x="1018" y="46"/>
                </a:lnTo>
                <a:lnTo>
                  <a:pt x="1022" y="46"/>
                </a:lnTo>
                <a:lnTo>
                  <a:pt x="1026" y="46"/>
                </a:lnTo>
                <a:lnTo>
                  <a:pt x="1026" y="50"/>
                </a:lnTo>
                <a:lnTo>
                  <a:pt x="1030" y="50"/>
                </a:lnTo>
                <a:lnTo>
                  <a:pt x="1026" y="50"/>
                </a:lnTo>
                <a:lnTo>
                  <a:pt x="1022" y="50"/>
                </a:lnTo>
                <a:lnTo>
                  <a:pt x="1026" y="50"/>
                </a:lnTo>
                <a:lnTo>
                  <a:pt x="1030" y="50"/>
                </a:lnTo>
                <a:lnTo>
                  <a:pt x="1032" y="50"/>
                </a:lnTo>
                <a:lnTo>
                  <a:pt x="1036" y="50"/>
                </a:lnTo>
                <a:lnTo>
                  <a:pt x="1040" y="50"/>
                </a:lnTo>
                <a:lnTo>
                  <a:pt x="1044" y="50"/>
                </a:lnTo>
                <a:lnTo>
                  <a:pt x="1048" y="50"/>
                </a:lnTo>
                <a:lnTo>
                  <a:pt x="1052" y="50"/>
                </a:lnTo>
                <a:lnTo>
                  <a:pt x="1048" y="50"/>
                </a:lnTo>
                <a:lnTo>
                  <a:pt x="1044" y="52"/>
                </a:lnTo>
                <a:lnTo>
                  <a:pt x="1040" y="52"/>
                </a:lnTo>
                <a:lnTo>
                  <a:pt x="1036" y="52"/>
                </a:lnTo>
                <a:lnTo>
                  <a:pt x="1032" y="52"/>
                </a:lnTo>
                <a:lnTo>
                  <a:pt x="1030" y="52"/>
                </a:lnTo>
                <a:lnTo>
                  <a:pt x="1030" y="56"/>
                </a:lnTo>
                <a:lnTo>
                  <a:pt x="1026" y="56"/>
                </a:lnTo>
                <a:lnTo>
                  <a:pt x="1022" y="56"/>
                </a:lnTo>
                <a:lnTo>
                  <a:pt x="1018" y="56"/>
                </a:lnTo>
                <a:lnTo>
                  <a:pt x="1014" y="56"/>
                </a:lnTo>
                <a:lnTo>
                  <a:pt x="1010" y="56"/>
                </a:lnTo>
                <a:lnTo>
                  <a:pt x="1014" y="56"/>
                </a:lnTo>
                <a:lnTo>
                  <a:pt x="1010" y="56"/>
                </a:lnTo>
                <a:lnTo>
                  <a:pt x="1006" y="60"/>
                </a:lnTo>
                <a:lnTo>
                  <a:pt x="1004" y="60"/>
                </a:lnTo>
                <a:lnTo>
                  <a:pt x="1006" y="60"/>
                </a:lnTo>
                <a:lnTo>
                  <a:pt x="1010" y="60"/>
                </a:lnTo>
                <a:lnTo>
                  <a:pt x="1006" y="60"/>
                </a:lnTo>
                <a:lnTo>
                  <a:pt x="1004" y="60"/>
                </a:lnTo>
                <a:lnTo>
                  <a:pt x="1006" y="60"/>
                </a:lnTo>
                <a:lnTo>
                  <a:pt x="1010" y="60"/>
                </a:lnTo>
                <a:lnTo>
                  <a:pt x="1014" y="60"/>
                </a:lnTo>
                <a:lnTo>
                  <a:pt x="1022" y="56"/>
                </a:lnTo>
                <a:lnTo>
                  <a:pt x="1030" y="56"/>
                </a:lnTo>
                <a:lnTo>
                  <a:pt x="1032" y="56"/>
                </a:lnTo>
                <a:lnTo>
                  <a:pt x="1036" y="56"/>
                </a:lnTo>
                <a:lnTo>
                  <a:pt x="1036" y="52"/>
                </a:lnTo>
                <a:lnTo>
                  <a:pt x="1040" y="52"/>
                </a:lnTo>
                <a:lnTo>
                  <a:pt x="1044" y="52"/>
                </a:lnTo>
                <a:lnTo>
                  <a:pt x="1048" y="52"/>
                </a:lnTo>
                <a:lnTo>
                  <a:pt x="1052" y="52"/>
                </a:lnTo>
                <a:lnTo>
                  <a:pt x="1056" y="52"/>
                </a:lnTo>
                <a:lnTo>
                  <a:pt x="1060" y="52"/>
                </a:lnTo>
                <a:lnTo>
                  <a:pt x="1062" y="50"/>
                </a:lnTo>
                <a:lnTo>
                  <a:pt x="1066" y="50"/>
                </a:lnTo>
                <a:lnTo>
                  <a:pt x="1070" y="50"/>
                </a:lnTo>
                <a:lnTo>
                  <a:pt x="1074" y="50"/>
                </a:lnTo>
                <a:lnTo>
                  <a:pt x="1080" y="50"/>
                </a:lnTo>
                <a:lnTo>
                  <a:pt x="1080" y="52"/>
                </a:lnTo>
                <a:lnTo>
                  <a:pt x="1076" y="52"/>
                </a:lnTo>
                <a:lnTo>
                  <a:pt x="1074" y="56"/>
                </a:lnTo>
                <a:lnTo>
                  <a:pt x="1070" y="56"/>
                </a:lnTo>
                <a:lnTo>
                  <a:pt x="1066" y="56"/>
                </a:lnTo>
                <a:lnTo>
                  <a:pt x="1062" y="56"/>
                </a:lnTo>
                <a:lnTo>
                  <a:pt x="1060" y="60"/>
                </a:lnTo>
                <a:lnTo>
                  <a:pt x="1056" y="60"/>
                </a:lnTo>
                <a:lnTo>
                  <a:pt x="1056" y="64"/>
                </a:lnTo>
                <a:lnTo>
                  <a:pt x="1052" y="64"/>
                </a:lnTo>
                <a:lnTo>
                  <a:pt x="1048" y="64"/>
                </a:lnTo>
                <a:lnTo>
                  <a:pt x="1044" y="68"/>
                </a:lnTo>
                <a:lnTo>
                  <a:pt x="1040" y="68"/>
                </a:lnTo>
                <a:lnTo>
                  <a:pt x="1036" y="68"/>
                </a:lnTo>
                <a:lnTo>
                  <a:pt x="1040" y="68"/>
                </a:lnTo>
                <a:lnTo>
                  <a:pt x="1036" y="68"/>
                </a:lnTo>
                <a:lnTo>
                  <a:pt x="1032" y="68"/>
                </a:lnTo>
                <a:lnTo>
                  <a:pt x="1032" y="72"/>
                </a:lnTo>
                <a:lnTo>
                  <a:pt x="1030" y="72"/>
                </a:lnTo>
                <a:lnTo>
                  <a:pt x="1022" y="76"/>
                </a:lnTo>
                <a:lnTo>
                  <a:pt x="1018" y="76"/>
                </a:lnTo>
                <a:lnTo>
                  <a:pt x="1018" y="78"/>
                </a:lnTo>
                <a:lnTo>
                  <a:pt x="1014" y="78"/>
                </a:lnTo>
                <a:lnTo>
                  <a:pt x="1014" y="82"/>
                </a:lnTo>
                <a:lnTo>
                  <a:pt x="1010" y="82"/>
                </a:lnTo>
                <a:lnTo>
                  <a:pt x="1006" y="82"/>
                </a:lnTo>
                <a:lnTo>
                  <a:pt x="1004" y="82"/>
                </a:lnTo>
                <a:lnTo>
                  <a:pt x="1000" y="82"/>
                </a:lnTo>
                <a:lnTo>
                  <a:pt x="1000" y="78"/>
                </a:lnTo>
                <a:lnTo>
                  <a:pt x="996" y="78"/>
                </a:lnTo>
                <a:lnTo>
                  <a:pt x="992" y="78"/>
                </a:lnTo>
                <a:lnTo>
                  <a:pt x="996" y="78"/>
                </a:lnTo>
                <a:lnTo>
                  <a:pt x="1000" y="78"/>
                </a:lnTo>
                <a:lnTo>
                  <a:pt x="1000" y="82"/>
                </a:lnTo>
                <a:lnTo>
                  <a:pt x="1000" y="86"/>
                </a:lnTo>
                <a:lnTo>
                  <a:pt x="1004" y="86"/>
                </a:lnTo>
                <a:lnTo>
                  <a:pt x="1006" y="86"/>
                </a:lnTo>
                <a:lnTo>
                  <a:pt x="1004" y="86"/>
                </a:lnTo>
                <a:lnTo>
                  <a:pt x="1004" y="90"/>
                </a:lnTo>
                <a:lnTo>
                  <a:pt x="1000" y="90"/>
                </a:lnTo>
                <a:lnTo>
                  <a:pt x="996" y="86"/>
                </a:lnTo>
                <a:lnTo>
                  <a:pt x="992" y="90"/>
                </a:lnTo>
                <a:lnTo>
                  <a:pt x="988" y="90"/>
                </a:lnTo>
                <a:lnTo>
                  <a:pt x="984" y="90"/>
                </a:lnTo>
                <a:lnTo>
                  <a:pt x="980" y="90"/>
                </a:lnTo>
                <a:lnTo>
                  <a:pt x="976" y="90"/>
                </a:lnTo>
                <a:lnTo>
                  <a:pt x="974" y="90"/>
                </a:lnTo>
                <a:lnTo>
                  <a:pt x="974" y="86"/>
                </a:lnTo>
                <a:lnTo>
                  <a:pt x="970" y="86"/>
                </a:lnTo>
                <a:lnTo>
                  <a:pt x="974" y="90"/>
                </a:lnTo>
                <a:lnTo>
                  <a:pt x="976" y="90"/>
                </a:lnTo>
                <a:lnTo>
                  <a:pt x="974" y="90"/>
                </a:lnTo>
                <a:lnTo>
                  <a:pt x="970" y="90"/>
                </a:lnTo>
                <a:lnTo>
                  <a:pt x="970" y="94"/>
                </a:lnTo>
                <a:lnTo>
                  <a:pt x="974" y="94"/>
                </a:lnTo>
                <a:lnTo>
                  <a:pt x="976" y="94"/>
                </a:lnTo>
                <a:lnTo>
                  <a:pt x="980" y="94"/>
                </a:lnTo>
                <a:lnTo>
                  <a:pt x="984" y="94"/>
                </a:lnTo>
                <a:lnTo>
                  <a:pt x="984" y="90"/>
                </a:lnTo>
                <a:lnTo>
                  <a:pt x="988" y="90"/>
                </a:lnTo>
                <a:lnTo>
                  <a:pt x="992" y="90"/>
                </a:lnTo>
                <a:lnTo>
                  <a:pt x="996" y="90"/>
                </a:lnTo>
                <a:lnTo>
                  <a:pt x="996" y="94"/>
                </a:lnTo>
                <a:lnTo>
                  <a:pt x="992" y="94"/>
                </a:lnTo>
                <a:lnTo>
                  <a:pt x="988" y="94"/>
                </a:lnTo>
                <a:lnTo>
                  <a:pt x="984" y="98"/>
                </a:lnTo>
                <a:lnTo>
                  <a:pt x="988" y="98"/>
                </a:lnTo>
                <a:lnTo>
                  <a:pt x="992" y="98"/>
                </a:lnTo>
                <a:lnTo>
                  <a:pt x="988" y="102"/>
                </a:lnTo>
                <a:lnTo>
                  <a:pt x="984" y="102"/>
                </a:lnTo>
                <a:lnTo>
                  <a:pt x="980" y="102"/>
                </a:lnTo>
                <a:lnTo>
                  <a:pt x="976" y="102"/>
                </a:lnTo>
                <a:lnTo>
                  <a:pt x="974" y="106"/>
                </a:lnTo>
                <a:lnTo>
                  <a:pt x="970" y="106"/>
                </a:lnTo>
                <a:lnTo>
                  <a:pt x="970" y="102"/>
                </a:lnTo>
                <a:lnTo>
                  <a:pt x="970" y="106"/>
                </a:lnTo>
                <a:lnTo>
                  <a:pt x="966" y="106"/>
                </a:lnTo>
                <a:lnTo>
                  <a:pt x="962" y="102"/>
                </a:lnTo>
                <a:lnTo>
                  <a:pt x="962" y="98"/>
                </a:lnTo>
                <a:lnTo>
                  <a:pt x="958" y="98"/>
                </a:lnTo>
                <a:lnTo>
                  <a:pt x="954" y="98"/>
                </a:lnTo>
                <a:lnTo>
                  <a:pt x="950" y="98"/>
                </a:lnTo>
                <a:lnTo>
                  <a:pt x="948" y="98"/>
                </a:lnTo>
                <a:lnTo>
                  <a:pt x="944" y="98"/>
                </a:lnTo>
                <a:lnTo>
                  <a:pt x="940" y="98"/>
                </a:lnTo>
                <a:lnTo>
                  <a:pt x="936" y="98"/>
                </a:lnTo>
                <a:lnTo>
                  <a:pt x="936" y="102"/>
                </a:lnTo>
                <a:lnTo>
                  <a:pt x="940" y="102"/>
                </a:lnTo>
                <a:lnTo>
                  <a:pt x="944" y="102"/>
                </a:lnTo>
                <a:lnTo>
                  <a:pt x="948" y="102"/>
                </a:lnTo>
                <a:lnTo>
                  <a:pt x="950" y="102"/>
                </a:lnTo>
                <a:lnTo>
                  <a:pt x="954" y="102"/>
                </a:lnTo>
                <a:lnTo>
                  <a:pt x="958" y="102"/>
                </a:lnTo>
                <a:lnTo>
                  <a:pt x="958" y="106"/>
                </a:lnTo>
                <a:lnTo>
                  <a:pt x="958" y="108"/>
                </a:lnTo>
                <a:lnTo>
                  <a:pt x="954" y="108"/>
                </a:lnTo>
                <a:lnTo>
                  <a:pt x="950" y="108"/>
                </a:lnTo>
                <a:lnTo>
                  <a:pt x="948" y="108"/>
                </a:lnTo>
                <a:lnTo>
                  <a:pt x="944" y="108"/>
                </a:lnTo>
                <a:lnTo>
                  <a:pt x="940" y="108"/>
                </a:lnTo>
                <a:lnTo>
                  <a:pt x="936" y="108"/>
                </a:lnTo>
                <a:lnTo>
                  <a:pt x="932" y="108"/>
                </a:lnTo>
                <a:lnTo>
                  <a:pt x="936" y="108"/>
                </a:lnTo>
                <a:lnTo>
                  <a:pt x="936" y="112"/>
                </a:lnTo>
                <a:lnTo>
                  <a:pt x="932" y="112"/>
                </a:lnTo>
                <a:lnTo>
                  <a:pt x="928" y="112"/>
                </a:lnTo>
                <a:lnTo>
                  <a:pt x="924" y="112"/>
                </a:lnTo>
                <a:lnTo>
                  <a:pt x="920" y="108"/>
                </a:lnTo>
                <a:lnTo>
                  <a:pt x="920" y="112"/>
                </a:lnTo>
                <a:lnTo>
                  <a:pt x="920" y="108"/>
                </a:lnTo>
                <a:lnTo>
                  <a:pt x="918" y="108"/>
                </a:lnTo>
                <a:lnTo>
                  <a:pt x="914" y="108"/>
                </a:lnTo>
                <a:lnTo>
                  <a:pt x="910" y="108"/>
                </a:lnTo>
                <a:lnTo>
                  <a:pt x="906" y="108"/>
                </a:lnTo>
                <a:lnTo>
                  <a:pt x="902" y="108"/>
                </a:lnTo>
                <a:lnTo>
                  <a:pt x="906" y="108"/>
                </a:lnTo>
                <a:lnTo>
                  <a:pt x="910" y="108"/>
                </a:lnTo>
                <a:lnTo>
                  <a:pt x="914" y="108"/>
                </a:lnTo>
                <a:lnTo>
                  <a:pt x="918" y="108"/>
                </a:lnTo>
                <a:lnTo>
                  <a:pt x="918" y="112"/>
                </a:lnTo>
                <a:lnTo>
                  <a:pt x="920" y="112"/>
                </a:lnTo>
                <a:lnTo>
                  <a:pt x="918" y="112"/>
                </a:lnTo>
                <a:lnTo>
                  <a:pt x="914" y="112"/>
                </a:lnTo>
                <a:lnTo>
                  <a:pt x="910" y="112"/>
                </a:lnTo>
                <a:lnTo>
                  <a:pt x="906" y="112"/>
                </a:lnTo>
                <a:lnTo>
                  <a:pt x="902" y="112"/>
                </a:lnTo>
                <a:lnTo>
                  <a:pt x="902" y="108"/>
                </a:lnTo>
                <a:lnTo>
                  <a:pt x="898" y="108"/>
                </a:lnTo>
                <a:lnTo>
                  <a:pt x="902" y="112"/>
                </a:lnTo>
                <a:lnTo>
                  <a:pt x="898" y="112"/>
                </a:lnTo>
                <a:lnTo>
                  <a:pt x="894" y="112"/>
                </a:lnTo>
                <a:lnTo>
                  <a:pt x="890" y="112"/>
                </a:lnTo>
                <a:lnTo>
                  <a:pt x="894" y="112"/>
                </a:lnTo>
                <a:lnTo>
                  <a:pt x="898" y="112"/>
                </a:lnTo>
                <a:lnTo>
                  <a:pt x="898" y="116"/>
                </a:lnTo>
                <a:lnTo>
                  <a:pt x="902" y="116"/>
                </a:lnTo>
                <a:lnTo>
                  <a:pt x="898" y="116"/>
                </a:lnTo>
                <a:lnTo>
                  <a:pt x="902" y="116"/>
                </a:lnTo>
                <a:lnTo>
                  <a:pt x="906" y="116"/>
                </a:lnTo>
                <a:lnTo>
                  <a:pt x="910" y="116"/>
                </a:lnTo>
                <a:lnTo>
                  <a:pt x="918" y="116"/>
                </a:lnTo>
                <a:lnTo>
                  <a:pt x="920" y="116"/>
                </a:lnTo>
                <a:lnTo>
                  <a:pt x="924" y="116"/>
                </a:lnTo>
                <a:lnTo>
                  <a:pt x="928" y="116"/>
                </a:lnTo>
                <a:lnTo>
                  <a:pt x="932" y="116"/>
                </a:lnTo>
                <a:lnTo>
                  <a:pt x="936" y="116"/>
                </a:lnTo>
                <a:lnTo>
                  <a:pt x="940" y="116"/>
                </a:lnTo>
                <a:lnTo>
                  <a:pt x="936" y="116"/>
                </a:lnTo>
                <a:lnTo>
                  <a:pt x="936" y="120"/>
                </a:lnTo>
                <a:lnTo>
                  <a:pt x="940" y="120"/>
                </a:lnTo>
                <a:lnTo>
                  <a:pt x="944" y="120"/>
                </a:lnTo>
                <a:lnTo>
                  <a:pt x="940" y="120"/>
                </a:lnTo>
                <a:lnTo>
                  <a:pt x="940" y="124"/>
                </a:lnTo>
                <a:lnTo>
                  <a:pt x="936" y="124"/>
                </a:lnTo>
                <a:lnTo>
                  <a:pt x="932" y="124"/>
                </a:lnTo>
                <a:lnTo>
                  <a:pt x="928" y="120"/>
                </a:lnTo>
                <a:lnTo>
                  <a:pt x="924" y="120"/>
                </a:lnTo>
                <a:lnTo>
                  <a:pt x="920" y="120"/>
                </a:lnTo>
                <a:lnTo>
                  <a:pt x="920" y="116"/>
                </a:lnTo>
                <a:lnTo>
                  <a:pt x="918" y="116"/>
                </a:lnTo>
                <a:lnTo>
                  <a:pt x="914" y="116"/>
                </a:lnTo>
                <a:lnTo>
                  <a:pt x="906" y="116"/>
                </a:lnTo>
                <a:lnTo>
                  <a:pt x="902" y="116"/>
                </a:lnTo>
                <a:lnTo>
                  <a:pt x="898" y="116"/>
                </a:lnTo>
                <a:lnTo>
                  <a:pt x="894" y="116"/>
                </a:lnTo>
                <a:lnTo>
                  <a:pt x="888" y="116"/>
                </a:lnTo>
                <a:lnTo>
                  <a:pt x="888" y="120"/>
                </a:lnTo>
                <a:lnTo>
                  <a:pt x="890" y="116"/>
                </a:lnTo>
                <a:lnTo>
                  <a:pt x="894" y="116"/>
                </a:lnTo>
                <a:lnTo>
                  <a:pt x="898" y="116"/>
                </a:lnTo>
                <a:lnTo>
                  <a:pt x="902" y="120"/>
                </a:lnTo>
                <a:lnTo>
                  <a:pt x="906" y="120"/>
                </a:lnTo>
                <a:lnTo>
                  <a:pt x="910" y="120"/>
                </a:lnTo>
                <a:lnTo>
                  <a:pt x="914" y="120"/>
                </a:lnTo>
                <a:lnTo>
                  <a:pt x="918" y="120"/>
                </a:lnTo>
                <a:lnTo>
                  <a:pt x="914" y="120"/>
                </a:lnTo>
                <a:lnTo>
                  <a:pt x="910" y="120"/>
                </a:lnTo>
                <a:lnTo>
                  <a:pt x="906" y="120"/>
                </a:lnTo>
                <a:lnTo>
                  <a:pt x="902" y="120"/>
                </a:lnTo>
                <a:lnTo>
                  <a:pt x="898" y="120"/>
                </a:lnTo>
                <a:lnTo>
                  <a:pt x="898" y="124"/>
                </a:lnTo>
                <a:lnTo>
                  <a:pt x="894" y="124"/>
                </a:lnTo>
                <a:lnTo>
                  <a:pt x="894" y="120"/>
                </a:lnTo>
                <a:lnTo>
                  <a:pt x="890" y="120"/>
                </a:lnTo>
                <a:lnTo>
                  <a:pt x="888" y="120"/>
                </a:lnTo>
                <a:lnTo>
                  <a:pt x="884" y="120"/>
                </a:lnTo>
                <a:lnTo>
                  <a:pt x="880" y="120"/>
                </a:lnTo>
                <a:lnTo>
                  <a:pt x="884" y="120"/>
                </a:lnTo>
                <a:lnTo>
                  <a:pt x="888" y="120"/>
                </a:lnTo>
                <a:lnTo>
                  <a:pt x="890" y="120"/>
                </a:lnTo>
                <a:lnTo>
                  <a:pt x="894" y="120"/>
                </a:lnTo>
                <a:lnTo>
                  <a:pt x="894" y="124"/>
                </a:lnTo>
                <a:lnTo>
                  <a:pt x="890" y="124"/>
                </a:lnTo>
                <a:lnTo>
                  <a:pt x="890" y="128"/>
                </a:lnTo>
                <a:lnTo>
                  <a:pt x="888" y="128"/>
                </a:lnTo>
                <a:lnTo>
                  <a:pt x="888" y="132"/>
                </a:lnTo>
                <a:lnTo>
                  <a:pt x="888" y="128"/>
                </a:lnTo>
                <a:lnTo>
                  <a:pt x="890" y="128"/>
                </a:lnTo>
                <a:lnTo>
                  <a:pt x="890" y="124"/>
                </a:lnTo>
                <a:lnTo>
                  <a:pt x="894" y="124"/>
                </a:lnTo>
                <a:lnTo>
                  <a:pt x="898" y="124"/>
                </a:lnTo>
                <a:lnTo>
                  <a:pt x="902" y="124"/>
                </a:lnTo>
                <a:lnTo>
                  <a:pt x="906" y="124"/>
                </a:lnTo>
                <a:lnTo>
                  <a:pt x="910" y="124"/>
                </a:lnTo>
                <a:lnTo>
                  <a:pt x="914" y="124"/>
                </a:lnTo>
                <a:lnTo>
                  <a:pt x="920" y="124"/>
                </a:lnTo>
                <a:lnTo>
                  <a:pt x="924" y="124"/>
                </a:lnTo>
                <a:lnTo>
                  <a:pt x="920" y="124"/>
                </a:lnTo>
                <a:lnTo>
                  <a:pt x="918" y="124"/>
                </a:lnTo>
                <a:lnTo>
                  <a:pt x="918" y="128"/>
                </a:lnTo>
                <a:lnTo>
                  <a:pt x="914" y="128"/>
                </a:lnTo>
                <a:lnTo>
                  <a:pt x="918" y="128"/>
                </a:lnTo>
                <a:lnTo>
                  <a:pt x="920" y="128"/>
                </a:lnTo>
                <a:lnTo>
                  <a:pt x="928" y="128"/>
                </a:lnTo>
                <a:lnTo>
                  <a:pt x="932" y="128"/>
                </a:lnTo>
                <a:lnTo>
                  <a:pt x="936" y="128"/>
                </a:lnTo>
                <a:lnTo>
                  <a:pt x="936" y="132"/>
                </a:lnTo>
                <a:lnTo>
                  <a:pt x="936" y="136"/>
                </a:lnTo>
                <a:lnTo>
                  <a:pt x="932" y="136"/>
                </a:lnTo>
                <a:lnTo>
                  <a:pt x="928" y="136"/>
                </a:lnTo>
                <a:lnTo>
                  <a:pt x="928" y="138"/>
                </a:lnTo>
                <a:lnTo>
                  <a:pt x="920" y="138"/>
                </a:lnTo>
                <a:lnTo>
                  <a:pt x="918" y="136"/>
                </a:lnTo>
                <a:lnTo>
                  <a:pt x="914" y="136"/>
                </a:lnTo>
                <a:lnTo>
                  <a:pt x="910" y="136"/>
                </a:lnTo>
                <a:lnTo>
                  <a:pt x="910" y="138"/>
                </a:lnTo>
                <a:lnTo>
                  <a:pt x="914" y="138"/>
                </a:lnTo>
                <a:lnTo>
                  <a:pt x="918" y="138"/>
                </a:lnTo>
                <a:lnTo>
                  <a:pt x="920" y="138"/>
                </a:lnTo>
                <a:lnTo>
                  <a:pt x="924" y="138"/>
                </a:lnTo>
                <a:lnTo>
                  <a:pt x="928" y="138"/>
                </a:lnTo>
                <a:lnTo>
                  <a:pt x="932" y="142"/>
                </a:lnTo>
                <a:lnTo>
                  <a:pt x="928" y="142"/>
                </a:lnTo>
                <a:lnTo>
                  <a:pt x="928" y="146"/>
                </a:lnTo>
                <a:lnTo>
                  <a:pt x="924" y="146"/>
                </a:lnTo>
                <a:lnTo>
                  <a:pt x="920" y="146"/>
                </a:lnTo>
                <a:lnTo>
                  <a:pt x="918" y="146"/>
                </a:lnTo>
                <a:lnTo>
                  <a:pt x="914" y="146"/>
                </a:lnTo>
                <a:lnTo>
                  <a:pt x="910" y="146"/>
                </a:lnTo>
                <a:lnTo>
                  <a:pt x="906" y="146"/>
                </a:lnTo>
                <a:lnTo>
                  <a:pt x="910" y="146"/>
                </a:lnTo>
                <a:lnTo>
                  <a:pt x="914" y="146"/>
                </a:lnTo>
                <a:lnTo>
                  <a:pt x="920" y="146"/>
                </a:lnTo>
                <a:lnTo>
                  <a:pt x="924" y="146"/>
                </a:lnTo>
                <a:lnTo>
                  <a:pt x="924" y="150"/>
                </a:lnTo>
                <a:lnTo>
                  <a:pt x="920" y="150"/>
                </a:lnTo>
                <a:lnTo>
                  <a:pt x="920" y="154"/>
                </a:lnTo>
                <a:lnTo>
                  <a:pt x="918" y="150"/>
                </a:lnTo>
                <a:lnTo>
                  <a:pt x="914" y="150"/>
                </a:lnTo>
                <a:lnTo>
                  <a:pt x="914" y="154"/>
                </a:lnTo>
                <a:lnTo>
                  <a:pt x="910" y="154"/>
                </a:lnTo>
                <a:lnTo>
                  <a:pt x="906" y="154"/>
                </a:lnTo>
                <a:lnTo>
                  <a:pt x="902" y="154"/>
                </a:lnTo>
                <a:lnTo>
                  <a:pt x="894" y="154"/>
                </a:lnTo>
                <a:lnTo>
                  <a:pt x="890" y="154"/>
                </a:lnTo>
                <a:lnTo>
                  <a:pt x="888" y="154"/>
                </a:lnTo>
                <a:lnTo>
                  <a:pt x="888" y="150"/>
                </a:lnTo>
                <a:lnTo>
                  <a:pt x="884" y="154"/>
                </a:lnTo>
                <a:lnTo>
                  <a:pt x="888" y="154"/>
                </a:lnTo>
                <a:lnTo>
                  <a:pt x="888" y="158"/>
                </a:lnTo>
                <a:lnTo>
                  <a:pt x="890" y="158"/>
                </a:lnTo>
                <a:lnTo>
                  <a:pt x="890" y="160"/>
                </a:lnTo>
                <a:lnTo>
                  <a:pt x="894" y="160"/>
                </a:lnTo>
                <a:lnTo>
                  <a:pt x="890" y="164"/>
                </a:lnTo>
                <a:lnTo>
                  <a:pt x="888" y="168"/>
                </a:lnTo>
                <a:lnTo>
                  <a:pt x="880" y="172"/>
                </a:lnTo>
                <a:lnTo>
                  <a:pt x="880" y="168"/>
                </a:lnTo>
                <a:lnTo>
                  <a:pt x="876" y="168"/>
                </a:lnTo>
                <a:lnTo>
                  <a:pt x="876" y="172"/>
                </a:lnTo>
                <a:lnTo>
                  <a:pt x="872" y="172"/>
                </a:lnTo>
                <a:lnTo>
                  <a:pt x="868" y="172"/>
                </a:lnTo>
                <a:lnTo>
                  <a:pt x="864" y="172"/>
                </a:lnTo>
                <a:lnTo>
                  <a:pt x="862" y="172"/>
                </a:lnTo>
                <a:lnTo>
                  <a:pt x="858" y="172"/>
                </a:lnTo>
                <a:lnTo>
                  <a:pt x="854" y="168"/>
                </a:lnTo>
                <a:lnTo>
                  <a:pt x="850" y="168"/>
                </a:lnTo>
                <a:lnTo>
                  <a:pt x="846" y="168"/>
                </a:lnTo>
                <a:lnTo>
                  <a:pt x="842" y="168"/>
                </a:lnTo>
                <a:lnTo>
                  <a:pt x="842" y="164"/>
                </a:lnTo>
                <a:lnTo>
                  <a:pt x="838" y="164"/>
                </a:lnTo>
                <a:lnTo>
                  <a:pt x="834" y="160"/>
                </a:lnTo>
                <a:lnTo>
                  <a:pt x="838" y="164"/>
                </a:lnTo>
                <a:lnTo>
                  <a:pt x="838" y="168"/>
                </a:lnTo>
                <a:lnTo>
                  <a:pt x="842" y="168"/>
                </a:lnTo>
                <a:lnTo>
                  <a:pt x="846" y="168"/>
                </a:lnTo>
                <a:lnTo>
                  <a:pt x="846" y="172"/>
                </a:lnTo>
                <a:lnTo>
                  <a:pt x="842" y="172"/>
                </a:lnTo>
                <a:lnTo>
                  <a:pt x="834" y="172"/>
                </a:lnTo>
                <a:lnTo>
                  <a:pt x="832" y="172"/>
                </a:lnTo>
                <a:lnTo>
                  <a:pt x="834" y="172"/>
                </a:lnTo>
                <a:lnTo>
                  <a:pt x="834" y="176"/>
                </a:lnTo>
                <a:lnTo>
                  <a:pt x="838" y="176"/>
                </a:lnTo>
                <a:lnTo>
                  <a:pt x="838" y="172"/>
                </a:lnTo>
                <a:lnTo>
                  <a:pt x="842" y="172"/>
                </a:lnTo>
                <a:lnTo>
                  <a:pt x="846" y="172"/>
                </a:lnTo>
                <a:lnTo>
                  <a:pt x="850" y="172"/>
                </a:lnTo>
                <a:lnTo>
                  <a:pt x="854" y="172"/>
                </a:lnTo>
                <a:lnTo>
                  <a:pt x="858" y="172"/>
                </a:lnTo>
                <a:lnTo>
                  <a:pt x="862" y="172"/>
                </a:lnTo>
                <a:lnTo>
                  <a:pt x="862" y="176"/>
                </a:lnTo>
                <a:lnTo>
                  <a:pt x="858" y="176"/>
                </a:lnTo>
                <a:lnTo>
                  <a:pt x="862" y="176"/>
                </a:lnTo>
                <a:lnTo>
                  <a:pt x="864" y="172"/>
                </a:lnTo>
                <a:lnTo>
                  <a:pt x="868" y="172"/>
                </a:lnTo>
                <a:lnTo>
                  <a:pt x="872" y="172"/>
                </a:lnTo>
                <a:lnTo>
                  <a:pt x="876" y="176"/>
                </a:lnTo>
                <a:lnTo>
                  <a:pt x="876" y="180"/>
                </a:lnTo>
                <a:lnTo>
                  <a:pt x="872" y="180"/>
                </a:lnTo>
                <a:lnTo>
                  <a:pt x="872" y="182"/>
                </a:lnTo>
                <a:lnTo>
                  <a:pt x="872" y="180"/>
                </a:lnTo>
                <a:lnTo>
                  <a:pt x="876" y="180"/>
                </a:lnTo>
                <a:lnTo>
                  <a:pt x="880" y="182"/>
                </a:lnTo>
                <a:lnTo>
                  <a:pt x="884" y="182"/>
                </a:lnTo>
                <a:lnTo>
                  <a:pt x="884" y="180"/>
                </a:lnTo>
                <a:lnTo>
                  <a:pt x="888" y="180"/>
                </a:lnTo>
                <a:lnTo>
                  <a:pt x="890" y="180"/>
                </a:lnTo>
                <a:lnTo>
                  <a:pt x="894" y="186"/>
                </a:lnTo>
                <a:lnTo>
                  <a:pt x="894" y="190"/>
                </a:lnTo>
                <a:lnTo>
                  <a:pt x="890" y="190"/>
                </a:lnTo>
                <a:lnTo>
                  <a:pt x="888" y="190"/>
                </a:lnTo>
                <a:lnTo>
                  <a:pt x="888" y="194"/>
                </a:lnTo>
                <a:lnTo>
                  <a:pt x="884" y="194"/>
                </a:lnTo>
                <a:lnTo>
                  <a:pt x="884" y="190"/>
                </a:lnTo>
                <a:lnTo>
                  <a:pt x="880" y="190"/>
                </a:lnTo>
                <a:lnTo>
                  <a:pt x="880" y="194"/>
                </a:lnTo>
                <a:lnTo>
                  <a:pt x="876" y="194"/>
                </a:lnTo>
                <a:lnTo>
                  <a:pt x="872" y="194"/>
                </a:lnTo>
                <a:lnTo>
                  <a:pt x="872" y="198"/>
                </a:lnTo>
                <a:lnTo>
                  <a:pt x="868" y="198"/>
                </a:lnTo>
                <a:lnTo>
                  <a:pt x="864" y="198"/>
                </a:lnTo>
                <a:lnTo>
                  <a:pt x="864" y="202"/>
                </a:lnTo>
                <a:lnTo>
                  <a:pt x="862" y="202"/>
                </a:lnTo>
                <a:lnTo>
                  <a:pt x="858" y="202"/>
                </a:lnTo>
                <a:lnTo>
                  <a:pt x="854" y="202"/>
                </a:lnTo>
                <a:lnTo>
                  <a:pt x="850" y="202"/>
                </a:lnTo>
                <a:lnTo>
                  <a:pt x="846" y="202"/>
                </a:lnTo>
                <a:lnTo>
                  <a:pt x="850" y="198"/>
                </a:lnTo>
                <a:lnTo>
                  <a:pt x="854" y="194"/>
                </a:lnTo>
                <a:lnTo>
                  <a:pt x="850" y="194"/>
                </a:lnTo>
                <a:lnTo>
                  <a:pt x="846" y="194"/>
                </a:lnTo>
                <a:lnTo>
                  <a:pt x="846" y="190"/>
                </a:lnTo>
                <a:lnTo>
                  <a:pt x="842" y="194"/>
                </a:lnTo>
                <a:lnTo>
                  <a:pt x="838" y="194"/>
                </a:lnTo>
                <a:lnTo>
                  <a:pt x="834" y="194"/>
                </a:lnTo>
                <a:lnTo>
                  <a:pt x="834" y="190"/>
                </a:lnTo>
                <a:lnTo>
                  <a:pt x="838" y="190"/>
                </a:lnTo>
                <a:lnTo>
                  <a:pt x="838" y="186"/>
                </a:lnTo>
                <a:lnTo>
                  <a:pt x="834" y="186"/>
                </a:lnTo>
                <a:lnTo>
                  <a:pt x="834" y="190"/>
                </a:lnTo>
                <a:lnTo>
                  <a:pt x="832" y="190"/>
                </a:lnTo>
                <a:lnTo>
                  <a:pt x="828" y="190"/>
                </a:lnTo>
                <a:lnTo>
                  <a:pt x="828" y="186"/>
                </a:lnTo>
                <a:lnTo>
                  <a:pt x="824" y="182"/>
                </a:lnTo>
                <a:lnTo>
                  <a:pt x="824" y="186"/>
                </a:lnTo>
                <a:lnTo>
                  <a:pt x="828" y="186"/>
                </a:lnTo>
                <a:lnTo>
                  <a:pt x="828" y="190"/>
                </a:lnTo>
                <a:lnTo>
                  <a:pt x="832" y="190"/>
                </a:lnTo>
                <a:lnTo>
                  <a:pt x="832" y="194"/>
                </a:lnTo>
                <a:lnTo>
                  <a:pt x="828" y="194"/>
                </a:lnTo>
                <a:lnTo>
                  <a:pt x="824" y="198"/>
                </a:lnTo>
                <a:lnTo>
                  <a:pt x="824" y="194"/>
                </a:lnTo>
                <a:lnTo>
                  <a:pt x="820" y="194"/>
                </a:lnTo>
                <a:lnTo>
                  <a:pt x="820" y="190"/>
                </a:lnTo>
                <a:lnTo>
                  <a:pt x="816" y="190"/>
                </a:lnTo>
                <a:lnTo>
                  <a:pt x="816" y="186"/>
                </a:lnTo>
                <a:lnTo>
                  <a:pt x="812" y="186"/>
                </a:lnTo>
                <a:lnTo>
                  <a:pt x="816" y="190"/>
                </a:lnTo>
                <a:lnTo>
                  <a:pt x="816" y="194"/>
                </a:lnTo>
                <a:lnTo>
                  <a:pt x="812" y="194"/>
                </a:lnTo>
                <a:lnTo>
                  <a:pt x="808" y="194"/>
                </a:lnTo>
                <a:lnTo>
                  <a:pt x="806" y="194"/>
                </a:lnTo>
                <a:lnTo>
                  <a:pt x="806" y="190"/>
                </a:lnTo>
                <a:lnTo>
                  <a:pt x="802" y="190"/>
                </a:lnTo>
                <a:lnTo>
                  <a:pt x="802" y="194"/>
                </a:lnTo>
                <a:lnTo>
                  <a:pt x="806" y="194"/>
                </a:lnTo>
                <a:lnTo>
                  <a:pt x="802" y="194"/>
                </a:lnTo>
                <a:lnTo>
                  <a:pt x="798" y="194"/>
                </a:lnTo>
                <a:lnTo>
                  <a:pt x="794" y="194"/>
                </a:lnTo>
                <a:lnTo>
                  <a:pt x="794" y="190"/>
                </a:lnTo>
                <a:lnTo>
                  <a:pt x="790" y="190"/>
                </a:lnTo>
                <a:lnTo>
                  <a:pt x="790" y="194"/>
                </a:lnTo>
                <a:lnTo>
                  <a:pt x="794" y="194"/>
                </a:lnTo>
                <a:lnTo>
                  <a:pt x="802" y="198"/>
                </a:lnTo>
                <a:lnTo>
                  <a:pt x="798" y="198"/>
                </a:lnTo>
                <a:lnTo>
                  <a:pt x="794" y="198"/>
                </a:lnTo>
                <a:lnTo>
                  <a:pt x="790" y="198"/>
                </a:lnTo>
                <a:lnTo>
                  <a:pt x="786" y="198"/>
                </a:lnTo>
                <a:lnTo>
                  <a:pt x="782" y="198"/>
                </a:lnTo>
                <a:lnTo>
                  <a:pt x="778" y="198"/>
                </a:lnTo>
                <a:lnTo>
                  <a:pt x="776" y="198"/>
                </a:lnTo>
                <a:lnTo>
                  <a:pt x="772" y="198"/>
                </a:lnTo>
                <a:lnTo>
                  <a:pt x="772" y="194"/>
                </a:lnTo>
                <a:lnTo>
                  <a:pt x="776" y="194"/>
                </a:lnTo>
                <a:lnTo>
                  <a:pt x="772" y="190"/>
                </a:lnTo>
                <a:lnTo>
                  <a:pt x="768" y="190"/>
                </a:lnTo>
                <a:lnTo>
                  <a:pt x="772" y="190"/>
                </a:lnTo>
                <a:lnTo>
                  <a:pt x="772" y="194"/>
                </a:lnTo>
                <a:lnTo>
                  <a:pt x="768" y="194"/>
                </a:lnTo>
                <a:lnTo>
                  <a:pt x="768" y="198"/>
                </a:lnTo>
                <a:lnTo>
                  <a:pt x="764" y="198"/>
                </a:lnTo>
                <a:lnTo>
                  <a:pt x="760" y="194"/>
                </a:lnTo>
                <a:lnTo>
                  <a:pt x="756" y="194"/>
                </a:lnTo>
                <a:lnTo>
                  <a:pt x="756" y="190"/>
                </a:lnTo>
                <a:lnTo>
                  <a:pt x="756" y="194"/>
                </a:lnTo>
                <a:lnTo>
                  <a:pt x="756" y="198"/>
                </a:lnTo>
                <a:lnTo>
                  <a:pt x="752" y="198"/>
                </a:lnTo>
                <a:lnTo>
                  <a:pt x="752" y="194"/>
                </a:lnTo>
                <a:lnTo>
                  <a:pt x="752" y="198"/>
                </a:lnTo>
                <a:lnTo>
                  <a:pt x="748" y="198"/>
                </a:lnTo>
                <a:lnTo>
                  <a:pt x="746" y="198"/>
                </a:lnTo>
                <a:lnTo>
                  <a:pt x="742" y="194"/>
                </a:lnTo>
                <a:lnTo>
                  <a:pt x="746" y="194"/>
                </a:lnTo>
                <a:lnTo>
                  <a:pt x="742" y="190"/>
                </a:lnTo>
                <a:lnTo>
                  <a:pt x="742" y="186"/>
                </a:lnTo>
                <a:lnTo>
                  <a:pt x="742" y="182"/>
                </a:lnTo>
                <a:lnTo>
                  <a:pt x="738" y="186"/>
                </a:lnTo>
                <a:lnTo>
                  <a:pt x="742" y="186"/>
                </a:lnTo>
                <a:lnTo>
                  <a:pt x="742" y="190"/>
                </a:lnTo>
                <a:lnTo>
                  <a:pt x="742" y="194"/>
                </a:lnTo>
                <a:lnTo>
                  <a:pt x="738" y="194"/>
                </a:lnTo>
                <a:lnTo>
                  <a:pt x="742" y="194"/>
                </a:lnTo>
                <a:lnTo>
                  <a:pt x="742" y="190"/>
                </a:lnTo>
                <a:lnTo>
                  <a:pt x="738" y="190"/>
                </a:lnTo>
                <a:lnTo>
                  <a:pt x="738" y="194"/>
                </a:lnTo>
                <a:lnTo>
                  <a:pt x="734" y="194"/>
                </a:lnTo>
                <a:lnTo>
                  <a:pt x="732" y="194"/>
                </a:lnTo>
                <a:lnTo>
                  <a:pt x="728" y="190"/>
                </a:lnTo>
                <a:lnTo>
                  <a:pt x="732" y="186"/>
                </a:lnTo>
                <a:lnTo>
                  <a:pt x="728" y="186"/>
                </a:lnTo>
                <a:lnTo>
                  <a:pt x="728" y="182"/>
                </a:lnTo>
                <a:lnTo>
                  <a:pt x="732" y="182"/>
                </a:lnTo>
                <a:lnTo>
                  <a:pt x="734" y="182"/>
                </a:lnTo>
                <a:lnTo>
                  <a:pt x="734" y="180"/>
                </a:lnTo>
                <a:lnTo>
                  <a:pt x="738" y="180"/>
                </a:lnTo>
                <a:lnTo>
                  <a:pt x="742" y="176"/>
                </a:lnTo>
                <a:lnTo>
                  <a:pt x="746" y="176"/>
                </a:lnTo>
                <a:lnTo>
                  <a:pt x="748" y="176"/>
                </a:lnTo>
                <a:lnTo>
                  <a:pt x="752" y="176"/>
                </a:lnTo>
                <a:lnTo>
                  <a:pt x="756" y="176"/>
                </a:lnTo>
                <a:lnTo>
                  <a:pt x="760" y="176"/>
                </a:lnTo>
                <a:lnTo>
                  <a:pt x="756" y="176"/>
                </a:lnTo>
                <a:lnTo>
                  <a:pt x="760" y="176"/>
                </a:lnTo>
                <a:lnTo>
                  <a:pt x="764" y="176"/>
                </a:lnTo>
                <a:lnTo>
                  <a:pt x="768" y="176"/>
                </a:lnTo>
                <a:lnTo>
                  <a:pt x="764" y="172"/>
                </a:lnTo>
                <a:lnTo>
                  <a:pt x="760" y="172"/>
                </a:lnTo>
                <a:lnTo>
                  <a:pt x="764" y="172"/>
                </a:lnTo>
                <a:lnTo>
                  <a:pt x="760" y="172"/>
                </a:lnTo>
                <a:lnTo>
                  <a:pt x="760" y="168"/>
                </a:lnTo>
                <a:lnTo>
                  <a:pt x="764" y="168"/>
                </a:lnTo>
                <a:lnTo>
                  <a:pt x="760" y="168"/>
                </a:lnTo>
                <a:lnTo>
                  <a:pt x="756" y="168"/>
                </a:lnTo>
                <a:lnTo>
                  <a:pt x="752" y="168"/>
                </a:lnTo>
                <a:lnTo>
                  <a:pt x="752" y="164"/>
                </a:lnTo>
                <a:lnTo>
                  <a:pt x="748" y="160"/>
                </a:lnTo>
                <a:lnTo>
                  <a:pt x="746" y="160"/>
                </a:lnTo>
                <a:lnTo>
                  <a:pt x="746" y="158"/>
                </a:lnTo>
                <a:lnTo>
                  <a:pt x="748" y="158"/>
                </a:lnTo>
                <a:lnTo>
                  <a:pt x="752" y="158"/>
                </a:lnTo>
                <a:lnTo>
                  <a:pt x="752" y="154"/>
                </a:lnTo>
                <a:lnTo>
                  <a:pt x="760" y="154"/>
                </a:lnTo>
                <a:lnTo>
                  <a:pt x="764" y="154"/>
                </a:lnTo>
                <a:lnTo>
                  <a:pt x="768" y="154"/>
                </a:lnTo>
                <a:lnTo>
                  <a:pt x="772" y="158"/>
                </a:lnTo>
                <a:lnTo>
                  <a:pt x="776" y="158"/>
                </a:lnTo>
                <a:lnTo>
                  <a:pt x="778" y="160"/>
                </a:lnTo>
                <a:lnTo>
                  <a:pt x="782" y="164"/>
                </a:lnTo>
                <a:lnTo>
                  <a:pt x="782" y="168"/>
                </a:lnTo>
                <a:lnTo>
                  <a:pt x="778" y="168"/>
                </a:lnTo>
                <a:lnTo>
                  <a:pt x="782" y="168"/>
                </a:lnTo>
                <a:lnTo>
                  <a:pt x="782" y="164"/>
                </a:lnTo>
                <a:lnTo>
                  <a:pt x="786" y="168"/>
                </a:lnTo>
                <a:lnTo>
                  <a:pt x="790" y="168"/>
                </a:lnTo>
                <a:lnTo>
                  <a:pt x="794" y="168"/>
                </a:lnTo>
                <a:lnTo>
                  <a:pt x="794" y="172"/>
                </a:lnTo>
                <a:lnTo>
                  <a:pt x="798" y="172"/>
                </a:lnTo>
                <a:lnTo>
                  <a:pt x="798" y="168"/>
                </a:lnTo>
                <a:lnTo>
                  <a:pt x="802" y="168"/>
                </a:lnTo>
                <a:lnTo>
                  <a:pt x="806" y="168"/>
                </a:lnTo>
                <a:lnTo>
                  <a:pt x="808" y="168"/>
                </a:lnTo>
                <a:lnTo>
                  <a:pt x="812" y="168"/>
                </a:lnTo>
                <a:lnTo>
                  <a:pt x="808" y="168"/>
                </a:lnTo>
                <a:lnTo>
                  <a:pt x="808" y="164"/>
                </a:lnTo>
                <a:lnTo>
                  <a:pt x="812" y="164"/>
                </a:lnTo>
                <a:lnTo>
                  <a:pt x="816" y="164"/>
                </a:lnTo>
                <a:lnTo>
                  <a:pt x="820" y="160"/>
                </a:lnTo>
                <a:lnTo>
                  <a:pt x="824" y="158"/>
                </a:lnTo>
                <a:lnTo>
                  <a:pt x="828" y="154"/>
                </a:lnTo>
                <a:lnTo>
                  <a:pt x="828" y="150"/>
                </a:lnTo>
                <a:lnTo>
                  <a:pt x="832" y="150"/>
                </a:lnTo>
                <a:lnTo>
                  <a:pt x="828" y="150"/>
                </a:lnTo>
                <a:lnTo>
                  <a:pt x="824" y="150"/>
                </a:lnTo>
                <a:lnTo>
                  <a:pt x="824" y="154"/>
                </a:lnTo>
                <a:lnTo>
                  <a:pt x="820" y="154"/>
                </a:lnTo>
                <a:lnTo>
                  <a:pt x="820" y="158"/>
                </a:lnTo>
                <a:lnTo>
                  <a:pt x="816" y="158"/>
                </a:lnTo>
                <a:lnTo>
                  <a:pt x="816" y="160"/>
                </a:lnTo>
                <a:lnTo>
                  <a:pt x="812" y="160"/>
                </a:lnTo>
                <a:lnTo>
                  <a:pt x="812" y="164"/>
                </a:lnTo>
                <a:lnTo>
                  <a:pt x="808" y="164"/>
                </a:lnTo>
                <a:lnTo>
                  <a:pt x="806" y="164"/>
                </a:lnTo>
                <a:lnTo>
                  <a:pt x="802" y="164"/>
                </a:lnTo>
                <a:lnTo>
                  <a:pt x="798" y="164"/>
                </a:lnTo>
                <a:lnTo>
                  <a:pt x="794" y="164"/>
                </a:lnTo>
                <a:lnTo>
                  <a:pt x="794" y="160"/>
                </a:lnTo>
                <a:lnTo>
                  <a:pt x="798" y="160"/>
                </a:lnTo>
                <a:lnTo>
                  <a:pt x="802" y="160"/>
                </a:lnTo>
                <a:lnTo>
                  <a:pt x="798" y="158"/>
                </a:lnTo>
                <a:lnTo>
                  <a:pt x="798" y="160"/>
                </a:lnTo>
                <a:lnTo>
                  <a:pt x="794" y="160"/>
                </a:lnTo>
                <a:lnTo>
                  <a:pt x="790" y="160"/>
                </a:lnTo>
                <a:lnTo>
                  <a:pt x="786" y="160"/>
                </a:lnTo>
                <a:lnTo>
                  <a:pt x="786" y="158"/>
                </a:lnTo>
                <a:lnTo>
                  <a:pt x="790" y="158"/>
                </a:lnTo>
                <a:lnTo>
                  <a:pt x="786" y="158"/>
                </a:lnTo>
                <a:lnTo>
                  <a:pt x="786" y="154"/>
                </a:lnTo>
                <a:lnTo>
                  <a:pt x="790" y="154"/>
                </a:lnTo>
                <a:lnTo>
                  <a:pt x="794" y="154"/>
                </a:lnTo>
                <a:lnTo>
                  <a:pt x="798" y="154"/>
                </a:lnTo>
                <a:lnTo>
                  <a:pt x="802" y="154"/>
                </a:lnTo>
                <a:lnTo>
                  <a:pt x="798" y="154"/>
                </a:lnTo>
                <a:lnTo>
                  <a:pt x="794" y="154"/>
                </a:lnTo>
                <a:lnTo>
                  <a:pt x="790" y="154"/>
                </a:lnTo>
                <a:lnTo>
                  <a:pt x="786" y="154"/>
                </a:lnTo>
                <a:lnTo>
                  <a:pt x="782" y="154"/>
                </a:lnTo>
                <a:lnTo>
                  <a:pt x="786" y="150"/>
                </a:lnTo>
                <a:lnTo>
                  <a:pt x="790" y="150"/>
                </a:lnTo>
                <a:lnTo>
                  <a:pt x="794" y="150"/>
                </a:lnTo>
                <a:lnTo>
                  <a:pt x="798" y="150"/>
                </a:lnTo>
                <a:lnTo>
                  <a:pt x="802" y="150"/>
                </a:lnTo>
                <a:lnTo>
                  <a:pt x="798" y="150"/>
                </a:lnTo>
                <a:lnTo>
                  <a:pt x="794" y="150"/>
                </a:lnTo>
                <a:lnTo>
                  <a:pt x="790" y="150"/>
                </a:lnTo>
                <a:lnTo>
                  <a:pt x="790" y="146"/>
                </a:lnTo>
                <a:lnTo>
                  <a:pt x="794" y="146"/>
                </a:lnTo>
                <a:lnTo>
                  <a:pt x="798" y="146"/>
                </a:lnTo>
                <a:lnTo>
                  <a:pt x="802" y="146"/>
                </a:lnTo>
                <a:lnTo>
                  <a:pt x="806" y="146"/>
                </a:lnTo>
                <a:lnTo>
                  <a:pt x="802" y="146"/>
                </a:lnTo>
                <a:lnTo>
                  <a:pt x="798" y="146"/>
                </a:lnTo>
                <a:lnTo>
                  <a:pt x="794" y="146"/>
                </a:lnTo>
                <a:lnTo>
                  <a:pt x="794" y="142"/>
                </a:lnTo>
                <a:lnTo>
                  <a:pt x="798" y="142"/>
                </a:lnTo>
                <a:lnTo>
                  <a:pt x="794" y="142"/>
                </a:lnTo>
                <a:lnTo>
                  <a:pt x="794" y="138"/>
                </a:lnTo>
                <a:lnTo>
                  <a:pt x="794" y="136"/>
                </a:lnTo>
                <a:lnTo>
                  <a:pt x="798" y="136"/>
                </a:lnTo>
                <a:lnTo>
                  <a:pt x="794" y="138"/>
                </a:lnTo>
                <a:lnTo>
                  <a:pt x="794" y="142"/>
                </a:lnTo>
                <a:lnTo>
                  <a:pt x="790" y="142"/>
                </a:lnTo>
                <a:lnTo>
                  <a:pt x="790" y="146"/>
                </a:lnTo>
                <a:lnTo>
                  <a:pt x="786" y="150"/>
                </a:lnTo>
                <a:lnTo>
                  <a:pt x="782" y="150"/>
                </a:lnTo>
                <a:lnTo>
                  <a:pt x="778" y="150"/>
                </a:lnTo>
                <a:lnTo>
                  <a:pt x="776" y="150"/>
                </a:lnTo>
                <a:lnTo>
                  <a:pt x="776" y="146"/>
                </a:lnTo>
                <a:lnTo>
                  <a:pt x="778" y="146"/>
                </a:lnTo>
                <a:lnTo>
                  <a:pt x="778" y="142"/>
                </a:lnTo>
                <a:lnTo>
                  <a:pt x="776" y="142"/>
                </a:lnTo>
                <a:lnTo>
                  <a:pt x="776" y="146"/>
                </a:lnTo>
                <a:lnTo>
                  <a:pt x="772" y="146"/>
                </a:lnTo>
                <a:lnTo>
                  <a:pt x="768" y="146"/>
                </a:lnTo>
                <a:lnTo>
                  <a:pt x="768" y="150"/>
                </a:lnTo>
                <a:lnTo>
                  <a:pt x="764" y="150"/>
                </a:lnTo>
                <a:lnTo>
                  <a:pt x="760" y="150"/>
                </a:lnTo>
                <a:lnTo>
                  <a:pt x="756" y="150"/>
                </a:lnTo>
                <a:lnTo>
                  <a:pt x="756" y="146"/>
                </a:lnTo>
                <a:lnTo>
                  <a:pt x="760" y="146"/>
                </a:lnTo>
                <a:lnTo>
                  <a:pt x="756" y="146"/>
                </a:lnTo>
                <a:lnTo>
                  <a:pt x="756" y="142"/>
                </a:lnTo>
                <a:lnTo>
                  <a:pt x="756" y="138"/>
                </a:lnTo>
                <a:lnTo>
                  <a:pt x="760" y="138"/>
                </a:lnTo>
                <a:lnTo>
                  <a:pt x="760" y="136"/>
                </a:lnTo>
                <a:lnTo>
                  <a:pt x="764" y="136"/>
                </a:lnTo>
                <a:lnTo>
                  <a:pt x="760" y="136"/>
                </a:lnTo>
                <a:lnTo>
                  <a:pt x="764" y="132"/>
                </a:lnTo>
                <a:lnTo>
                  <a:pt x="768" y="128"/>
                </a:lnTo>
                <a:lnTo>
                  <a:pt x="772" y="128"/>
                </a:lnTo>
                <a:lnTo>
                  <a:pt x="776" y="128"/>
                </a:lnTo>
                <a:lnTo>
                  <a:pt x="778" y="128"/>
                </a:lnTo>
                <a:lnTo>
                  <a:pt x="782" y="128"/>
                </a:lnTo>
                <a:lnTo>
                  <a:pt x="786" y="128"/>
                </a:lnTo>
                <a:lnTo>
                  <a:pt x="786" y="124"/>
                </a:lnTo>
                <a:lnTo>
                  <a:pt x="790" y="124"/>
                </a:lnTo>
                <a:lnTo>
                  <a:pt x="794" y="128"/>
                </a:lnTo>
                <a:lnTo>
                  <a:pt x="798" y="128"/>
                </a:lnTo>
                <a:lnTo>
                  <a:pt x="802" y="128"/>
                </a:lnTo>
                <a:lnTo>
                  <a:pt x="806" y="128"/>
                </a:lnTo>
                <a:lnTo>
                  <a:pt x="808" y="128"/>
                </a:lnTo>
                <a:lnTo>
                  <a:pt x="812" y="128"/>
                </a:lnTo>
                <a:lnTo>
                  <a:pt x="816" y="128"/>
                </a:lnTo>
                <a:lnTo>
                  <a:pt x="816" y="132"/>
                </a:lnTo>
                <a:lnTo>
                  <a:pt x="820" y="132"/>
                </a:lnTo>
                <a:lnTo>
                  <a:pt x="824" y="132"/>
                </a:lnTo>
                <a:lnTo>
                  <a:pt x="828" y="136"/>
                </a:lnTo>
                <a:lnTo>
                  <a:pt x="832" y="136"/>
                </a:lnTo>
                <a:lnTo>
                  <a:pt x="828" y="136"/>
                </a:lnTo>
                <a:lnTo>
                  <a:pt x="828" y="132"/>
                </a:lnTo>
                <a:lnTo>
                  <a:pt x="832" y="132"/>
                </a:lnTo>
                <a:lnTo>
                  <a:pt x="828" y="132"/>
                </a:lnTo>
                <a:lnTo>
                  <a:pt x="824" y="132"/>
                </a:lnTo>
                <a:lnTo>
                  <a:pt x="820" y="132"/>
                </a:lnTo>
                <a:lnTo>
                  <a:pt x="820" y="128"/>
                </a:lnTo>
                <a:lnTo>
                  <a:pt x="816" y="128"/>
                </a:lnTo>
                <a:lnTo>
                  <a:pt x="820" y="128"/>
                </a:lnTo>
                <a:lnTo>
                  <a:pt x="824" y="128"/>
                </a:lnTo>
                <a:lnTo>
                  <a:pt x="828" y="128"/>
                </a:lnTo>
                <a:lnTo>
                  <a:pt x="832" y="128"/>
                </a:lnTo>
                <a:lnTo>
                  <a:pt x="834" y="128"/>
                </a:lnTo>
                <a:lnTo>
                  <a:pt x="838" y="128"/>
                </a:lnTo>
                <a:lnTo>
                  <a:pt x="834" y="128"/>
                </a:lnTo>
                <a:lnTo>
                  <a:pt x="838" y="128"/>
                </a:lnTo>
                <a:lnTo>
                  <a:pt x="838" y="124"/>
                </a:lnTo>
                <a:lnTo>
                  <a:pt x="842" y="124"/>
                </a:lnTo>
                <a:lnTo>
                  <a:pt x="842" y="120"/>
                </a:lnTo>
                <a:lnTo>
                  <a:pt x="838" y="120"/>
                </a:lnTo>
                <a:lnTo>
                  <a:pt x="834" y="124"/>
                </a:lnTo>
                <a:lnTo>
                  <a:pt x="832" y="124"/>
                </a:lnTo>
                <a:lnTo>
                  <a:pt x="832" y="128"/>
                </a:lnTo>
                <a:lnTo>
                  <a:pt x="828" y="128"/>
                </a:lnTo>
                <a:lnTo>
                  <a:pt x="824" y="128"/>
                </a:lnTo>
                <a:lnTo>
                  <a:pt x="824" y="124"/>
                </a:lnTo>
                <a:lnTo>
                  <a:pt x="820" y="124"/>
                </a:lnTo>
                <a:lnTo>
                  <a:pt x="816" y="124"/>
                </a:lnTo>
                <a:lnTo>
                  <a:pt x="812" y="124"/>
                </a:lnTo>
                <a:lnTo>
                  <a:pt x="808" y="124"/>
                </a:lnTo>
                <a:lnTo>
                  <a:pt x="806" y="124"/>
                </a:lnTo>
                <a:lnTo>
                  <a:pt x="802" y="124"/>
                </a:lnTo>
                <a:lnTo>
                  <a:pt x="798" y="124"/>
                </a:lnTo>
                <a:lnTo>
                  <a:pt x="794" y="124"/>
                </a:lnTo>
                <a:lnTo>
                  <a:pt x="794" y="120"/>
                </a:lnTo>
                <a:lnTo>
                  <a:pt x="798" y="120"/>
                </a:lnTo>
                <a:lnTo>
                  <a:pt x="806" y="120"/>
                </a:lnTo>
                <a:lnTo>
                  <a:pt x="808" y="120"/>
                </a:lnTo>
                <a:lnTo>
                  <a:pt x="808" y="124"/>
                </a:lnTo>
                <a:lnTo>
                  <a:pt x="812" y="124"/>
                </a:lnTo>
                <a:lnTo>
                  <a:pt x="816" y="120"/>
                </a:lnTo>
                <a:lnTo>
                  <a:pt x="812" y="120"/>
                </a:lnTo>
                <a:lnTo>
                  <a:pt x="808" y="120"/>
                </a:lnTo>
                <a:lnTo>
                  <a:pt x="806" y="120"/>
                </a:lnTo>
                <a:lnTo>
                  <a:pt x="806" y="116"/>
                </a:lnTo>
                <a:lnTo>
                  <a:pt x="802" y="116"/>
                </a:lnTo>
                <a:lnTo>
                  <a:pt x="802" y="112"/>
                </a:lnTo>
                <a:lnTo>
                  <a:pt x="798" y="112"/>
                </a:lnTo>
                <a:lnTo>
                  <a:pt x="798" y="108"/>
                </a:lnTo>
                <a:lnTo>
                  <a:pt x="794" y="108"/>
                </a:lnTo>
                <a:lnTo>
                  <a:pt x="790" y="106"/>
                </a:lnTo>
                <a:lnTo>
                  <a:pt x="786" y="106"/>
                </a:lnTo>
                <a:lnTo>
                  <a:pt x="786" y="102"/>
                </a:lnTo>
                <a:lnTo>
                  <a:pt x="782" y="102"/>
                </a:lnTo>
                <a:lnTo>
                  <a:pt x="778" y="102"/>
                </a:lnTo>
                <a:lnTo>
                  <a:pt x="776" y="102"/>
                </a:lnTo>
                <a:lnTo>
                  <a:pt x="772" y="102"/>
                </a:lnTo>
                <a:lnTo>
                  <a:pt x="772" y="98"/>
                </a:lnTo>
                <a:lnTo>
                  <a:pt x="772" y="94"/>
                </a:lnTo>
                <a:lnTo>
                  <a:pt x="776" y="94"/>
                </a:lnTo>
                <a:lnTo>
                  <a:pt x="778" y="94"/>
                </a:lnTo>
                <a:lnTo>
                  <a:pt x="778" y="98"/>
                </a:lnTo>
                <a:lnTo>
                  <a:pt x="782" y="98"/>
                </a:lnTo>
                <a:lnTo>
                  <a:pt x="786" y="98"/>
                </a:lnTo>
                <a:lnTo>
                  <a:pt x="782" y="94"/>
                </a:lnTo>
                <a:lnTo>
                  <a:pt x="776" y="94"/>
                </a:lnTo>
                <a:lnTo>
                  <a:pt x="772" y="94"/>
                </a:lnTo>
                <a:lnTo>
                  <a:pt x="768" y="94"/>
                </a:lnTo>
                <a:lnTo>
                  <a:pt x="768" y="90"/>
                </a:lnTo>
                <a:lnTo>
                  <a:pt x="772" y="86"/>
                </a:lnTo>
                <a:lnTo>
                  <a:pt x="776" y="82"/>
                </a:lnTo>
                <a:lnTo>
                  <a:pt x="778" y="82"/>
                </a:lnTo>
                <a:lnTo>
                  <a:pt x="782" y="86"/>
                </a:lnTo>
                <a:lnTo>
                  <a:pt x="786" y="86"/>
                </a:lnTo>
                <a:lnTo>
                  <a:pt x="790" y="86"/>
                </a:lnTo>
                <a:lnTo>
                  <a:pt x="794" y="86"/>
                </a:lnTo>
                <a:lnTo>
                  <a:pt x="798" y="86"/>
                </a:lnTo>
                <a:lnTo>
                  <a:pt x="802" y="86"/>
                </a:lnTo>
                <a:lnTo>
                  <a:pt x="806" y="86"/>
                </a:lnTo>
                <a:lnTo>
                  <a:pt x="808" y="86"/>
                </a:lnTo>
                <a:lnTo>
                  <a:pt x="812" y="86"/>
                </a:lnTo>
                <a:lnTo>
                  <a:pt x="812" y="90"/>
                </a:lnTo>
                <a:lnTo>
                  <a:pt x="816" y="90"/>
                </a:lnTo>
                <a:lnTo>
                  <a:pt x="820" y="90"/>
                </a:lnTo>
                <a:lnTo>
                  <a:pt x="820" y="94"/>
                </a:lnTo>
                <a:lnTo>
                  <a:pt x="824" y="94"/>
                </a:lnTo>
                <a:lnTo>
                  <a:pt x="828" y="94"/>
                </a:lnTo>
                <a:lnTo>
                  <a:pt x="832" y="98"/>
                </a:lnTo>
                <a:lnTo>
                  <a:pt x="834" y="98"/>
                </a:lnTo>
                <a:lnTo>
                  <a:pt x="834" y="102"/>
                </a:lnTo>
                <a:lnTo>
                  <a:pt x="838" y="102"/>
                </a:lnTo>
                <a:lnTo>
                  <a:pt x="838" y="106"/>
                </a:lnTo>
                <a:lnTo>
                  <a:pt x="842" y="106"/>
                </a:lnTo>
                <a:lnTo>
                  <a:pt x="846" y="106"/>
                </a:lnTo>
                <a:lnTo>
                  <a:pt x="850" y="106"/>
                </a:lnTo>
                <a:lnTo>
                  <a:pt x="854" y="106"/>
                </a:lnTo>
                <a:lnTo>
                  <a:pt x="858" y="106"/>
                </a:lnTo>
                <a:lnTo>
                  <a:pt x="862" y="106"/>
                </a:lnTo>
                <a:lnTo>
                  <a:pt x="864" y="106"/>
                </a:lnTo>
                <a:lnTo>
                  <a:pt x="864" y="102"/>
                </a:lnTo>
                <a:lnTo>
                  <a:pt x="862" y="102"/>
                </a:lnTo>
                <a:lnTo>
                  <a:pt x="858" y="102"/>
                </a:lnTo>
                <a:lnTo>
                  <a:pt x="858" y="106"/>
                </a:lnTo>
                <a:lnTo>
                  <a:pt x="854" y="106"/>
                </a:lnTo>
                <a:lnTo>
                  <a:pt x="850" y="106"/>
                </a:lnTo>
                <a:lnTo>
                  <a:pt x="846" y="102"/>
                </a:lnTo>
                <a:lnTo>
                  <a:pt x="842" y="102"/>
                </a:lnTo>
                <a:lnTo>
                  <a:pt x="838" y="98"/>
                </a:lnTo>
                <a:lnTo>
                  <a:pt x="842" y="98"/>
                </a:lnTo>
                <a:lnTo>
                  <a:pt x="842" y="94"/>
                </a:lnTo>
                <a:lnTo>
                  <a:pt x="838" y="94"/>
                </a:lnTo>
                <a:lnTo>
                  <a:pt x="834" y="94"/>
                </a:lnTo>
                <a:lnTo>
                  <a:pt x="832" y="94"/>
                </a:lnTo>
                <a:lnTo>
                  <a:pt x="828" y="94"/>
                </a:lnTo>
                <a:lnTo>
                  <a:pt x="824" y="90"/>
                </a:lnTo>
                <a:lnTo>
                  <a:pt x="820" y="86"/>
                </a:lnTo>
                <a:lnTo>
                  <a:pt x="816" y="86"/>
                </a:lnTo>
                <a:lnTo>
                  <a:pt x="816" y="82"/>
                </a:lnTo>
                <a:lnTo>
                  <a:pt x="820" y="82"/>
                </a:lnTo>
                <a:lnTo>
                  <a:pt x="824" y="82"/>
                </a:lnTo>
                <a:lnTo>
                  <a:pt x="828" y="82"/>
                </a:lnTo>
                <a:lnTo>
                  <a:pt x="832" y="82"/>
                </a:lnTo>
                <a:lnTo>
                  <a:pt x="834" y="82"/>
                </a:lnTo>
                <a:lnTo>
                  <a:pt x="838" y="82"/>
                </a:lnTo>
                <a:lnTo>
                  <a:pt x="842" y="82"/>
                </a:lnTo>
                <a:lnTo>
                  <a:pt x="846" y="82"/>
                </a:lnTo>
                <a:lnTo>
                  <a:pt x="850" y="82"/>
                </a:lnTo>
                <a:lnTo>
                  <a:pt x="850" y="78"/>
                </a:lnTo>
                <a:lnTo>
                  <a:pt x="854" y="78"/>
                </a:lnTo>
                <a:lnTo>
                  <a:pt x="858" y="78"/>
                </a:lnTo>
                <a:lnTo>
                  <a:pt x="862" y="78"/>
                </a:lnTo>
                <a:lnTo>
                  <a:pt x="864" y="78"/>
                </a:lnTo>
                <a:lnTo>
                  <a:pt x="868" y="78"/>
                </a:lnTo>
                <a:lnTo>
                  <a:pt x="872" y="78"/>
                </a:lnTo>
                <a:lnTo>
                  <a:pt x="876" y="78"/>
                </a:lnTo>
                <a:lnTo>
                  <a:pt x="880" y="78"/>
                </a:lnTo>
                <a:lnTo>
                  <a:pt x="884" y="78"/>
                </a:lnTo>
                <a:lnTo>
                  <a:pt x="888" y="78"/>
                </a:lnTo>
                <a:lnTo>
                  <a:pt x="890" y="78"/>
                </a:lnTo>
                <a:lnTo>
                  <a:pt x="890" y="76"/>
                </a:lnTo>
                <a:lnTo>
                  <a:pt x="888" y="76"/>
                </a:lnTo>
                <a:lnTo>
                  <a:pt x="880" y="76"/>
                </a:lnTo>
                <a:lnTo>
                  <a:pt x="876" y="76"/>
                </a:lnTo>
                <a:lnTo>
                  <a:pt x="872" y="76"/>
                </a:lnTo>
                <a:lnTo>
                  <a:pt x="868" y="76"/>
                </a:lnTo>
                <a:lnTo>
                  <a:pt x="864" y="76"/>
                </a:lnTo>
                <a:lnTo>
                  <a:pt x="868" y="76"/>
                </a:lnTo>
                <a:lnTo>
                  <a:pt x="872" y="76"/>
                </a:lnTo>
                <a:lnTo>
                  <a:pt x="876" y="72"/>
                </a:lnTo>
                <a:lnTo>
                  <a:pt x="880" y="72"/>
                </a:lnTo>
                <a:lnTo>
                  <a:pt x="884" y="72"/>
                </a:lnTo>
                <a:lnTo>
                  <a:pt x="888" y="72"/>
                </a:lnTo>
                <a:lnTo>
                  <a:pt x="890" y="72"/>
                </a:lnTo>
                <a:lnTo>
                  <a:pt x="894" y="72"/>
                </a:lnTo>
                <a:lnTo>
                  <a:pt x="902" y="68"/>
                </a:lnTo>
                <a:lnTo>
                  <a:pt x="906" y="68"/>
                </a:lnTo>
                <a:lnTo>
                  <a:pt x="910" y="68"/>
                </a:lnTo>
                <a:lnTo>
                  <a:pt x="914" y="68"/>
                </a:lnTo>
                <a:lnTo>
                  <a:pt x="910" y="68"/>
                </a:lnTo>
                <a:lnTo>
                  <a:pt x="906" y="68"/>
                </a:lnTo>
                <a:lnTo>
                  <a:pt x="902" y="68"/>
                </a:lnTo>
                <a:lnTo>
                  <a:pt x="898" y="68"/>
                </a:lnTo>
                <a:lnTo>
                  <a:pt x="894" y="68"/>
                </a:lnTo>
                <a:lnTo>
                  <a:pt x="890" y="68"/>
                </a:lnTo>
                <a:lnTo>
                  <a:pt x="884" y="68"/>
                </a:lnTo>
                <a:lnTo>
                  <a:pt x="880" y="68"/>
                </a:lnTo>
                <a:lnTo>
                  <a:pt x="876" y="68"/>
                </a:lnTo>
                <a:lnTo>
                  <a:pt x="876" y="64"/>
                </a:lnTo>
                <a:lnTo>
                  <a:pt x="880" y="64"/>
                </a:lnTo>
                <a:lnTo>
                  <a:pt x="884" y="64"/>
                </a:lnTo>
                <a:lnTo>
                  <a:pt x="884" y="60"/>
                </a:lnTo>
                <a:lnTo>
                  <a:pt x="888" y="60"/>
                </a:lnTo>
                <a:lnTo>
                  <a:pt x="890" y="56"/>
                </a:lnTo>
                <a:lnTo>
                  <a:pt x="894" y="56"/>
                </a:lnTo>
                <a:lnTo>
                  <a:pt x="898" y="56"/>
                </a:lnTo>
                <a:lnTo>
                  <a:pt x="902" y="52"/>
                </a:lnTo>
                <a:lnTo>
                  <a:pt x="906" y="52"/>
                </a:lnTo>
                <a:lnTo>
                  <a:pt x="910" y="52"/>
                </a:lnTo>
                <a:lnTo>
                  <a:pt x="906" y="52"/>
                </a:lnTo>
                <a:lnTo>
                  <a:pt x="902" y="52"/>
                </a:lnTo>
                <a:lnTo>
                  <a:pt x="898" y="52"/>
                </a:lnTo>
                <a:lnTo>
                  <a:pt x="894" y="52"/>
                </a:lnTo>
                <a:lnTo>
                  <a:pt x="890" y="56"/>
                </a:lnTo>
                <a:lnTo>
                  <a:pt x="888" y="56"/>
                </a:lnTo>
                <a:lnTo>
                  <a:pt x="884" y="56"/>
                </a:lnTo>
                <a:lnTo>
                  <a:pt x="884" y="60"/>
                </a:lnTo>
                <a:lnTo>
                  <a:pt x="880" y="60"/>
                </a:lnTo>
                <a:lnTo>
                  <a:pt x="876" y="60"/>
                </a:lnTo>
                <a:lnTo>
                  <a:pt x="872" y="60"/>
                </a:lnTo>
                <a:lnTo>
                  <a:pt x="868" y="60"/>
                </a:lnTo>
                <a:lnTo>
                  <a:pt x="872" y="60"/>
                </a:lnTo>
                <a:lnTo>
                  <a:pt x="876" y="60"/>
                </a:lnTo>
                <a:lnTo>
                  <a:pt x="876" y="64"/>
                </a:lnTo>
                <a:lnTo>
                  <a:pt x="872" y="64"/>
                </a:lnTo>
                <a:lnTo>
                  <a:pt x="876" y="64"/>
                </a:lnTo>
                <a:lnTo>
                  <a:pt x="872" y="68"/>
                </a:lnTo>
                <a:lnTo>
                  <a:pt x="868" y="72"/>
                </a:lnTo>
                <a:lnTo>
                  <a:pt x="864" y="72"/>
                </a:lnTo>
                <a:lnTo>
                  <a:pt x="862" y="72"/>
                </a:lnTo>
                <a:lnTo>
                  <a:pt x="858" y="72"/>
                </a:lnTo>
                <a:lnTo>
                  <a:pt x="854" y="72"/>
                </a:lnTo>
                <a:lnTo>
                  <a:pt x="854" y="76"/>
                </a:lnTo>
                <a:lnTo>
                  <a:pt x="850" y="76"/>
                </a:lnTo>
                <a:lnTo>
                  <a:pt x="842" y="76"/>
                </a:lnTo>
                <a:lnTo>
                  <a:pt x="838" y="76"/>
                </a:lnTo>
                <a:lnTo>
                  <a:pt x="834" y="76"/>
                </a:lnTo>
                <a:lnTo>
                  <a:pt x="828" y="78"/>
                </a:lnTo>
                <a:lnTo>
                  <a:pt x="824" y="78"/>
                </a:lnTo>
                <a:lnTo>
                  <a:pt x="820" y="78"/>
                </a:lnTo>
                <a:lnTo>
                  <a:pt x="820" y="78"/>
                </a:lnTo>
                <a:lnTo>
                  <a:pt x="820" y="7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1" name="Freeform 69">
            <a:extLst>
              <a:ext uri="{FF2B5EF4-FFF2-40B4-BE49-F238E27FC236}">
                <a16:creationId xmlns:a16="http://schemas.microsoft.com/office/drawing/2014/main" id="{08E3A49B-E19F-423C-8930-DC3A775076A1}"/>
              </a:ext>
            </a:extLst>
          </p:cNvPr>
          <p:cNvSpPr>
            <a:spLocks/>
          </p:cNvSpPr>
          <p:nvPr/>
        </p:nvSpPr>
        <p:spPr bwMode="auto">
          <a:xfrm>
            <a:off x="4032653" y="4220630"/>
            <a:ext cx="76200" cy="88900"/>
          </a:xfrm>
          <a:custGeom>
            <a:avLst/>
            <a:gdLst>
              <a:gd name="T0" fmla="*/ 6 w 48"/>
              <a:gd name="T1" fmla="*/ 22 h 56"/>
              <a:gd name="T2" fmla="*/ 2 w 48"/>
              <a:gd name="T3" fmla="*/ 22 h 56"/>
              <a:gd name="T4" fmla="*/ 2 w 48"/>
              <a:gd name="T5" fmla="*/ 18 h 56"/>
              <a:gd name="T6" fmla="*/ 0 w 48"/>
              <a:gd name="T7" fmla="*/ 16 h 56"/>
              <a:gd name="T8" fmla="*/ 2 w 48"/>
              <a:gd name="T9" fmla="*/ 12 h 56"/>
              <a:gd name="T10" fmla="*/ 0 w 48"/>
              <a:gd name="T11" fmla="*/ 8 h 56"/>
              <a:gd name="T12" fmla="*/ 0 w 48"/>
              <a:gd name="T13" fmla="*/ 4 h 56"/>
              <a:gd name="T14" fmla="*/ 2 w 48"/>
              <a:gd name="T15" fmla="*/ 4 h 56"/>
              <a:gd name="T16" fmla="*/ 2 w 48"/>
              <a:gd name="T17" fmla="*/ 0 h 56"/>
              <a:gd name="T18" fmla="*/ 6 w 48"/>
              <a:gd name="T19" fmla="*/ 4 h 56"/>
              <a:gd name="T20" fmla="*/ 10 w 48"/>
              <a:gd name="T21" fmla="*/ 4 h 56"/>
              <a:gd name="T22" fmla="*/ 18 w 48"/>
              <a:gd name="T23" fmla="*/ 4 h 56"/>
              <a:gd name="T24" fmla="*/ 26 w 48"/>
              <a:gd name="T25" fmla="*/ 8 h 56"/>
              <a:gd name="T26" fmla="*/ 26 w 48"/>
              <a:gd name="T27" fmla="*/ 8 h 56"/>
              <a:gd name="T28" fmla="*/ 28 w 48"/>
              <a:gd name="T29" fmla="*/ 8 h 56"/>
              <a:gd name="T30" fmla="*/ 28 w 48"/>
              <a:gd name="T31" fmla="*/ 8 h 56"/>
              <a:gd name="T32" fmla="*/ 32 w 48"/>
              <a:gd name="T33" fmla="*/ 4 h 56"/>
              <a:gd name="T34" fmla="*/ 32 w 48"/>
              <a:gd name="T35" fmla="*/ 8 h 56"/>
              <a:gd name="T36" fmla="*/ 32 w 48"/>
              <a:gd name="T37" fmla="*/ 8 h 56"/>
              <a:gd name="T38" fmla="*/ 36 w 48"/>
              <a:gd name="T39" fmla="*/ 16 h 56"/>
              <a:gd name="T40" fmla="*/ 40 w 48"/>
              <a:gd name="T41" fmla="*/ 22 h 56"/>
              <a:gd name="T42" fmla="*/ 44 w 48"/>
              <a:gd name="T43" fmla="*/ 26 h 56"/>
              <a:gd name="T44" fmla="*/ 48 w 48"/>
              <a:gd name="T45" fmla="*/ 30 h 56"/>
              <a:gd name="T46" fmla="*/ 44 w 48"/>
              <a:gd name="T47" fmla="*/ 30 h 56"/>
              <a:gd name="T48" fmla="*/ 44 w 48"/>
              <a:gd name="T49" fmla="*/ 26 h 56"/>
              <a:gd name="T50" fmla="*/ 40 w 48"/>
              <a:gd name="T51" fmla="*/ 38 h 56"/>
              <a:gd name="T52" fmla="*/ 44 w 48"/>
              <a:gd name="T53" fmla="*/ 40 h 56"/>
              <a:gd name="T54" fmla="*/ 40 w 48"/>
              <a:gd name="T55" fmla="*/ 40 h 56"/>
              <a:gd name="T56" fmla="*/ 40 w 48"/>
              <a:gd name="T57" fmla="*/ 44 h 56"/>
              <a:gd name="T58" fmla="*/ 40 w 48"/>
              <a:gd name="T59" fmla="*/ 48 h 56"/>
              <a:gd name="T60" fmla="*/ 40 w 48"/>
              <a:gd name="T61" fmla="*/ 48 h 56"/>
              <a:gd name="T62" fmla="*/ 40 w 48"/>
              <a:gd name="T63" fmla="*/ 52 h 56"/>
              <a:gd name="T64" fmla="*/ 40 w 48"/>
              <a:gd name="T65" fmla="*/ 56 h 56"/>
              <a:gd name="T66" fmla="*/ 40 w 48"/>
              <a:gd name="T67" fmla="*/ 52 h 56"/>
              <a:gd name="T68" fmla="*/ 36 w 48"/>
              <a:gd name="T69" fmla="*/ 48 h 56"/>
              <a:gd name="T70" fmla="*/ 36 w 48"/>
              <a:gd name="T71" fmla="*/ 44 h 56"/>
              <a:gd name="T72" fmla="*/ 36 w 48"/>
              <a:gd name="T73" fmla="*/ 40 h 56"/>
              <a:gd name="T74" fmla="*/ 32 w 48"/>
              <a:gd name="T75" fmla="*/ 44 h 56"/>
              <a:gd name="T76" fmla="*/ 36 w 48"/>
              <a:gd name="T77" fmla="*/ 44 h 56"/>
              <a:gd name="T78" fmla="*/ 36 w 48"/>
              <a:gd name="T79" fmla="*/ 48 h 56"/>
              <a:gd name="T80" fmla="*/ 36 w 48"/>
              <a:gd name="T81" fmla="*/ 48 h 56"/>
              <a:gd name="T82" fmla="*/ 32 w 48"/>
              <a:gd name="T83" fmla="*/ 48 h 56"/>
              <a:gd name="T84" fmla="*/ 28 w 48"/>
              <a:gd name="T85" fmla="*/ 44 h 56"/>
              <a:gd name="T86" fmla="*/ 32 w 48"/>
              <a:gd name="T87" fmla="*/ 38 h 56"/>
              <a:gd name="T88" fmla="*/ 28 w 48"/>
              <a:gd name="T89" fmla="*/ 34 h 56"/>
              <a:gd name="T90" fmla="*/ 26 w 48"/>
              <a:gd name="T91" fmla="*/ 30 h 56"/>
              <a:gd name="T92" fmla="*/ 22 w 48"/>
              <a:gd name="T93" fmla="*/ 30 h 56"/>
              <a:gd name="T94" fmla="*/ 18 w 48"/>
              <a:gd name="T95" fmla="*/ 26 h 56"/>
              <a:gd name="T96" fmla="*/ 18 w 48"/>
              <a:gd name="T97" fmla="*/ 26 h 56"/>
              <a:gd name="T98" fmla="*/ 14 w 48"/>
              <a:gd name="T99" fmla="*/ 22 h 56"/>
              <a:gd name="T100" fmla="*/ 10 w 48"/>
              <a:gd name="T101" fmla="*/ 18 h 56"/>
              <a:gd name="T102" fmla="*/ 10 w 48"/>
              <a:gd name="T103" fmla="*/ 18 h 56"/>
              <a:gd name="T104" fmla="*/ 10 w 48"/>
              <a:gd name="T105" fmla="*/ 18 h 56"/>
              <a:gd name="T106" fmla="*/ 14 w 48"/>
              <a:gd name="T107" fmla="*/ 22 h 56"/>
              <a:gd name="T108" fmla="*/ 10 w 48"/>
              <a:gd name="T109" fmla="*/ 2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" h="56">
                <a:moveTo>
                  <a:pt x="10" y="26"/>
                </a:moveTo>
                <a:lnTo>
                  <a:pt x="6" y="26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18"/>
                </a:lnTo>
                <a:lnTo>
                  <a:pt x="2" y="18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2" y="12"/>
                </a:lnTo>
                <a:lnTo>
                  <a:pt x="2" y="12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32" y="8"/>
                </a:lnTo>
                <a:lnTo>
                  <a:pt x="32" y="8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12"/>
                </a:lnTo>
                <a:lnTo>
                  <a:pt x="32" y="12"/>
                </a:lnTo>
                <a:lnTo>
                  <a:pt x="32" y="16"/>
                </a:lnTo>
                <a:lnTo>
                  <a:pt x="36" y="16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8" y="26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0" y="30"/>
                </a:lnTo>
                <a:lnTo>
                  <a:pt x="40" y="34"/>
                </a:lnTo>
                <a:lnTo>
                  <a:pt x="40" y="38"/>
                </a:lnTo>
                <a:lnTo>
                  <a:pt x="40" y="38"/>
                </a:lnTo>
                <a:lnTo>
                  <a:pt x="44" y="38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4"/>
                </a:lnTo>
                <a:lnTo>
                  <a:pt x="40" y="44"/>
                </a:lnTo>
                <a:lnTo>
                  <a:pt x="44" y="44"/>
                </a:lnTo>
                <a:lnTo>
                  <a:pt x="44" y="44"/>
                </a:lnTo>
                <a:lnTo>
                  <a:pt x="44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6"/>
                </a:lnTo>
                <a:lnTo>
                  <a:pt x="40" y="56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36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0"/>
                </a:lnTo>
                <a:lnTo>
                  <a:pt x="36" y="40"/>
                </a:lnTo>
                <a:lnTo>
                  <a:pt x="32" y="40"/>
                </a:lnTo>
                <a:lnTo>
                  <a:pt x="32" y="44"/>
                </a:lnTo>
                <a:lnTo>
                  <a:pt x="32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2" y="48"/>
                </a:lnTo>
                <a:lnTo>
                  <a:pt x="32" y="48"/>
                </a:lnTo>
                <a:lnTo>
                  <a:pt x="32" y="48"/>
                </a:lnTo>
                <a:lnTo>
                  <a:pt x="32" y="48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28" y="44"/>
                </a:lnTo>
                <a:lnTo>
                  <a:pt x="32" y="4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28" y="38"/>
                </a:lnTo>
                <a:lnTo>
                  <a:pt x="28" y="38"/>
                </a:lnTo>
                <a:lnTo>
                  <a:pt x="28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22"/>
                </a:lnTo>
                <a:lnTo>
                  <a:pt x="10" y="22"/>
                </a:lnTo>
                <a:lnTo>
                  <a:pt x="14" y="22"/>
                </a:lnTo>
                <a:lnTo>
                  <a:pt x="14" y="22"/>
                </a:lnTo>
                <a:lnTo>
                  <a:pt x="14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2" name="Freeform 70">
            <a:extLst>
              <a:ext uri="{FF2B5EF4-FFF2-40B4-BE49-F238E27FC236}">
                <a16:creationId xmlns:a16="http://schemas.microsoft.com/office/drawing/2014/main" id="{2E9B01F3-8575-44A9-8073-F39EDA46450F}"/>
              </a:ext>
            </a:extLst>
          </p:cNvPr>
          <p:cNvSpPr>
            <a:spLocks noEditPoints="1"/>
          </p:cNvSpPr>
          <p:nvPr/>
        </p:nvSpPr>
        <p:spPr bwMode="auto">
          <a:xfrm>
            <a:off x="4054878" y="3890430"/>
            <a:ext cx="244475" cy="92075"/>
          </a:xfrm>
          <a:custGeom>
            <a:avLst/>
            <a:gdLst>
              <a:gd name="T0" fmla="*/ 82 w 154"/>
              <a:gd name="T1" fmla="*/ 30 h 58"/>
              <a:gd name="T2" fmla="*/ 68 w 154"/>
              <a:gd name="T3" fmla="*/ 26 h 58"/>
              <a:gd name="T4" fmla="*/ 60 w 154"/>
              <a:gd name="T5" fmla="*/ 18 h 58"/>
              <a:gd name="T6" fmla="*/ 44 w 154"/>
              <a:gd name="T7" fmla="*/ 14 h 58"/>
              <a:gd name="T8" fmla="*/ 38 w 154"/>
              <a:gd name="T9" fmla="*/ 14 h 58"/>
              <a:gd name="T10" fmla="*/ 44 w 154"/>
              <a:gd name="T11" fmla="*/ 8 h 58"/>
              <a:gd name="T12" fmla="*/ 30 w 154"/>
              <a:gd name="T13" fmla="*/ 8 h 58"/>
              <a:gd name="T14" fmla="*/ 22 w 154"/>
              <a:gd name="T15" fmla="*/ 14 h 58"/>
              <a:gd name="T16" fmla="*/ 14 w 154"/>
              <a:gd name="T17" fmla="*/ 18 h 58"/>
              <a:gd name="T18" fmla="*/ 8 w 154"/>
              <a:gd name="T19" fmla="*/ 26 h 58"/>
              <a:gd name="T20" fmla="*/ 4 w 154"/>
              <a:gd name="T21" fmla="*/ 18 h 58"/>
              <a:gd name="T22" fmla="*/ 10 w 154"/>
              <a:gd name="T23" fmla="*/ 8 h 58"/>
              <a:gd name="T24" fmla="*/ 26 w 154"/>
              <a:gd name="T25" fmla="*/ 4 h 58"/>
              <a:gd name="T26" fmla="*/ 40 w 154"/>
              <a:gd name="T27" fmla="*/ 0 h 58"/>
              <a:gd name="T28" fmla="*/ 52 w 154"/>
              <a:gd name="T29" fmla="*/ 4 h 58"/>
              <a:gd name="T30" fmla="*/ 60 w 154"/>
              <a:gd name="T31" fmla="*/ 4 h 58"/>
              <a:gd name="T32" fmla="*/ 70 w 154"/>
              <a:gd name="T33" fmla="*/ 8 h 58"/>
              <a:gd name="T34" fmla="*/ 78 w 154"/>
              <a:gd name="T35" fmla="*/ 14 h 58"/>
              <a:gd name="T36" fmla="*/ 94 w 154"/>
              <a:gd name="T37" fmla="*/ 18 h 58"/>
              <a:gd name="T38" fmla="*/ 100 w 154"/>
              <a:gd name="T39" fmla="*/ 26 h 58"/>
              <a:gd name="T40" fmla="*/ 104 w 154"/>
              <a:gd name="T41" fmla="*/ 22 h 58"/>
              <a:gd name="T42" fmla="*/ 104 w 154"/>
              <a:gd name="T43" fmla="*/ 26 h 58"/>
              <a:gd name="T44" fmla="*/ 112 w 154"/>
              <a:gd name="T45" fmla="*/ 30 h 58"/>
              <a:gd name="T46" fmla="*/ 120 w 154"/>
              <a:gd name="T47" fmla="*/ 34 h 58"/>
              <a:gd name="T48" fmla="*/ 130 w 154"/>
              <a:gd name="T49" fmla="*/ 38 h 58"/>
              <a:gd name="T50" fmla="*/ 130 w 154"/>
              <a:gd name="T51" fmla="*/ 44 h 58"/>
              <a:gd name="T52" fmla="*/ 138 w 154"/>
              <a:gd name="T53" fmla="*/ 44 h 58"/>
              <a:gd name="T54" fmla="*/ 150 w 154"/>
              <a:gd name="T55" fmla="*/ 50 h 58"/>
              <a:gd name="T56" fmla="*/ 146 w 154"/>
              <a:gd name="T57" fmla="*/ 54 h 58"/>
              <a:gd name="T58" fmla="*/ 130 w 154"/>
              <a:gd name="T59" fmla="*/ 58 h 58"/>
              <a:gd name="T60" fmla="*/ 120 w 154"/>
              <a:gd name="T61" fmla="*/ 54 h 58"/>
              <a:gd name="T62" fmla="*/ 112 w 154"/>
              <a:gd name="T63" fmla="*/ 54 h 58"/>
              <a:gd name="T64" fmla="*/ 104 w 154"/>
              <a:gd name="T65" fmla="*/ 58 h 58"/>
              <a:gd name="T66" fmla="*/ 104 w 154"/>
              <a:gd name="T67" fmla="*/ 50 h 58"/>
              <a:gd name="T68" fmla="*/ 108 w 154"/>
              <a:gd name="T69" fmla="*/ 44 h 58"/>
              <a:gd name="T70" fmla="*/ 98 w 154"/>
              <a:gd name="T71" fmla="*/ 40 h 58"/>
              <a:gd name="T72" fmla="*/ 90 w 154"/>
              <a:gd name="T73" fmla="*/ 38 h 58"/>
              <a:gd name="T74" fmla="*/ 90 w 154"/>
              <a:gd name="T75" fmla="*/ 30 h 58"/>
              <a:gd name="T76" fmla="*/ 78 w 154"/>
              <a:gd name="T77" fmla="*/ 8 h 58"/>
              <a:gd name="T78" fmla="*/ 90 w 154"/>
              <a:gd name="T79" fmla="*/ 14 h 58"/>
              <a:gd name="T80" fmla="*/ 90 w 154"/>
              <a:gd name="T81" fmla="*/ 10 h 58"/>
              <a:gd name="T82" fmla="*/ 90 w 154"/>
              <a:gd name="T83" fmla="*/ 14 h 58"/>
              <a:gd name="T84" fmla="*/ 94 w 154"/>
              <a:gd name="T85" fmla="*/ 10 h 58"/>
              <a:gd name="T86" fmla="*/ 98 w 154"/>
              <a:gd name="T87" fmla="*/ 14 h 58"/>
              <a:gd name="T88" fmla="*/ 100 w 154"/>
              <a:gd name="T89" fmla="*/ 14 h 58"/>
              <a:gd name="T90" fmla="*/ 100 w 154"/>
              <a:gd name="T91" fmla="*/ 22 h 58"/>
              <a:gd name="T92" fmla="*/ 100 w 154"/>
              <a:gd name="T93" fmla="*/ 22 h 58"/>
              <a:gd name="T94" fmla="*/ 22 w 154"/>
              <a:gd name="T95" fmla="*/ 26 h 58"/>
              <a:gd name="T96" fmla="*/ 26 w 154"/>
              <a:gd name="T97" fmla="*/ 22 h 58"/>
              <a:gd name="T98" fmla="*/ 34 w 154"/>
              <a:gd name="T99" fmla="*/ 30 h 58"/>
              <a:gd name="T100" fmla="*/ 26 w 154"/>
              <a:gd name="T101" fmla="*/ 3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4" h="58">
                <a:moveTo>
                  <a:pt x="90" y="30"/>
                </a:moveTo>
                <a:lnTo>
                  <a:pt x="86" y="26"/>
                </a:lnTo>
                <a:lnTo>
                  <a:pt x="82" y="26"/>
                </a:lnTo>
                <a:lnTo>
                  <a:pt x="82" y="30"/>
                </a:lnTo>
                <a:lnTo>
                  <a:pt x="78" y="30"/>
                </a:lnTo>
                <a:lnTo>
                  <a:pt x="74" y="26"/>
                </a:lnTo>
                <a:lnTo>
                  <a:pt x="70" y="26"/>
                </a:lnTo>
                <a:lnTo>
                  <a:pt x="68" y="26"/>
                </a:lnTo>
                <a:lnTo>
                  <a:pt x="68" y="22"/>
                </a:lnTo>
                <a:lnTo>
                  <a:pt x="64" y="22"/>
                </a:lnTo>
                <a:lnTo>
                  <a:pt x="64" y="18"/>
                </a:lnTo>
                <a:lnTo>
                  <a:pt x="60" y="18"/>
                </a:lnTo>
                <a:lnTo>
                  <a:pt x="56" y="18"/>
                </a:lnTo>
                <a:lnTo>
                  <a:pt x="52" y="18"/>
                </a:lnTo>
                <a:lnTo>
                  <a:pt x="48" y="18"/>
                </a:lnTo>
                <a:lnTo>
                  <a:pt x="44" y="14"/>
                </a:lnTo>
                <a:lnTo>
                  <a:pt x="44" y="18"/>
                </a:lnTo>
                <a:lnTo>
                  <a:pt x="40" y="18"/>
                </a:lnTo>
                <a:lnTo>
                  <a:pt x="40" y="14"/>
                </a:lnTo>
                <a:lnTo>
                  <a:pt x="38" y="14"/>
                </a:lnTo>
                <a:lnTo>
                  <a:pt x="38" y="10"/>
                </a:lnTo>
                <a:lnTo>
                  <a:pt x="40" y="10"/>
                </a:lnTo>
                <a:lnTo>
                  <a:pt x="44" y="10"/>
                </a:lnTo>
                <a:lnTo>
                  <a:pt x="44" y="8"/>
                </a:lnTo>
                <a:lnTo>
                  <a:pt x="40" y="8"/>
                </a:lnTo>
                <a:lnTo>
                  <a:pt x="38" y="8"/>
                </a:lnTo>
                <a:lnTo>
                  <a:pt x="34" y="8"/>
                </a:lnTo>
                <a:lnTo>
                  <a:pt x="30" y="8"/>
                </a:lnTo>
                <a:lnTo>
                  <a:pt x="30" y="10"/>
                </a:lnTo>
                <a:lnTo>
                  <a:pt x="26" y="10"/>
                </a:lnTo>
                <a:lnTo>
                  <a:pt x="26" y="14"/>
                </a:lnTo>
                <a:lnTo>
                  <a:pt x="22" y="14"/>
                </a:lnTo>
                <a:lnTo>
                  <a:pt x="22" y="18"/>
                </a:lnTo>
                <a:lnTo>
                  <a:pt x="18" y="18"/>
                </a:lnTo>
                <a:lnTo>
                  <a:pt x="18" y="14"/>
                </a:lnTo>
                <a:lnTo>
                  <a:pt x="14" y="18"/>
                </a:lnTo>
                <a:lnTo>
                  <a:pt x="10" y="18"/>
                </a:lnTo>
                <a:lnTo>
                  <a:pt x="10" y="22"/>
                </a:lnTo>
                <a:lnTo>
                  <a:pt x="8" y="22"/>
                </a:lnTo>
                <a:lnTo>
                  <a:pt x="8" y="26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0" y="8"/>
                </a:lnTo>
                <a:lnTo>
                  <a:pt x="14" y="8"/>
                </a:lnTo>
                <a:lnTo>
                  <a:pt x="18" y="4"/>
                </a:lnTo>
                <a:lnTo>
                  <a:pt x="22" y="4"/>
                </a:lnTo>
                <a:lnTo>
                  <a:pt x="26" y="4"/>
                </a:lnTo>
                <a:lnTo>
                  <a:pt x="30" y="4"/>
                </a:lnTo>
                <a:lnTo>
                  <a:pt x="34" y="0"/>
                </a:lnTo>
                <a:lnTo>
                  <a:pt x="38" y="0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52" y="0"/>
                </a:lnTo>
                <a:lnTo>
                  <a:pt x="52" y="4"/>
                </a:lnTo>
                <a:lnTo>
                  <a:pt x="52" y="0"/>
                </a:lnTo>
                <a:lnTo>
                  <a:pt x="56" y="0"/>
                </a:lnTo>
                <a:lnTo>
                  <a:pt x="60" y="0"/>
                </a:lnTo>
                <a:lnTo>
                  <a:pt x="60" y="4"/>
                </a:lnTo>
                <a:lnTo>
                  <a:pt x="64" y="4"/>
                </a:lnTo>
                <a:lnTo>
                  <a:pt x="68" y="4"/>
                </a:lnTo>
                <a:lnTo>
                  <a:pt x="70" y="4"/>
                </a:lnTo>
                <a:lnTo>
                  <a:pt x="70" y="8"/>
                </a:lnTo>
                <a:lnTo>
                  <a:pt x="74" y="8"/>
                </a:lnTo>
                <a:lnTo>
                  <a:pt x="74" y="10"/>
                </a:lnTo>
                <a:lnTo>
                  <a:pt x="78" y="10"/>
                </a:lnTo>
                <a:lnTo>
                  <a:pt x="78" y="14"/>
                </a:lnTo>
                <a:lnTo>
                  <a:pt x="82" y="14"/>
                </a:lnTo>
                <a:lnTo>
                  <a:pt x="86" y="14"/>
                </a:lnTo>
                <a:lnTo>
                  <a:pt x="90" y="14"/>
                </a:lnTo>
                <a:lnTo>
                  <a:pt x="94" y="18"/>
                </a:lnTo>
                <a:lnTo>
                  <a:pt x="98" y="18"/>
                </a:lnTo>
                <a:lnTo>
                  <a:pt x="98" y="22"/>
                </a:lnTo>
                <a:lnTo>
                  <a:pt x="100" y="22"/>
                </a:lnTo>
                <a:lnTo>
                  <a:pt x="100" y="26"/>
                </a:lnTo>
                <a:lnTo>
                  <a:pt x="104" y="26"/>
                </a:lnTo>
                <a:lnTo>
                  <a:pt x="108" y="26"/>
                </a:lnTo>
                <a:lnTo>
                  <a:pt x="104" y="26"/>
                </a:lnTo>
                <a:lnTo>
                  <a:pt x="104" y="22"/>
                </a:lnTo>
                <a:lnTo>
                  <a:pt x="100" y="22"/>
                </a:lnTo>
                <a:lnTo>
                  <a:pt x="104" y="22"/>
                </a:lnTo>
                <a:lnTo>
                  <a:pt x="108" y="26"/>
                </a:lnTo>
                <a:lnTo>
                  <a:pt x="104" y="26"/>
                </a:lnTo>
                <a:lnTo>
                  <a:pt x="108" y="30"/>
                </a:lnTo>
                <a:lnTo>
                  <a:pt x="108" y="26"/>
                </a:lnTo>
                <a:lnTo>
                  <a:pt x="112" y="26"/>
                </a:lnTo>
                <a:lnTo>
                  <a:pt x="112" y="30"/>
                </a:lnTo>
                <a:lnTo>
                  <a:pt x="112" y="34"/>
                </a:lnTo>
                <a:lnTo>
                  <a:pt x="116" y="30"/>
                </a:lnTo>
                <a:lnTo>
                  <a:pt x="116" y="34"/>
                </a:lnTo>
                <a:lnTo>
                  <a:pt x="120" y="34"/>
                </a:lnTo>
                <a:lnTo>
                  <a:pt x="124" y="34"/>
                </a:lnTo>
                <a:lnTo>
                  <a:pt x="124" y="38"/>
                </a:lnTo>
                <a:lnTo>
                  <a:pt x="128" y="38"/>
                </a:lnTo>
                <a:lnTo>
                  <a:pt x="130" y="38"/>
                </a:lnTo>
                <a:lnTo>
                  <a:pt x="130" y="40"/>
                </a:lnTo>
                <a:lnTo>
                  <a:pt x="128" y="40"/>
                </a:lnTo>
                <a:lnTo>
                  <a:pt x="128" y="44"/>
                </a:lnTo>
                <a:lnTo>
                  <a:pt x="130" y="44"/>
                </a:lnTo>
                <a:lnTo>
                  <a:pt x="134" y="44"/>
                </a:lnTo>
                <a:lnTo>
                  <a:pt x="134" y="40"/>
                </a:lnTo>
                <a:lnTo>
                  <a:pt x="134" y="44"/>
                </a:lnTo>
                <a:lnTo>
                  <a:pt x="138" y="44"/>
                </a:lnTo>
                <a:lnTo>
                  <a:pt x="142" y="44"/>
                </a:lnTo>
                <a:lnTo>
                  <a:pt x="146" y="44"/>
                </a:lnTo>
                <a:lnTo>
                  <a:pt x="146" y="48"/>
                </a:lnTo>
                <a:lnTo>
                  <a:pt x="150" y="50"/>
                </a:lnTo>
                <a:lnTo>
                  <a:pt x="150" y="48"/>
                </a:lnTo>
                <a:lnTo>
                  <a:pt x="154" y="50"/>
                </a:lnTo>
                <a:lnTo>
                  <a:pt x="150" y="54"/>
                </a:lnTo>
                <a:lnTo>
                  <a:pt x="146" y="54"/>
                </a:lnTo>
                <a:lnTo>
                  <a:pt x="142" y="54"/>
                </a:lnTo>
                <a:lnTo>
                  <a:pt x="138" y="54"/>
                </a:lnTo>
                <a:lnTo>
                  <a:pt x="134" y="58"/>
                </a:lnTo>
                <a:lnTo>
                  <a:pt x="130" y="58"/>
                </a:lnTo>
                <a:lnTo>
                  <a:pt x="130" y="54"/>
                </a:lnTo>
                <a:lnTo>
                  <a:pt x="128" y="54"/>
                </a:lnTo>
                <a:lnTo>
                  <a:pt x="124" y="54"/>
                </a:lnTo>
                <a:lnTo>
                  <a:pt x="120" y="54"/>
                </a:lnTo>
                <a:lnTo>
                  <a:pt x="116" y="54"/>
                </a:lnTo>
                <a:lnTo>
                  <a:pt x="112" y="54"/>
                </a:lnTo>
                <a:lnTo>
                  <a:pt x="112" y="58"/>
                </a:lnTo>
                <a:lnTo>
                  <a:pt x="112" y="54"/>
                </a:lnTo>
                <a:lnTo>
                  <a:pt x="112" y="58"/>
                </a:lnTo>
                <a:lnTo>
                  <a:pt x="108" y="54"/>
                </a:lnTo>
                <a:lnTo>
                  <a:pt x="108" y="58"/>
                </a:lnTo>
                <a:lnTo>
                  <a:pt x="104" y="58"/>
                </a:lnTo>
                <a:lnTo>
                  <a:pt x="100" y="58"/>
                </a:lnTo>
                <a:lnTo>
                  <a:pt x="100" y="54"/>
                </a:lnTo>
                <a:lnTo>
                  <a:pt x="104" y="54"/>
                </a:lnTo>
                <a:lnTo>
                  <a:pt x="104" y="50"/>
                </a:lnTo>
                <a:lnTo>
                  <a:pt x="108" y="50"/>
                </a:lnTo>
                <a:lnTo>
                  <a:pt x="108" y="48"/>
                </a:lnTo>
                <a:lnTo>
                  <a:pt x="112" y="48"/>
                </a:lnTo>
                <a:lnTo>
                  <a:pt x="108" y="44"/>
                </a:lnTo>
                <a:lnTo>
                  <a:pt x="104" y="44"/>
                </a:lnTo>
                <a:lnTo>
                  <a:pt x="100" y="44"/>
                </a:lnTo>
                <a:lnTo>
                  <a:pt x="100" y="40"/>
                </a:lnTo>
                <a:lnTo>
                  <a:pt x="98" y="40"/>
                </a:lnTo>
                <a:lnTo>
                  <a:pt x="98" y="44"/>
                </a:lnTo>
                <a:lnTo>
                  <a:pt x="94" y="40"/>
                </a:lnTo>
                <a:lnTo>
                  <a:pt x="94" y="38"/>
                </a:lnTo>
                <a:lnTo>
                  <a:pt x="90" y="38"/>
                </a:lnTo>
                <a:lnTo>
                  <a:pt x="90" y="34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close/>
                <a:moveTo>
                  <a:pt x="78" y="10"/>
                </a:moveTo>
                <a:lnTo>
                  <a:pt x="78" y="8"/>
                </a:lnTo>
                <a:lnTo>
                  <a:pt x="74" y="8"/>
                </a:lnTo>
                <a:lnTo>
                  <a:pt x="78" y="8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close/>
                <a:moveTo>
                  <a:pt x="90" y="14"/>
                </a:moveTo>
                <a:lnTo>
                  <a:pt x="94" y="10"/>
                </a:lnTo>
                <a:lnTo>
                  <a:pt x="90" y="10"/>
                </a:lnTo>
                <a:lnTo>
                  <a:pt x="86" y="10"/>
                </a:lnTo>
                <a:lnTo>
                  <a:pt x="90" y="10"/>
                </a:lnTo>
                <a:lnTo>
                  <a:pt x="94" y="10"/>
                </a:lnTo>
                <a:lnTo>
                  <a:pt x="90" y="10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close/>
                <a:moveTo>
                  <a:pt x="98" y="14"/>
                </a:moveTo>
                <a:lnTo>
                  <a:pt x="94" y="14"/>
                </a:lnTo>
                <a:lnTo>
                  <a:pt x="94" y="10"/>
                </a:lnTo>
                <a:lnTo>
                  <a:pt x="98" y="10"/>
                </a:lnTo>
                <a:lnTo>
                  <a:pt x="98" y="14"/>
                </a:lnTo>
                <a:lnTo>
                  <a:pt x="98" y="14"/>
                </a:lnTo>
                <a:lnTo>
                  <a:pt x="98" y="14"/>
                </a:lnTo>
                <a:close/>
                <a:moveTo>
                  <a:pt x="100" y="18"/>
                </a:moveTo>
                <a:lnTo>
                  <a:pt x="98" y="18"/>
                </a:lnTo>
                <a:lnTo>
                  <a:pt x="98" y="14"/>
                </a:lnTo>
                <a:lnTo>
                  <a:pt x="100" y="14"/>
                </a:lnTo>
                <a:lnTo>
                  <a:pt x="100" y="18"/>
                </a:lnTo>
                <a:lnTo>
                  <a:pt x="100" y="18"/>
                </a:lnTo>
                <a:lnTo>
                  <a:pt x="100" y="18"/>
                </a:lnTo>
                <a:close/>
                <a:moveTo>
                  <a:pt x="100" y="22"/>
                </a:moveTo>
                <a:lnTo>
                  <a:pt x="98" y="18"/>
                </a:lnTo>
                <a:lnTo>
                  <a:pt x="100" y="18"/>
                </a:lnTo>
                <a:lnTo>
                  <a:pt x="100" y="22"/>
                </a:lnTo>
                <a:lnTo>
                  <a:pt x="100" y="22"/>
                </a:lnTo>
                <a:lnTo>
                  <a:pt x="100" y="22"/>
                </a:lnTo>
                <a:close/>
                <a:moveTo>
                  <a:pt x="26" y="30"/>
                </a:moveTo>
                <a:lnTo>
                  <a:pt x="22" y="30"/>
                </a:lnTo>
                <a:lnTo>
                  <a:pt x="22" y="26"/>
                </a:lnTo>
                <a:lnTo>
                  <a:pt x="26" y="26"/>
                </a:lnTo>
                <a:lnTo>
                  <a:pt x="26" y="30"/>
                </a:lnTo>
                <a:lnTo>
                  <a:pt x="26" y="26"/>
                </a:lnTo>
                <a:lnTo>
                  <a:pt x="26" y="22"/>
                </a:lnTo>
                <a:lnTo>
                  <a:pt x="30" y="22"/>
                </a:lnTo>
                <a:lnTo>
                  <a:pt x="30" y="26"/>
                </a:lnTo>
                <a:lnTo>
                  <a:pt x="34" y="26"/>
                </a:lnTo>
                <a:lnTo>
                  <a:pt x="34" y="30"/>
                </a:lnTo>
                <a:lnTo>
                  <a:pt x="30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3" name="Freeform 71">
            <a:extLst>
              <a:ext uri="{FF2B5EF4-FFF2-40B4-BE49-F238E27FC236}">
                <a16:creationId xmlns:a16="http://schemas.microsoft.com/office/drawing/2014/main" id="{434FB894-8714-45F9-BC84-965BD91E515B}"/>
              </a:ext>
            </a:extLst>
          </p:cNvPr>
          <p:cNvSpPr>
            <a:spLocks noEditPoints="1"/>
          </p:cNvSpPr>
          <p:nvPr/>
        </p:nvSpPr>
        <p:spPr bwMode="auto">
          <a:xfrm>
            <a:off x="4346978" y="3976155"/>
            <a:ext cx="79375" cy="66675"/>
          </a:xfrm>
          <a:custGeom>
            <a:avLst/>
            <a:gdLst>
              <a:gd name="T0" fmla="*/ 24 w 50"/>
              <a:gd name="T1" fmla="*/ 30 h 42"/>
              <a:gd name="T2" fmla="*/ 22 w 50"/>
              <a:gd name="T3" fmla="*/ 30 h 42"/>
              <a:gd name="T4" fmla="*/ 18 w 50"/>
              <a:gd name="T5" fmla="*/ 30 h 42"/>
              <a:gd name="T6" fmla="*/ 18 w 50"/>
              <a:gd name="T7" fmla="*/ 30 h 42"/>
              <a:gd name="T8" fmla="*/ 18 w 50"/>
              <a:gd name="T9" fmla="*/ 26 h 42"/>
              <a:gd name="T10" fmla="*/ 18 w 50"/>
              <a:gd name="T11" fmla="*/ 30 h 42"/>
              <a:gd name="T12" fmla="*/ 14 w 50"/>
              <a:gd name="T13" fmla="*/ 30 h 42"/>
              <a:gd name="T14" fmla="*/ 10 w 50"/>
              <a:gd name="T15" fmla="*/ 30 h 42"/>
              <a:gd name="T16" fmla="*/ 10 w 50"/>
              <a:gd name="T17" fmla="*/ 34 h 42"/>
              <a:gd name="T18" fmla="*/ 10 w 50"/>
              <a:gd name="T19" fmla="*/ 38 h 42"/>
              <a:gd name="T20" fmla="*/ 2 w 50"/>
              <a:gd name="T21" fmla="*/ 38 h 42"/>
              <a:gd name="T22" fmla="*/ 2 w 50"/>
              <a:gd name="T23" fmla="*/ 34 h 42"/>
              <a:gd name="T24" fmla="*/ 2 w 50"/>
              <a:gd name="T25" fmla="*/ 30 h 42"/>
              <a:gd name="T26" fmla="*/ 0 w 50"/>
              <a:gd name="T27" fmla="*/ 26 h 42"/>
              <a:gd name="T28" fmla="*/ 0 w 50"/>
              <a:gd name="T29" fmla="*/ 26 h 42"/>
              <a:gd name="T30" fmla="*/ 0 w 50"/>
              <a:gd name="T31" fmla="*/ 26 h 42"/>
              <a:gd name="T32" fmla="*/ 2 w 50"/>
              <a:gd name="T33" fmla="*/ 24 h 42"/>
              <a:gd name="T34" fmla="*/ 2 w 50"/>
              <a:gd name="T35" fmla="*/ 24 h 42"/>
              <a:gd name="T36" fmla="*/ 2 w 50"/>
              <a:gd name="T37" fmla="*/ 16 h 42"/>
              <a:gd name="T38" fmla="*/ 2 w 50"/>
              <a:gd name="T39" fmla="*/ 16 h 42"/>
              <a:gd name="T40" fmla="*/ 2 w 50"/>
              <a:gd name="T41" fmla="*/ 8 h 42"/>
              <a:gd name="T42" fmla="*/ 2 w 50"/>
              <a:gd name="T43" fmla="*/ 8 h 42"/>
              <a:gd name="T44" fmla="*/ 2 w 50"/>
              <a:gd name="T45" fmla="*/ 4 h 42"/>
              <a:gd name="T46" fmla="*/ 2 w 50"/>
              <a:gd name="T47" fmla="*/ 4 h 42"/>
              <a:gd name="T48" fmla="*/ 6 w 50"/>
              <a:gd name="T49" fmla="*/ 0 h 42"/>
              <a:gd name="T50" fmla="*/ 10 w 50"/>
              <a:gd name="T51" fmla="*/ 4 h 42"/>
              <a:gd name="T52" fmla="*/ 10 w 50"/>
              <a:gd name="T53" fmla="*/ 0 h 42"/>
              <a:gd name="T54" fmla="*/ 14 w 50"/>
              <a:gd name="T55" fmla="*/ 0 h 42"/>
              <a:gd name="T56" fmla="*/ 18 w 50"/>
              <a:gd name="T57" fmla="*/ 4 h 42"/>
              <a:gd name="T58" fmla="*/ 22 w 50"/>
              <a:gd name="T59" fmla="*/ 4 h 42"/>
              <a:gd name="T60" fmla="*/ 24 w 50"/>
              <a:gd name="T61" fmla="*/ 8 h 42"/>
              <a:gd name="T62" fmla="*/ 24 w 50"/>
              <a:gd name="T63" fmla="*/ 4 h 42"/>
              <a:gd name="T64" fmla="*/ 28 w 50"/>
              <a:gd name="T65" fmla="*/ 8 h 42"/>
              <a:gd name="T66" fmla="*/ 28 w 50"/>
              <a:gd name="T67" fmla="*/ 12 h 42"/>
              <a:gd name="T68" fmla="*/ 28 w 50"/>
              <a:gd name="T69" fmla="*/ 12 h 42"/>
              <a:gd name="T70" fmla="*/ 36 w 50"/>
              <a:gd name="T71" fmla="*/ 12 h 42"/>
              <a:gd name="T72" fmla="*/ 40 w 50"/>
              <a:gd name="T73" fmla="*/ 12 h 42"/>
              <a:gd name="T74" fmla="*/ 32 w 50"/>
              <a:gd name="T75" fmla="*/ 16 h 42"/>
              <a:gd name="T76" fmla="*/ 32 w 50"/>
              <a:gd name="T77" fmla="*/ 16 h 42"/>
              <a:gd name="T78" fmla="*/ 36 w 50"/>
              <a:gd name="T79" fmla="*/ 16 h 42"/>
              <a:gd name="T80" fmla="*/ 36 w 50"/>
              <a:gd name="T81" fmla="*/ 16 h 42"/>
              <a:gd name="T82" fmla="*/ 40 w 50"/>
              <a:gd name="T83" fmla="*/ 20 h 42"/>
              <a:gd name="T84" fmla="*/ 44 w 50"/>
              <a:gd name="T85" fmla="*/ 20 h 42"/>
              <a:gd name="T86" fmla="*/ 48 w 50"/>
              <a:gd name="T87" fmla="*/ 24 h 42"/>
              <a:gd name="T88" fmla="*/ 50 w 50"/>
              <a:gd name="T89" fmla="*/ 26 h 42"/>
              <a:gd name="T90" fmla="*/ 48 w 50"/>
              <a:gd name="T91" fmla="*/ 30 h 42"/>
              <a:gd name="T92" fmla="*/ 48 w 50"/>
              <a:gd name="T93" fmla="*/ 30 h 42"/>
              <a:gd name="T94" fmla="*/ 44 w 50"/>
              <a:gd name="T95" fmla="*/ 30 h 42"/>
              <a:gd name="T96" fmla="*/ 44 w 50"/>
              <a:gd name="T97" fmla="*/ 30 h 42"/>
              <a:gd name="T98" fmla="*/ 40 w 50"/>
              <a:gd name="T99" fmla="*/ 30 h 42"/>
              <a:gd name="T100" fmla="*/ 32 w 50"/>
              <a:gd name="T101" fmla="*/ 26 h 42"/>
              <a:gd name="T102" fmla="*/ 28 w 50"/>
              <a:gd name="T103" fmla="*/ 26 h 42"/>
              <a:gd name="T104" fmla="*/ 24 w 50"/>
              <a:gd name="T105" fmla="*/ 26 h 42"/>
              <a:gd name="T106" fmla="*/ 44 w 50"/>
              <a:gd name="T107" fmla="*/ 34 h 42"/>
              <a:gd name="T108" fmla="*/ 44 w 50"/>
              <a:gd name="T109" fmla="*/ 34 h 42"/>
              <a:gd name="T110" fmla="*/ 48 w 50"/>
              <a:gd name="T111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" h="42">
                <a:moveTo>
                  <a:pt x="24" y="26"/>
                </a:moveTo>
                <a:lnTo>
                  <a:pt x="24" y="26"/>
                </a:lnTo>
                <a:lnTo>
                  <a:pt x="24" y="26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8" y="4"/>
                </a:lnTo>
                <a:lnTo>
                  <a:pt x="28" y="4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40" y="20"/>
                </a:lnTo>
                <a:lnTo>
                  <a:pt x="40" y="20"/>
                </a:lnTo>
                <a:lnTo>
                  <a:pt x="40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8" y="24"/>
                </a:lnTo>
                <a:lnTo>
                  <a:pt x="48" y="24"/>
                </a:lnTo>
                <a:lnTo>
                  <a:pt x="48" y="24"/>
                </a:lnTo>
                <a:lnTo>
                  <a:pt x="48" y="24"/>
                </a:lnTo>
                <a:lnTo>
                  <a:pt x="50" y="24"/>
                </a:lnTo>
                <a:lnTo>
                  <a:pt x="50" y="24"/>
                </a:lnTo>
                <a:lnTo>
                  <a:pt x="50" y="24"/>
                </a:lnTo>
                <a:lnTo>
                  <a:pt x="50" y="26"/>
                </a:lnTo>
                <a:lnTo>
                  <a:pt x="50" y="26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6"/>
                </a:lnTo>
                <a:lnTo>
                  <a:pt x="44" y="26"/>
                </a:lnTo>
                <a:lnTo>
                  <a:pt x="40" y="26"/>
                </a:lnTo>
                <a:lnTo>
                  <a:pt x="40" y="26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26"/>
                </a:lnTo>
                <a:lnTo>
                  <a:pt x="36" y="26"/>
                </a:lnTo>
                <a:lnTo>
                  <a:pt x="36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8" y="34"/>
                </a:move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0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4" name="Freeform 72">
            <a:extLst>
              <a:ext uri="{FF2B5EF4-FFF2-40B4-BE49-F238E27FC236}">
                <a16:creationId xmlns:a16="http://schemas.microsoft.com/office/drawing/2014/main" id="{C3263570-65A3-4585-A790-9F19A4000BB7}"/>
              </a:ext>
            </a:extLst>
          </p:cNvPr>
          <p:cNvSpPr>
            <a:spLocks/>
          </p:cNvSpPr>
          <p:nvPr/>
        </p:nvSpPr>
        <p:spPr bwMode="auto">
          <a:xfrm>
            <a:off x="3937403" y="4131730"/>
            <a:ext cx="50800" cy="34925"/>
          </a:xfrm>
          <a:custGeom>
            <a:avLst/>
            <a:gdLst>
              <a:gd name="T0" fmla="*/ 32 w 32"/>
              <a:gd name="T1" fmla="*/ 16 h 22"/>
              <a:gd name="T2" fmla="*/ 32 w 32"/>
              <a:gd name="T3" fmla="*/ 16 h 22"/>
              <a:gd name="T4" fmla="*/ 32 w 32"/>
              <a:gd name="T5" fmla="*/ 18 h 22"/>
              <a:gd name="T6" fmla="*/ 32 w 32"/>
              <a:gd name="T7" fmla="*/ 18 h 22"/>
              <a:gd name="T8" fmla="*/ 32 w 32"/>
              <a:gd name="T9" fmla="*/ 18 h 22"/>
              <a:gd name="T10" fmla="*/ 32 w 32"/>
              <a:gd name="T11" fmla="*/ 22 h 22"/>
              <a:gd name="T12" fmla="*/ 28 w 32"/>
              <a:gd name="T13" fmla="*/ 22 h 22"/>
              <a:gd name="T14" fmla="*/ 28 w 32"/>
              <a:gd name="T15" fmla="*/ 22 h 22"/>
              <a:gd name="T16" fmla="*/ 22 w 32"/>
              <a:gd name="T17" fmla="*/ 22 h 22"/>
              <a:gd name="T18" fmla="*/ 22 w 32"/>
              <a:gd name="T19" fmla="*/ 18 h 22"/>
              <a:gd name="T20" fmla="*/ 22 w 32"/>
              <a:gd name="T21" fmla="*/ 18 h 22"/>
              <a:gd name="T22" fmla="*/ 22 w 32"/>
              <a:gd name="T23" fmla="*/ 22 h 22"/>
              <a:gd name="T24" fmla="*/ 18 w 32"/>
              <a:gd name="T25" fmla="*/ 22 h 22"/>
              <a:gd name="T26" fmla="*/ 18 w 32"/>
              <a:gd name="T27" fmla="*/ 18 h 22"/>
              <a:gd name="T28" fmla="*/ 14 w 32"/>
              <a:gd name="T29" fmla="*/ 18 h 22"/>
              <a:gd name="T30" fmla="*/ 14 w 32"/>
              <a:gd name="T31" fmla="*/ 18 h 22"/>
              <a:gd name="T32" fmla="*/ 10 w 32"/>
              <a:gd name="T33" fmla="*/ 16 h 22"/>
              <a:gd name="T34" fmla="*/ 8 w 32"/>
              <a:gd name="T35" fmla="*/ 16 h 22"/>
              <a:gd name="T36" fmla="*/ 4 w 32"/>
              <a:gd name="T37" fmla="*/ 16 h 22"/>
              <a:gd name="T38" fmla="*/ 4 w 32"/>
              <a:gd name="T39" fmla="*/ 16 h 22"/>
              <a:gd name="T40" fmla="*/ 4 w 32"/>
              <a:gd name="T41" fmla="*/ 16 h 22"/>
              <a:gd name="T42" fmla="*/ 0 w 32"/>
              <a:gd name="T43" fmla="*/ 12 h 22"/>
              <a:gd name="T44" fmla="*/ 0 w 32"/>
              <a:gd name="T45" fmla="*/ 8 h 22"/>
              <a:gd name="T46" fmla="*/ 4 w 32"/>
              <a:gd name="T47" fmla="*/ 8 h 22"/>
              <a:gd name="T48" fmla="*/ 8 w 32"/>
              <a:gd name="T49" fmla="*/ 4 h 22"/>
              <a:gd name="T50" fmla="*/ 8 w 32"/>
              <a:gd name="T51" fmla="*/ 4 h 22"/>
              <a:gd name="T52" fmla="*/ 8 w 32"/>
              <a:gd name="T53" fmla="*/ 4 h 22"/>
              <a:gd name="T54" fmla="*/ 8 w 32"/>
              <a:gd name="T55" fmla="*/ 4 h 22"/>
              <a:gd name="T56" fmla="*/ 8 w 32"/>
              <a:gd name="T57" fmla="*/ 0 h 22"/>
              <a:gd name="T58" fmla="*/ 10 w 32"/>
              <a:gd name="T59" fmla="*/ 0 h 22"/>
              <a:gd name="T60" fmla="*/ 10 w 32"/>
              <a:gd name="T61" fmla="*/ 0 h 22"/>
              <a:gd name="T62" fmla="*/ 14 w 32"/>
              <a:gd name="T63" fmla="*/ 0 h 22"/>
              <a:gd name="T64" fmla="*/ 14 w 32"/>
              <a:gd name="T65" fmla="*/ 4 h 22"/>
              <a:gd name="T66" fmla="*/ 14 w 32"/>
              <a:gd name="T67" fmla="*/ 4 h 22"/>
              <a:gd name="T68" fmla="*/ 18 w 32"/>
              <a:gd name="T69" fmla="*/ 4 h 22"/>
              <a:gd name="T70" fmla="*/ 18 w 32"/>
              <a:gd name="T71" fmla="*/ 4 h 22"/>
              <a:gd name="T72" fmla="*/ 18 w 32"/>
              <a:gd name="T73" fmla="*/ 8 h 22"/>
              <a:gd name="T74" fmla="*/ 18 w 32"/>
              <a:gd name="T75" fmla="*/ 8 h 22"/>
              <a:gd name="T76" fmla="*/ 22 w 32"/>
              <a:gd name="T77" fmla="*/ 8 h 22"/>
              <a:gd name="T78" fmla="*/ 22 w 32"/>
              <a:gd name="T79" fmla="*/ 8 h 22"/>
              <a:gd name="T80" fmla="*/ 22 w 32"/>
              <a:gd name="T81" fmla="*/ 12 h 22"/>
              <a:gd name="T82" fmla="*/ 24 w 32"/>
              <a:gd name="T83" fmla="*/ 12 h 22"/>
              <a:gd name="T84" fmla="*/ 24 w 32"/>
              <a:gd name="T85" fmla="*/ 12 h 22"/>
              <a:gd name="T86" fmla="*/ 24 w 32"/>
              <a:gd name="T87" fmla="*/ 8 h 22"/>
              <a:gd name="T88" fmla="*/ 28 w 32"/>
              <a:gd name="T89" fmla="*/ 8 h 22"/>
              <a:gd name="T90" fmla="*/ 28 w 32"/>
              <a:gd name="T91" fmla="*/ 12 h 22"/>
              <a:gd name="T92" fmla="*/ 28 w 32"/>
              <a:gd name="T93" fmla="*/ 12 h 22"/>
              <a:gd name="T94" fmla="*/ 32 w 32"/>
              <a:gd name="T95" fmla="*/ 12 h 22"/>
              <a:gd name="T96" fmla="*/ 32 w 32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" h="22">
                <a:moveTo>
                  <a:pt x="32" y="12"/>
                </a:moveTo>
                <a:lnTo>
                  <a:pt x="32" y="12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4" y="22"/>
                </a:lnTo>
                <a:lnTo>
                  <a:pt x="24" y="22"/>
                </a:lnTo>
                <a:lnTo>
                  <a:pt x="22" y="22"/>
                </a:lnTo>
                <a:lnTo>
                  <a:pt x="22" y="22"/>
                </a:lnTo>
                <a:lnTo>
                  <a:pt x="22" y="18"/>
                </a:lnTo>
                <a:lnTo>
                  <a:pt x="22" y="18"/>
                </a:lnTo>
                <a:lnTo>
                  <a:pt x="18" y="18"/>
                </a:lnTo>
                <a:lnTo>
                  <a:pt x="22" y="22"/>
                </a:lnTo>
                <a:lnTo>
                  <a:pt x="22" y="18"/>
                </a:lnTo>
                <a:lnTo>
                  <a:pt x="22" y="18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4"/>
                </a:lnTo>
                <a:lnTo>
                  <a:pt x="14" y="0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4"/>
                </a:lnTo>
                <a:lnTo>
                  <a:pt x="18" y="4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5" name="Freeform 73">
            <a:extLst>
              <a:ext uri="{FF2B5EF4-FFF2-40B4-BE49-F238E27FC236}">
                <a16:creationId xmlns:a16="http://schemas.microsoft.com/office/drawing/2014/main" id="{CFECF0FF-5E6E-4782-8644-DF8C208872F5}"/>
              </a:ext>
            </a:extLst>
          </p:cNvPr>
          <p:cNvSpPr>
            <a:spLocks noEditPoints="1"/>
          </p:cNvSpPr>
          <p:nvPr/>
        </p:nvSpPr>
        <p:spPr bwMode="auto">
          <a:xfrm>
            <a:off x="4321578" y="1747305"/>
            <a:ext cx="1365250" cy="993775"/>
          </a:xfrm>
          <a:custGeom>
            <a:avLst/>
            <a:gdLst>
              <a:gd name="T0" fmla="*/ 472 w 860"/>
              <a:gd name="T1" fmla="*/ 18 h 626"/>
              <a:gd name="T2" fmla="*/ 342 w 860"/>
              <a:gd name="T3" fmla="*/ 34 h 626"/>
              <a:gd name="T4" fmla="*/ 738 w 860"/>
              <a:gd name="T5" fmla="*/ 60 h 626"/>
              <a:gd name="T6" fmla="*/ 764 w 860"/>
              <a:gd name="T7" fmla="*/ 160 h 626"/>
              <a:gd name="T8" fmla="*/ 734 w 860"/>
              <a:gd name="T9" fmla="*/ 204 h 626"/>
              <a:gd name="T10" fmla="*/ 742 w 860"/>
              <a:gd name="T11" fmla="*/ 256 h 626"/>
              <a:gd name="T12" fmla="*/ 234 w 860"/>
              <a:gd name="T13" fmla="*/ 284 h 626"/>
              <a:gd name="T14" fmla="*/ 246 w 860"/>
              <a:gd name="T15" fmla="*/ 294 h 626"/>
              <a:gd name="T16" fmla="*/ 252 w 860"/>
              <a:gd name="T17" fmla="*/ 314 h 626"/>
              <a:gd name="T18" fmla="*/ 506 w 860"/>
              <a:gd name="T19" fmla="*/ 484 h 626"/>
              <a:gd name="T20" fmla="*/ 332 w 860"/>
              <a:gd name="T21" fmla="*/ 578 h 626"/>
              <a:gd name="T22" fmla="*/ 418 w 860"/>
              <a:gd name="T23" fmla="*/ 622 h 626"/>
              <a:gd name="T24" fmla="*/ 308 w 860"/>
              <a:gd name="T25" fmla="*/ 398 h 626"/>
              <a:gd name="T26" fmla="*/ 312 w 860"/>
              <a:gd name="T27" fmla="*/ 366 h 626"/>
              <a:gd name="T28" fmla="*/ 268 w 860"/>
              <a:gd name="T29" fmla="*/ 320 h 626"/>
              <a:gd name="T30" fmla="*/ 256 w 860"/>
              <a:gd name="T31" fmla="*/ 306 h 626"/>
              <a:gd name="T32" fmla="*/ 200 w 860"/>
              <a:gd name="T33" fmla="*/ 238 h 626"/>
              <a:gd name="T34" fmla="*/ 86 w 860"/>
              <a:gd name="T35" fmla="*/ 216 h 626"/>
              <a:gd name="T36" fmla="*/ 86 w 860"/>
              <a:gd name="T37" fmla="*/ 190 h 626"/>
              <a:gd name="T38" fmla="*/ 30 w 860"/>
              <a:gd name="T39" fmla="*/ 172 h 626"/>
              <a:gd name="T40" fmla="*/ 122 w 860"/>
              <a:gd name="T41" fmla="*/ 104 h 626"/>
              <a:gd name="T42" fmla="*/ 178 w 860"/>
              <a:gd name="T43" fmla="*/ 52 h 626"/>
              <a:gd name="T44" fmla="*/ 276 w 860"/>
              <a:gd name="T45" fmla="*/ 60 h 626"/>
              <a:gd name="T46" fmla="*/ 406 w 860"/>
              <a:gd name="T47" fmla="*/ 56 h 626"/>
              <a:gd name="T48" fmla="*/ 464 w 860"/>
              <a:gd name="T49" fmla="*/ 26 h 626"/>
              <a:gd name="T50" fmla="*/ 418 w 860"/>
              <a:gd name="T51" fmla="*/ 12 h 626"/>
              <a:gd name="T52" fmla="*/ 524 w 860"/>
              <a:gd name="T53" fmla="*/ 4 h 626"/>
              <a:gd name="T54" fmla="*/ 584 w 860"/>
              <a:gd name="T55" fmla="*/ 18 h 626"/>
              <a:gd name="T56" fmla="*/ 678 w 860"/>
              <a:gd name="T57" fmla="*/ 16 h 626"/>
              <a:gd name="T58" fmla="*/ 606 w 860"/>
              <a:gd name="T59" fmla="*/ 44 h 626"/>
              <a:gd name="T60" fmla="*/ 692 w 860"/>
              <a:gd name="T61" fmla="*/ 48 h 626"/>
              <a:gd name="T62" fmla="*/ 786 w 860"/>
              <a:gd name="T63" fmla="*/ 52 h 626"/>
              <a:gd name="T64" fmla="*/ 748 w 860"/>
              <a:gd name="T65" fmla="*/ 90 h 626"/>
              <a:gd name="T66" fmla="*/ 756 w 860"/>
              <a:gd name="T67" fmla="*/ 124 h 626"/>
              <a:gd name="T68" fmla="*/ 744 w 860"/>
              <a:gd name="T69" fmla="*/ 178 h 626"/>
              <a:gd name="T70" fmla="*/ 726 w 860"/>
              <a:gd name="T71" fmla="*/ 208 h 626"/>
              <a:gd name="T72" fmla="*/ 734 w 860"/>
              <a:gd name="T73" fmla="*/ 238 h 626"/>
              <a:gd name="T74" fmla="*/ 738 w 860"/>
              <a:gd name="T75" fmla="*/ 280 h 626"/>
              <a:gd name="T76" fmla="*/ 660 w 860"/>
              <a:gd name="T77" fmla="*/ 294 h 626"/>
              <a:gd name="T78" fmla="*/ 704 w 860"/>
              <a:gd name="T79" fmla="*/ 328 h 626"/>
              <a:gd name="T80" fmla="*/ 688 w 860"/>
              <a:gd name="T81" fmla="*/ 358 h 626"/>
              <a:gd name="T82" fmla="*/ 632 w 860"/>
              <a:gd name="T83" fmla="*/ 358 h 626"/>
              <a:gd name="T84" fmla="*/ 704 w 860"/>
              <a:gd name="T85" fmla="*/ 388 h 626"/>
              <a:gd name="T86" fmla="*/ 580 w 860"/>
              <a:gd name="T87" fmla="*/ 426 h 626"/>
              <a:gd name="T88" fmla="*/ 502 w 860"/>
              <a:gd name="T89" fmla="*/ 484 h 626"/>
              <a:gd name="T90" fmla="*/ 458 w 860"/>
              <a:gd name="T91" fmla="*/ 530 h 626"/>
              <a:gd name="T92" fmla="*/ 436 w 860"/>
              <a:gd name="T93" fmla="*/ 578 h 626"/>
              <a:gd name="T94" fmla="*/ 420 w 860"/>
              <a:gd name="T95" fmla="*/ 618 h 626"/>
              <a:gd name="T96" fmla="*/ 388 w 860"/>
              <a:gd name="T97" fmla="*/ 596 h 626"/>
              <a:gd name="T98" fmla="*/ 332 w 860"/>
              <a:gd name="T99" fmla="*/ 578 h 626"/>
              <a:gd name="T100" fmla="*/ 306 w 860"/>
              <a:gd name="T101" fmla="*/ 534 h 626"/>
              <a:gd name="T102" fmla="*/ 302 w 860"/>
              <a:gd name="T103" fmla="*/ 518 h 626"/>
              <a:gd name="T104" fmla="*/ 286 w 860"/>
              <a:gd name="T105" fmla="*/ 482 h 626"/>
              <a:gd name="T106" fmla="*/ 278 w 860"/>
              <a:gd name="T107" fmla="*/ 462 h 626"/>
              <a:gd name="T108" fmla="*/ 290 w 860"/>
              <a:gd name="T109" fmla="*/ 436 h 626"/>
              <a:gd name="T110" fmla="*/ 278 w 860"/>
              <a:gd name="T111" fmla="*/ 432 h 626"/>
              <a:gd name="T112" fmla="*/ 306 w 860"/>
              <a:gd name="T113" fmla="*/ 418 h 626"/>
              <a:gd name="T114" fmla="*/ 768 w 860"/>
              <a:gd name="T115" fmla="*/ 216 h 626"/>
              <a:gd name="T116" fmla="*/ 712 w 860"/>
              <a:gd name="T117" fmla="*/ 310 h 626"/>
              <a:gd name="T118" fmla="*/ 648 w 860"/>
              <a:gd name="T119" fmla="*/ 358 h 626"/>
              <a:gd name="T120" fmla="*/ 264 w 860"/>
              <a:gd name="T121" fmla="*/ 380 h 626"/>
              <a:gd name="T122" fmla="*/ 610 w 860"/>
              <a:gd name="T123" fmla="*/ 426 h 626"/>
              <a:gd name="T124" fmla="*/ 462 w 860"/>
              <a:gd name="T125" fmla="*/ 518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0" h="626">
                <a:moveTo>
                  <a:pt x="472" y="8"/>
                </a:moveTo>
                <a:lnTo>
                  <a:pt x="476" y="8"/>
                </a:lnTo>
                <a:lnTo>
                  <a:pt x="480" y="8"/>
                </a:lnTo>
                <a:lnTo>
                  <a:pt x="480" y="12"/>
                </a:lnTo>
                <a:lnTo>
                  <a:pt x="476" y="12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close/>
                <a:moveTo>
                  <a:pt x="480" y="16"/>
                </a:moveTo>
                <a:lnTo>
                  <a:pt x="476" y="16"/>
                </a:lnTo>
                <a:lnTo>
                  <a:pt x="472" y="16"/>
                </a:lnTo>
                <a:lnTo>
                  <a:pt x="468" y="16"/>
                </a:lnTo>
                <a:lnTo>
                  <a:pt x="468" y="12"/>
                </a:lnTo>
                <a:lnTo>
                  <a:pt x="464" y="12"/>
                </a:lnTo>
                <a:lnTo>
                  <a:pt x="462" y="12"/>
                </a:lnTo>
                <a:lnTo>
                  <a:pt x="458" y="12"/>
                </a:lnTo>
                <a:lnTo>
                  <a:pt x="458" y="8"/>
                </a:lnTo>
                <a:lnTo>
                  <a:pt x="462" y="8"/>
                </a:lnTo>
                <a:lnTo>
                  <a:pt x="464" y="12"/>
                </a:lnTo>
                <a:lnTo>
                  <a:pt x="468" y="12"/>
                </a:lnTo>
                <a:lnTo>
                  <a:pt x="472" y="12"/>
                </a:lnTo>
                <a:lnTo>
                  <a:pt x="476" y="12"/>
                </a:lnTo>
                <a:lnTo>
                  <a:pt x="476" y="16"/>
                </a:lnTo>
                <a:lnTo>
                  <a:pt x="480" y="16"/>
                </a:lnTo>
                <a:lnTo>
                  <a:pt x="484" y="16"/>
                </a:lnTo>
                <a:lnTo>
                  <a:pt x="480" y="16"/>
                </a:lnTo>
                <a:lnTo>
                  <a:pt x="480" y="16"/>
                </a:lnTo>
                <a:lnTo>
                  <a:pt x="480" y="16"/>
                </a:lnTo>
                <a:close/>
                <a:moveTo>
                  <a:pt x="446" y="12"/>
                </a:moveTo>
                <a:lnTo>
                  <a:pt x="442" y="12"/>
                </a:lnTo>
                <a:lnTo>
                  <a:pt x="446" y="8"/>
                </a:lnTo>
                <a:lnTo>
                  <a:pt x="450" y="12"/>
                </a:lnTo>
                <a:lnTo>
                  <a:pt x="446" y="12"/>
                </a:lnTo>
                <a:lnTo>
                  <a:pt x="446" y="12"/>
                </a:lnTo>
                <a:lnTo>
                  <a:pt x="446" y="12"/>
                </a:lnTo>
                <a:close/>
                <a:moveTo>
                  <a:pt x="432" y="12"/>
                </a:moveTo>
                <a:lnTo>
                  <a:pt x="436" y="12"/>
                </a:lnTo>
                <a:lnTo>
                  <a:pt x="440" y="12"/>
                </a:lnTo>
                <a:lnTo>
                  <a:pt x="436" y="12"/>
                </a:lnTo>
                <a:lnTo>
                  <a:pt x="432" y="12"/>
                </a:lnTo>
                <a:lnTo>
                  <a:pt x="432" y="12"/>
                </a:lnTo>
                <a:lnTo>
                  <a:pt x="432" y="12"/>
                </a:lnTo>
                <a:close/>
                <a:moveTo>
                  <a:pt x="442" y="12"/>
                </a:moveTo>
                <a:lnTo>
                  <a:pt x="446" y="12"/>
                </a:lnTo>
                <a:lnTo>
                  <a:pt x="450" y="12"/>
                </a:lnTo>
                <a:lnTo>
                  <a:pt x="446" y="12"/>
                </a:lnTo>
                <a:lnTo>
                  <a:pt x="442" y="12"/>
                </a:lnTo>
                <a:lnTo>
                  <a:pt x="442" y="12"/>
                </a:lnTo>
                <a:lnTo>
                  <a:pt x="442" y="12"/>
                </a:lnTo>
                <a:close/>
                <a:moveTo>
                  <a:pt x="488" y="16"/>
                </a:moveTo>
                <a:lnTo>
                  <a:pt x="484" y="16"/>
                </a:lnTo>
                <a:lnTo>
                  <a:pt x="488" y="16"/>
                </a:lnTo>
                <a:lnTo>
                  <a:pt x="490" y="16"/>
                </a:lnTo>
                <a:lnTo>
                  <a:pt x="494" y="16"/>
                </a:lnTo>
                <a:lnTo>
                  <a:pt x="490" y="16"/>
                </a:lnTo>
                <a:lnTo>
                  <a:pt x="488" y="16"/>
                </a:lnTo>
                <a:lnTo>
                  <a:pt x="488" y="16"/>
                </a:lnTo>
                <a:lnTo>
                  <a:pt x="488" y="16"/>
                </a:lnTo>
                <a:close/>
                <a:moveTo>
                  <a:pt x="468" y="18"/>
                </a:moveTo>
                <a:lnTo>
                  <a:pt x="464" y="18"/>
                </a:lnTo>
                <a:lnTo>
                  <a:pt x="462" y="18"/>
                </a:lnTo>
                <a:lnTo>
                  <a:pt x="458" y="18"/>
                </a:lnTo>
                <a:lnTo>
                  <a:pt x="454" y="18"/>
                </a:lnTo>
                <a:lnTo>
                  <a:pt x="450" y="16"/>
                </a:lnTo>
                <a:lnTo>
                  <a:pt x="446" y="16"/>
                </a:lnTo>
                <a:lnTo>
                  <a:pt x="450" y="16"/>
                </a:lnTo>
                <a:lnTo>
                  <a:pt x="454" y="16"/>
                </a:lnTo>
                <a:lnTo>
                  <a:pt x="458" y="16"/>
                </a:lnTo>
                <a:lnTo>
                  <a:pt x="462" y="18"/>
                </a:lnTo>
                <a:lnTo>
                  <a:pt x="464" y="18"/>
                </a:lnTo>
                <a:lnTo>
                  <a:pt x="468" y="18"/>
                </a:lnTo>
                <a:lnTo>
                  <a:pt x="468" y="18"/>
                </a:lnTo>
                <a:lnTo>
                  <a:pt x="468" y="18"/>
                </a:lnTo>
                <a:close/>
                <a:moveTo>
                  <a:pt x="472" y="18"/>
                </a:moveTo>
                <a:lnTo>
                  <a:pt x="468" y="18"/>
                </a:lnTo>
                <a:lnTo>
                  <a:pt x="464" y="18"/>
                </a:lnTo>
                <a:lnTo>
                  <a:pt x="464" y="16"/>
                </a:lnTo>
                <a:lnTo>
                  <a:pt x="462" y="16"/>
                </a:lnTo>
                <a:lnTo>
                  <a:pt x="458" y="16"/>
                </a:lnTo>
                <a:lnTo>
                  <a:pt x="462" y="16"/>
                </a:lnTo>
                <a:lnTo>
                  <a:pt x="464" y="16"/>
                </a:lnTo>
                <a:lnTo>
                  <a:pt x="468" y="16"/>
                </a:lnTo>
                <a:lnTo>
                  <a:pt x="472" y="16"/>
                </a:lnTo>
                <a:lnTo>
                  <a:pt x="476" y="16"/>
                </a:lnTo>
                <a:lnTo>
                  <a:pt x="476" y="18"/>
                </a:lnTo>
                <a:lnTo>
                  <a:pt x="472" y="18"/>
                </a:lnTo>
                <a:lnTo>
                  <a:pt x="472" y="18"/>
                </a:lnTo>
                <a:lnTo>
                  <a:pt x="472" y="18"/>
                </a:lnTo>
                <a:close/>
                <a:moveTo>
                  <a:pt x="368" y="22"/>
                </a:moveTo>
                <a:lnTo>
                  <a:pt x="364" y="22"/>
                </a:lnTo>
                <a:lnTo>
                  <a:pt x="368" y="22"/>
                </a:lnTo>
                <a:lnTo>
                  <a:pt x="372" y="22"/>
                </a:lnTo>
                <a:lnTo>
                  <a:pt x="376" y="22"/>
                </a:lnTo>
                <a:lnTo>
                  <a:pt x="372" y="22"/>
                </a:lnTo>
                <a:lnTo>
                  <a:pt x="368" y="22"/>
                </a:lnTo>
                <a:lnTo>
                  <a:pt x="368" y="22"/>
                </a:lnTo>
                <a:lnTo>
                  <a:pt x="368" y="22"/>
                </a:lnTo>
                <a:close/>
                <a:moveTo>
                  <a:pt x="350" y="26"/>
                </a:moveTo>
                <a:lnTo>
                  <a:pt x="346" y="26"/>
                </a:lnTo>
                <a:lnTo>
                  <a:pt x="346" y="22"/>
                </a:lnTo>
                <a:lnTo>
                  <a:pt x="350" y="22"/>
                </a:lnTo>
                <a:lnTo>
                  <a:pt x="354" y="22"/>
                </a:lnTo>
                <a:lnTo>
                  <a:pt x="358" y="22"/>
                </a:lnTo>
                <a:lnTo>
                  <a:pt x="362" y="22"/>
                </a:lnTo>
                <a:lnTo>
                  <a:pt x="362" y="26"/>
                </a:lnTo>
                <a:lnTo>
                  <a:pt x="358" y="26"/>
                </a:lnTo>
                <a:lnTo>
                  <a:pt x="354" y="26"/>
                </a:lnTo>
                <a:lnTo>
                  <a:pt x="350" y="26"/>
                </a:lnTo>
                <a:lnTo>
                  <a:pt x="350" y="26"/>
                </a:lnTo>
                <a:lnTo>
                  <a:pt x="350" y="26"/>
                </a:lnTo>
                <a:close/>
                <a:moveTo>
                  <a:pt x="394" y="48"/>
                </a:moveTo>
                <a:lnTo>
                  <a:pt x="392" y="44"/>
                </a:lnTo>
                <a:lnTo>
                  <a:pt x="388" y="44"/>
                </a:lnTo>
                <a:lnTo>
                  <a:pt x="388" y="42"/>
                </a:lnTo>
                <a:lnTo>
                  <a:pt x="384" y="42"/>
                </a:lnTo>
                <a:lnTo>
                  <a:pt x="380" y="42"/>
                </a:lnTo>
                <a:lnTo>
                  <a:pt x="376" y="42"/>
                </a:lnTo>
                <a:lnTo>
                  <a:pt x="372" y="42"/>
                </a:lnTo>
                <a:lnTo>
                  <a:pt x="368" y="38"/>
                </a:lnTo>
                <a:lnTo>
                  <a:pt x="364" y="38"/>
                </a:lnTo>
                <a:lnTo>
                  <a:pt x="364" y="34"/>
                </a:lnTo>
                <a:lnTo>
                  <a:pt x="362" y="34"/>
                </a:lnTo>
                <a:lnTo>
                  <a:pt x="362" y="30"/>
                </a:lnTo>
                <a:lnTo>
                  <a:pt x="358" y="30"/>
                </a:lnTo>
                <a:lnTo>
                  <a:pt x="362" y="30"/>
                </a:lnTo>
                <a:lnTo>
                  <a:pt x="364" y="30"/>
                </a:lnTo>
                <a:lnTo>
                  <a:pt x="368" y="30"/>
                </a:lnTo>
                <a:lnTo>
                  <a:pt x="372" y="30"/>
                </a:lnTo>
                <a:lnTo>
                  <a:pt x="376" y="30"/>
                </a:lnTo>
                <a:lnTo>
                  <a:pt x="380" y="30"/>
                </a:lnTo>
                <a:lnTo>
                  <a:pt x="384" y="30"/>
                </a:lnTo>
                <a:lnTo>
                  <a:pt x="392" y="34"/>
                </a:lnTo>
                <a:lnTo>
                  <a:pt x="394" y="34"/>
                </a:lnTo>
                <a:lnTo>
                  <a:pt x="398" y="34"/>
                </a:lnTo>
                <a:lnTo>
                  <a:pt x="398" y="38"/>
                </a:lnTo>
                <a:lnTo>
                  <a:pt x="402" y="38"/>
                </a:lnTo>
                <a:lnTo>
                  <a:pt x="402" y="42"/>
                </a:lnTo>
                <a:lnTo>
                  <a:pt x="398" y="42"/>
                </a:lnTo>
                <a:lnTo>
                  <a:pt x="394" y="42"/>
                </a:lnTo>
                <a:lnTo>
                  <a:pt x="394" y="44"/>
                </a:lnTo>
                <a:lnTo>
                  <a:pt x="398" y="44"/>
                </a:lnTo>
                <a:lnTo>
                  <a:pt x="398" y="48"/>
                </a:lnTo>
                <a:lnTo>
                  <a:pt x="394" y="48"/>
                </a:lnTo>
                <a:lnTo>
                  <a:pt x="394" y="48"/>
                </a:lnTo>
                <a:lnTo>
                  <a:pt x="394" y="48"/>
                </a:lnTo>
                <a:close/>
                <a:moveTo>
                  <a:pt x="350" y="38"/>
                </a:moveTo>
                <a:lnTo>
                  <a:pt x="346" y="34"/>
                </a:lnTo>
                <a:lnTo>
                  <a:pt x="342" y="34"/>
                </a:lnTo>
                <a:lnTo>
                  <a:pt x="346" y="34"/>
                </a:lnTo>
                <a:lnTo>
                  <a:pt x="350" y="34"/>
                </a:lnTo>
                <a:lnTo>
                  <a:pt x="354" y="34"/>
                </a:lnTo>
                <a:lnTo>
                  <a:pt x="350" y="38"/>
                </a:lnTo>
                <a:lnTo>
                  <a:pt x="350" y="38"/>
                </a:lnTo>
                <a:lnTo>
                  <a:pt x="350" y="38"/>
                </a:lnTo>
                <a:close/>
                <a:moveTo>
                  <a:pt x="308" y="48"/>
                </a:moveTo>
                <a:lnTo>
                  <a:pt x="306" y="48"/>
                </a:lnTo>
                <a:lnTo>
                  <a:pt x="302" y="48"/>
                </a:lnTo>
                <a:lnTo>
                  <a:pt x="298" y="48"/>
                </a:lnTo>
                <a:lnTo>
                  <a:pt x="294" y="48"/>
                </a:lnTo>
                <a:lnTo>
                  <a:pt x="290" y="48"/>
                </a:lnTo>
                <a:lnTo>
                  <a:pt x="286" y="48"/>
                </a:lnTo>
                <a:lnTo>
                  <a:pt x="282" y="48"/>
                </a:lnTo>
                <a:lnTo>
                  <a:pt x="282" y="44"/>
                </a:lnTo>
                <a:lnTo>
                  <a:pt x="278" y="44"/>
                </a:lnTo>
                <a:lnTo>
                  <a:pt x="278" y="42"/>
                </a:lnTo>
                <a:lnTo>
                  <a:pt x="282" y="42"/>
                </a:lnTo>
                <a:lnTo>
                  <a:pt x="286" y="42"/>
                </a:lnTo>
                <a:lnTo>
                  <a:pt x="290" y="42"/>
                </a:lnTo>
                <a:lnTo>
                  <a:pt x="286" y="42"/>
                </a:lnTo>
                <a:lnTo>
                  <a:pt x="290" y="42"/>
                </a:lnTo>
                <a:lnTo>
                  <a:pt x="290" y="44"/>
                </a:lnTo>
                <a:lnTo>
                  <a:pt x="294" y="44"/>
                </a:lnTo>
                <a:lnTo>
                  <a:pt x="298" y="44"/>
                </a:lnTo>
                <a:lnTo>
                  <a:pt x="306" y="48"/>
                </a:lnTo>
                <a:lnTo>
                  <a:pt x="308" y="48"/>
                </a:lnTo>
                <a:lnTo>
                  <a:pt x="308" y="48"/>
                </a:lnTo>
                <a:lnTo>
                  <a:pt x="308" y="48"/>
                </a:lnTo>
                <a:close/>
                <a:moveTo>
                  <a:pt x="294" y="42"/>
                </a:moveTo>
                <a:lnTo>
                  <a:pt x="298" y="42"/>
                </a:lnTo>
                <a:lnTo>
                  <a:pt x="298" y="44"/>
                </a:lnTo>
                <a:lnTo>
                  <a:pt x="294" y="44"/>
                </a:lnTo>
                <a:lnTo>
                  <a:pt x="294" y="42"/>
                </a:lnTo>
                <a:lnTo>
                  <a:pt x="294" y="42"/>
                </a:lnTo>
                <a:lnTo>
                  <a:pt x="294" y="42"/>
                </a:lnTo>
                <a:close/>
                <a:moveTo>
                  <a:pt x="764" y="48"/>
                </a:moveTo>
                <a:lnTo>
                  <a:pt x="760" y="44"/>
                </a:lnTo>
                <a:lnTo>
                  <a:pt x="756" y="44"/>
                </a:lnTo>
                <a:lnTo>
                  <a:pt x="756" y="42"/>
                </a:lnTo>
                <a:lnTo>
                  <a:pt x="760" y="42"/>
                </a:lnTo>
                <a:lnTo>
                  <a:pt x="760" y="44"/>
                </a:lnTo>
                <a:lnTo>
                  <a:pt x="764" y="48"/>
                </a:lnTo>
                <a:lnTo>
                  <a:pt x="768" y="48"/>
                </a:lnTo>
                <a:lnTo>
                  <a:pt x="764" y="48"/>
                </a:lnTo>
                <a:lnTo>
                  <a:pt x="764" y="48"/>
                </a:lnTo>
                <a:lnTo>
                  <a:pt x="764" y="48"/>
                </a:lnTo>
                <a:close/>
                <a:moveTo>
                  <a:pt x="744" y="52"/>
                </a:moveTo>
                <a:lnTo>
                  <a:pt x="742" y="48"/>
                </a:lnTo>
                <a:lnTo>
                  <a:pt x="738" y="48"/>
                </a:lnTo>
                <a:lnTo>
                  <a:pt x="738" y="44"/>
                </a:lnTo>
                <a:lnTo>
                  <a:pt x="742" y="44"/>
                </a:lnTo>
                <a:lnTo>
                  <a:pt x="744" y="44"/>
                </a:lnTo>
                <a:lnTo>
                  <a:pt x="744" y="48"/>
                </a:lnTo>
                <a:lnTo>
                  <a:pt x="748" y="48"/>
                </a:lnTo>
                <a:lnTo>
                  <a:pt x="752" y="48"/>
                </a:lnTo>
                <a:lnTo>
                  <a:pt x="752" y="52"/>
                </a:lnTo>
                <a:lnTo>
                  <a:pt x="748" y="52"/>
                </a:lnTo>
                <a:lnTo>
                  <a:pt x="744" y="52"/>
                </a:lnTo>
                <a:lnTo>
                  <a:pt x="744" y="52"/>
                </a:lnTo>
                <a:lnTo>
                  <a:pt x="744" y="52"/>
                </a:lnTo>
                <a:close/>
                <a:moveTo>
                  <a:pt x="768" y="60"/>
                </a:moveTo>
                <a:lnTo>
                  <a:pt x="764" y="60"/>
                </a:lnTo>
                <a:lnTo>
                  <a:pt x="760" y="56"/>
                </a:lnTo>
                <a:lnTo>
                  <a:pt x="764" y="56"/>
                </a:lnTo>
                <a:lnTo>
                  <a:pt x="768" y="56"/>
                </a:lnTo>
                <a:lnTo>
                  <a:pt x="770" y="56"/>
                </a:lnTo>
                <a:lnTo>
                  <a:pt x="770" y="60"/>
                </a:lnTo>
                <a:lnTo>
                  <a:pt x="774" y="60"/>
                </a:lnTo>
                <a:lnTo>
                  <a:pt x="770" y="60"/>
                </a:lnTo>
                <a:lnTo>
                  <a:pt x="768" y="60"/>
                </a:lnTo>
                <a:lnTo>
                  <a:pt x="768" y="60"/>
                </a:lnTo>
                <a:lnTo>
                  <a:pt x="768" y="60"/>
                </a:lnTo>
                <a:close/>
                <a:moveTo>
                  <a:pt x="738" y="60"/>
                </a:moveTo>
                <a:lnTo>
                  <a:pt x="734" y="56"/>
                </a:lnTo>
                <a:lnTo>
                  <a:pt x="738" y="56"/>
                </a:lnTo>
                <a:lnTo>
                  <a:pt x="742" y="60"/>
                </a:lnTo>
                <a:lnTo>
                  <a:pt x="744" y="60"/>
                </a:lnTo>
                <a:lnTo>
                  <a:pt x="742" y="60"/>
                </a:lnTo>
                <a:lnTo>
                  <a:pt x="738" y="60"/>
                </a:lnTo>
                <a:lnTo>
                  <a:pt x="738" y="60"/>
                </a:lnTo>
                <a:lnTo>
                  <a:pt x="738" y="60"/>
                </a:lnTo>
                <a:close/>
                <a:moveTo>
                  <a:pt x="86" y="90"/>
                </a:moveTo>
                <a:lnTo>
                  <a:pt x="90" y="90"/>
                </a:lnTo>
                <a:lnTo>
                  <a:pt x="94" y="90"/>
                </a:lnTo>
                <a:lnTo>
                  <a:pt x="90" y="90"/>
                </a:lnTo>
                <a:lnTo>
                  <a:pt x="86" y="90"/>
                </a:lnTo>
                <a:lnTo>
                  <a:pt x="86" y="90"/>
                </a:lnTo>
                <a:lnTo>
                  <a:pt x="86" y="90"/>
                </a:lnTo>
                <a:close/>
                <a:moveTo>
                  <a:pt x="760" y="130"/>
                </a:moveTo>
                <a:lnTo>
                  <a:pt x="760" y="134"/>
                </a:lnTo>
                <a:lnTo>
                  <a:pt x="756" y="134"/>
                </a:lnTo>
                <a:lnTo>
                  <a:pt x="756" y="130"/>
                </a:lnTo>
                <a:lnTo>
                  <a:pt x="760" y="130"/>
                </a:lnTo>
                <a:lnTo>
                  <a:pt x="760" y="130"/>
                </a:lnTo>
                <a:lnTo>
                  <a:pt x="760" y="130"/>
                </a:lnTo>
                <a:close/>
                <a:moveTo>
                  <a:pt x="782" y="130"/>
                </a:moveTo>
                <a:lnTo>
                  <a:pt x="782" y="134"/>
                </a:lnTo>
                <a:lnTo>
                  <a:pt x="778" y="134"/>
                </a:lnTo>
                <a:lnTo>
                  <a:pt x="778" y="138"/>
                </a:lnTo>
                <a:lnTo>
                  <a:pt x="774" y="138"/>
                </a:lnTo>
                <a:lnTo>
                  <a:pt x="774" y="134"/>
                </a:lnTo>
                <a:lnTo>
                  <a:pt x="778" y="130"/>
                </a:lnTo>
                <a:lnTo>
                  <a:pt x="782" y="130"/>
                </a:lnTo>
                <a:lnTo>
                  <a:pt x="782" y="130"/>
                </a:lnTo>
                <a:lnTo>
                  <a:pt x="782" y="130"/>
                </a:lnTo>
                <a:close/>
                <a:moveTo>
                  <a:pt x="774" y="146"/>
                </a:moveTo>
                <a:lnTo>
                  <a:pt x="770" y="142"/>
                </a:lnTo>
                <a:lnTo>
                  <a:pt x="774" y="142"/>
                </a:lnTo>
                <a:lnTo>
                  <a:pt x="774" y="146"/>
                </a:lnTo>
                <a:lnTo>
                  <a:pt x="774" y="146"/>
                </a:lnTo>
                <a:lnTo>
                  <a:pt x="774" y="146"/>
                </a:lnTo>
                <a:close/>
                <a:moveTo>
                  <a:pt x="770" y="146"/>
                </a:moveTo>
                <a:lnTo>
                  <a:pt x="770" y="150"/>
                </a:lnTo>
                <a:lnTo>
                  <a:pt x="768" y="150"/>
                </a:lnTo>
                <a:lnTo>
                  <a:pt x="768" y="146"/>
                </a:lnTo>
                <a:lnTo>
                  <a:pt x="770" y="146"/>
                </a:lnTo>
                <a:lnTo>
                  <a:pt x="770" y="146"/>
                </a:lnTo>
                <a:lnTo>
                  <a:pt x="770" y="146"/>
                </a:lnTo>
                <a:close/>
                <a:moveTo>
                  <a:pt x="760" y="154"/>
                </a:moveTo>
                <a:lnTo>
                  <a:pt x="764" y="158"/>
                </a:lnTo>
                <a:lnTo>
                  <a:pt x="760" y="158"/>
                </a:lnTo>
                <a:lnTo>
                  <a:pt x="756" y="158"/>
                </a:lnTo>
                <a:lnTo>
                  <a:pt x="756" y="154"/>
                </a:lnTo>
                <a:lnTo>
                  <a:pt x="760" y="154"/>
                </a:lnTo>
                <a:lnTo>
                  <a:pt x="760" y="154"/>
                </a:lnTo>
                <a:lnTo>
                  <a:pt x="760" y="154"/>
                </a:lnTo>
                <a:close/>
                <a:moveTo>
                  <a:pt x="756" y="158"/>
                </a:moveTo>
                <a:lnTo>
                  <a:pt x="752" y="158"/>
                </a:lnTo>
                <a:lnTo>
                  <a:pt x="752" y="154"/>
                </a:lnTo>
                <a:lnTo>
                  <a:pt x="756" y="154"/>
                </a:lnTo>
                <a:lnTo>
                  <a:pt x="756" y="158"/>
                </a:lnTo>
                <a:lnTo>
                  <a:pt x="756" y="158"/>
                </a:lnTo>
                <a:lnTo>
                  <a:pt x="756" y="158"/>
                </a:lnTo>
                <a:close/>
                <a:moveTo>
                  <a:pt x="760" y="160"/>
                </a:moveTo>
                <a:lnTo>
                  <a:pt x="760" y="158"/>
                </a:lnTo>
                <a:lnTo>
                  <a:pt x="764" y="158"/>
                </a:lnTo>
                <a:lnTo>
                  <a:pt x="760" y="160"/>
                </a:lnTo>
                <a:lnTo>
                  <a:pt x="760" y="160"/>
                </a:lnTo>
                <a:lnTo>
                  <a:pt x="760" y="160"/>
                </a:lnTo>
                <a:close/>
                <a:moveTo>
                  <a:pt x="744" y="160"/>
                </a:moveTo>
                <a:lnTo>
                  <a:pt x="742" y="160"/>
                </a:lnTo>
                <a:lnTo>
                  <a:pt x="738" y="160"/>
                </a:lnTo>
                <a:lnTo>
                  <a:pt x="742" y="160"/>
                </a:lnTo>
                <a:lnTo>
                  <a:pt x="744" y="160"/>
                </a:lnTo>
                <a:lnTo>
                  <a:pt x="744" y="160"/>
                </a:lnTo>
                <a:lnTo>
                  <a:pt x="744" y="160"/>
                </a:lnTo>
                <a:close/>
                <a:moveTo>
                  <a:pt x="764" y="160"/>
                </a:moveTo>
                <a:lnTo>
                  <a:pt x="764" y="164"/>
                </a:lnTo>
                <a:lnTo>
                  <a:pt x="760" y="164"/>
                </a:lnTo>
                <a:lnTo>
                  <a:pt x="760" y="160"/>
                </a:lnTo>
                <a:lnTo>
                  <a:pt x="764" y="160"/>
                </a:lnTo>
                <a:lnTo>
                  <a:pt x="768" y="160"/>
                </a:lnTo>
                <a:lnTo>
                  <a:pt x="764" y="160"/>
                </a:lnTo>
                <a:lnTo>
                  <a:pt x="764" y="160"/>
                </a:lnTo>
                <a:lnTo>
                  <a:pt x="764" y="160"/>
                </a:lnTo>
                <a:close/>
                <a:moveTo>
                  <a:pt x="734" y="164"/>
                </a:moveTo>
                <a:lnTo>
                  <a:pt x="734" y="168"/>
                </a:lnTo>
                <a:lnTo>
                  <a:pt x="730" y="168"/>
                </a:lnTo>
                <a:lnTo>
                  <a:pt x="730" y="164"/>
                </a:lnTo>
                <a:lnTo>
                  <a:pt x="734" y="164"/>
                </a:lnTo>
                <a:lnTo>
                  <a:pt x="734" y="164"/>
                </a:lnTo>
                <a:lnTo>
                  <a:pt x="734" y="164"/>
                </a:lnTo>
                <a:close/>
                <a:moveTo>
                  <a:pt x="748" y="174"/>
                </a:moveTo>
                <a:lnTo>
                  <a:pt x="748" y="178"/>
                </a:lnTo>
                <a:lnTo>
                  <a:pt x="744" y="174"/>
                </a:lnTo>
                <a:lnTo>
                  <a:pt x="742" y="174"/>
                </a:lnTo>
                <a:lnTo>
                  <a:pt x="744" y="174"/>
                </a:lnTo>
                <a:lnTo>
                  <a:pt x="748" y="174"/>
                </a:lnTo>
                <a:lnTo>
                  <a:pt x="748" y="174"/>
                </a:lnTo>
                <a:lnTo>
                  <a:pt x="748" y="174"/>
                </a:lnTo>
                <a:close/>
                <a:moveTo>
                  <a:pt x="752" y="178"/>
                </a:moveTo>
                <a:lnTo>
                  <a:pt x="748" y="178"/>
                </a:lnTo>
                <a:lnTo>
                  <a:pt x="752" y="178"/>
                </a:lnTo>
                <a:lnTo>
                  <a:pt x="752" y="178"/>
                </a:lnTo>
                <a:lnTo>
                  <a:pt x="752" y="178"/>
                </a:lnTo>
                <a:close/>
                <a:moveTo>
                  <a:pt x="96" y="178"/>
                </a:moveTo>
                <a:lnTo>
                  <a:pt x="94" y="178"/>
                </a:lnTo>
                <a:lnTo>
                  <a:pt x="90" y="178"/>
                </a:lnTo>
                <a:lnTo>
                  <a:pt x="94" y="178"/>
                </a:lnTo>
                <a:lnTo>
                  <a:pt x="96" y="178"/>
                </a:lnTo>
                <a:lnTo>
                  <a:pt x="96" y="178"/>
                </a:lnTo>
                <a:lnTo>
                  <a:pt x="96" y="178"/>
                </a:lnTo>
                <a:close/>
                <a:moveTo>
                  <a:pt x="26" y="182"/>
                </a:moveTo>
                <a:lnTo>
                  <a:pt x="26" y="178"/>
                </a:lnTo>
                <a:lnTo>
                  <a:pt x="30" y="178"/>
                </a:lnTo>
                <a:lnTo>
                  <a:pt x="34" y="178"/>
                </a:lnTo>
                <a:lnTo>
                  <a:pt x="34" y="182"/>
                </a:lnTo>
                <a:lnTo>
                  <a:pt x="38" y="182"/>
                </a:lnTo>
                <a:lnTo>
                  <a:pt x="40" y="182"/>
                </a:lnTo>
                <a:lnTo>
                  <a:pt x="38" y="182"/>
                </a:lnTo>
                <a:lnTo>
                  <a:pt x="34" y="182"/>
                </a:lnTo>
                <a:lnTo>
                  <a:pt x="30" y="182"/>
                </a:lnTo>
                <a:lnTo>
                  <a:pt x="26" y="182"/>
                </a:lnTo>
                <a:lnTo>
                  <a:pt x="22" y="182"/>
                </a:lnTo>
                <a:lnTo>
                  <a:pt x="26" y="182"/>
                </a:lnTo>
                <a:lnTo>
                  <a:pt x="26" y="182"/>
                </a:lnTo>
                <a:lnTo>
                  <a:pt x="26" y="182"/>
                </a:lnTo>
                <a:close/>
                <a:moveTo>
                  <a:pt x="10" y="182"/>
                </a:moveTo>
                <a:lnTo>
                  <a:pt x="14" y="182"/>
                </a:lnTo>
                <a:lnTo>
                  <a:pt x="18" y="182"/>
                </a:lnTo>
                <a:lnTo>
                  <a:pt x="22" y="182"/>
                </a:lnTo>
                <a:lnTo>
                  <a:pt x="18" y="186"/>
                </a:lnTo>
                <a:lnTo>
                  <a:pt x="14" y="186"/>
                </a:lnTo>
                <a:lnTo>
                  <a:pt x="10" y="186"/>
                </a:lnTo>
                <a:lnTo>
                  <a:pt x="10" y="182"/>
                </a:lnTo>
                <a:lnTo>
                  <a:pt x="8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close/>
                <a:moveTo>
                  <a:pt x="752" y="198"/>
                </a:moveTo>
                <a:lnTo>
                  <a:pt x="756" y="198"/>
                </a:lnTo>
                <a:lnTo>
                  <a:pt x="752" y="200"/>
                </a:lnTo>
                <a:lnTo>
                  <a:pt x="752" y="198"/>
                </a:lnTo>
                <a:lnTo>
                  <a:pt x="752" y="198"/>
                </a:lnTo>
                <a:lnTo>
                  <a:pt x="752" y="198"/>
                </a:lnTo>
                <a:close/>
                <a:moveTo>
                  <a:pt x="752" y="200"/>
                </a:moveTo>
                <a:lnTo>
                  <a:pt x="756" y="200"/>
                </a:lnTo>
                <a:lnTo>
                  <a:pt x="752" y="200"/>
                </a:lnTo>
                <a:lnTo>
                  <a:pt x="752" y="200"/>
                </a:lnTo>
                <a:lnTo>
                  <a:pt x="752" y="200"/>
                </a:lnTo>
                <a:close/>
                <a:moveTo>
                  <a:pt x="734" y="204"/>
                </a:moveTo>
                <a:lnTo>
                  <a:pt x="730" y="204"/>
                </a:lnTo>
                <a:lnTo>
                  <a:pt x="726" y="204"/>
                </a:lnTo>
                <a:lnTo>
                  <a:pt x="730" y="204"/>
                </a:lnTo>
                <a:lnTo>
                  <a:pt x="734" y="204"/>
                </a:lnTo>
                <a:lnTo>
                  <a:pt x="734" y="204"/>
                </a:lnTo>
                <a:lnTo>
                  <a:pt x="734" y="204"/>
                </a:lnTo>
                <a:close/>
                <a:moveTo>
                  <a:pt x="48" y="204"/>
                </a:moveTo>
                <a:lnTo>
                  <a:pt x="44" y="204"/>
                </a:lnTo>
                <a:lnTo>
                  <a:pt x="40" y="204"/>
                </a:lnTo>
                <a:lnTo>
                  <a:pt x="44" y="204"/>
                </a:lnTo>
                <a:lnTo>
                  <a:pt x="48" y="204"/>
                </a:lnTo>
                <a:lnTo>
                  <a:pt x="48" y="204"/>
                </a:lnTo>
                <a:lnTo>
                  <a:pt x="48" y="204"/>
                </a:lnTo>
                <a:close/>
                <a:moveTo>
                  <a:pt x="738" y="208"/>
                </a:moveTo>
                <a:lnTo>
                  <a:pt x="738" y="212"/>
                </a:lnTo>
                <a:lnTo>
                  <a:pt x="738" y="208"/>
                </a:lnTo>
                <a:lnTo>
                  <a:pt x="734" y="208"/>
                </a:lnTo>
                <a:lnTo>
                  <a:pt x="738" y="208"/>
                </a:lnTo>
                <a:lnTo>
                  <a:pt x="738" y="204"/>
                </a:lnTo>
                <a:lnTo>
                  <a:pt x="738" y="208"/>
                </a:lnTo>
                <a:lnTo>
                  <a:pt x="738" y="208"/>
                </a:lnTo>
                <a:lnTo>
                  <a:pt x="738" y="208"/>
                </a:lnTo>
                <a:close/>
                <a:moveTo>
                  <a:pt x="40" y="208"/>
                </a:moveTo>
                <a:lnTo>
                  <a:pt x="44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8"/>
                </a:lnTo>
                <a:close/>
                <a:moveTo>
                  <a:pt x="744" y="208"/>
                </a:moveTo>
                <a:lnTo>
                  <a:pt x="748" y="208"/>
                </a:lnTo>
                <a:lnTo>
                  <a:pt x="748" y="212"/>
                </a:lnTo>
                <a:lnTo>
                  <a:pt x="744" y="212"/>
                </a:lnTo>
                <a:lnTo>
                  <a:pt x="744" y="208"/>
                </a:lnTo>
                <a:lnTo>
                  <a:pt x="742" y="212"/>
                </a:lnTo>
                <a:lnTo>
                  <a:pt x="742" y="208"/>
                </a:lnTo>
                <a:lnTo>
                  <a:pt x="744" y="208"/>
                </a:lnTo>
                <a:lnTo>
                  <a:pt x="744" y="208"/>
                </a:lnTo>
                <a:lnTo>
                  <a:pt x="744" y="208"/>
                </a:lnTo>
                <a:close/>
                <a:moveTo>
                  <a:pt x="734" y="212"/>
                </a:moveTo>
                <a:lnTo>
                  <a:pt x="738" y="212"/>
                </a:lnTo>
                <a:lnTo>
                  <a:pt x="742" y="212"/>
                </a:lnTo>
                <a:lnTo>
                  <a:pt x="742" y="216"/>
                </a:lnTo>
                <a:lnTo>
                  <a:pt x="742" y="212"/>
                </a:lnTo>
                <a:lnTo>
                  <a:pt x="738" y="212"/>
                </a:lnTo>
                <a:lnTo>
                  <a:pt x="734" y="212"/>
                </a:lnTo>
                <a:lnTo>
                  <a:pt x="734" y="212"/>
                </a:lnTo>
                <a:lnTo>
                  <a:pt x="734" y="212"/>
                </a:lnTo>
                <a:close/>
                <a:moveTo>
                  <a:pt x="744" y="212"/>
                </a:moveTo>
                <a:lnTo>
                  <a:pt x="742" y="212"/>
                </a:lnTo>
                <a:lnTo>
                  <a:pt x="744" y="212"/>
                </a:lnTo>
                <a:lnTo>
                  <a:pt x="748" y="212"/>
                </a:lnTo>
                <a:lnTo>
                  <a:pt x="744" y="212"/>
                </a:lnTo>
                <a:lnTo>
                  <a:pt x="744" y="212"/>
                </a:lnTo>
                <a:lnTo>
                  <a:pt x="744" y="212"/>
                </a:lnTo>
                <a:close/>
                <a:moveTo>
                  <a:pt x="110" y="220"/>
                </a:moveTo>
                <a:lnTo>
                  <a:pt x="114" y="220"/>
                </a:lnTo>
                <a:lnTo>
                  <a:pt x="110" y="220"/>
                </a:lnTo>
                <a:lnTo>
                  <a:pt x="108" y="220"/>
                </a:lnTo>
                <a:lnTo>
                  <a:pt x="110" y="220"/>
                </a:lnTo>
                <a:lnTo>
                  <a:pt x="110" y="220"/>
                </a:lnTo>
                <a:lnTo>
                  <a:pt x="110" y="220"/>
                </a:lnTo>
                <a:close/>
                <a:moveTo>
                  <a:pt x="748" y="224"/>
                </a:moveTo>
                <a:lnTo>
                  <a:pt x="744" y="224"/>
                </a:lnTo>
                <a:lnTo>
                  <a:pt x="748" y="220"/>
                </a:lnTo>
                <a:lnTo>
                  <a:pt x="748" y="224"/>
                </a:lnTo>
                <a:lnTo>
                  <a:pt x="748" y="224"/>
                </a:lnTo>
                <a:lnTo>
                  <a:pt x="748" y="224"/>
                </a:lnTo>
                <a:close/>
                <a:moveTo>
                  <a:pt x="744" y="246"/>
                </a:moveTo>
                <a:lnTo>
                  <a:pt x="748" y="250"/>
                </a:lnTo>
                <a:lnTo>
                  <a:pt x="744" y="250"/>
                </a:lnTo>
                <a:lnTo>
                  <a:pt x="748" y="250"/>
                </a:lnTo>
                <a:lnTo>
                  <a:pt x="752" y="254"/>
                </a:lnTo>
                <a:lnTo>
                  <a:pt x="748" y="256"/>
                </a:lnTo>
                <a:lnTo>
                  <a:pt x="744" y="256"/>
                </a:lnTo>
                <a:lnTo>
                  <a:pt x="742" y="256"/>
                </a:lnTo>
                <a:lnTo>
                  <a:pt x="742" y="254"/>
                </a:lnTo>
                <a:lnTo>
                  <a:pt x="742" y="250"/>
                </a:lnTo>
                <a:lnTo>
                  <a:pt x="742" y="246"/>
                </a:lnTo>
                <a:lnTo>
                  <a:pt x="744" y="246"/>
                </a:lnTo>
                <a:lnTo>
                  <a:pt x="744" y="246"/>
                </a:lnTo>
                <a:lnTo>
                  <a:pt x="744" y="246"/>
                </a:lnTo>
                <a:close/>
                <a:moveTo>
                  <a:pt x="770" y="256"/>
                </a:moveTo>
                <a:lnTo>
                  <a:pt x="768" y="256"/>
                </a:lnTo>
                <a:lnTo>
                  <a:pt x="770" y="256"/>
                </a:lnTo>
                <a:lnTo>
                  <a:pt x="774" y="256"/>
                </a:lnTo>
                <a:lnTo>
                  <a:pt x="770" y="256"/>
                </a:lnTo>
                <a:lnTo>
                  <a:pt x="770" y="256"/>
                </a:lnTo>
                <a:lnTo>
                  <a:pt x="770" y="256"/>
                </a:lnTo>
                <a:close/>
                <a:moveTo>
                  <a:pt x="768" y="260"/>
                </a:moveTo>
                <a:lnTo>
                  <a:pt x="764" y="260"/>
                </a:lnTo>
                <a:lnTo>
                  <a:pt x="760" y="260"/>
                </a:lnTo>
                <a:lnTo>
                  <a:pt x="764" y="256"/>
                </a:lnTo>
                <a:lnTo>
                  <a:pt x="768" y="256"/>
                </a:lnTo>
                <a:lnTo>
                  <a:pt x="768" y="260"/>
                </a:lnTo>
                <a:lnTo>
                  <a:pt x="768" y="260"/>
                </a:lnTo>
                <a:lnTo>
                  <a:pt x="768" y="260"/>
                </a:lnTo>
                <a:close/>
                <a:moveTo>
                  <a:pt x="226" y="260"/>
                </a:moveTo>
                <a:lnTo>
                  <a:pt x="222" y="260"/>
                </a:lnTo>
                <a:lnTo>
                  <a:pt x="226" y="260"/>
                </a:lnTo>
                <a:lnTo>
                  <a:pt x="226" y="260"/>
                </a:lnTo>
                <a:lnTo>
                  <a:pt x="226" y="260"/>
                </a:lnTo>
                <a:close/>
                <a:moveTo>
                  <a:pt x="220" y="260"/>
                </a:moveTo>
                <a:lnTo>
                  <a:pt x="222" y="260"/>
                </a:lnTo>
                <a:lnTo>
                  <a:pt x="226" y="260"/>
                </a:lnTo>
                <a:lnTo>
                  <a:pt x="230" y="260"/>
                </a:lnTo>
                <a:lnTo>
                  <a:pt x="234" y="260"/>
                </a:lnTo>
                <a:lnTo>
                  <a:pt x="230" y="260"/>
                </a:lnTo>
                <a:lnTo>
                  <a:pt x="226" y="260"/>
                </a:lnTo>
                <a:lnTo>
                  <a:pt x="222" y="264"/>
                </a:lnTo>
                <a:lnTo>
                  <a:pt x="220" y="260"/>
                </a:lnTo>
                <a:lnTo>
                  <a:pt x="220" y="260"/>
                </a:lnTo>
                <a:lnTo>
                  <a:pt x="220" y="260"/>
                </a:lnTo>
                <a:close/>
                <a:moveTo>
                  <a:pt x="734" y="264"/>
                </a:moveTo>
                <a:lnTo>
                  <a:pt x="738" y="264"/>
                </a:lnTo>
                <a:lnTo>
                  <a:pt x="742" y="264"/>
                </a:lnTo>
                <a:lnTo>
                  <a:pt x="742" y="268"/>
                </a:lnTo>
                <a:lnTo>
                  <a:pt x="744" y="268"/>
                </a:lnTo>
                <a:lnTo>
                  <a:pt x="748" y="268"/>
                </a:lnTo>
                <a:lnTo>
                  <a:pt x="748" y="272"/>
                </a:lnTo>
                <a:lnTo>
                  <a:pt x="744" y="272"/>
                </a:lnTo>
                <a:lnTo>
                  <a:pt x="742" y="272"/>
                </a:lnTo>
                <a:lnTo>
                  <a:pt x="738" y="272"/>
                </a:lnTo>
                <a:lnTo>
                  <a:pt x="734" y="272"/>
                </a:lnTo>
                <a:lnTo>
                  <a:pt x="730" y="272"/>
                </a:lnTo>
                <a:lnTo>
                  <a:pt x="726" y="272"/>
                </a:lnTo>
                <a:lnTo>
                  <a:pt x="722" y="272"/>
                </a:lnTo>
                <a:lnTo>
                  <a:pt x="722" y="268"/>
                </a:lnTo>
                <a:lnTo>
                  <a:pt x="722" y="264"/>
                </a:lnTo>
                <a:lnTo>
                  <a:pt x="726" y="264"/>
                </a:lnTo>
                <a:lnTo>
                  <a:pt x="730" y="264"/>
                </a:lnTo>
                <a:lnTo>
                  <a:pt x="734" y="264"/>
                </a:lnTo>
                <a:lnTo>
                  <a:pt x="734" y="264"/>
                </a:lnTo>
                <a:lnTo>
                  <a:pt x="734" y="264"/>
                </a:lnTo>
                <a:close/>
                <a:moveTo>
                  <a:pt x="234" y="280"/>
                </a:moveTo>
                <a:lnTo>
                  <a:pt x="230" y="280"/>
                </a:lnTo>
                <a:lnTo>
                  <a:pt x="234" y="280"/>
                </a:lnTo>
                <a:lnTo>
                  <a:pt x="238" y="280"/>
                </a:lnTo>
                <a:lnTo>
                  <a:pt x="242" y="280"/>
                </a:lnTo>
                <a:lnTo>
                  <a:pt x="238" y="280"/>
                </a:lnTo>
                <a:lnTo>
                  <a:pt x="234" y="280"/>
                </a:lnTo>
                <a:lnTo>
                  <a:pt x="234" y="280"/>
                </a:lnTo>
                <a:lnTo>
                  <a:pt x="234" y="280"/>
                </a:lnTo>
                <a:close/>
                <a:moveTo>
                  <a:pt x="234" y="284"/>
                </a:moveTo>
                <a:lnTo>
                  <a:pt x="230" y="286"/>
                </a:lnTo>
                <a:lnTo>
                  <a:pt x="226" y="286"/>
                </a:lnTo>
                <a:lnTo>
                  <a:pt x="226" y="284"/>
                </a:lnTo>
                <a:lnTo>
                  <a:pt x="230" y="284"/>
                </a:lnTo>
                <a:lnTo>
                  <a:pt x="234" y="284"/>
                </a:lnTo>
                <a:lnTo>
                  <a:pt x="234" y="284"/>
                </a:lnTo>
                <a:lnTo>
                  <a:pt x="234" y="284"/>
                </a:lnTo>
                <a:close/>
                <a:moveTo>
                  <a:pt x="234" y="286"/>
                </a:moveTo>
                <a:lnTo>
                  <a:pt x="230" y="286"/>
                </a:lnTo>
                <a:lnTo>
                  <a:pt x="234" y="286"/>
                </a:lnTo>
                <a:lnTo>
                  <a:pt x="234" y="284"/>
                </a:lnTo>
                <a:lnTo>
                  <a:pt x="238" y="284"/>
                </a:lnTo>
                <a:lnTo>
                  <a:pt x="238" y="286"/>
                </a:lnTo>
                <a:lnTo>
                  <a:pt x="234" y="286"/>
                </a:lnTo>
                <a:lnTo>
                  <a:pt x="234" y="286"/>
                </a:lnTo>
                <a:lnTo>
                  <a:pt x="234" y="286"/>
                </a:lnTo>
                <a:close/>
                <a:moveTo>
                  <a:pt x="242" y="286"/>
                </a:moveTo>
                <a:lnTo>
                  <a:pt x="246" y="286"/>
                </a:lnTo>
                <a:lnTo>
                  <a:pt x="246" y="290"/>
                </a:lnTo>
                <a:lnTo>
                  <a:pt x="242" y="290"/>
                </a:lnTo>
                <a:lnTo>
                  <a:pt x="246" y="290"/>
                </a:lnTo>
                <a:lnTo>
                  <a:pt x="242" y="290"/>
                </a:lnTo>
                <a:lnTo>
                  <a:pt x="238" y="286"/>
                </a:lnTo>
                <a:lnTo>
                  <a:pt x="242" y="286"/>
                </a:lnTo>
                <a:lnTo>
                  <a:pt x="242" y="286"/>
                </a:lnTo>
                <a:lnTo>
                  <a:pt x="242" y="286"/>
                </a:lnTo>
                <a:close/>
                <a:moveTo>
                  <a:pt x="242" y="290"/>
                </a:moveTo>
                <a:lnTo>
                  <a:pt x="238" y="290"/>
                </a:lnTo>
                <a:lnTo>
                  <a:pt x="242" y="290"/>
                </a:lnTo>
                <a:lnTo>
                  <a:pt x="242" y="290"/>
                </a:lnTo>
                <a:lnTo>
                  <a:pt x="242" y="290"/>
                </a:lnTo>
                <a:close/>
                <a:moveTo>
                  <a:pt x="686" y="290"/>
                </a:moveTo>
                <a:lnTo>
                  <a:pt x="688" y="290"/>
                </a:lnTo>
                <a:lnTo>
                  <a:pt x="692" y="294"/>
                </a:lnTo>
                <a:lnTo>
                  <a:pt x="696" y="294"/>
                </a:lnTo>
                <a:lnTo>
                  <a:pt x="700" y="294"/>
                </a:lnTo>
                <a:lnTo>
                  <a:pt x="704" y="294"/>
                </a:lnTo>
                <a:lnTo>
                  <a:pt x="704" y="298"/>
                </a:lnTo>
                <a:lnTo>
                  <a:pt x="696" y="298"/>
                </a:lnTo>
                <a:lnTo>
                  <a:pt x="696" y="294"/>
                </a:lnTo>
                <a:lnTo>
                  <a:pt x="692" y="294"/>
                </a:lnTo>
                <a:lnTo>
                  <a:pt x="688" y="294"/>
                </a:lnTo>
                <a:lnTo>
                  <a:pt x="686" y="294"/>
                </a:lnTo>
                <a:lnTo>
                  <a:pt x="682" y="294"/>
                </a:lnTo>
                <a:lnTo>
                  <a:pt x="678" y="294"/>
                </a:lnTo>
                <a:lnTo>
                  <a:pt x="682" y="294"/>
                </a:lnTo>
                <a:lnTo>
                  <a:pt x="686" y="294"/>
                </a:lnTo>
                <a:lnTo>
                  <a:pt x="688" y="294"/>
                </a:lnTo>
                <a:lnTo>
                  <a:pt x="692" y="294"/>
                </a:lnTo>
                <a:lnTo>
                  <a:pt x="692" y="298"/>
                </a:lnTo>
                <a:lnTo>
                  <a:pt x="696" y="298"/>
                </a:lnTo>
                <a:lnTo>
                  <a:pt x="700" y="298"/>
                </a:lnTo>
                <a:lnTo>
                  <a:pt x="704" y="298"/>
                </a:lnTo>
                <a:lnTo>
                  <a:pt x="708" y="298"/>
                </a:lnTo>
                <a:lnTo>
                  <a:pt x="704" y="298"/>
                </a:lnTo>
                <a:lnTo>
                  <a:pt x="700" y="298"/>
                </a:lnTo>
                <a:lnTo>
                  <a:pt x="700" y="302"/>
                </a:lnTo>
                <a:lnTo>
                  <a:pt x="696" y="302"/>
                </a:lnTo>
                <a:lnTo>
                  <a:pt x="692" y="302"/>
                </a:lnTo>
                <a:lnTo>
                  <a:pt x="688" y="302"/>
                </a:lnTo>
                <a:lnTo>
                  <a:pt x="686" y="302"/>
                </a:lnTo>
                <a:lnTo>
                  <a:pt x="682" y="302"/>
                </a:lnTo>
                <a:lnTo>
                  <a:pt x="678" y="298"/>
                </a:lnTo>
                <a:lnTo>
                  <a:pt x="674" y="298"/>
                </a:lnTo>
                <a:lnTo>
                  <a:pt x="670" y="298"/>
                </a:lnTo>
                <a:lnTo>
                  <a:pt x="666" y="298"/>
                </a:lnTo>
                <a:lnTo>
                  <a:pt x="670" y="294"/>
                </a:lnTo>
                <a:lnTo>
                  <a:pt x="674" y="294"/>
                </a:lnTo>
                <a:lnTo>
                  <a:pt x="674" y="290"/>
                </a:lnTo>
                <a:lnTo>
                  <a:pt x="678" y="290"/>
                </a:lnTo>
                <a:lnTo>
                  <a:pt x="682" y="290"/>
                </a:lnTo>
                <a:lnTo>
                  <a:pt x="686" y="290"/>
                </a:lnTo>
                <a:lnTo>
                  <a:pt x="686" y="290"/>
                </a:lnTo>
                <a:lnTo>
                  <a:pt x="686" y="290"/>
                </a:lnTo>
                <a:close/>
                <a:moveTo>
                  <a:pt x="246" y="294"/>
                </a:moveTo>
                <a:lnTo>
                  <a:pt x="250" y="290"/>
                </a:lnTo>
                <a:lnTo>
                  <a:pt x="250" y="294"/>
                </a:lnTo>
                <a:lnTo>
                  <a:pt x="246" y="294"/>
                </a:lnTo>
                <a:lnTo>
                  <a:pt x="246" y="294"/>
                </a:lnTo>
                <a:lnTo>
                  <a:pt x="246" y="294"/>
                </a:lnTo>
                <a:close/>
                <a:moveTo>
                  <a:pt x="242" y="290"/>
                </a:moveTo>
                <a:lnTo>
                  <a:pt x="242" y="294"/>
                </a:lnTo>
                <a:lnTo>
                  <a:pt x="238" y="294"/>
                </a:lnTo>
                <a:lnTo>
                  <a:pt x="238" y="290"/>
                </a:lnTo>
                <a:lnTo>
                  <a:pt x="242" y="290"/>
                </a:lnTo>
                <a:lnTo>
                  <a:pt x="242" y="290"/>
                </a:lnTo>
                <a:lnTo>
                  <a:pt x="242" y="290"/>
                </a:lnTo>
                <a:close/>
                <a:moveTo>
                  <a:pt x="246" y="294"/>
                </a:moveTo>
                <a:lnTo>
                  <a:pt x="242" y="294"/>
                </a:lnTo>
                <a:lnTo>
                  <a:pt x="246" y="294"/>
                </a:lnTo>
                <a:lnTo>
                  <a:pt x="246" y="294"/>
                </a:lnTo>
                <a:lnTo>
                  <a:pt x="246" y="294"/>
                </a:lnTo>
                <a:close/>
                <a:moveTo>
                  <a:pt x="242" y="294"/>
                </a:moveTo>
                <a:lnTo>
                  <a:pt x="242" y="298"/>
                </a:lnTo>
                <a:lnTo>
                  <a:pt x="238" y="298"/>
                </a:lnTo>
                <a:lnTo>
                  <a:pt x="238" y="294"/>
                </a:lnTo>
                <a:lnTo>
                  <a:pt x="242" y="294"/>
                </a:lnTo>
                <a:lnTo>
                  <a:pt x="242" y="294"/>
                </a:lnTo>
                <a:lnTo>
                  <a:pt x="242" y="294"/>
                </a:lnTo>
                <a:close/>
                <a:moveTo>
                  <a:pt x="250" y="306"/>
                </a:moveTo>
                <a:lnTo>
                  <a:pt x="250" y="302"/>
                </a:lnTo>
                <a:lnTo>
                  <a:pt x="246" y="302"/>
                </a:lnTo>
                <a:lnTo>
                  <a:pt x="250" y="302"/>
                </a:lnTo>
                <a:lnTo>
                  <a:pt x="252" y="302"/>
                </a:lnTo>
                <a:lnTo>
                  <a:pt x="252" y="306"/>
                </a:lnTo>
                <a:lnTo>
                  <a:pt x="250" y="306"/>
                </a:lnTo>
                <a:lnTo>
                  <a:pt x="250" y="306"/>
                </a:lnTo>
                <a:lnTo>
                  <a:pt x="250" y="306"/>
                </a:lnTo>
                <a:close/>
                <a:moveTo>
                  <a:pt x="682" y="306"/>
                </a:moveTo>
                <a:lnTo>
                  <a:pt x="682" y="310"/>
                </a:lnTo>
                <a:lnTo>
                  <a:pt x="678" y="310"/>
                </a:lnTo>
                <a:lnTo>
                  <a:pt x="674" y="306"/>
                </a:lnTo>
                <a:lnTo>
                  <a:pt x="678" y="306"/>
                </a:lnTo>
                <a:lnTo>
                  <a:pt x="682" y="306"/>
                </a:lnTo>
                <a:lnTo>
                  <a:pt x="682" y="306"/>
                </a:lnTo>
                <a:lnTo>
                  <a:pt x="682" y="306"/>
                </a:lnTo>
                <a:close/>
                <a:moveTo>
                  <a:pt x="246" y="306"/>
                </a:moveTo>
                <a:lnTo>
                  <a:pt x="250" y="306"/>
                </a:lnTo>
                <a:lnTo>
                  <a:pt x="246" y="306"/>
                </a:lnTo>
                <a:lnTo>
                  <a:pt x="246" y="306"/>
                </a:lnTo>
                <a:lnTo>
                  <a:pt x="246" y="306"/>
                </a:lnTo>
                <a:close/>
                <a:moveTo>
                  <a:pt x="252" y="306"/>
                </a:moveTo>
                <a:lnTo>
                  <a:pt x="252" y="310"/>
                </a:lnTo>
                <a:lnTo>
                  <a:pt x="250" y="310"/>
                </a:lnTo>
                <a:lnTo>
                  <a:pt x="250" y="314"/>
                </a:lnTo>
                <a:lnTo>
                  <a:pt x="246" y="314"/>
                </a:lnTo>
                <a:lnTo>
                  <a:pt x="242" y="314"/>
                </a:lnTo>
                <a:lnTo>
                  <a:pt x="246" y="310"/>
                </a:lnTo>
                <a:lnTo>
                  <a:pt x="250" y="310"/>
                </a:lnTo>
                <a:lnTo>
                  <a:pt x="250" y="306"/>
                </a:lnTo>
                <a:lnTo>
                  <a:pt x="252" y="306"/>
                </a:lnTo>
                <a:lnTo>
                  <a:pt x="252" y="306"/>
                </a:lnTo>
                <a:lnTo>
                  <a:pt x="252" y="306"/>
                </a:lnTo>
                <a:close/>
                <a:moveTo>
                  <a:pt x="246" y="310"/>
                </a:moveTo>
                <a:lnTo>
                  <a:pt x="242" y="310"/>
                </a:lnTo>
                <a:lnTo>
                  <a:pt x="238" y="314"/>
                </a:lnTo>
                <a:lnTo>
                  <a:pt x="238" y="310"/>
                </a:lnTo>
                <a:lnTo>
                  <a:pt x="242" y="310"/>
                </a:lnTo>
                <a:lnTo>
                  <a:pt x="246" y="310"/>
                </a:lnTo>
                <a:lnTo>
                  <a:pt x="246" y="310"/>
                </a:lnTo>
                <a:lnTo>
                  <a:pt x="246" y="310"/>
                </a:lnTo>
                <a:close/>
                <a:moveTo>
                  <a:pt x="252" y="310"/>
                </a:moveTo>
                <a:lnTo>
                  <a:pt x="256" y="310"/>
                </a:lnTo>
                <a:lnTo>
                  <a:pt x="252" y="310"/>
                </a:lnTo>
                <a:lnTo>
                  <a:pt x="252" y="310"/>
                </a:lnTo>
                <a:lnTo>
                  <a:pt x="252" y="310"/>
                </a:lnTo>
                <a:close/>
                <a:moveTo>
                  <a:pt x="252" y="310"/>
                </a:moveTo>
                <a:lnTo>
                  <a:pt x="252" y="314"/>
                </a:lnTo>
                <a:lnTo>
                  <a:pt x="250" y="314"/>
                </a:lnTo>
                <a:lnTo>
                  <a:pt x="250" y="310"/>
                </a:lnTo>
                <a:lnTo>
                  <a:pt x="252" y="310"/>
                </a:lnTo>
                <a:lnTo>
                  <a:pt x="252" y="310"/>
                </a:lnTo>
                <a:lnTo>
                  <a:pt x="252" y="310"/>
                </a:lnTo>
                <a:close/>
                <a:moveTo>
                  <a:pt x="252" y="314"/>
                </a:moveTo>
                <a:lnTo>
                  <a:pt x="250" y="314"/>
                </a:lnTo>
                <a:lnTo>
                  <a:pt x="252" y="314"/>
                </a:lnTo>
                <a:lnTo>
                  <a:pt x="252" y="314"/>
                </a:lnTo>
                <a:lnTo>
                  <a:pt x="252" y="314"/>
                </a:lnTo>
                <a:close/>
                <a:moveTo>
                  <a:pt x="252" y="316"/>
                </a:moveTo>
                <a:lnTo>
                  <a:pt x="252" y="320"/>
                </a:lnTo>
                <a:lnTo>
                  <a:pt x="250" y="320"/>
                </a:lnTo>
                <a:lnTo>
                  <a:pt x="250" y="324"/>
                </a:lnTo>
                <a:lnTo>
                  <a:pt x="246" y="324"/>
                </a:lnTo>
                <a:lnTo>
                  <a:pt x="246" y="320"/>
                </a:lnTo>
                <a:lnTo>
                  <a:pt x="250" y="320"/>
                </a:lnTo>
                <a:lnTo>
                  <a:pt x="252" y="320"/>
                </a:lnTo>
                <a:lnTo>
                  <a:pt x="252" y="316"/>
                </a:lnTo>
                <a:lnTo>
                  <a:pt x="252" y="316"/>
                </a:lnTo>
                <a:lnTo>
                  <a:pt x="252" y="316"/>
                </a:lnTo>
                <a:close/>
                <a:moveTo>
                  <a:pt x="670" y="350"/>
                </a:moveTo>
                <a:lnTo>
                  <a:pt x="674" y="354"/>
                </a:lnTo>
                <a:lnTo>
                  <a:pt x="670" y="350"/>
                </a:lnTo>
                <a:lnTo>
                  <a:pt x="670" y="350"/>
                </a:lnTo>
                <a:lnTo>
                  <a:pt x="670" y="350"/>
                </a:lnTo>
                <a:close/>
                <a:moveTo>
                  <a:pt x="308" y="370"/>
                </a:moveTo>
                <a:lnTo>
                  <a:pt x="306" y="370"/>
                </a:lnTo>
                <a:lnTo>
                  <a:pt x="306" y="366"/>
                </a:lnTo>
                <a:lnTo>
                  <a:pt x="302" y="366"/>
                </a:lnTo>
                <a:lnTo>
                  <a:pt x="306" y="366"/>
                </a:lnTo>
                <a:lnTo>
                  <a:pt x="308" y="370"/>
                </a:lnTo>
                <a:lnTo>
                  <a:pt x="308" y="370"/>
                </a:lnTo>
                <a:lnTo>
                  <a:pt x="308" y="370"/>
                </a:lnTo>
                <a:close/>
                <a:moveTo>
                  <a:pt x="704" y="388"/>
                </a:moveTo>
                <a:lnTo>
                  <a:pt x="700" y="388"/>
                </a:lnTo>
                <a:lnTo>
                  <a:pt x="696" y="388"/>
                </a:lnTo>
                <a:lnTo>
                  <a:pt x="700" y="388"/>
                </a:lnTo>
                <a:lnTo>
                  <a:pt x="704" y="388"/>
                </a:lnTo>
                <a:lnTo>
                  <a:pt x="704" y="388"/>
                </a:lnTo>
                <a:lnTo>
                  <a:pt x="704" y="388"/>
                </a:lnTo>
                <a:close/>
                <a:moveTo>
                  <a:pt x="298" y="414"/>
                </a:moveTo>
                <a:lnTo>
                  <a:pt x="294" y="418"/>
                </a:lnTo>
                <a:lnTo>
                  <a:pt x="290" y="418"/>
                </a:lnTo>
                <a:lnTo>
                  <a:pt x="290" y="414"/>
                </a:lnTo>
                <a:lnTo>
                  <a:pt x="294" y="414"/>
                </a:lnTo>
                <a:lnTo>
                  <a:pt x="298" y="414"/>
                </a:lnTo>
                <a:lnTo>
                  <a:pt x="294" y="414"/>
                </a:lnTo>
                <a:lnTo>
                  <a:pt x="294" y="418"/>
                </a:lnTo>
                <a:lnTo>
                  <a:pt x="298" y="414"/>
                </a:lnTo>
                <a:lnTo>
                  <a:pt x="298" y="414"/>
                </a:lnTo>
                <a:lnTo>
                  <a:pt x="298" y="414"/>
                </a:lnTo>
                <a:close/>
                <a:moveTo>
                  <a:pt x="282" y="418"/>
                </a:moveTo>
                <a:lnTo>
                  <a:pt x="282" y="422"/>
                </a:lnTo>
                <a:lnTo>
                  <a:pt x="278" y="422"/>
                </a:lnTo>
                <a:lnTo>
                  <a:pt x="282" y="418"/>
                </a:lnTo>
                <a:lnTo>
                  <a:pt x="282" y="418"/>
                </a:lnTo>
                <a:lnTo>
                  <a:pt x="282" y="418"/>
                </a:lnTo>
                <a:close/>
                <a:moveTo>
                  <a:pt x="584" y="426"/>
                </a:moveTo>
                <a:lnTo>
                  <a:pt x="580" y="426"/>
                </a:lnTo>
                <a:lnTo>
                  <a:pt x="584" y="426"/>
                </a:lnTo>
                <a:lnTo>
                  <a:pt x="580" y="426"/>
                </a:lnTo>
                <a:lnTo>
                  <a:pt x="584" y="426"/>
                </a:lnTo>
                <a:lnTo>
                  <a:pt x="584" y="426"/>
                </a:lnTo>
                <a:lnTo>
                  <a:pt x="584" y="426"/>
                </a:lnTo>
                <a:close/>
                <a:moveTo>
                  <a:pt x="282" y="458"/>
                </a:moveTo>
                <a:lnTo>
                  <a:pt x="278" y="458"/>
                </a:lnTo>
                <a:lnTo>
                  <a:pt x="276" y="458"/>
                </a:lnTo>
                <a:lnTo>
                  <a:pt x="278" y="458"/>
                </a:lnTo>
                <a:lnTo>
                  <a:pt x="282" y="458"/>
                </a:lnTo>
                <a:lnTo>
                  <a:pt x="282" y="458"/>
                </a:lnTo>
                <a:lnTo>
                  <a:pt x="282" y="458"/>
                </a:lnTo>
                <a:close/>
                <a:moveTo>
                  <a:pt x="510" y="484"/>
                </a:moveTo>
                <a:lnTo>
                  <a:pt x="510" y="482"/>
                </a:lnTo>
                <a:lnTo>
                  <a:pt x="510" y="484"/>
                </a:lnTo>
                <a:lnTo>
                  <a:pt x="510" y="484"/>
                </a:lnTo>
                <a:lnTo>
                  <a:pt x="510" y="484"/>
                </a:lnTo>
                <a:close/>
                <a:moveTo>
                  <a:pt x="510" y="488"/>
                </a:moveTo>
                <a:lnTo>
                  <a:pt x="506" y="488"/>
                </a:lnTo>
                <a:lnTo>
                  <a:pt x="506" y="484"/>
                </a:lnTo>
                <a:lnTo>
                  <a:pt x="510" y="488"/>
                </a:lnTo>
                <a:lnTo>
                  <a:pt x="510" y="488"/>
                </a:lnTo>
                <a:lnTo>
                  <a:pt x="510" y="488"/>
                </a:lnTo>
                <a:close/>
                <a:moveTo>
                  <a:pt x="278" y="488"/>
                </a:moveTo>
                <a:lnTo>
                  <a:pt x="282" y="488"/>
                </a:lnTo>
                <a:lnTo>
                  <a:pt x="282" y="492"/>
                </a:lnTo>
                <a:lnTo>
                  <a:pt x="278" y="488"/>
                </a:lnTo>
                <a:lnTo>
                  <a:pt x="278" y="488"/>
                </a:lnTo>
                <a:lnTo>
                  <a:pt x="278" y="488"/>
                </a:lnTo>
                <a:close/>
                <a:moveTo>
                  <a:pt x="450" y="522"/>
                </a:moveTo>
                <a:lnTo>
                  <a:pt x="454" y="522"/>
                </a:lnTo>
                <a:lnTo>
                  <a:pt x="458" y="522"/>
                </a:lnTo>
                <a:lnTo>
                  <a:pt x="454" y="522"/>
                </a:lnTo>
                <a:lnTo>
                  <a:pt x="450" y="522"/>
                </a:lnTo>
                <a:lnTo>
                  <a:pt x="450" y="522"/>
                </a:lnTo>
                <a:lnTo>
                  <a:pt x="450" y="522"/>
                </a:lnTo>
                <a:close/>
                <a:moveTo>
                  <a:pt x="450" y="548"/>
                </a:moveTo>
                <a:lnTo>
                  <a:pt x="450" y="544"/>
                </a:lnTo>
                <a:lnTo>
                  <a:pt x="446" y="544"/>
                </a:lnTo>
                <a:lnTo>
                  <a:pt x="442" y="544"/>
                </a:lnTo>
                <a:lnTo>
                  <a:pt x="442" y="540"/>
                </a:lnTo>
                <a:lnTo>
                  <a:pt x="440" y="540"/>
                </a:lnTo>
                <a:lnTo>
                  <a:pt x="442" y="540"/>
                </a:lnTo>
                <a:lnTo>
                  <a:pt x="446" y="540"/>
                </a:lnTo>
                <a:lnTo>
                  <a:pt x="446" y="544"/>
                </a:lnTo>
                <a:lnTo>
                  <a:pt x="450" y="544"/>
                </a:lnTo>
                <a:lnTo>
                  <a:pt x="450" y="548"/>
                </a:lnTo>
                <a:lnTo>
                  <a:pt x="450" y="548"/>
                </a:lnTo>
                <a:lnTo>
                  <a:pt x="450" y="548"/>
                </a:lnTo>
                <a:close/>
                <a:moveTo>
                  <a:pt x="450" y="548"/>
                </a:moveTo>
                <a:lnTo>
                  <a:pt x="446" y="548"/>
                </a:lnTo>
                <a:lnTo>
                  <a:pt x="450" y="548"/>
                </a:lnTo>
                <a:lnTo>
                  <a:pt x="450" y="548"/>
                </a:lnTo>
                <a:lnTo>
                  <a:pt x="450" y="548"/>
                </a:lnTo>
                <a:close/>
                <a:moveTo>
                  <a:pt x="312" y="548"/>
                </a:moveTo>
                <a:lnTo>
                  <a:pt x="316" y="548"/>
                </a:lnTo>
                <a:lnTo>
                  <a:pt x="312" y="548"/>
                </a:lnTo>
                <a:lnTo>
                  <a:pt x="312" y="548"/>
                </a:lnTo>
                <a:lnTo>
                  <a:pt x="312" y="548"/>
                </a:lnTo>
                <a:close/>
                <a:moveTo>
                  <a:pt x="446" y="548"/>
                </a:moveTo>
                <a:lnTo>
                  <a:pt x="442" y="548"/>
                </a:lnTo>
                <a:lnTo>
                  <a:pt x="446" y="548"/>
                </a:lnTo>
                <a:lnTo>
                  <a:pt x="446" y="552"/>
                </a:lnTo>
                <a:lnTo>
                  <a:pt x="446" y="548"/>
                </a:lnTo>
                <a:lnTo>
                  <a:pt x="446" y="548"/>
                </a:lnTo>
                <a:lnTo>
                  <a:pt x="446" y="548"/>
                </a:lnTo>
                <a:close/>
                <a:moveTo>
                  <a:pt x="442" y="556"/>
                </a:moveTo>
                <a:lnTo>
                  <a:pt x="442" y="552"/>
                </a:lnTo>
                <a:lnTo>
                  <a:pt x="446" y="552"/>
                </a:lnTo>
                <a:lnTo>
                  <a:pt x="442" y="556"/>
                </a:lnTo>
                <a:lnTo>
                  <a:pt x="442" y="556"/>
                </a:lnTo>
                <a:lnTo>
                  <a:pt x="442" y="556"/>
                </a:lnTo>
                <a:close/>
                <a:moveTo>
                  <a:pt x="432" y="560"/>
                </a:moveTo>
                <a:lnTo>
                  <a:pt x="432" y="556"/>
                </a:lnTo>
                <a:lnTo>
                  <a:pt x="436" y="556"/>
                </a:lnTo>
                <a:lnTo>
                  <a:pt x="440" y="556"/>
                </a:lnTo>
                <a:lnTo>
                  <a:pt x="440" y="560"/>
                </a:lnTo>
                <a:lnTo>
                  <a:pt x="440" y="556"/>
                </a:lnTo>
                <a:lnTo>
                  <a:pt x="436" y="556"/>
                </a:lnTo>
                <a:lnTo>
                  <a:pt x="436" y="560"/>
                </a:lnTo>
                <a:lnTo>
                  <a:pt x="440" y="560"/>
                </a:lnTo>
                <a:lnTo>
                  <a:pt x="436" y="560"/>
                </a:lnTo>
                <a:lnTo>
                  <a:pt x="432" y="560"/>
                </a:lnTo>
                <a:lnTo>
                  <a:pt x="432" y="560"/>
                </a:lnTo>
                <a:lnTo>
                  <a:pt x="432" y="560"/>
                </a:lnTo>
                <a:close/>
                <a:moveTo>
                  <a:pt x="436" y="564"/>
                </a:moveTo>
                <a:lnTo>
                  <a:pt x="432" y="564"/>
                </a:lnTo>
                <a:lnTo>
                  <a:pt x="436" y="560"/>
                </a:lnTo>
                <a:lnTo>
                  <a:pt x="436" y="564"/>
                </a:lnTo>
                <a:lnTo>
                  <a:pt x="436" y="564"/>
                </a:lnTo>
                <a:lnTo>
                  <a:pt x="436" y="564"/>
                </a:lnTo>
                <a:close/>
                <a:moveTo>
                  <a:pt x="332" y="578"/>
                </a:moveTo>
                <a:lnTo>
                  <a:pt x="332" y="574"/>
                </a:lnTo>
                <a:lnTo>
                  <a:pt x="332" y="578"/>
                </a:lnTo>
                <a:lnTo>
                  <a:pt x="332" y="578"/>
                </a:lnTo>
                <a:lnTo>
                  <a:pt x="332" y="578"/>
                </a:lnTo>
                <a:close/>
                <a:moveTo>
                  <a:pt x="436" y="582"/>
                </a:moveTo>
                <a:lnTo>
                  <a:pt x="436" y="578"/>
                </a:lnTo>
                <a:lnTo>
                  <a:pt x="436" y="582"/>
                </a:lnTo>
                <a:lnTo>
                  <a:pt x="436" y="582"/>
                </a:lnTo>
                <a:lnTo>
                  <a:pt x="436" y="582"/>
                </a:lnTo>
                <a:close/>
                <a:moveTo>
                  <a:pt x="346" y="588"/>
                </a:moveTo>
                <a:lnTo>
                  <a:pt x="342" y="588"/>
                </a:lnTo>
                <a:lnTo>
                  <a:pt x="346" y="588"/>
                </a:lnTo>
                <a:lnTo>
                  <a:pt x="346" y="588"/>
                </a:lnTo>
                <a:lnTo>
                  <a:pt x="346" y="588"/>
                </a:lnTo>
                <a:close/>
                <a:moveTo>
                  <a:pt x="350" y="596"/>
                </a:moveTo>
                <a:lnTo>
                  <a:pt x="354" y="596"/>
                </a:lnTo>
                <a:lnTo>
                  <a:pt x="350" y="596"/>
                </a:lnTo>
                <a:lnTo>
                  <a:pt x="346" y="596"/>
                </a:lnTo>
                <a:lnTo>
                  <a:pt x="350" y="596"/>
                </a:lnTo>
                <a:lnTo>
                  <a:pt x="350" y="596"/>
                </a:lnTo>
                <a:lnTo>
                  <a:pt x="350" y="596"/>
                </a:lnTo>
                <a:close/>
                <a:moveTo>
                  <a:pt x="380" y="600"/>
                </a:moveTo>
                <a:lnTo>
                  <a:pt x="376" y="600"/>
                </a:lnTo>
                <a:lnTo>
                  <a:pt x="376" y="604"/>
                </a:lnTo>
                <a:lnTo>
                  <a:pt x="372" y="604"/>
                </a:lnTo>
                <a:lnTo>
                  <a:pt x="368" y="604"/>
                </a:lnTo>
                <a:lnTo>
                  <a:pt x="372" y="604"/>
                </a:lnTo>
                <a:lnTo>
                  <a:pt x="372" y="600"/>
                </a:lnTo>
                <a:lnTo>
                  <a:pt x="376" y="600"/>
                </a:lnTo>
                <a:lnTo>
                  <a:pt x="380" y="600"/>
                </a:lnTo>
                <a:lnTo>
                  <a:pt x="380" y="600"/>
                </a:lnTo>
                <a:lnTo>
                  <a:pt x="380" y="600"/>
                </a:lnTo>
                <a:close/>
                <a:moveTo>
                  <a:pt x="424" y="600"/>
                </a:moveTo>
                <a:lnTo>
                  <a:pt x="428" y="600"/>
                </a:lnTo>
                <a:lnTo>
                  <a:pt x="424" y="600"/>
                </a:lnTo>
                <a:lnTo>
                  <a:pt x="424" y="600"/>
                </a:lnTo>
                <a:lnTo>
                  <a:pt x="424" y="600"/>
                </a:lnTo>
                <a:close/>
                <a:moveTo>
                  <a:pt x="358" y="604"/>
                </a:moveTo>
                <a:lnTo>
                  <a:pt x="354" y="604"/>
                </a:lnTo>
                <a:lnTo>
                  <a:pt x="350" y="604"/>
                </a:lnTo>
                <a:lnTo>
                  <a:pt x="354" y="600"/>
                </a:lnTo>
                <a:lnTo>
                  <a:pt x="358" y="600"/>
                </a:lnTo>
                <a:lnTo>
                  <a:pt x="358" y="604"/>
                </a:lnTo>
                <a:lnTo>
                  <a:pt x="358" y="604"/>
                </a:lnTo>
                <a:lnTo>
                  <a:pt x="358" y="604"/>
                </a:lnTo>
                <a:close/>
                <a:moveTo>
                  <a:pt x="384" y="604"/>
                </a:moveTo>
                <a:lnTo>
                  <a:pt x="380" y="604"/>
                </a:lnTo>
                <a:lnTo>
                  <a:pt x="380" y="608"/>
                </a:lnTo>
                <a:lnTo>
                  <a:pt x="380" y="604"/>
                </a:lnTo>
                <a:lnTo>
                  <a:pt x="384" y="604"/>
                </a:lnTo>
                <a:lnTo>
                  <a:pt x="384" y="604"/>
                </a:lnTo>
                <a:lnTo>
                  <a:pt x="384" y="604"/>
                </a:lnTo>
                <a:close/>
                <a:moveTo>
                  <a:pt x="384" y="604"/>
                </a:moveTo>
                <a:lnTo>
                  <a:pt x="384" y="608"/>
                </a:lnTo>
                <a:lnTo>
                  <a:pt x="380" y="608"/>
                </a:lnTo>
                <a:lnTo>
                  <a:pt x="384" y="604"/>
                </a:lnTo>
                <a:lnTo>
                  <a:pt x="384" y="604"/>
                </a:lnTo>
                <a:lnTo>
                  <a:pt x="384" y="604"/>
                </a:lnTo>
                <a:close/>
                <a:moveTo>
                  <a:pt x="394" y="612"/>
                </a:moveTo>
                <a:lnTo>
                  <a:pt x="394" y="614"/>
                </a:lnTo>
                <a:lnTo>
                  <a:pt x="392" y="614"/>
                </a:lnTo>
                <a:lnTo>
                  <a:pt x="392" y="612"/>
                </a:lnTo>
                <a:lnTo>
                  <a:pt x="394" y="612"/>
                </a:lnTo>
                <a:lnTo>
                  <a:pt x="394" y="612"/>
                </a:lnTo>
                <a:lnTo>
                  <a:pt x="394" y="612"/>
                </a:lnTo>
                <a:close/>
                <a:moveTo>
                  <a:pt x="418" y="622"/>
                </a:moveTo>
                <a:lnTo>
                  <a:pt x="414" y="622"/>
                </a:lnTo>
                <a:lnTo>
                  <a:pt x="410" y="618"/>
                </a:lnTo>
                <a:lnTo>
                  <a:pt x="410" y="614"/>
                </a:lnTo>
                <a:lnTo>
                  <a:pt x="414" y="618"/>
                </a:lnTo>
                <a:lnTo>
                  <a:pt x="418" y="618"/>
                </a:lnTo>
                <a:lnTo>
                  <a:pt x="420" y="618"/>
                </a:lnTo>
                <a:lnTo>
                  <a:pt x="420" y="622"/>
                </a:lnTo>
                <a:lnTo>
                  <a:pt x="420" y="618"/>
                </a:lnTo>
                <a:lnTo>
                  <a:pt x="418" y="618"/>
                </a:lnTo>
                <a:lnTo>
                  <a:pt x="418" y="622"/>
                </a:lnTo>
                <a:lnTo>
                  <a:pt x="418" y="622"/>
                </a:lnTo>
                <a:lnTo>
                  <a:pt x="418" y="622"/>
                </a:lnTo>
                <a:close/>
                <a:moveTo>
                  <a:pt x="406" y="614"/>
                </a:moveTo>
                <a:lnTo>
                  <a:pt x="406" y="618"/>
                </a:lnTo>
                <a:lnTo>
                  <a:pt x="410" y="618"/>
                </a:lnTo>
                <a:lnTo>
                  <a:pt x="406" y="618"/>
                </a:lnTo>
                <a:lnTo>
                  <a:pt x="406" y="614"/>
                </a:lnTo>
                <a:lnTo>
                  <a:pt x="406" y="614"/>
                </a:lnTo>
                <a:lnTo>
                  <a:pt x="406" y="614"/>
                </a:lnTo>
                <a:close/>
                <a:moveTo>
                  <a:pt x="406" y="618"/>
                </a:moveTo>
                <a:lnTo>
                  <a:pt x="406" y="622"/>
                </a:lnTo>
                <a:lnTo>
                  <a:pt x="402" y="622"/>
                </a:lnTo>
                <a:lnTo>
                  <a:pt x="402" y="618"/>
                </a:lnTo>
                <a:lnTo>
                  <a:pt x="406" y="618"/>
                </a:lnTo>
                <a:lnTo>
                  <a:pt x="406" y="618"/>
                </a:lnTo>
                <a:lnTo>
                  <a:pt x="406" y="618"/>
                </a:lnTo>
                <a:close/>
                <a:moveTo>
                  <a:pt x="418" y="622"/>
                </a:moveTo>
                <a:lnTo>
                  <a:pt x="418" y="618"/>
                </a:lnTo>
                <a:lnTo>
                  <a:pt x="420" y="618"/>
                </a:lnTo>
                <a:lnTo>
                  <a:pt x="418" y="622"/>
                </a:lnTo>
                <a:lnTo>
                  <a:pt x="418" y="622"/>
                </a:lnTo>
                <a:lnTo>
                  <a:pt x="418" y="622"/>
                </a:lnTo>
                <a:close/>
                <a:moveTo>
                  <a:pt x="406" y="622"/>
                </a:moveTo>
                <a:lnTo>
                  <a:pt x="406" y="618"/>
                </a:lnTo>
                <a:lnTo>
                  <a:pt x="410" y="618"/>
                </a:lnTo>
                <a:lnTo>
                  <a:pt x="410" y="622"/>
                </a:lnTo>
                <a:lnTo>
                  <a:pt x="406" y="622"/>
                </a:lnTo>
                <a:lnTo>
                  <a:pt x="406" y="622"/>
                </a:lnTo>
                <a:lnTo>
                  <a:pt x="406" y="622"/>
                </a:lnTo>
                <a:close/>
                <a:moveTo>
                  <a:pt x="410" y="626"/>
                </a:moveTo>
                <a:lnTo>
                  <a:pt x="410" y="622"/>
                </a:lnTo>
                <a:lnTo>
                  <a:pt x="414" y="622"/>
                </a:lnTo>
                <a:lnTo>
                  <a:pt x="414" y="626"/>
                </a:lnTo>
                <a:lnTo>
                  <a:pt x="410" y="626"/>
                </a:lnTo>
                <a:lnTo>
                  <a:pt x="410" y="626"/>
                </a:lnTo>
                <a:lnTo>
                  <a:pt x="410" y="626"/>
                </a:lnTo>
                <a:close/>
                <a:moveTo>
                  <a:pt x="312" y="414"/>
                </a:moveTo>
                <a:lnTo>
                  <a:pt x="312" y="410"/>
                </a:lnTo>
                <a:lnTo>
                  <a:pt x="316" y="410"/>
                </a:lnTo>
                <a:lnTo>
                  <a:pt x="312" y="410"/>
                </a:lnTo>
                <a:lnTo>
                  <a:pt x="308" y="410"/>
                </a:lnTo>
                <a:lnTo>
                  <a:pt x="308" y="414"/>
                </a:lnTo>
                <a:lnTo>
                  <a:pt x="308" y="410"/>
                </a:lnTo>
                <a:lnTo>
                  <a:pt x="306" y="410"/>
                </a:lnTo>
                <a:lnTo>
                  <a:pt x="308" y="410"/>
                </a:lnTo>
                <a:lnTo>
                  <a:pt x="312" y="406"/>
                </a:lnTo>
                <a:lnTo>
                  <a:pt x="308" y="406"/>
                </a:lnTo>
                <a:lnTo>
                  <a:pt x="308" y="402"/>
                </a:lnTo>
                <a:lnTo>
                  <a:pt x="312" y="402"/>
                </a:lnTo>
                <a:lnTo>
                  <a:pt x="312" y="406"/>
                </a:lnTo>
                <a:lnTo>
                  <a:pt x="312" y="402"/>
                </a:lnTo>
                <a:lnTo>
                  <a:pt x="316" y="402"/>
                </a:lnTo>
                <a:lnTo>
                  <a:pt x="316" y="406"/>
                </a:lnTo>
                <a:lnTo>
                  <a:pt x="320" y="406"/>
                </a:lnTo>
                <a:lnTo>
                  <a:pt x="316" y="406"/>
                </a:lnTo>
                <a:lnTo>
                  <a:pt x="320" y="406"/>
                </a:lnTo>
                <a:lnTo>
                  <a:pt x="320" y="402"/>
                </a:lnTo>
                <a:lnTo>
                  <a:pt x="320" y="406"/>
                </a:lnTo>
                <a:lnTo>
                  <a:pt x="324" y="406"/>
                </a:lnTo>
                <a:lnTo>
                  <a:pt x="324" y="402"/>
                </a:lnTo>
                <a:lnTo>
                  <a:pt x="320" y="402"/>
                </a:lnTo>
                <a:lnTo>
                  <a:pt x="316" y="402"/>
                </a:lnTo>
                <a:lnTo>
                  <a:pt x="320" y="402"/>
                </a:lnTo>
                <a:lnTo>
                  <a:pt x="324" y="402"/>
                </a:lnTo>
                <a:lnTo>
                  <a:pt x="324" y="398"/>
                </a:lnTo>
                <a:lnTo>
                  <a:pt x="320" y="398"/>
                </a:lnTo>
                <a:lnTo>
                  <a:pt x="316" y="398"/>
                </a:lnTo>
                <a:lnTo>
                  <a:pt x="320" y="398"/>
                </a:lnTo>
                <a:lnTo>
                  <a:pt x="320" y="396"/>
                </a:lnTo>
                <a:lnTo>
                  <a:pt x="316" y="396"/>
                </a:lnTo>
                <a:lnTo>
                  <a:pt x="316" y="398"/>
                </a:lnTo>
                <a:lnTo>
                  <a:pt x="312" y="402"/>
                </a:lnTo>
                <a:lnTo>
                  <a:pt x="308" y="402"/>
                </a:lnTo>
                <a:lnTo>
                  <a:pt x="308" y="398"/>
                </a:lnTo>
                <a:lnTo>
                  <a:pt x="312" y="398"/>
                </a:lnTo>
                <a:lnTo>
                  <a:pt x="312" y="396"/>
                </a:lnTo>
                <a:lnTo>
                  <a:pt x="316" y="392"/>
                </a:lnTo>
                <a:lnTo>
                  <a:pt x="320" y="392"/>
                </a:lnTo>
                <a:lnTo>
                  <a:pt x="316" y="392"/>
                </a:lnTo>
                <a:lnTo>
                  <a:pt x="312" y="392"/>
                </a:lnTo>
                <a:lnTo>
                  <a:pt x="312" y="388"/>
                </a:lnTo>
                <a:lnTo>
                  <a:pt x="316" y="388"/>
                </a:lnTo>
                <a:lnTo>
                  <a:pt x="316" y="392"/>
                </a:lnTo>
                <a:lnTo>
                  <a:pt x="320" y="392"/>
                </a:lnTo>
                <a:lnTo>
                  <a:pt x="320" y="388"/>
                </a:lnTo>
                <a:lnTo>
                  <a:pt x="316" y="388"/>
                </a:lnTo>
                <a:lnTo>
                  <a:pt x="312" y="388"/>
                </a:lnTo>
                <a:lnTo>
                  <a:pt x="316" y="388"/>
                </a:lnTo>
                <a:lnTo>
                  <a:pt x="316" y="384"/>
                </a:lnTo>
                <a:lnTo>
                  <a:pt x="320" y="388"/>
                </a:lnTo>
                <a:lnTo>
                  <a:pt x="324" y="388"/>
                </a:lnTo>
                <a:lnTo>
                  <a:pt x="320" y="384"/>
                </a:lnTo>
                <a:lnTo>
                  <a:pt x="316" y="384"/>
                </a:lnTo>
                <a:lnTo>
                  <a:pt x="316" y="380"/>
                </a:lnTo>
                <a:lnTo>
                  <a:pt x="320" y="380"/>
                </a:lnTo>
                <a:lnTo>
                  <a:pt x="316" y="380"/>
                </a:lnTo>
                <a:lnTo>
                  <a:pt x="312" y="380"/>
                </a:lnTo>
                <a:lnTo>
                  <a:pt x="308" y="380"/>
                </a:lnTo>
                <a:lnTo>
                  <a:pt x="306" y="380"/>
                </a:lnTo>
                <a:lnTo>
                  <a:pt x="308" y="380"/>
                </a:lnTo>
                <a:lnTo>
                  <a:pt x="312" y="380"/>
                </a:lnTo>
                <a:lnTo>
                  <a:pt x="308" y="376"/>
                </a:lnTo>
                <a:lnTo>
                  <a:pt x="306" y="376"/>
                </a:lnTo>
                <a:lnTo>
                  <a:pt x="306" y="380"/>
                </a:lnTo>
                <a:lnTo>
                  <a:pt x="302" y="380"/>
                </a:lnTo>
                <a:lnTo>
                  <a:pt x="298" y="380"/>
                </a:lnTo>
                <a:lnTo>
                  <a:pt x="294" y="380"/>
                </a:lnTo>
                <a:lnTo>
                  <a:pt x="290" y="380"/>
                </a:lnTo>
                <a:lnTo>
                  <a:pt x="290" y="376"/>
                </a:lnTo>
                <a:lnTo>
                  <a:pt x="286" y="376"/>
                </a:lnTo>
                <a:lnTo>
                  <a:pt x="286" y="372"/>
                </a:lnTo>
                <a:lnTo>
                  <a:pt x="282" y="372"/>
                </a:lnTo>
                <a:lnTo>
                  <a:pt x="278" y="372"/>
                </a:lnTo>
                <a:lnTo>
                  <a:pt x="276" y="370"/>
                </a:lnTo>
                <a:lnTo>
                  <a:pt x="272" y="370"/>
                </a:lnTo>
                <a:lnTo>
                  <a:pt x="268" y="370"/>
                </a:lnTo>
                <a:lnTo>
                  <a:pt x="264" y="370"/>
                </a:lnTo>
                <a:lnTo>
                  <a:pt x="264" y="366"/>
                </a:lnTo>
                <a:lnTo>
                  <a:pt x="260" y="362"/>
                </a:lnTo>
                <a:lnTo>
                  <a:pt x="264" y="362"/>
                </a:lnTo>
                <a:lnTo>
                  <a:pt x="264" y="358"/>
                </a:lnTo>
                <a:lnTo>
                  <a:pt x="268" y="358"/>
                </a:lnTo>
                <a:lnTo>
                  <a:pt x="272" y="358"/>
                </a:lnTo>
                <a:lnTo>
                  <a:pt x="276" y="362"/>
                </a:lnTo>
                <a:lnTo>
                  <a:pt x="278" y="362"/>
                </a:lnTo>
                <a:lnTo>
                  <a:pt x="282" y="362"/>
                </a:lnTo>
                <a:lnTo>
                  <a:pt x="286" y="362"/>
                </a:lnTo>
                <a:lnTo>
                  <a:pt x="290" y="362"/>
                </a:lnTo>
                <a:lnTo>
                  <a:pt x="294" y="366"/>
                </a:lnTo>
                <a:lnTo>
                  <a:pt x="298" y="366"/>
                </a:lnTo>
                <a:lnTo>
                  <a:pt x="302" y="370"/>
                </a:lnTo>
                <a:lnTo>
                  <a:pt x="306" y="370"/>
                </a:lnTo>
                <a:lnTo>
                  <a:pt x="308" y="370"/>
                </a:lnTo>
                <a:lnTo>
                  <a:pt x="312" y="370"/>
                </a:lnTo>
                <a:lnTo>
                  <a:pt x="312" y="372"/>
                </a:lnTo>
                <a:lnTo>
                  <a:pt x="316" y="372"/>
                </a:lnTo>
                <a:lnTo>
                  <a:pt x="316" y="370"/>
                </a:lnTo>
                <a:lnTo>
                  <a:pt x="316" y="366"/>
                </a:lnTo>
                <a:lnTo>
                  <a:pt x="316" y="370"/>
                </a:lnTo>
                <a:lnTo>
                  <a:pt x="312" y="370"/>
                </a:lnTo>
                <a:lnTo>
                  <a:pt x="308" y="370"/>
                </a:lnTo>
                <a:lnTo>
                  <a:pt x="312" y="370"/>
                </a:lnTo>
                <a:lnTo>
                  <a:pt x="308" y="366"/>
                </a:lnTo>
                <a:lnTo>
                  <a:pt x="306" y="366"/>
                </a:lnTo>
                <a:lnTo>
                  <a:pt x="308" y="366"/>
                </a:lnTo>
                <a:lnTo>
                  <a:pt x="312" y="366"/>
                </a:lnTo>
                <a:lnTo>
                  <a:pt x="312" y="362"/>
                </a:lnTo>
                <a:lnTo>
                  <a:pt x="312" y="366"/>
                </a:lnTo>
                <a:lnTo>
                  <a:pt x="316" y="366"/>
                </a:lnTo>
                <a:lnTo>
                  <a:pt x="312" y="362"/>
                </a:lnTo>
                <a:lnTo>
                  <a:pt x="308" y="362"/>
                </a:lnTo>
                <a:lnTo>
                  <a:pt x="306" y="362"/>
                </a:lnTo>
                <a:lnTo>
                  <a:pt x="306" y="358"/>
                </a:lnTo>
                <a:lnTo>
                  <a:pt x="308" y="358"/>
                </a:lnTo>
                <a:lnTo>
                  <a:pt x="312" y="362"/>
                </a:lnTo>
                <a:lnTo>
                  <a:pt x="316" y="362"/>
                </a:lnTo>
                <a:lnTo>
                  <a:pt x="312" y="362"/>
                </a:lnTo>
                <a:lnTo>
                  <a:pt x="312" y="358"/>
                </a:lnTo>
                <a:lnTo>
                  <a:pt x="308" y="358"/>
                </a:lnTo>
                <a:lnTo>
                  <a:pt x="306" y="358"/>
                </a:lnTo>
                <a:lnTo>
                  <a:pt x="302" y="358"/>
                </a:lnTo>
                <a:lnTo>
                  <a:pt x="302" y="354"/>
                </a:lnTo>
                <a:lnTo>
                  <a:pt x="298" y="354"/>
                </a:lnTo>
                <a:lnTo>
                  <a:pt x="302" y="354"/>
                </a:lnTo>
                <a:lnTo>
                  <a:pt x="306" y="354"/>
                </a:lnTo>
                <a:lnTo>
                  <a:pt x="308" y="354"/>
                </a:lnTo>
                <a:lnTo>
                  <a:pt x="312" y="354"/>
                </a:lnTo>
                <a:lnTo>
                  <a:pt x="308" y="354"/>
                </a:lnTo>
                <a:lnTo>
                  <a:pt x="306" y="354"/>
                </a:lnTo>
                <a:lnTo>
                  <a:pt x="306" y="350"/>
                </a:lnTo>
                <a:lnTo>
                  <a:pt x="308" y="350"/>
                </a:lnTo>
                <a:lnTo>
                  <a:pt x="306" y="350"/>
                </a:lnTo>
                <a:lnTo>
                  <a:pt x="302" y="350"/>
                </a:lnTo>
                <a:lnTo>
                  <a:pt x="298" y="350"/>
                </a:lnTo>
                <a:lnTo>
                  <a:pt x="294" y="350"/>
                </a:lnTo>
                <a:lnTo>
                  <a:pt x="298" y="350"/>
                </a:lnTo>
                <a:lnTo>
                  <a:pt x="298" y="346"/>
                </a:lnTo>
                <a:lnTo>
                  <a:pt x="302" y="346"/>
                </a:lnTo>
                <a:lnTo>
                  <a:pt x="298" y="346"/>
                </a:lnTo>
                <a:lnTo>
                  <a:pt x="294" y="346"/>
                </a:lnTo>
                <a:lnTo>
                  <a:pt x="294" y="350"/>
                </a:lnTo>
                <a:lnTo>
                  <a:pt x="290" y="350"/>
                </a:lnTo>
                <a:lnTo>
                  <a:pt x="290" y="346"/>
                </a:lnTo>
                <a:lnTo>
                  <a:pt x="294" y="346"/>
                </a:lnTo>
                <a:lnTo>
                  <a:pt x="294" y="342"/>
                </a:lnTo>
                <a:lnTo>
                  <a:pt x="298" y="342"/>
                </a:lnTo>
                <a:lnTo>
                  <a:pt x="302" y="342"/>
                </a:lnTo>
                <a:lnTo>
                  <a:pt x="306" y="342"/>
                </a:lnTo>
                <a:lnTo>
                  <a:pt x="302" y="342"/>
                </a:lnTo>
                <a:lnTo>
                  <a:pt x="298" y="342"/>
                </a:lnTo>
                <a:lnTo>
                  <a:pt x="294" y="342"/>
                </a:lnTo>
                <a:lnTo>
                  <a:pt x="290" y="342"/>
                </a:lnTo>
                <a:lnTo>
                  <a:pt x="286" y="342"/>
                </a:lnTo>
                <a:lnTo>
                  <a:pt x="282" y="342"/>
                </a:lnTo>
                <a:lnTo>
                  <a:pt x="286" y="342"/>
                </a:lnTo>
                <a:lnTo>
                  <a:pt x="286" y="340"/>
                </a:lnTo>
                <a:lnTo>
                  <a:pt x="290" y="340"/>
                </a:lnTo>
                <a:lnTo>
                  <a:pt x="294" y="340"/>
                </a:lnTo>
                <a:lnTo>
                  <a:pt x="298" y="340"/>
                </a:lnTo>
                <a:lnTo>
                  <a:pt x="302" y="340"/>
                </a:lnTo>
                <a:lnTo>
                  <a:pt x="302" y="336"/>
                </a:lnTo>
                <a:lnTo>
                  <a:pt x="298" y="336"/>
                </a:lnTo>
                <a:lnTo>
                  <a:pt x="298" y="340"/>
                </a:lnTo>
                <a:lnTo>
                  <a:pt x="294" y="340"/>
                </a:lnTo>
                <a:lnTo>
                  <a:pt x="290" y="340"/>
                </a:lnTo>
                <a:lnTo>
                  <a:pt x="286" y="340"/>
                </a:lnTo>
                <a:lnTo>
                  <a:pt x="286" y="336"/>
                </a:lnTo>
                <a:lnTo>
                  <a:pt x="282" y="336"/>
                </a:lnTo>
                <a:lnTo>
                  <a:pt x="278" y="336"/>
                </a:lnTo>
                <a:lnTo>
                  <a:pt x="282" y="336"/>
                </a:lnTo>
                <a:lnTo>
                  <a:pt x="282" y="332"/>
                </a:lnTo>
                <a:lnTo>
                  <a:pt x="286" y="328"/>
                </a:lnTo>
                <a:lnTo>
                  <a:pt x="282" y="332"/>
                </a:lnTo>
                <a:lnTo>
                  <a:pt x="278" y="332"/>
                </a:lnTo>
                <a:lnTo>
                  <a:pt x="276" y="332"/>
                </a:lnTo>
                <a:lnTo>
                  <a:pt x="276" y="328"/>
                </a:lnTo>
                <a:lnTo>
                  <a:pt x="276" y="324"/>
                </a:lnTo>
                <a:lnTo>
                  <a:pt x="272" y="324"/>
                </a:lnTo>
                <a:lnTo>
                  <a:pt x="272" y="320"/>
                </a:lnTo>
                <a:lnTo>
                  <a:pt x="276" y="320"/>
                </a:lnTo>
                <a:lnTo>
                  <a:pt x="272" y="320"/>
                </a:lnTo>
                <a:lnTo>
                  <a:pt x="268" y="320"/>
                </a:lnTo>
                <a:lnTo>
                  <a:pt x="272" y="324"/>
                </a:lnTo>
                <a:lnTo>
                  <a:pt x="272" y="328"/>
                </a:lnTo>
                <a:lnTo>
                  <a:pt x="276" y="328"/>
                </a:lnTo>
                <a:lnTo>
                  <a:pt x="276" y="332"/>
                </a:lnTo>
                <a:lnTo>
                  <a:pt x="276" y="336"/>
                </a:lnTo>
                <a:lnTo>
                  <a:pt x="272" y="336"/>
                </a:lnTo>
                <a:lnTo>
                  <a:pt x="268" y="336"/>
                </a:lnTo>
                <a:lnTo>
                  <a:pt x="272" y="336"/>
                </a:lnTo>
                <a:lnTo>
                  <a:pt x="272" y="340"/>
                </a:lnTo>
                <a:lnTo>
                  <a:pt x="268" y="340"/>
                </a:lnTo>
                <a:lnTo>
                  <a:pt x="268" y="336"/>
                </a:lnTo>
                <a:lnTo>
                  <a:pt x="268" y="340"/>
                </a:lnTo>
                <a:lnTo>
                  <a:pt x="272" y="340"/>
                </a:lnTo>
                <a:lnTo>
                  <a:pt x="272" y="342"/>
                </a:lnTo>
                <a:lnTo>
                  <a:pt x="268" y="342"/>
                </a:lnTo>
                <a:lnTo>
                  <a:pt x="264" y="342"/>
                </a:lnTo>
                <a:lnTo>
                  <a:pt x="264" y="346"/>
                </a:lnTo>
                <a:lnTo>
                  <a:pt x="260" y="346"/>
                </a:lnTo>
                <a:lnTo>
                  <a:pt x="256" y="346"/>
                </a:lnTo>
                <a:lnTo>
                  <a:pt x="252" y="342"/>
                </a:lnTo>
                <a:lnTo>
                  <a:pt x="250" y="342"/>
                </a:lnTo>
                <a:lnTo>
                  <a:pt x="252" y="342"/>
                </a:lnTo>
                <a:lnTo>
                  <a:pt x="250" y="342"/>
                </a:lnTo>
                <a:lnTo>
                  <a:pt x="246" y="342"/>
                </a:lnTo>
                <a:lnTo>
                  <a:pt x="246" y="340"/>
                </a:lnTo>
                <a:lnTo>
                  <a:pt x="242" y="336"/>
                </a:lnTo>
                <a:lnTo>
                  <a:pt x="246" y="336"/>
                </a:lnTo>
                <a:lnTo>
                  <a:pt x="250" y="336"/>
                </a:lnTo>
                <a:lnTo>
                  <a:pt x="250" y="332"/>
                </a:lnTo>
                <a:lnTo>
                  <a:pt x="252" y="332"/>
                </a:lnTo>
                <a:lnTo>
                  <a:pt x="256" y="332"/>
                </a:lnTo>
                <a:lnTo>
                  <a:pt x="260" y="328"/>
                </a:lnTo>
                <a:lnTo>
                  <a:pt x="260" y="324"/>
                </a:lnTo>
                <a:lnTo>
                  <a:pt x="264" y="324"/>
                </a:lnTo>
                <a:lnTo>
                  <a:pt x="260" y="324"/>
                </a:lnTo>
                <a:lnTo>
                  <a:pt x="260" y="328"/>
                </a:lnTo>
                <a:lnTo>
                  <a:pt x="256" y="328"/>
                </a:lnTo>
                <a:lnTo>
                  <a:pt x="256" y="332"/>
                </a:lnTo>
                <a:lnTo>
                  <a:pt x="252" y="332"/>
                </a:lnTo>
                <a:lnTo>
                  <a:pt x="250" y="332"/>
                </a:lnTo>
                <a:lnTo>
                  <a:pt x="250" y="328"/>
                </a:lnTo>
                <a:lnTo>
                  <a:pt x="246" y="328"/>
                </a:lnTo>
                <a:lnTo>
                  <a:pt x="250" y="328"/>
                </a:lnTo>
                <a:lnTo>
                  <a:pt x="250" y="324"/>
                </a:lnTo>
                <a:lnTo>
                  <a:pt x="256" y="320"/>
                </a:lnTo>
                <a:lnTo>
                  <a:pt x="252" y="320"/>
                </a:lnTo>
                <a:lnTo>
                  <a:pt x="256" y="320"/>
                </a:lnTo>
                <a:lnTo>
                  <a:pt x="256" y="316"/>
                </a:lnTo>
                <a:lnTo>
                  <a:pt x="252" y="316"/>
                </a:lnTo>
                <a:lnTo>
                  <a:pt x="256" y="316"/>
                </a:lnTo>
                <a:lnTo>
                  <a:pt x="252" y="316"/>
                </a:lnTo>
                <a:lnTo>
                  <a:pt x="250" y="320"/>
                </a:lnTo>
                <a:lnTo>
                  <a:pt x="250" y="316"/>
                </a:lnTo>
                <a:lnTo>
                  <a:pt x="246" y="316"/>
                </a:lnTo>
                <a:lnTo>
                  <a:pt x="246" y="314"/>
                </a:lnTo>
                <a:lnTo>
                  <a:pt x="250" y="314"/>
                </a:lnTo>
                <a:lnTo>
                  <a:pt x="250" y="316"/>
                </a:lnTo>
                <a:lnTo>
                  <a:pt x="252" y="316"/>
                </a:lnTo>
                <a:lnTo>
                  <a:pt x="260" y="316"/>
                </a:lnTo>
                <a:lnTo>
                  <a:pt x="264" y="316"/>
                </a:lnTo>
                <a:lnTo>
                  <a:pt x="260" y="316"/>
                </a:lnTo>
                <a:lnTo>
                  <a:pt x="256" y="316"/>
                </a:lnTo>
                <a:lnTo>
                  <a:pt x="256" y="314"/>
                </a:lnTo>
                <a:lnTo>
                  <a:pt x="252" y="316"/>
                </a:lnTo>
                <a:lnTo>
                  <a:pt x="252" y="314"/>
                </a:lnTo>
                <a:lnTo>
                  <a:pt x="256" y="314"/>
                </a:lnTo>
                <a:lnTo>
                  <a:pt x="260" y="314"/>
                </a:lnTo>
                <a:lnTo>
                  <a:pt x="256" y="314"/>
                </a:lnTo>
                <a:lnTo>
                  <a:pt x="256" y="310"/>
                </a:lnTo>
                <a:lnTo>
                  <a:pt x="260" y="310"/>
                </a:lnTo>
                <a:lnTo>
                  <a:pt x="256" y="310"/>
                </a:lnTo>
                <a:lnTo>
                  <a:pt x="256" y="306"/>
                </a:lnTo>
                <a:lnTo>
                  <a:pt x="260" y="306"/>
                </a:lnTo>
                <a:lnTo>
                  <a:pt x="256" y="306"/>
                </a:lnTo>
                <a:lnTo>
                  <a:pt x="256" y="302"/>
                </a:lnTo>
                <a:lnTo>
                  <a:pt x="252" y="302"/>
                </a:lnTo>
                <a:lnTo>
                  <a:pt x="250" y="302"/>
                </a:lnTo>
                <a:lnTo>
                  <a:pt x="246" y="302"/>
                </a:lnTo>
                <a:lnTo>
                  <a:pt x="246" y="298"/>
                </a:lnTo>
                <a:lnTo>
                  <a:pt x="250" y="298"/>
                </a:lnTo>
                <a:lnTo>
                  <a:pt x="252" y="298"/>
                </a:lnTo>
                <a:lnTo>
                  <a:pt x="250" y="294"/>
                </a:lnTo>
                <a:lnTo>
                  <a:pt x="250" y="290"/>
                </a:lnTo>
                <a:lnTo>
                  <a:pt x="252" y="290"/>
                </a:lnTo>
                <a:lnTo>
                  <a:pt x="252" y="294"/>
                </a:lnTo>
                <a:lnTo>
                  <a:pt x="252" y="290"/>
                </a:lnTo>
                <a:lnTo>
                  <a:pt x="250" y="290"/>
                </a:lnTo>
                <a:lnTo>
                  <a:pt x="246" y="290"/>
                </a:lnTo>
                <a:lnTo>
                  <a:pt x="246" y="286"/>
                </a:lnTo>
                <a:lnTo>
                  <a:pt x="242" y="286"/>
                </a:lnTo>
                <a:lnTo>
                  <a:pt x="238" y="286"/>
                </a:lnTo>
                <a:lnTo>
                  <a:pt x="238" y="284"/>
                </a:lnTo>
                <a:lnTo>
                  <a:pt x="242" y="284"/>
                </a:lnTo>
                <a:lnTo>
                  <a:pt x="238" y="284"/>
                </a:lnTo>
                <a:lnTo>
                  <a:pt x="242" y="284"/>
                </a:lnTo>
                <a:lnTo>
                  <a:pt x="246" y="284"/>
                </a:lnTo>
                <a:lnTo>
                  <a:pt x="242" y="284"/>
                </a:lnTo>
                <a:lnTo>
                  <a:pt x="242" y="280"/>
                </a:lnTo>
                <a:lnTo>
                  <a:pt x="246" y="280"/>
                </a:lnTo>
                <a:lnTo>
                  <a:pt x="242" y="280"/>
                </a:lnTo>
                <a:lnTo>
                  <a:pt x="242" y="276"/>
                </a:lnTo>
                <a:lnTo>
                  <a:pt x="238" y="276"/>
                </a:lnTo>
                <a:lnTo>
                  <a:pt x="242" y="276"/>
                </a:lnTo>
                <a:lnTo>
                  <a:pt x="238" y="276"/>
                </a:lnTo>
                <a:lnTo>
                  <a:pt x="234" y="276"/>
                </a:lnTo>
                <a:lnTo>
                  <a:pt x="234" y="272"/>
                </a:lnTo>
                <a:lnTo>
                  <a:pt x="238" y="272"/>
                </a:lnTo>
                <a:lnTo>
                  <a:pt x="238" y="268"/>
                </a:lnTo>
                <a:lnTo>
                  <a:pt x="234" y="268"/>
                </a:lnTo>
                <a:lnTo>
                  <a:pt x="230" y="272"/>
                </a:lnTo>
                <a:lnTo>
                  <a:pt x="226" y="272"/>
                </a:lnTo>
                <a:lnTo>
                  <a:pt x="222" y="272"/>
                </a:lnTo>
                <a:lnTo>
                  <a:pt x="220" y="272"/>
                </a:lnTo>
                <a:lnTo>
                  <a:pt x="222" y="272"/>
                </a:lnTo>
                <a:lnTo>
                  <a:pt x="226" y="272"/>
                </a:lnTo>
                <a:lnTo>
                  <a:pt x="230" y="272"/>
                </a:lnTo>
                <a:lnTo>
                  <a:pt x="230" y="268"/>
                </a:lnTo>
                <a:lnTo>
                  <a:pt x="234" y="268"/>
                </a:lnTo>
                <a:lnTo>
                  <a:pt x="230" y="268"/>
                </a:lnTo>
                <a:lnTo>
                  <a:pt x="230" y="264"/>
                </a:lnTo>
                <a:lnTo>
                  <a:pt x="234" y="264"/>
                </a:lnTo>
                <a:lnTo>
                  <a:pt x="238" y="264"/>
                </a:lnTo>
                <a:lnTo>
                  <a:pt x="234" y="264"/>
                </a:lnTo>
                <a:lnTo>
                  <a:pt x="230" y="264"/>
                </a:lnTo>
                <a:lnTo>
                  <a:pt x="226" y="264"/>
                </a:lnTo>
                <a:lnTo>
                  <a:pt x="230" y="264"/>
                </a:lnTo>
                <a:lnTo>
                  <a:pt x="234" y="264"/>
                </a:lnTo>
                <a:lnTo>
                  <a:pt x="238" y="260"/>
                </a:lnTo>
                <a:lnTo>
                  <a:pt x="234" y="260"/>
                </a:lnTo>
                <a:lnTo>
                  <a:pt x="230" y="260"/>
                </a:lnTo>
                <a:lnTo>
                  <a:pt x="230" y="256"/>
                </a:lnTo>
                <a:lnTo>
                  <a:pt x="226" y="256"/>
                </a:lnTo>
                <a:lnTo>
                  <a:pt x="222" y="256"/>
                </a:lnTo>
                <a:lnTo>
                  <a:pt x="222" y="254"/>
                </a:lnTo>
                <a:lnTo>
                  <a:pt x="226" y="254"/>
                </a:lnTo>
                <a:lnTo>
                  <a:pt x="226" y="250"/>
                </a:lnTo>
                <a:lnTo>
                  <a:pt x="222" y="250"/>
                </a:lnTo>
                <a:lnTo>
                  <a:pt x="220" y="250"/>
                </a:lnTo>
                <a:lnTo>
                  <a:pt x="216" y="250"/>
                </a:lnTo>
                <a:lnTo>
                  <a:pt x="212" y="250"/>
                </a:lnTo>
                <a:lnTo>
                  <a:pt x="212" y="246"/>
                </a:lnTo>
                <a:lnTo>
                  <a:pt x="208" y="246"/>
                </a:lnTo>
                <a:lnTo>
                  <a:pt x="212" y="246"/>
                </a:lnTo>
                <a:lnTo>
                  <a:pt x="212" y="242"/>
                </a:lnTo>
                <a:lnTo>
                  <a:pt x="208" y="242"/>
                </a:lnTo>
                <a:lnTo>
                  <a:pt x="208" y="238"/>
                </a:lnTo>
                <a:lnTo>
                  <a:pt x="204" y="238"/>
                </a:lnTo>
                <a:lnTo>
                  <a:pt x="200" y="238"/>
                </a:lnTo>
                <a:lnTo>
                  <a:pt x="204" y="238"/>
                </a:lnTo>
                <a:lnTo>
                  <a:pt x="208" y="238"/>
                </a:lnTo>
                <a:lnTo>
                  <a:pt x="208" y="234"/>
                </a:lnTo>
                <a:lnTo>
                  <a:pt x="204" y="234"/>
                </a:lnTo>
                <a:lnTo>
                  <a:pt x="204" y="230"/>
                </a:lnTo>
                <a:lnTo>
                  <a:pt x="208" y="230"/>
                </a:lnTo>
                <a:lnTo>
                  <a:pt x="204" y="230"/>
                </a:lnTo>
                <a:lnTo>
                  <a:pt x="204" y="228"/>
                </a:lnTo>
                <a:lnTo>
                  <a:pt x="200" y="228"/>
                </a:lnTo>
                <a:lnTo>
                  <a:pt x="200" y="230"/>
                </a:lnTo>
                <a:lnTo>
                  <a:pt x="196" y="230"/>
                </a:lnTo>
                <a:lnTo>
                  <a:pt x="194" y="228"/>
                </a:lnTo>
                <a:lnTo>
                  <a:pt x="196" y="228"/>
                </a:lnTo>
                <a:lnTo>
                  <a:pt x="196" y="224"/>
                </a:lnTo>
                <a:lnTo>
                  <a:pt x="194" y="224"/>
                </a:lnTo>
                <a:lnTo>
                  <a:pt x="190" y="224"/>
                </a:lnTo>
                <a:lnTo>
                  <a:pt x="190" y="228"/>
                </a:lnTo>
                <a:lnTo>
                  <a:pt x="186" y="228"/>
                </a:lnTo>
                <a:lnTo>
                  <a:pt x="186" y="224"/>
                </a:lnTo>
                <a:lnTo>
                  <a:pt x="190" y="224"/>
                </a:lnTo>
                <a:lnTo>
                  <a:pt x="186" y="224"/>
                </a:lnTo>
                <a:lnTo>
                  <a:pt x="182" y="224"/>
                </a:lnTo>
                <a:lnTo>
                  <a:pt x="182" y="220"/>
                </a:lnTo>
                <a:lnTo>
                  <a:pt x="178" y="220"/>
                </a:lnTo>
                <a:lnTo>
                  <a:pt x="174" y="220"/>
                </a:lnTo>
                <a:lnTo>
                  <a:pt x="170" y="220"/>
                </a:lnTo>
                <a:lnTo>
                  <a:pt x="170" y="216"/>
                </a:lnTo>
                <a:lnTo>
                  <a:pt x="164" y="216"/>
                </a:lnTo>
                <a:lnTo>
                  <a:pt x="160" y="216"/>
                </a:lnTo>
                <a:lnTo>
                  <a:pt x="156" y="216"/>
                </a:lnTo>
                <a:lnTo>
                  <a:pt x="152" y="216"/>
                </a:lnTo>
                <a:lnTo>
                  <a:pt x="152" y="212"/>
                </a:lnTo>
                <a:lnTo>
                  <a:pt x="148" y="212"/>
                </a:lnTo>
                <a:lnTo>
                  <a:pt x="148" y="216"/>
                </a:lnTo>
                <a:lnTo>
                  <a:pt x="148" y="212"/>
                </a:lnTo>
                <a:lnTo>
                  <a:pt x="144" y="212"/>
                </a:lnTo>
                <a:lnTo>
                  <a:pt x="144" y="216"/>
                </a:lnTo>
                <a:lnTo>
                  <a:pt x="140" y="216"/>
                </a:lnTo>
                <a:lnTo>
                  <a:pt x="144" y="212"/>
                </a:lnTo>
                <a:lnTo>
                  <a:pt x="140" y="212"/>
                </a:lnTo>
                <a:lnTo>
                  <a:pt x="136" y="212"/>
                </a:lnTo>
                <a:lnTo>
                  <a:pt x="134" y="212"/>
                </a:lnTo>
                <a:lnTo>
                  <a:pt x="130" y="216"/>
                </a:lnTo>
                <a:lnTo>
                  <a:pt x="126" y="216"/>
                </a:lnTo>
                <a:lnTo>
                  <a:pt x="122" y="216"/>
                </a:lnTo>
                <a:lnTo>
                  <a:pt x="122" y="212"/>
                </a:lnTo>
                <a:lnTo>
                  <a:pt x="118" y="216"/>
                </a:lnTo>
                <a:lnTo>
                  <a:pt x="118" y="212"/>
                </a:lnTo>
                <a:lnTo>
                  <a:pt x="118" y="216"/>
                </a:lnTo>
                <a:lnTo>
                  <a:pt x="114" y="216"/>
                </a:lnTo>
                <a:lnTo>
                  <a:pt x="118" y="216"/>
                </a:lnTo>
                <a:lnTo>
                  <a:pt x="118" y="220"/>
                </a:lnTo>
                <a:lnTo>
                  <a:pt x="114" y="220"/>
                </a:lnTo>
                <a:lnTo>
                  <a:pt x="114" y="216"/>
                </a:lnTo>
                <a:lnTo>
                  <a:pt x="110" y="216"/>
                </a:lnTo>
                <a:lnTo>
                  <a:pt x="110" y="220"/>
                </a:lnTo>
                <a:lnTo>
                  <a:pt x="110" y="216"/>
                </a:lnTo>
                <a:lnTo>
                  <a:pt x="108" y="216"/>
                </a:lnTo>
                <a:lnTo>
                  <a:pt x="110" y="216"/>
                </a:lnTo>
                <a:lnTo>
                  <a:pt x="108" y="216"/>
                </a:lnTo>
                <a:lnTo>
                  <a:pt x="108" y="220"/>
                </a:lnTo>
                <a:lnTo>
                  <a:pt x="104" y="220"/>
                </a:lnTo>
                <a:lnTo>
                  <a:pt x="100" y="220"/>
                </a:lnTo>
                <a:lnTo>
                  <a:pt x="100" y="216"/>
                </a:lnTo>
                <a:lnTo>
                  <a:pt x="104" y="216"/>
                </a:lnTo>
                <a:lnTo>
                  <a:pt x="100" y="216"/>
                </a:lnTo>
                <a:lnTo>
                  <a:pt x="104" y="216"/>
                </a:lnTo>
                <a:lnTo>
                  <a:pt x="104" y="212"/>
                </a:lnTo>
                <a:lnTo>
                  <a:pt x="100" y="212"/>
                </a:lnTo>
                <a:lnTo>
                  <a:pt x="96" y="212"/>
                </a:lnTo>
                <a:lnTo>
                  <a:pt x="94" y="216"/>
                </a:lnTo>
                <a:lnTo>
                  <a:pt x="94" y="220"/>
                </a:lnTo>
                <a:lnTo>
                  <a:pt x="90" y="216"/>
                </a:lnTo>
                <a:lnTo>
                  <a:pt x="86" y="216"/>
                </a:lnTo>
                <a:lnTo>
                  <a:pt x="86" y="212"/>
                </a:lnTo>
                <a:lnTo>
                  <a:pt x="82" y="216"/>
                </a:lnTo>
                <a:lnTo>
                  <a:pt x="86" y="216"/>
                </a:lnTo>
                <a:lnTo>
                  <a:pt x="86" y="220"/>
                </a:lnTo>
                <a:lnTo>
                  <a:pt x="90" y="220"/>
                </a:lnTo>
                <a:lnTo>
                  <a:pt x="94" y="224"/>
                </a:lnTo>
                <a:lnTo>
                  <a:pt x="90" y="224"/>
                </a:lnTo>
                <a:lnTo>
                  <a:pt x="86" y="224"/>
                </a:lnTo>
                <a:lnTo>
                  <a:pt x="82" y="220"/>
                </a:lnTo>
                <a:lnTo>
                  <a:pt x="78" y="220"/>
                </a:lnTo>
                <a:lnTo>
                  <a:pt x="74" y="220"/>
                </a:lnTo>
                <a:lnTo>
                  <a:pt x="70" y="220"/>
                </a:lnTo>
                <a:lnTo>
                  <a:pt x="66" y="220"/>
                </a:lnTo>
                <a:lnTo>
                  <a:pt x="64" y="220"/>
                </a:lnTo>
                <a:lnTo>
                  <a:pt x="64" y="216"/>
                </a:lnTo>
                <a:lnTo>
                  <a:pt x="60" y="216"/>
                </a:lnTo>
                <a:lnTo>
                  <a:pt x="56" y="216"/>
                </a:lnTo>
                <a:lnTo>
                  <a:pt x="56" y="212"/>
                </a:lnTo>
                <a:lnTo>
                  <a:pt x="52" y="212"/>
                </a:lnTo>
                <a:lnTo>
                  <a:pt x="48" y="212"/>
                </a:lnTo>
                <a:lnTo>
                  <a:pt x="48" y="208"/>
                </a:lnTo>
                <a:lnTo>
                  <a:pt x="52" y="208"/>
                </a:lnTo>
                <a:lnTo>
                  <a:pt x="56" y="208"/>
                </a:lnTo>
                <a:lnTo>
                  <a:pt x="60" y="204"/>
                </a:lnTo>
                <a:lnTo>
                  <a:pt x="64" y="204"/>
                </a:lnTo>
                <a:lnTo>
                  <a:pt x="70" y="204"/>
                </a:lnTo>
                <a:lnTo>
                  <a:pt x="70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4"/>
                </a:lnTo>
                <a:lnTo>
                  <a:pt x="60" y="204"/>
                </a:lnTo>
                <a:lnTo>
                  <a:pt x="60" y="200"/>
                </a:lnTo>
                <a:lnTo>
                  <a:pt x="56" y="200"/>
                </a:lnTo>
                <a:lnTo>
                  <a:pt x="52" y="200"/>
                </a:lnTo>
                <a:lnTo>
                  <a:pt x="48" y="200"/>
                </a:lnTo>
                <a:lnTo>
                  <a:pt x="44" y="200"/>
                </a:lnTo>
                <a:lnTo>
                  <a:pt x="40" y="200"/>
                </a:lnTo>
                <a:lnTo>
                  <a:pt x="40" y="198"/>
                </a:lnTo>
                <a:lnTo>
                  <a:pt x="44" y="198"/>
                </a:lnTo>
                <a:lnTo>
                  <a:pt x="44" y="194"/>
                </a:lnTo>
                <a:lnTo>
                  <a:pt x="48" y="194"/>
                </a:lnTo>
                <a:lnTo>
                  <a:pt x="44" y="194"/>
                </a:lnTo>
                <a:lnTo>
                  <a:pt x="40" y="198"/>
                </a:lnTo>
                <a:lnTo>
                  <a:pt x="38" y="198"/>
                </a:lnTo>
                <a:lnTo>
                  <a:pt x="38" y="200"/>
                </a:lnTo>
                <a:lnTo>
                  <a:pt x="34" y="200"/>
                </a:lnTo>
                <a:lnTo>
                  <a:pt x="34" y="198"/>
                </a:lnTo>
                <a:lnTo>
                  <a:pt x="30" y="198"/>
                </a:lnTo>
                <a:lnTo>
                  <a:pt x="34" y="194"/>
                </a:lnTo>
                <a:lnTo>
                  <a:pt x="30" y="198"/>
                </a:lnTo>
                <a:lnTo>
                  <a:pt x="30" y="194"/>
                </a:lnTo>
                <a:lnTo>
                  <a:pt x="26" y="194"/>
                </a:lnTo>
                <a:lnTo>
                  <a:pt x="22" y="194"/>
                </a:lnTo>
                <a:lnTo>
                  <a:pt x="22" y="190"/>
                </a:lnTo>
                <a:lnTo>
                  <a:pt x="26" y="190"/>
                </a:lnTo>
                <a:lnTo>
                  <a:pt x="30" y="190"/>
                </a:lnTo>
                <a:lnTo>
                  <a:pt x="34" y="186"/>
                </a:lnTo>
                <a:lnTo>
                  <a:pt x="38" y="186"/>
                </a:lnTo>
                <a:lnTo>
                  <a:pt x="40" y="186"/>
                </a:lnTo>
                <a:lnTo>
                  <a:pt x="44" y="186"/>
                </a:lnTo>
                <a:lnTo>
                  <a:pt x="48" y="186"/>
                </a:lnTo>
                <a:lnTo>
                  <a:pt x="52" y="186"/>
                </a:lnTo>
                <a:lnTo>
                  <a:pt x="56" y="186"/>
                </a:lnTo>
                <a:lnTo>
                  <a:pt x="56" y="190"/>
                </a:lnTo>
                <a:lnTo>
                  <a:pt x="60" y="190"/>
                </a:lnTo>
                <a:lnTo>
                  <a:pt x="64" y="190"/>
                </a:lnTo>
                <a:lnTo>
                  <a:pt x="66" y="190"/>
                </a:lnTo>
                <a:lnTo>
                  <a:pt x="70" y="190"/>
                </a:lnTo>
                <a:lnTo>
                  <a:pt x="70" y="186"/>
                </a:lnTo>
                <a:lnTo>
                  <a:pt x="74" y="186"/>
                </a:lnTo>
                <a:lnTo>
                  <a:pt x="74" y="190"/>
                </a:lnTo>
                <a:lnTo>
                  <a:pt x="78" y="190"/>
                </a:lnTo>
                <a:lnTo>
                  <a:pt x="82" y="190"/>
                </a:lnTo>
                <a:lnTo>
                  <a:pt x="86" y="190"/>
                </a:lnTo>
                <a:lnTo>
                  <a:pt x="90" y="190"/>
                </a:lnTo>
                <a:lnTo>
                  <a:pt x="94" y="190"/>
                </a:lnTo>
                <a:lnTo>
                  <a:pt x="96" y="190"/>
                </a:lnTo>
                <a:lnTo>
                  <a:pt x="96" y="186"/>
                </a:lnTo>
                <a:lnTo>
                  <a:pt x="94" y="190"/>
                </a:lnTo>
                <a:lnTo>
                  <a:pt x="90" y="190"/>
                </a:lnTo>
                <a:lnTo>
                  <a:pt x="86" y="190"/>
                </a:lnTo>
                <a:lnTo>
                  <a:pt x="82" y="190"/>
                </a:lnTo>
                <a:lnTo>
                  <a:pt x="78" y="190"/>
                </a:lnTo>
                <a:lnTo>
                  <a:pt x="78" y="186"/>
                </a:lnTo>
                <a:lnTo>
                  <a:pt x="74" y="186"/>
                </a:lnTo>
                <a:lnTo>
                  <a:pt x="70" y="186"/>
                </a:lnTo>
                <a:lnTo>
                  <a:pt x="66" y="186"/>
                </a:lnTo>
                <a:lnTo>
                  <a:pt x="64" y="186"/>
                </a:lnTo>
                <a:lnTo>
                  <a:pt x="60" y="186"/>
                </a:lnTo>
                <a:lnTo>
                  <a:pt x="56" y="186"/>
                </a:lnTo>
                <a:lnTo>
                  <a:pt x="60" y="186"/>
                </a:lnTo>
                <a:lnTo>
                  <a:pt x="64" y="182"/>
                </a:lnTo>
                <a:lnTo>
                  <a:pt x="66" y="182"/>
                </a:lnTo>
                <a:lnTo>
                  <a:pt x="70" y="182"/>
                </a:lnTo>
                <a:lnTo>
                  <a:pt x="74" y="182"/>
                </a:lnTo>
                <a:lnTo>
                  <a:pt x="78" y="182"/>
                </a:lnTo>
                <a:lnTo>
                  <a:pt x="82" y="182"/>
                </a:lnTo>
                <a:lnTo>
                  <a:pt x="86" y="182"/>
                </a:lnTo>
                <a:lnTo>
                  <a:pt x="90" y="182"/>
                </a:lnTo>
                <a:lnTo>
                  <a:pt x="90" y="186"/>
                </a:lnTo>
                <a:lnTo>
                  <a:pt x="94" y="186"/>
                </a:lnTo>
                <a:lnTo>
                  <a:pt x="96" y="186"/>
                </a:lnTo>
                <a:lnTo>
                  <a:pt x="94" y="186"/>
                </a:lnTo>
                <a:lnTo>
                  <a:pt x="90" y="182"/>
                </a:lnTo>
                <a:lnTo>
                  <a:pt x="94" y="182"/>
                </a:lnTo>
                <a:lnTo>
                  <a:pt x="96" y="182"/>
                </a:lnTo>
                <a:lnTo>
                  <a:pt x="96" y="178"/>
                </a:lnTo>
                <a:lnTo>
                  <a:pt x="96" y="174"/>
                </a:lnTo>
                <a:lnTo>
                  <a:pt x="94" y="174"/>
                </a:lnTo>
                <a:lnTo>
                  <a:pt x="90" y="174"/>
                </a:lnTo>
                <a:lnTo>
                  <a:pt x="86" y="174"/>
                </a:lnTo>
                <a:lnTo>
                  <a:pt x="82" y="174"/>
                </a:lnTo>
                <a:lnTo>
                  <a:pt x="82" y="178"/>
                </a:lnTo>
                <a:lnTo>
                  <a:pt x="78" y="178"/>
                </a:lnTo>
                <a:lnTo>
                  <a:pt x="74" y="178"/>
                </a:lnTo>
                <a:lnTo>
                  <a:pt x="70" y="178"/>
                </a:lnTo>
                <a:lnTo>
                  <a:pt x="66" y="178"/>
                </a:lnTo>
                <a:lnTo>
                  <a:pt x="64" y="178"/>
                </a:lnTo>
                <a:lnTo>
                  <a:pt x="66" y="178"/>
                </a:lnTo>
                <a:lnTo>
                  <a:pt x="64" y="178"/>
                </a:lnTo>
                <a:lnTo>
                  <a:pt x="64" y="174"/>
                </a:lnTo>
                <a:lnTo>
                  <a:pt x="60" y="174"/>
                </a:lnTo>
                <a:lnTo>
                  <a:pt x="60" y="178"/>
                </a:lnTo>
                <a:lnTo>
                  <a:pt x="64" y="178"/>
                </a:lnTo>
                <a:lnTo>
                  <a:pt x="60" y="178"/>
                </a:lnTo>
                <a:lnTo>
                  <a:pt x="56" y="178"/>
                </a:lnTo>
                <a:lnTo>
                  <a:pt x="56" y="182"/>
                </a:lnTo>
                <a:lnTo>
                  <a:pt x="52" y="182"/>
                </a:lnTo>
                <a:lnTo>
                  <a:pt x="52" y="178"/>
                </a:lnTo>
                <a:lnTo>
                  <a:pt x="48" y="178"/>
                </a:lnTo>
                <a:lnTo>
                  <a:pt x="44" y="178"/>
                </a:lnTo>
                <a:lnTo>
                  <a:pt x="40" y="178"/>
                </a:lnTo>
                <a:lnTo>
                  <a:pt x="38" y="178"/>
                </a:lnTo>
                <a:lnTo>
                  <a:pt x="40" y="174"/>
                </a:lnTo>
                <a:lnTo>
                  <a:pt x="44" y="174"/>
                </a:lnTo>
                <a:lnTo>
                  <a:pt x="48" y="174"/>
                </a:lnTo>
                <a:lnTo>
                  <a:pt x="48" y="172"/>
                </a:lnTo>
                <a:lnTo>
                  <a:pt x="48" y="174"/>
                </a:lnTo>
                <a:lnTo>
                  <a:pt x="44" y="174"/>
                </a:lnTo>
                <a:lnTo>
                  <a:pt x="40" y="174"/>
                </a:lnTo>
                <a:lnTo>
                  <a:pt x="38" y="174"/>
                </a:lnTo>
                <a:lnTo>
                  <a:pt x="34" y="174"/>
                </a:lnTo>
                <a:lnTo>
                  <a:pt x="34" y="172"/>
                </a:lnTo>
                <a:lnTo>
                  <a:pt x="38" y="172"/>
                </a:lnTo>
                <a:lnTo>
                  <a:pt x="40" y="172"/>
                </a:lnTo>
                <a:lnTo>
                  <a:pt x="38" y="172"/>
                </a:lnTo>
                <a:lnTo>
                  <a:pt x="34" y="172"/>
                </a:lnTo>
                <a:lnTo>
                  <a:pt x="30" y="172"/>
                </a:lnTo>
                <a:lnTo>
                  <a:pt x="26" y="172"/>
                </a:lnTo>
                <a:lnTo>
                  <a:pt x="22" y="172"/>
                </a:lnTo>
                <a:lnTo>
                  <a:pt x="26" y="172"/>
                </a:lnTo>
                <a:lnTo>
                  <a:pt x="26" y="168"/>
                </a:lnTo>
                <a:lnTo>
                  <a:pt x="22" y="168"/>
                </a:lnTo>
                <a:lnTo>
                  <a:pt x="22" y="172"/>
                </a:lnTo>
                <a:lnTo>
                  <a:pt x="18" y="172"/>
                </a:lnTo>
                <a:lnTo>
                  <a:pt x="18" y="168"/>
                </a:lnTo>
                <a:lnTo>
                  <a:pt x="14" y="168"/>
                </a:lnTo>
                <a:lnTo>
                  <a:pt x="10" y="168"/>
                </a:lnTo>
                <a:lnTo>
                  <a:pt x="8" y="164"/>
                </a:lnTo>
                <a:lnTo>
                  <a:pt x="10" y="164"/>
                </a:lnTo>
                <a:lnTo>
                  <a:pt x="8" y="164"/>
                </a:lnTo>
                <a:lnTo>
                  <a:pt x="4" y="164"/>
                </a:lnTo>
                <a:lnTo>
                  <a:pt x="0" y="160"/>
                </a:lnTo>
                <a:lnTo>
                  <a:pt x="4" y="160"/>
                </a:lnTo>
                <a:lnTo>
                  <a:pt x="4" y="158"/>
                </a:lnTo>
                <a:lnTo>
                  <a:pt x="8" y="158"/>
                </a:lnTo>
                <a:lnTo>
                  <a:pt x="4" y="158"/>
                </a:lnTo>
                <a:lnTo>
                  <a:pt x="4" y="154"/>
                </a:lnTo>
                <a:lnTo>
                  <a:pt x="8" y="154"/>
                </a:lnTo>
                <a:lnTo>
                  <a:pt x="4" y="154"/>
                </a:lnTo>
                <a:lnTo>
                  <a:pt x="8" y="150"/>
                </a:lnTo>
                <a:lnTo>
                  <a:pt x="10" y="150"/>
                </a:lnTo>
                <a:lnTo>
                  <a:pt x="14" y="150"/>
                </a:lnTo>
                <a:lnTo>
                  <a:pt x="18" y="150"/>
                </a:lnTo>
                <a:lnTo>
                  <a:pt x="22" y="150"/>
                </a:lnTo>
                <a:lnTo>
                  <a:pt x="26" y="150"/>
                </a:lnTo>
                <a:lnTo>
                  <a:pt x="30" y="150"/>
                </a:lnTo>
                <a:lnTo>
                  <a:pt x="30" y="146"/>
                </a:lnTo>
                <a:lnTo>
                  <a:pt x="34" y="146"/>
                </a:lnTo>
                <a:lnTo>
                  <a:pt x="38" y="146"/>
                </a:lnTo>
                <a:lnTo>
                  <a:pt x="40" y="146"/>
                </a:lnTo>
                <a:lnTo>
                  <a:pt x="44" y="146"/>
                </a:lnTo>
                <a:lnTo>
                  <a:pt x="40" y="146"/>
                </a:lnTo>
                <a:lnTo>
                  <a:pt x="40" y="142"/>
                </a:lnTo>
                <a:lnTo>
                  <a:pt x="44" y="142"/>
                </a:lnTo>
                <a:lnTo>
                  <a:pt x="48" y="142"/>
                </a:lnTo>
                <a:lnTo>
                  <a:pt x="52" y="142"/>
                </a:lnTo>
                <a:lnTo>
                  <a:pt x="56" y="142"/>
                </a:lnTo>
                <a:lnTo>
                  <a:pt x="60" y="142"/>
                </a:lnTo>
                <a:lnTo>
                  <a:pt x="56" y="142"/>
                </a:lnTo>
                <a:lnTo>
                  <a:pt x="56" y="138"/>
                </a:lnTo>
                <a:lnTo>
                  <a:pt x="60" y="138"/>
                </a:lnTo>
                <a:lnTo>
                  <a:pt x="66" y="134"/>
                </a:lnTo>
                <a:lnTo>
                  <a:pt x="70" y="134"/>
                </a:lnTo>
                <a:lnTo>
                  <a:pt x="74" y="138"/>
                </a:lnTo>
                <a:lnTo>
                  <a:pt x="74" y="134"/>
                </a:lnTo>
                <a:lnTo>
                  <a:pt x="78" y="134"/>
                </a:lnTo>
                <a:lnTo>
                  <a:pt x="82" y="134"/>
                </a:lnTo>
                <a:lnTo>
                  <a:pt x="86" y="134"/>
                </a:lnTo>
                <a:lnTo>
                  <a:pt x="90" y="134"/>
                </a:lnTo>
                <a:lnTo>
                  <a:pt x="94" y="134"/>
                </a:lnTo>
                <a:lnTo>
                  <a:pt x="96" y="134"/>
                </a:lnTo>
                <a:lnTo>
                  <a:pt x="100" y="134"/>
                </a:lnTo>
                <a:lnTo>
                  <a:pt x="104" y="130"/>
                </a:lnTo>
                <a:lnTo>
                  <a:pt x="108" y="128"/>
                </a:lnTo>
                <a:lnTo>
                  <a:pt x="110" y="128"/>
                </a:lnTo>
                <a:lnTo>
                  <a:pt x="110" y="124"/>
                </a:lnTo>
                <a:lnTo>
                  <a:pt x="114" y="124"/>
                </a:lnTo>
                <a:lnTo>
                  <a:pt x="114" y="120"/>
                </a:lnTo>
                <a:lnTo>
                  <a:pt x="110" y="120"/>
                </a:lnTo>
                <a:lnTo>
                  <a:pt x="110" y="116"/>
                </a:lnTo>
                <a:lnTo>
                  <a:pt x="110" y="112"/>
                </a:lnTo>
                <a:lnTo>
                  <a:pt x="110" y="108"/>
                </a:lnTo>
                <a:lnTo>
                  <a:pt x="114" y="108"/>
                </a:lnTo>
                <a:lnTo>
                  <a:pt x="122" y="108"/>
                </a:lnTo>
                <a:lnTo>
                  <a:pt x="122" y="104"/>
                </a:lnTo>
                <a:lnTo>
                  <a:pt x="126" y="104"/>
                </a:lnTo>
                <a:lnTo>
                  <a:pt x="130" y="104"/>
                </a:lnTo>
                <a:lnTo>
                  <a:pt x="126" y="104"/>
                </a:lnTo>
                <a:lnTo>
                  <a:pt x="122" y="104"/>
                </a:lnTo>
                <a:lnTo>
                  <a:pt x="122" y="100"/>
                </a:lnTo>
                <a:lnTo>
                  <a:pt x="122" y="104"/>
                </a:lnTo>
                <a:lnTo>
                  <a:pt x="118" y="104"/>
                </a:lnTo>
                <a:lnTo>
                  <a:pt x="114" y="104"/>
                </a:lnTo>
                <a:lnTo>
                  <a:pt x="114" y="108"/>
                </a:lnTo>
                <a:lnTo>
                  <a:pt x="110" y="108"/>
                </a:lnTo>
                <a:lnTo>
                  <a:pt x="110" y="104"/>
                </a:lnTo>
                <a:lnTo>
                  <a:pt x="108" y="104"/>
                </a:lnTo>
                <a:lnTo>
                  <a:pt x="108" y="108"/>
                </a:lnTo>
                <a:lnTo>
                  <a:pt x="104" y="108"/>
                </a:lnTo>
                <a:lnTo>
                  <a:pt x="100" y="108"/>
                </a:lnTo>
                <a:lnTo>
                  <a:pt x="96" y="108"/>
                </a:lnTo>
                <a:lnTo>
                  <a:pt x="96" y="104"/>
                </a:lnTo>
                <a:lnTo>
                  <a:pt x="94" y="104"/>
                </a:lnTo>
                <a:lnTo>
                  <a:pt x="90" y="104"/>
                </a:lnTo>
                <a:lnTo>
                  <a:pt x="90" y="108"/>
                </a:lnTo>
                <a:lnTo>
                  <a:pt x="86" y="108"/>
                </a:lnTo>
                <a:lnTo>
                  <a:pt x="82" y="108"/>
                </a:lnTo>
                <a:lnTo>
                  <a:pt x="82" y="104"/>
                </a:lnTo>
                <a:lnTo>
                  <a:pt x="78" y="104"/>
                </a:lnTo>
                <a:lnTo>
                  <a:pt x="78" y="100"/>
                </a:lnTo>
                <a:lnTo>
                  <a:pt x="78" y="98"/>
                </a:lnTo>
                <a:lnTo>
                  <a:pt x="82" y="98"/>
                </a:lnTo>
                <a:lnTo>
                  <a:pt x="86" y="98"/>
                </a:lnTo>
                <a:lnTo>
                  <a:pt x="90" y="94"/>
                </a:lnTo>
                <a:lnTo>
                  <a:pt x="94" y="94"/>
                </a:lnTo>
                <a:lnTo>
                  <a:pt x="94" y="90"/>
                </a:lnTo>
                <a:lnTo>
                  <a:pt x="96" y="90"/>
                </a:lnTo>
                <a:lnTo>
                  <a:pt x="100" y="90"/>
                </a:lnTo>
                <a:lnTo>
                  <a:pt x="104" y="90"/>
                </a:lnTo>
                <a:lnTo>
                  <a:pt x="104" y="86"/>
                </a:lnTo>
                <a:lnTo>
                  <a:pt x="108" y="86"/>
                </a:lnTo>
                <a:lnTo>
                  <a:pt x="110" y="86"/>
                </a:lnTo>
                <a:lnTo>
                  <a:pt x="110" y="82"/>
                </a:lnTo>
                <a:lnTo>
                  <a:pt x="114" y="82"/>
                </a:lnTo>
                <a:lnTo>
                  <a:pt x="114" y="78"/>
                </a:lnTo>
                <a:lnTo>
                  <a:pt x="118" y="78"/>
                </a:lnTo>
                <a:lnTo>
                  <a:pt x="122" y="78"/>
                </a:lnTo>
                <a:lnTo>
                  <a:pt x="126" y="78"/>
                </a:lnTo>
                <a:lnTo>
                  <a:pt x="130" y="78"/>
                </a:lnTo>
                <a:lnTo>
                  <a:pt x="130" y="74"/>
                </a:lnTo>
                <a:lnTo>
                  <a:pt x="134" y="74"/>
                </a:lnTo>
                <a:lnTo>
                  <a:pt x="134" y="78"/>
                </a:lnTo>
                <a:lnTo>
                  <a:pt x="136" y="82"/>
                </a:lnTo>
                <a:lnTo>
                  <a:pt x="140" y="86"/>
                </a:lnTo>
                <a:lnTo>
                  <a:pt x="144" y="86"/>
                </a:lnTo>
                <a:lnTo>
                  <a:pt x="140" y="86"/>
                </a:lnTo>
                <a:lnTo>
                  <a:pt x="140" y="82"/>
                </a:lnTo>
                <a:lnTo>
                  <a:pt x="136" y="82"/>
                </a:lnTo>
                <a:lnTo>
                  <a:pt x="136" y="78"/>
                </a:lnTo>
                <a:lnTo>
                  <a:pt x="136" y="74"/>
                </a:lnTo>
                <a:lnTo>
                  <a:pt x="140" y="72"/>
                </a:lnTo>
                <a:lnTo>
                  <a:pt x="144" y="72"/>
                </a:lnTo>
                <a:lnTo>
                  <a:pt x="144" y="74"/>
                </a:lnTo>
                <a:lnTo>
                  <a:pt x="148" y="74"/>
                </a:lnTo>
                <a:lnTo>
                  <a:pt x="152" y="74"/>
                </a:lnTo>
                <a:lnTo>
                  <a:pt x="156" y="74"/>
                </a:lnTo>
                <a:lnTo>
                  <a:pt x="160" y="78"/>
                </a:lnTo>
                <a:lnTo>
                  <a:pt x="164" y="78"/>
                </a:lnTo>
                <a:lnTo>
                  <a:pt x="164" y="74"/>
                </a:lnTo>
                <a:lnTo>
                  <a:pt x="166" y="74"/>
                </a:lnTo>
                <a:lnTo>
                  <a:pt x="170" y="74"/>
                </a:lnTo>
                <a:lnTo>
                  <a:pt x="166" y="74"/>
                </a:lnTo>
                <a:lnTo>
                  <a:pt x="166" y="72"/>
                </a:lnTo>
                <a:lnTo>
                  <a:pt x="164" y="68"/>
                </a:lnTo>
                <a:lnTo>
                  <a:pt x="166" y="68"/>
                </a:lnTo>
                <a:lnTo>
                  <a:pt x="170" y="68"/>
                </a:lnTo>
                <a:lnTo>
                  <a:pt x="170" y="64"/>
                </a:lnTo>
                <a:lnTo>
                  <a:pt x="166" y="64"/>
                </a:lnTo>
                <a:lnTo>
                  <a:pt x="166" y="60"/>
                </a:lnTo>
                <a:lnTo>
                  <a:pt x="164" y="60"/>
                </a:lnTo>
                <a:lnTo>
                  <a:pt x="164" y="56"/>
                </a:lnTo>
                <a:lnTo>
                  <a:pt x="166" y="56"/>
                </a:lnTo>
                <a:lnTo>
                  <a:pt x="170" y="52"/>
                </a:lnTo>
                <a:lnTo>
                  <a:pt x="174" y="52"/>
                </a:lnTo>
                <a:lnTo>
                  <a:pt x="178" y="52"/>
                </a:lnTo>
                <a:lnTo>
                  <a:pt x="182" y="52"/>
                </a:lnTo>
                <a:lnTo>
                  <a:pt x="186" y="52"/>
                </a:lnTo>
                <a:lnTo>
                  <a:pt x="190" y="52"/>
                </a:lnTo>
                <a:lnTo>
                  <a:pt x="194" y="52"/>
                </a:lnTo>
                <a:lnTo>
                  <a:pt x="196" y="52"/>
                </a:lnTo>
                <a:lnTo>
                  <a:pt x="200" y="52"/>
                </a:lnTo>
                <a:lnTo>
                  <a:pt x="200" y="56"/>
                </a:lnTo>
                <a:lnTo>
                  <a:pt x="200" y="60"/>
                </a:lnTo>
                <a:lnTo>
                  <a:pt x="204" y="60"/>
                </a:lnTo>
                <a:lnTo>
                  <a:pt x="212" y="60"/>
                </a:lnTo>
                <a:lnTo>
                  <a:pt x="212" y="64"/>
                </a:lnTo>
                <a:lnTo>
                  <a:pt x="216" y="64"/>
                </a:lnTo>
                <a:lnTo>
                  <a:pt x="216" y="60"/>
                </a:lnTo>
                <a:lnTo>
                  <a:pt x="216" y="64"/>
                </a:lnTo>
                <a:lnTo>
                  <a:pt x="220" y="64"/>
                </a:lnTo>
                <a:lnTo>
                  <a:pt x="222" y="64"/>
                </a:lnTo>
                <a:lnTo>
                  <a:pt x="222" y="68"/>
                </a:lnTo>
                <a:lnTo>
                  <a:pt x="226" y="68"/>
                </a:lnTo>
                <a:lnTo>
                  <a:pt x="230" y="68"/>
                </a:lnTo>
                <a:lnTo>
                  <a:pt x="230" y="72"/>
                </a:lnTo>
                <a:lnTo>
                  <a:pt x="234" y="72"/>
                </a:lnTo>
                <a:lnTo>
                  <a:pt x="234" y="68"/>
                </a:lnTo>
                <a:lnTo>
                  <a:pt x="230" y="68"/>
                </a:lnTo>
                <a:lnTo>
                  <a:pt x="226" y="68"/>
                </a:lnTo>
                <a:lnTo>
                  <a:pt x="222" y="68"/>
                </a:lnTo>
                <a:lnTo>
                  <a:pt x="222" y="64"/>
                </a:lnTo>
                <a:lnTo>
                  <a:pt x="220" y="64"/>
                </a:lnTo>
                <a:lnTo>
                  <a:pt x="216" y="60"/>
                </a:lnTo>
                <a:lnTo>
                  <a:pt x="212" y="60"/>
                </a:lnTo>
                <a:lnTo>
                  <a:pt x="208" y="60"/>
                </a:lnTo>
                <a:lnTo>
                  <a:pt x="208" y="56"/>
                </a:lnTo>
                <a:lnTo>
                  <a:pt x="204" y="52"/>
                </a:lnTo>
                <a:lnTo>
                  <a:pt x="200" y="52"/>
                </a:lnTo>
                <a:lnTo>
                  <a:pt x="196" y="52"/>
                </a:lnTo>
                <a:lnTo>
                  <a:pt x="194" y="52"/>
                </a:lnTo>
                <a:lnTo>
                  <a:pt x="194" y="48"/>
                </a:lnTo>
                <a:lnTo>
                  <a:pt x="190" y="48"/>
                </a:lnTo>
                <a:lnTo>
                  <a:pt x="194" y="48"/>
                </a:lnTo>
                <a:lnTo>
                  <a:pt x="196" y="48"/>
                </a:lnTo>
                <a:lnTo>
                  <a:pt x="200" y="44"/>
                </a:lnTo>
                <a:lnTo>
                  <a:pt x="204" y="44"/>
                </a:lnTo>
                <a:lnTo>
                  <a:pt x="208" y="44"/>
                </a:lnTo>
                <a:lnTo>
                  <a:pt x="212" y="44"/>
                </a:lnTo>
                <a:lnTo>
                  <a:pt x="216" y="44"/>
                </a:lnTo>
                <a:lnTo>
                  <a:pt x="220" y="44"/>
                </a:lnTo>
                <a:lnTo>
                  <a:pt x="222" y="44"/>
                </a:lnTo>
                <a:lnTo>
                  <a:pt x="226" y="44"/>
                </a:lnTo>
                <a:lnTo>
                  <a:pt x="230" y="42"/>
                </a:lnTo>
                <a:lnTo>
                  <a:pt x="234" y="42"/>
                </a:lnTo>
                <a:lnTo>
                  <a:pt x="234" y="44"/>
                </a:lnTo>
                <a:lnTo>
                  <a:pt x="238" y="44"/>
                </a:lnTo>
                <a:lnTo>
                  <a:pt x="238" y="42"/>
                </a:lnTo>
                <a:lnTo>
                  <a:pt x="242" y="42"/>
                </a:lnTo>
                <a:lnTo>
                  <a:pt x="246" y="42"/>
                </a:lnTo>
                <a:lnTo>
                  <a:pt x="250" y="42"/>
                </a:lnTo>
                <a:lnTo>
                  <a:pt x="250" y="44"/>
                </a:lnTo>
                <a:lnTo>
                  <a:pt x="252" y="44"/>
                </a:lnTo>
                <a:lnTo>
                  <a:pt x="252" y="42"/>
                </a:lnTo>
                <a:lnTo>
                  <a:pt x="250" y="42"/>
                </a:lnTo>
                <a:lnTo>
                  <a:pt x="246" y="42"/>
                </a:lnTo>
                <a:lnTo>
                  <a:pt x="252" y="42"/>
                </a:lnTo>
                <a:lnTo>
                  <a:pt x="256" y="38"/>
                </a:lnTo>
                <a:lnTo>
                  <a:pt x="260" y="38"/>
                </a:lnTo>
                <a:lnTo>
                  <a:pt x="264" y="38"/>
                </a:lnTo>
                <a:lnTo>
                  <a:pt x="268" y="42"/>
                </a:lnTo>
                <a:lnTo>
                  <a:pt x="272" y="42"/>
                </a:lnTo>
                <a:lnTo>
                  <a:pt x="276" y="44"/>
                </a:lnTo>
                <a:lnTo>
                  <a:pt x="276" y="52"/>
                </a:lnTo>
                <a:lnTo>
                  <a:pt x="276" y="56"/>
                </a:lnTo>
                <a:lnTo>
                  <a:pt x="272" y="56"/>
                </a:lnTo>
                <a:lnTo>
                  <a:pt x="272" y="60"/>
                </a:lnTo>
                <a:lnTo>
                  <a:pt x="272" y="64"/>
                </a:lnTo>
                <a:lnTo>
                  <a:pt x="276" y="64"/>
                </a:lnTo>
                <a:lnTo>
                  <a:pt x="276" y="60"/>
                </a:lnTo>
                <a:lnTo>
                  <a:pt x="278" y="56"/>
                </a:lnTo>
                <a:lnTo>
                  <a:pt x="282" y="56"/>
                </a:lnTo>
                <a:lnTo>
                  <a:pt x="282" y="52"/>
                </a:lnTo>
                <a:lnTo>
                  <a:pt x="282" y="48"/>
                </a:lnTo>
                <a:lnTo>
                  <a:pt x="286" y="48"/>
                </a:lnTo>
                <a:lnTo>
                  <a:pt x="290" y="48"/>
                </a:lnTo>
                <a:lnTo>
                  <a:pt x="298" y="52"/>
                </a:lnTo>
                <a:lnTo>
                  <a:pt x="302" y="52"/>
                </a:lnTo>
                <a:lnTo>
                  <a:pt x="306" y="52"/>
                </a:lnTo>
                <a:lnTo>
                  <a:pt x="308" y="52"/>
                </a:lnTo>
                <a:lnTo>
                  <a:pt x="312" y="56"/>
                </a:lnTo>
                <a:lnTo>
                  <a:pt x="316" y="56"/>
                </a:lnTo>
                <a:lnTo>
                  <a:pt x="320" y="56"/>
                </a:lnTo>
                <a:lnTo>
                  <a:pt x="320" y="60"/>
                </a:lnTo>
                <a:lnTo>
                  <a:pt x="324" y="60"/>
                </a:lnTo>
                <a:lnTo>
                  <a:pt x="328" y="60"/>
                </a:lnTo>
                <a:lnTo>
                  <a:pt x="332" y="60"/>
                </a:lnTo>
                <a:lnTo>
                  <a:pt x="328" y="60"/>
                </a:lnTo>
                <a:lnTo>
                  <a:pt x="324" y="56"/>
                </a:lnTo>
                <a:lnTo>
                  <a:pt x="320" y="56"/>
                </a:lnTo>
                <a:lnTo>
                  <a:pt x="316" y="56"/>
                </a:lnTo>
                <a:lnTo>
                  <a:pt x="316" y="52"/>
                </a:lnTo>
                <a:lnTo>
                  <a:pt x="312" y="52"/>
                </a:lnTo>
                <a:lnTo>
                  <a:pt x="308" y="52"/>
                </a:lnTo>
                <a:lnTo>
                  <a:pt x="312" y="52"/>
                </a:lnTo>
                <a:lnTo>
                  <a:pt x="316" y="52"/>
                </a:lnTo>
                <a:lnTo>
                  <a:pt x="320" y="52"/>
                </a:lnTo>
                <a:lnTo>
                  <a:pt x="324" y="52"/>
                </a:lnTo>
                <a:lnTo>
                  <a:pt x="328" y="52"/>
                </a:lnTo>
                <a:lnTo>
                  <a:pt x="332" y="52"/>
                </a:lnTo>
                <a:lnTo>
                  <a:pt x="328" y="48"/>
                </a:lnTo>
                <a:lnTo>
                  <a:pt x="324" y="48"/>
                </a:lnTo>
                <a:lnTo>
                  <a:pt x="320" y="48"/>
                </a:lnTo>
                <a:lnTo>
                  <a:pt x="320" y="44"/>
                </a:lnTo>
                <a:lnTo>
                  <a:pt x="316" y="44"/>
                </a:lnTo>
                <a:lnTo>
                  <a:pt x="312" y="44"/>
                </a:lnTo>
                <a:lnTo>
                  <a:pt x="312" y="42"/>
                </a:lnTo>
                <a:lnTo>
                  <a:pt x="312" y="38"/>
                </a:lnTo>
                <a:lnTo>
                  <a:pt x="308" y="38"/>
                </a:lnTo>
                <a:lnTo>
                  <a:pt x="308" y="34"/>
                </a:lnTo>
                <a:lnTo>
                  <a:pt x="312" y="34"/>
                </a:lnTo>
                <a:lnTo>
                  <a:pt x="316" y="34"/>
                </a:lnTo>
                <a:lnTo>
                  <a:pt x="320" y="34"/>
                </a:lnTo>
                <a:lnTo>
                  <a:pt x="324" y="34"/>
                </a:lnTo>
                <a:lnTo>
                  <a:pt x="328" y="34"/>
                </a:lnTo>
                <a:lnTo>
                  <a:pt x="332" y="34"/>
                </a:lnTo>
                <a:lnTo>
                  <a:pt x="334" y="34"/>
                </a:lnTo>
                <a:lnTo>
                  <a:pt x="338" y="34"/>
                </a:lnTo>
                <a:lnTo>
                  <a:pt x="338" y="38"/>
                </a:lnTo>
                <a:lnTo>
                  <a:pt x="342" y="38"/>
                </a:lnTo>
                <a:lnTo>
                  <a:pt x="346" y="38"/>
                </a:lnTo>
                <a:lnTo>
                  <a:pt x="346" y="42"/>
                </a:lnTo>
                <a:lnTo>
                  <a:pt x="350" y="42"/>
                </a:lnTo>
                <a:lnTo>
                  <a:pt x="354" y="42"/>
                </a:lnTo>
                <a:lnTo>
                  <a:pt x="358" y="42"/>
                </a:lnTo>
                <a:lnTo>
                  <a:pt x="362" y="42"/>
                </a:lnTo>
                <a:lnTo>
                  <a:pt x="362" y="44"/>
                </a:lnTo>
                <a:lnTo>
                  <a:pt x="364" y="44"/>
                </a:lnTo>
                <a:lnTo>
                  <a:pt x="368" y="44"/>
                </a:lnTo>
                <a:lnTo>
                  <a:pt x="372" y="44"/>
                </a:lnTo>
                <a:lnTo>
                  <a:pt x="376" y="44"/>
                </a:lnTo>
                <a:lnTo>
                  <a:pt x="376" y="48"/>
                </a:lnTo>
                <a:lnTo>
                  <a:pt x="380" y="48"/>
                </a:lnTo>
                <a:lnTo>
                  <a:pt x="384" y="48"/>
                </a:lnTo>
                <a:lnTo>
                  <a:pt x="384" y="52"/>
                </a:lnTo>
                <a:lnTo>
                  <a:pt x="380" y="52"/>
                </a:lnTo>
                <a:lnTo>
                  <a:pt x="384" y="52"/>
                </a:lnTo>
                <a:lnTo>
                  <a:pt x="388" y="52"/>
                </a:lnTo>
                <a:lnTo>
                  <a:pt x="392" y="52"/>
                </a:lnTo>
                <a:lnTo>
                  <a:pt x="392" y="56"/>
                </a:lnTo>
                <a:lnTo>
                  <a:pt x="394" y="56"/>
                </a:lnTo>
                <a:lnTo>
                  <a:pt x="398" y="56"/>
                </a:lnTo>
                <a:lnTo>
                  <a:pt x="402" y="56"/>
                </a:lnTo>
                <a:lnTo>
                  <a:pt x="406" y="56"/>
                </a:lnTo>
                <a:lnTo>
                  <a:pt x="406" y="52"/>
                </a:lnTo>
                <a:lnTo>
                  <a:pt x="402" y="52"/>
                </a:lnTo>
                <a:lnTo>
                  <a:pt x="398" y="52"/>
                </a:lnTo>
                <a:lnTo>
                  <a:pt x="402" y="52"/>
                </a:lnTo>
                <a:lnTo>
                  <a:pt x="402" y="48"/>
                </a:lnTo>
                <a:lnTo>
                  <a:pt x="398" y="48"/>
                </a:lnTo>
                <a:lnTo>
                  <a:pt x="394" y="48"/>
                </a:lnTo>
                <a:lnTo>
                  <a:pt x="398" y="48"/>
                </a:lnTo>
                <a:lnTo>
                  <a:pt x="402" y="48"/>
                </a:lnTo>
                <a:lnTo>
                  <a:pt x="402" y="44"/>
                </a:lnTo>
                <a:lnTo>
                  <a:pt x="398" y="44"/>
                </a:lnTo>
                <a:lnTo>
                  <a:pt x="398" y="42"/>
                </a:lnTo>
                <a:lnTo>
                  <a:pt x="402" y="42"/>
                </a:lnTo>
                <a:lnTo>
                  <a:pt x="406" y="42"/>
                </a:lnTo>
                <a:lnTo>
                  <a:pt x="410" y="42"/>
                </a:lnTo>
                <a:lnTo>
                  <a:pt x="414" y="42"/>
                </a:lnTo>
                <a:lnTo>
                  <a:pt x="418" y="42"/>
                </a:lnTo>
                <a:lnTo>
                  <a:pt x="420" y="42"/>
                </a:lnTo>
                <a:lnTo>
                  <a:pt x="424" y="42"/>
                </a:lnTo>
                <a:lnTo>
                  <a:pt x="428" y="42"/>
                </a:lnTo>
                <a:lnTo>
                  <a:pt x="432" y="42"/>
                </a:lnTo>
                <a:lnTo>
                  <a:pt x="428" y="42"/>
                </a:lnTo>
                <a:lnTo>
                  <a:pt x="424" y="42"/>
                </a:lnTo>
                <a:lnTo>
                  <a:pt x="420" y="42"/>
                </a:lnTo>
                <a:lnTo>
                  <a:pt x="418" y="42"/>
                </a:lnTo>
                <a:lnTo>
                  <a:pt x="414" y="42"/>
                </a:lnTo>
                <a:lnTo>
                  <a:pt x="414" y="38"/>
                </a:lnTo>
                <a:lnTo>
                  <a:pt x="410" y="38"/>
                </a:lnTo>
                <a:lnTo>
                  <a:pt x="414" y="38"/>
                </a:lnTo>
                <a:lnTo>
                  <a:pt x="410" y="38"/>
                </a:lnTo>
                <a:lnTo>
                  <a:pt x="406" y="34"/>
                </a:lnTo>
                <a:lnTo>
                  <a:pt x="402" y="34"/>
                </a:lnTo>
                <a:lnTo>
                  <a:pt x="398" y="34"/>
                </a:lnTo>
                <a:lnTo>
                  <a:pt x="398" y="30"/>
                </a:lnTo>
                <a:lnTo>
                  <a:pt x="394" y="30"/>
                </a:lnTo>
                <a:lnTo>
                  <a:pt x="392" y="30"/>
                </a:lnTo>
                <a:lnTo>
                  <a:pt x="388" y="26"/>
                </a:lnTo>
                <a:lnTo>
                  <a:pt x="384" y="26"/>
                </a:lnTo>
                <a:lnTo>
                  <a:pt x="388" y="26"/>
                </a:lnTo>
                <a:lnTo>
                  <a:pt x="392" y="26"/>
                </a:lnTo>
                <a:lnTo>
                  <a:pt x="394" y="26"/>
                </a:lnTo>
                <a:lnTo>
                  <a:pt x="398" y="26"/>
                </a:lnTo>
                <a:lnTo>
                  <a:pt x="402" y="26"/>
                </a:lnTo>
                <a:lnTo>
                  <a:pt x="406" y="26"/>
                </a:lnTo>
                <a:lnTo>
                  <a:pt x="410" y="26"/>
                </a:lnTo>
                <a:lnTo>
                  <a:pt x="414" y="26"/>
                </a:lnTo>
                <a:lnTo>
                  <a:pt x="418" y="26"/>
                </a:lnTo>
                <a:lnTo>
                  <a:pt x="420" y="26"/>
                </a:lnTo>
                <a:lnTo>
                  <a:pt x="424" y="26"/>
                </a:lnTo>
                <a:lnTo>
                  <a:pt x="428" y="26"/>
                </a:lnTo>
                <a:lnTo>
                  <a:pt x="432" y="26"/>
                </a:lnTo>
                <a:lnTo>
                  <a:pt x="436" y="26"/>
                </a:lnTo>
                <a:lnTo>
                  <a:pt x="436" y="30"/>
                </a:lnTo>
                <a:lnTo>
                  <a:pt x="440" y="30"/>
                </a:lnTo>
                <a:lnTo>
                  <a:pt x="440" y="34"/>
                </a:lnTo>
                <a:lnTo>
                  <a:pt x="442" y="34"/>
                </a:lnTo>
                <a:lnTo>
                  <a:pt x="442" y="30"/>
                </a:lnTo>
                <a:lnTo>
                  <a:pt x="440" y="26"/>
                </a:lnTo>
                <a:lnTo>
                  <a:pt x="442" y="26"/>
                </a:lnTo>
                <a:lnTo>
                  <a:pt x="446" y="26"/>
                </a:lnTo>
                <a:lnTo>
                  <a:pt x="446" y="30"/>
                </a:lnTo>
                <a:lnTo>
                  <a:pt x="454" y="30"/>
                </a:lnTo>
                <a:lnTo>
                  <a:pt x="458" y="30"/>
                </a:lnTo>
                <a:lnTo>
                  <a:pt x="458" y="34"/>
                </a:lnTo>
                <a:lnTo>
                  <a:pt x="462" y="34"/>
                </a:lnTo>
                <a:lnTo>
                  <a:pt x="464" y="34"/>
                </a:lnTo>
                <a:lnTo>
                  <a:pt x="464" y="38"/>
                </a:lnTo>
                <a:lnTo>
                  <a:pt x="468" y="38"/>
                </a:lnTo>
                <a:lnTo>
                  <a:pt x="468" y="34"/>
                </a:lnTo>
                <a:lnTo>
                  <a:pt x="464" y="34"/>
                </a:lnTo>
                <a:lnTo>
                  <a:pt x="464" y="30"/>
                </a:lnTo>
                <a:lnTo>
                  <a:pt x="468" y="30"/>
                </a:lnTo>
                <a:lnTo>
                  <a:pt x="464" y="30"/>
                </a:lnTo>
                <a:lnTo>
                  <a:pt x="464" y="26"/>
                </a:lnTo>
                <a:lnTo>
                  <a:pt x="462" y="26"/>
                </a:lnTo>
                <a:lnTo>
                  <a:pt x="458" y="26"/>
                </a:lnTo>
                <a:lnTo>
                  <a:pt x="454" y="26"/>
                </a:lnTo>
                <a:lnTo>
                  <a:pt x="450" y="26"/>
                </a:lnTo>
                <a:lnTo>
                  <a:pt x="446" y="26"/>
                </a:lnTo>
                <a:lnTo>
                  <a:pt x="442" y="26"/>
                </a:lnTo>
                <a:lnTo>
                  <a:pt x="442" y="22"/>
                </a:lnTo>
                <a:lnTo>
                  <a:pt x="436" y="22"/>
                </a:lnTo>
                <a:lnTo>
                  <a:pt x="432" y="22"/>
                </a:lnTo>
                <a:lnTo>
                  <a:pt x="428" y="22"/>
                </a:lnTo>
                <a:lnTo>
                  <a:pt x="424" y="22"/>
                </a:lnTo>
                <a:lnTo>
                  <a:pt x="418" y="22"/>
                </a:lnTo>
                <a:lnTo>
                  <a:pt x="414" y="22"/>
                </a:lnTo>
                <a:lnTo>
                  <a:pt x="410" y="22"/>
                </a:lnTo>
                <a:lnTo>
                  <a:pt x="406" y="22"/>
                </a:lnTo>
                <a:lnTo>
                  <a:pt x="402" y="22"/>
                </a:lnTo>
                <a:lnTo>
                  <a:pt x="398" y="22"/>
                </a:lnTo>
                <a:lnTo>
                  <a:pt x="394" y="22"/>
                </a:lnTo>
                <a:lnTo>
                  <a:pt x="398" y="22"/>
                </a:lnTo>
                <a:lnTo>
                  <a:pt x="394" y="22"/>
                </a:lnTo>
                <a:lnTo>
                  <a:pt x="392" y="22"/>
                </a:lnTo>
                <a:lnTo>
                  <a:pt x="388" y="22"/>
                </a:lnTo>
                <a:lnTo>
                  <a:pt x="384" y="22"/>
                </a:lnTo>
                <a:lnTo>
                  <a:pt x="380" y="22"/>
                </a:lnTo>
                <a:lnTo>
                  <a:pt x="376" y="22"/>
                </a:lnTo>
                <a:lnTo>
                  <a:pt x="372" y="22"/>
                </a:lnTo>
                <a:lnTo>
                  <a:pt x="368" y="18"/>
                </a:lnTo>
                <a:lnTo>
                  <a:pt x="376" y="18"/>
                </a:lnTo>
                <a:lnTo>
                  <a:pt x="380" y="22"/>
                </a:lnTo>
                <a:lnTo>
                  <a:pt x="380" y="18"/>
                </a:lnTo>
                <a:lnTo>
                  <a:pt x="376" y="18"/>
                </a:lnTo>
                <a:lnTo>
                  <a:pt x="372" y="18"/>
                </a:lnTo>
                <a:lnTo>
                  <a:pt x="376" y="18"/>
                </a:lnTo>
                <a:lnTo>
                  <a:pt x="380" y="18"/>
                </a:lnTo>
                <a:lnTo>
                  <a:pt x="380" y="16"/>
                </a:lnTo>
                <a:lnTo>
                  <a:pt x="384" y="16"/>
                </a:lnTo>
                <a:lnTo>
                  <a:pt x="384" y="18"/>
                </a:lnTo>
                <a:lnTo>
                  <a:pt x="388" y="18"/>
                </a:lnTo>
                <a:lnTo>
                  <a:pt x="392" y="18"/>
                </a:lnTo>
                <a:lnTo>
                  <a:pt x="394" y="18"/>
                </a:lnTo>
                <a:lnTo>
                  <a:pt x="394" y="22"/>
                </a:lnTo>
                <a:lnTo>
                  <a:pt x="398" y="22"/>
                </a:lnTo>
                <a:lnTo>
                  <a:pt x="398" y="18"/>
                </a:lnTo>
                <a:lnTo>
                  <a:pt x="402" y="18"/>
                </a:lnTo>
                <a:lnTo>
                  <a:pt x="402" y="22"/>
                </a:lnTo>
                <a:lnTo>
                  <a:pt x="410" y="22"/>
                </a:lnTo>
                <a:lnTo>
                  <a:pt x="414" y="22"/>
                </a:lnTo>
                <a:lnTo>
                  <a:pt x="418" y="22"/>
                </a:lnTo>
                <a:lnTo>
                  <a:pt x="414" y="22"/>
                </a:lnTo>
                <a:lnTo>
                  <a:pt x="410" y="22"/>
                </a:lnTo>
                <a:lnTo>
                  <a:pt x="406" y="22"/>
                </a:lnTo>
                <a:lnTo>
                  <a:pt x="406" y="18"/>
                </a:lnTo>
                <a:lnTo>
                  <a:pt x="402" y="18"/>
                </a:lnTo>
                <a:lnTo>
                  <a:pt x="398" y="18"/>
                </a:lnTo>
                <a:lnTo>
                  <a:pt x="394" y="18"/>
                </a:lnTo>
                <a:lnTo>
                  <a:pt x="392" y="18"/>
                </a:lnTo>
                <a:lnTo>
                  <a:pt x="388" y="16"/>
                </a:lnTo>
                <a:lnTo>
                  <a:pt x="392" y="16"/>
                </a:lnTo>
                <a:lnTo>
                  <a:pt x="394" y="16"/>
                </a:lnTo>
                <a:lnTo>
                  <a:pt x="398" y="16"/>
                </a:lnTo>
                <a:lnTo>
                  <a:pt x="402" y="16"/>
                </a:lnTo>
                <a:lnTo>
                  <a:pt x="406" y="16"/>
                </a:lnTo>
                <a:lnTo>
                  <a:pt x="410" y="16"/>
                </a:lnTo>
                <a:lnTo>
                  <a:pt x="414" y="16"/>
                </a:lnTo>
                <a:lnTo>
                  <a:pt x="418" y="16"/>
                </a:lnTo>
                <a:lnTo>
                  <a:pt x="420" y="16"/>
                </a:lnTo>
                <a:lnTo>
                  <a:pt x="424" y="16"/>
                </a:lnTo>
                <a:lnTo>
                  <a:pt x="420" y="16"/>
                </a:lnTo>
                <a:lnTo>
                  <a:pt x="418" y="16"/>
                </a:lnTo>
                <a:lnTo>
                  <a:pt x="414" y="16"/>
                </a:lnTo>
                <a:lnTo>
                  <a:pt x="410" y="16"/>
                </a:lnTo>
                <a:lnTo>
                  <a:pt x="410" y="12"/>
                </a:lnTo>
                <a:lnTo>
                  <a:pt x="414" y="12"/>
                </a:lnTo>
                <a:lnTo>
                  <a:pt x="418" y="12"/>
                </a:lnTo>
                <a:lnTo>
                  <a:pt x="420" y="12"/>
                </a:lnTo>
                <a:lnTo>
                  <a:pt x="424" y="12"/>
                </a:lnTo>
                <a:lnTo>
                  <a:pt x="420" y="12"/>
                </a:lnTo>
                <a:lnTo>
                  <a:pt x="424" y="12"/>
                </a:lnTo>
                <a:lnTo>
                  <a:pt x="428" y="12"/>
                </a:lnTo>
                <a:lnTo>
                  <a:pt x="432" y="12"/>
                </a:lnTo>
                <a:lnTo>
                  <a:pt x="436" y="12"/>
                </a:lnTo>
                <a:lnTo>
                  <a:pt x="440" y="12"/>
                </a:lnTo>
                <a:lnTo>
                  <a:pt x="442" y="16"/>
                </a:lnTo>
                <a:lnTo>
                  <a:pt x="440" y="16"/>
                </a:lnTo>
                <a:lnTo>
                  <a:pt x="442" y="16"/>
                </a:lnTo>
                <a:lnTo>
                  <a:pt x="446" y="16"/>
                </a:lnTo>
                <a:lnTo>
                  <a:pt x="450" y="16"/>
                </a:lnTo>
                <a:lnTo>
                  <a:pt x="450" y="18"/>
                </a:lnTo>
                <a:lnTo>
                  <a:pt x="454" y="18"/>
                </a:lnTo>
                <a:lnTo>
                  <a:pt x="458" y="18"/>
                </a:lnTo>
                <a:lnTo>
                  <a:pt x="464" y="18"/>
                </a:lnTo>
                <a:lnTo>
                  <a:pt x="468" y="18"/>
                </a:lnTo>
                <a:lnTo>
                  <a:pt x="472" y="18"/>
                </a:lnTo>
                <a:lnTo>
                  <a:pt x="480" y="22"/>
                </a:lnTo>
                <a:lnTo>
                  <a:pt x="480" y="26"/>
                </a:lnTo>
                <a:lnTo>
                  <a:pt x="484" y="26"/>
                </a:lnTo>
                <a:lnTo>
                  <a:pt x="488" y="26"/>
                </a:lnTo>
                <a:lnTo>
                  <a:pt x="484" y="26"/>
                </a:lnTo>
                <a:lnTo>
                  <a:pt x="484" y="22"/>
                </a:lnTo>
                <a:lnTo>
                  <a:pt x="480" y="22"/>
                </a:lnTo>
                <a:lnTo>
                  <a:pt x="476" y="18"/>
                </a:lnTo>
                <a:lnTo>
                  <a:pt x="480" y="18"/>
                </a:lnTo>
                <a:lnTo>
                  <a:pt x="484" y="18"/>
                </a:lnTo>
                <a:lnTo>
                  <a:pt x="488" y="18"/>
                </a:lnTo>
                <a:lnTo>
                  <a:pt x="490" y="18"/>
                </a:lnTo>
                <a:lnTo>
                  <a:pt x="498" y="18"/>
                </a:lnTo>
                <a:lnTo>
                  <a:pt x="502" y="18"/>
                </a:lnTo>
                <a:lnTo>
                  <a:pt x="506" y="18"/>
                </a:lnTo>
                <a:lnTo>
                  <a:pt x="502" y="18"/>
                </a:lnTo>
                <a:lnTo>
                  <a:pt x="498" y="18"/>
                </a:lnTo>
                <a:lnTo>
                  <a:pt x="490" y="18"/>
                </a:lnTo>
                <a:lnTo>
                  <a:pt x="488" y="18"/>
                </a:lnTo>
                <a:lnTo>
                  <a:pt x="484" y="18"/>
                </a:lnTo>
                <a:lnTo>
                  <a:pt x="484" y="16"/>
                </a:lnTo>
                <a:lnTo>
                  <a:pt x="488" y="16"/>
                </a:lnTo>
                <a:lnTo>
                  <a:pt x="490" y="16"/>
                </a:lnTo>
                <a:lnTo>
                  <a:pt x="494" y="16"/>
                </a:lnTo>
                <a:lnTo>
                  <a:pt x="498" y="16"/>
                </a:lnTo>
                <a:lnTo>
                  <a:pt x="502" y="16"/>
                </a:lnTo>
                <a:lnTo>
                  <a:pt x="506" y="16"/>
                </a:lnTo>
                <a:lnTo>
                  <a:pt x="510" y="16"/>
                </a:lnTo>
                <a:lnTo>
                  <a:pt x="506" y="16"/>
                </a:lnTo>
                <a:lnTo>
                  <a:pt x="502" y="16"/>
                </a:lnTo>
                <a:lnTo>
                  <a:pt x="498" y="16"/>
                </a:lnTo>
                <a:lnTo>
                  <a:pt x="494" y="12"/>
                </a:lnTo>
                <a:lnTo>
                  <a:pt x="490" y="12"/>
                </a:lnTo>
                <a:lnTo>
                  <a:pt x="488" y="12"/>
                </a:lnTo>
                <a:lnTo>
                  <a:pt x="484" y="12"/>
                </a:lnTo>
                <a:lnTo>
                  <a:pt x="484" y="8"/>
                </a:lnTo>
                <a:lnTo>
                  <a:pt x="488" y="8"/>
                </a:lnTo>
                <a:lnTo>
                  <a:pt x="490" y="8"/>
                </a:lnTo>
                <a:lnTo>
                  <a:pt x="494" y="8"/>
                </a:lnTo>
                <a:lnTo>
                  <a:pt x="498" y="8"/>
                </a:lnTo>
                <a:lnTo>
                  <a:pt x="494" y="8"/>
                </a:lnTo>
                <a:lnTo>
                  <a:pt x="494" y="4"/>
                </a:lnTo>
                <a:lnTo>
                  <a:pt x="498" y="4"/>
                </a:lnTo>
                <a:lnTo>
                  <a:pt x="502" y="4"/>
                </a:lnTo>
                <a:lnTo>
                  <a:pt x="506" y="4"/>
                </a:lnTo>
                <a:lnTo>
                  <a:pt x="510" y="8"/>
                </a:lnTo>
                <a:lnTo>
                  <a:pt x="514" y="8"/>
                </a:lnTo>
                <a:lnTo>
                  <a:pt x="518" y="8"/>
                </a:lnTo>
                <a:lnTo>
                  <a:pt x="514" y="8"/>
                </a:lnTo>
                <a:lnTo>
                  <a:pt x="514" y="4"/>
                </a:lnTo>
                <a:lnTo>
                  <a:pt x="510" y="4"/>
                </a:lnTo>
                <a:lnTo>
                  <a:pt x="514" y="4"/>
                </a:lnTo>
                <a:lnTo>
                  <a:pt x="518" y="4"/>
                </a:lnTo>
                <a:lnTo>
                  <a:pt x="520" y="4"/>
                </a:lnTo>
                <a:lnTo>
                  <a:pt x="524" y="4"/>
                </a:lnTo>
                <a:lnTo>
                  <a:pt x="528" y="4"/>
                </a:lnTo>
                <a:lnTo>
                  <a:pt x="532" y="4"/>
                </a:lnTo>
                <a:lnTo>
                  <a:pt x="536" y="0"/>
                </a:lnTo>
                <a:lnTo>
                  <a:pt x="540" y="0"/>
                </a:lnTo>
                <a:lnTo>
                  <a:pt x="544" y="0"/>
                </a:lnTo>
                <a:lnTo>
                  <a:pt x="544" y="4"/>
                </a:lnTo>
                <a:lnTo>
                  <a:pt x="544" y="0"/>
                </a:lnTo>
                <a:lnTo>
                  <a:pt x="546" y="0"/>
                </a:lnTo>
                <a:lnTo>
                  <a:pt x="546" y="4"/>
                </a:lnTo>
                <a:lnTo>
                  <a:pt x="550" y="4"/>
                </a:lnTo>
                <a:lnTo>
                  <a:pt x="554" y="4"/>
                </a:lnTo>
                <a:lnTo>
                  <a:pt x="550" y="4"/>
                </a:lnTo>
                <a:lnTo>
                  <a:pt x="550" y="0"/>
                </a:lnTo>
                <a:lnTo>
                  <a:pt x="554" y="0"/>
                </a:lnTo>
                <a:lnTo>
                  <a:pt x="558" y="0"/>
                </a:lnTo>
                <a:lnTo>
                  <a:pt x="562" y="0"/>
                </a:lnTo>
                <a:lnTo>
                  <a:pt x="566" y="0"/>
                </a:lnTo>
                <a:lnTo>
                  <a:pt x="570" y="0"/>
                </a:lnTo>
                <a:lnTo>
                  <a:pt x="574" y="0"/>
                </a:lnTo>
                <a:lnTo>
                  <a:pt x="576" y="0"/>
                </a:lnTo>
                <a:lnTo>
                  <a:pt x="574" y="0"/>
                </a:lnTo>
                <a:lnTo>
                  <a:pt x="576" y="0"/>
                </a:lnTo>
                <a:lnTo>
                  <a:pt x="580" y="0"/>
                </a:lnTo>
                <a:lnTo>
                  <a:pt x="584" y="0"/>
                </a:lnTo>
                <a:lnTo>
                  <a:pt x="588" y="0"/>
                </a:lnTo>
                <a:lnTo>
                  <a:pt x="592" y="0"/>
                </a:lnTo>
                <a:lnTo>
                  <a:pt x="596" y="0"/>
                </a:lnTo>
                <a:lnTo>
                  <a:pt x="600" y="0"/>
                </a:lnTo>
                <a:lnTo>
                  <a:pt x="604" y="0"/>
                </a:lnTo>
                <a:lnTo>
                  <a:pt x="610" y="0"/>
                </a:lnTo>
                <a:lnTo>
                  <a:pt x="614" y="4"/>
                </a:lnTo>
                <a:lnTo>
                  <a:pt x="618" y="4"/>
                </a:lnTo>
                <a:lnTo>
                  <a:pt x="622" y="4"/>
                </a:lnTo>
                <a:lnTo>
                  <a:pt x="626" y="4"/>
                </a:lnTo>
                <a:lnTo>
                  <a:pt x="630" y="4"/>
                </a:lnTo>
                <a:lnTo>
                  <a:pt x="626" y="4"/>
                </a:lnTo>
                <a:lnTo>
                  <a:pt x="622" y="4"/>
                </a:lnTo>
                <a:lnTo>
                  <a:pt x="626" y="8"/>
                </a:lnTo>
                <a:lnTo>
                  <a:pt x="630" y="8"/>
                </a:lnTo>
                <a:lnTo>
                  <a:pt x="632" y="8"/>
                </a:lnTo>
                <a:lnTo>
                  <a:pt x="630" y="4"/>
                </a:lnTo>
                <a:lnTo>
                  <a:pt x="632" y="4"/>
                </a:lnTo>
                <a:lnTo>
                  <a:pt x="636" y="4"/>
                </a:lnTo>
                <a:lnTo>
                  <a:pt x="640" y="4"/>
                </a:lnTo>
                <a:lnTo>
                  <a:pt x="644" y="4"/>
                </a:lnTo>
                <a:lnTo>
                  <a:pt x="648" y="4"/>
                </a:lnTo>
                <a:lnTo>
                  <a:pt x="652" y="8"/>
                </a:lnTo>
                <a:lnTo>
                  <a:pt x="660" y="8"/>
                </a:lnTo>
                <a:lnTo>
                  <a:pt x="662" y="8"/>
                </a:lnTo>
                <a:lnTo>
                  <a:pt x="666" y="8"/>
                </a:lnTo>
                <a:lnTo>
                  <a:pt x="670" y="12"/>
                </a:lnTo>
                <a:lnTo>
                  <a:pt x="666" y="12"/>
                </a:lnTo>
                <a:lnTo>
                  <a:pt x="662" y="12"/>
                </a:lnTo>
                <a:lnTo>
                  <a:pt x="660" y="12"/>
                </a:lnTo>
                <a:lnTo>
                  <a:pt x="656" y="16"/>
                </a:lnTo>
                <a:lnTo>
                  <a:pt x="652" y="16"/>
                </a:lnTo>
                <a:lnTo>
                  <a:pt x="648" y="16"/>
                </a:lnTo>
                <a:lnTo>
                  <a:pt x="644" y="16"/>
                </a:lnTo>
                <a:lnTo>
                  <a:pt x="640" y="16"/>
                </a:lnTo>
                <a:lnTo>
                  <a:pt x="636" y="16"/>
                </a:lnTo>
                <a:lnTo>
                  <a:pt x="632" y="16"/>
                </a:lnTo>
                <a:lnTo>
                  <a:pt x="630" y="16"/>
                </a:lnTo>
                <a:lnTo>
                  <a:pt x="626" y="16"/>
                </a:lnTo>
                <a:lnTo>
                  <a:pt x="618" y="16"/>
                </a:lnTo>
                <a:lnTo>
                  <a:pt x="614" y="16"/>
                </a:lnTo>
                <a:lnTo>
                  <a:pt x="610" y="16"/>
                </a:lnTo>
                <a:lnTo>
                  <a:pt x="606" y="16"/>
                </a:lnTo>
                <a:lnTo>
                  <a:pt x="604" y="16"/>
                </a:lnTo>
                <a:lnTo>
                  <a:pt x="600" y="16"/>
                </a:lnTo>
                <a:lnTo>
                  <a:pt x="596" y="16"/>
                </a:lnTo>
                <a:lnTo>
                  <a:pt x="592" y="16"/>
                </a:lnTo>
                <a:lnTo>
                  <a:pt x="588" y="16"/>
                </a:lnTo>
                <a:lnTo>
                  <a:pt x="584" y="16"/>
                </a:lnTo>
                <a:lnTo>
                  <a:pt x="584" y="18"/>
                </a:lnTo>
                <a:lnTo>
                  <a:pt x="580" y="18"/>
                </a:lnTo>
                <a:lnTo>
                  <a:pt x="576" y="18"/>
                </a:lnTo>
                <a:lnTo>
                  <a:pt x="574" y="16"/>
                </a:lnTo>
                <a:lnTo>
                  <a:pt x="570" y="16"/>
                </a:lnTo>
                <a:lnTo>
                  <a:pt x="562" y="16"/>
                </a:lnTo>
                <a:lnTo>
                  <a:pt x="558" y="16"/>
                </a:lnTo>
                <a:lnTo>
                  <a:pt x="562" y="16"/>
                </a:lnTo>
                <a:lnTo>
                  <a:pt x="566" y="16"/>
                </a:lnTo>
                <a:lnTo>
                  <a:pt x="570" y="16"/>
                </a:lnTo>
                <a:lnTo>
                  <a:pt x="574" y="18"/>
                </a:lnTo>
                <a:lnTo>
                  <a:pt x="570" y="18"/>
                </a:lnTo>
                <a:lnTo>
                  <a:pt x="566" y="18"/>
                </a:lnTo>
                <a:lnTo>
                  <a:pt x="562" y="18"/>
                </a:lnTo>
                <a:lnTo>
                  <a:pt x="558" y="18"/>
                </a:lnTo>
                <a:lnTo>
                  <a:pt x="554" y="18"/>
                </a:lnTo>
                <a:lnTo>
                  <a:pt x="550" y="22"/>
                </a:lnTo>
                <a:lnTo>
                  <a:pt x="546" y="22"/>
                </a:lnTo>
                <a:lnTo>
                  <a:pt x="544" y="22"/>
                </a:lnTo>
                <a:lnTo>
                  <a:pt x="540" y="22"/>
                </a:lnTo>
                <a:lnTo>
                  <a:pt x="536" y="22"/>
                </a:lnTo>
                <a:lnTo>
                  <a:pt x="532" y="22"/>
                </a:lnTo>
                <a:lnTo>
                  <a:pt x="528" y="22"/>
                </a:lnTo>
                <a:lnTo>
                  <a:pt x="532" y="22"/>
                </a:lnTo>
                <a:lnTo>
                  <a:pt x="528" y="26"/>
                </a:lnTo>
                <a:lnTo>
                  <a:pt x="532" y="26"/>
                </a:lnTo>
                <a:lnTo>
                  <a:pt x="532" y="22"/>
                </a:lnTo>
                <a:lnTo>
                  <a:pt x="536" y="22"/>
                </a:lnTo>
                <a:lnTo>
                  <a:pt x="540" y="22"/>
                </a:lnTo>
                <a:lnTo>
                  <a:pt x="544" y="22"/>
                </a:lnTo>
                <a:lnTo>
                  <a:pt x="546" y="22"/>
                </a:lnTo>
                <a:lnTo>
                  <a:pt x="550" y="22"/>
                </a:lnTo>
                <a:lnTo>
                  <a:pt x="554" y="22"/>
                </a:lnTo>
                <a:lnTo>
                  <a:pt x="554" y="26"/>
                </a:lnTo>
                <a:lnTo>
                  <a:pt x="550" y="26"/>
                </a:lnTo>
                <a:lnTo>
                  <a:pt x="554" y="26"/>
                </a:lnTo>
                <a:lnTo>
                  <a:pt x="554" y="22"/>
                </a:lnTo>
                <a:lnTo>
                  <a:pt x="558" y="22"/>
                </a:lnTo>
                <a:lnTo>
                  <a:pt x="558" y="18"/>
                </a:lnTo>
                <a:lnTo>
                  <a:pt x="562" y="18"/>
                </a:lnTo>
                <a:lnTo>
                  <a:pt x="566" y="18"/>
                </a:lnTo>
                <a:lnTo>
                  <a:pt x="574" y="18"/>
                </a:lnTo>
                <a:lnTo>
                  <a:pt x="576" y="18"/>
                </a:lnTo>
                <a:lnTo>
                  <a:pt x="580" y="18"/>
                </a:lnTo>
                <a:lnTo>
                  <a:pt x="584" y="18"/>
                </a:lnTo>
                <a:lnTo>
                  <a:pt x="584" y="22"/>
                </a:lnTo>
                <a:lnTo>
                  <a:pt x="584" y="18"/>
                </a:lnTo>
                <a:lnTo>
                  <a:pt x="588" y="18"/>
                </a:lnTo>
                <a:lnTo>
                  <a:pt x="592" y="18"/>
                </a:lnTo>
                <a:lnTo>
                  <a:pt x="596" y="18"/>
                </a:lnTo>
                <a:lnTo>
                  <a:pt x="596" y="16"/>
                </a:lnTo>
                <a:lnTo>
                  <a:pt x="600" y="16"/>
                </a:lnTo>
                <a:lnTo>
                  <a:pt x="604" y="16"/>
                </a:lnTo>
                <a:lnTo>
                  <a:pt x="606" y="16"/>
                </a:lnTo>
                <a:lnTo>
                  <a:pt x="610" y="16"/>
                </a:lnTo>
                <a:lnTo>
                  <a:pt x="614" y="16"/>
                </a:lnTo>
                <a:lnTo>
                  <a:pt x="618" y="16"/>
                </a:lnTo>
                <a:lnTo>
                  <a:pt x="622" y="16"/>
                </a:lnTo>
                <a:lnTo>
                  <a:pt x="626" y="16"/>
                </a:lnTo>
                <a:lnTo>
                  <a:pt x="630" y="16"/>
                </a:lnTo>
                <a:lnTo>
                  <a:pt x="632" y="18"/>
                </a:lnTo>
                <a:lnTo>
                  <a:pt x="636" y="18"/>
                </a:lnTo>
                <a:lnTo>
                  <a:pt x="636" y="16"/>
                </a:lnTo>
                <a:lnTo>
                  <a:pt x="640" y="18"/>
                </a:lnTo>
                <a:lnTo>
                  <a:pt x="648" y="18"/>
                </a:lnTo>
                <a:lnTo>
                  <a:pt x="656" y="18"/>
                </a:lnTo>
                <a:lnTo>
                  <a:pt x="656" y="16"/>
                </a:lnTo>
                <a:lnTo>
                  <a:pt x="660" y="16"/>
                </a:lnTo>
                <a:lnTo>
                  <a:pt x="662" y="16"/>
                </a:lnTo>
                <a:lnTo>
                  <a:pt x="666" y="16"/>
                </a:lnTo>
                <a:lnTo>
                  <a:pt x="670" y="16"/>
                </a:lnTo>
                <a:lnTo>
                  <a:pt x="674" y="16"/>
                </a:lnTo>
                <a:lnTo>
                  <a:pt x="678" y="16"/>
                </a:lnTo>
                <a:lnTo>
                  <a:pt x="682" y="16"/>
                </a:lnTo>
                <a:lnTo>
                  <a:pt x="678" y="16"/>
                </a:lnTo>
                <a:lnTo>
                  <a:pt x="678" y="18"/>
                </a:lnTo>
                <a:lnTo>
                  <a:pt x="682" y="18"/>
                </a:lnTo>
                <a:lnTo>
                  <a:pt x="678" y="22"/>
                </a:lnTo>
                <a:lnTo>
                  <a:pt x="674" y="22"/>
                </a:lnTo>
                <a:lnTo>
                  <a:pt x="670" y="26"/>
                </a:lnTo>
                <a:lnTo>
                  <a:pt x="666" y="26"/>
                </a:lnTo>
                <a:lnTo>
                  <a:pt x="670" y="26"/>
                </a:lnTo>
                <a:lnTo>
                  <a:pt x="674" y="26"/>
                </a:lnTo>
                <a:lnTo>
                  <a:pt x="678" y="26"/>
                </a:lnTo>
                <a:lnTo>
                  <a:pt x="678" y="22"/>
                </a:lnTo>
                <a:lnTo>
                  <a:pt x="682" y="22"/>
                </a:lnTo>
                <a:lnTo>
                  <a:pt x="686" y="22"/>
                </a:lnTo>
                <a:lnTo>
                  <a:pt x="688" y="22"/>
                </a:lnTo>
                <a:lnTo>
                  <a:pt x="692" y="22"/>
                </a:lnTo>
                <a:lnTo>
                  <a:pt x="696" y="22"/>
                </a:lnTo>
                <a:lnTo>
                  <a:pt x="692" y="22"/>
                </a:lnTo>
                <a:lnTo>
                  <a:pt x="692" y="26"/>
                </a:lnTo>
                <a:lnTo>
                  <a:pt x="696" y="26"/>
                </a:lnTo>
                <a:lnTo>
                  <a:pt x="696" y="22"/>
                </a:lnTo>
                <a:lnTo>
                  <a:pt x="700" y="22"/>
                </a:lnTo>
                <a:lnTo>
                  <a:pt x="704" y="22"/>
                </a:lnTo>
                <a:lnTo>
                  <a:pt x="704" y="26"/>
                </a:lnTo>
                <a:lnTo>
                  <a:pt x="708" y="26"/>
                </a:lnTo>
                <a:lnTo>
                  <a:pt x="712" y="26"/>
                </a:lnTo>
                <a:lnTo>
                  <a:pt x="716" y="26"/>
                </a:lnTo>
                <a:lnTo>
                  <a:pt x="718" y="26"/>
                </a:lnTo>
                <a:lnTo>
                  <a:pt x="722" y="30"/>
                </a:lnTo>
                <a:lnTo>
                  <a:pt x="726" y="30"/>
                </a:lnTo>
                <a:lnTo>
                  <a:pt x="730" y="30"/>
                </a:lnTo>
                <a:lnTo>
                  <a:pt x="730" y="34"/>
                </a:lnTo>
                <a:lnTo>
                  <a:pt x="722" y="34"/>
                </a:lnTo>
                <a:lnTo>
                  <a:pt x="718" y="34"/>
                </a:lnTo>
                <a:lnTo>
                  <a:pt x="718" y="38"/>
                </a:lnTo>
                <a:lnTo>
                  <a:pt x="716" y="38"/>
                </a:lnTo>
                <a:lnTo>
                  <a:pt x="718" y="38"/>
                </a:lnTo>
                <a:lnTo>
                  <a:pt x="716" y="38"/>
                </a:lnTo>
                <a:lnTo>
                  <a:pt x="716" y="42"/>
                </a:lnTo>
                <a:lnTo>
                  <a:pt x="712" y="42"/>
                </a:lnTo>
                <a:lnTo>
                  <a:pt x="708" y="42"/>
                </a:lnTo>
                <a:lnTo>
                  <a:pt x="704" y="42"/>
                </a:lnTo>
                <a:lnTo>
                  <a:pt x="700" y="42"/>
                </a:lnTo>
                <a:lnTo>
                  <a:pt x="696" y="42"/>
                </a:lnTo>
                <a:lnTo>
                  <a:pt x="688" y="42"/>
                </a:lnTo>
                <a:lnTo>
                  <a:pt x="686" y="42"/>
                </a:lnTo>
                <a:lnTo>
                  <a:pt x="686" y="44"/>
                </a:lnTo>
                <a:lnTo>
                  <a:pt x="682" y="44"/>
                </a:lnTo>
                <a:lnTo>
                  <a:pt x="678" y="44"/>
                </a:lnTo>
                <a:lnTo>
                  <a:pt x="674" y="44"/>
                </a:lnTo>
                <a:lnTo>
                  <a:pt x="666" y="44"/>
                </a:lnTo>
                <a:lnTo>
                  <a:pt x="662" y="44"/>
                </a:lnTo>
                <a:lnTo>
                  <a:pt x="656" y="44"/>
                </a:lnTo>
                <a:lnTo>
                  <a:pt x="652" y="44"/>
                </a:lnTo>
                <a:lnTo>
                  <a:pt x="648" y="44"/>
                </a:lnTo>
                <a:lnTo>
                  <a:pt x="644" y="44"/>
                </a:lnTo>
                <a:lnTo>
                  <a:pt x="640" y="44"/>
                </a:lnTo>
                <a:lnTo>
                  <a:pt x="636" y="44"/>
                </a:lnTo>
                <a:lnTo>
                  <a:pt x="632" y="44"/>
                </a:lnTo>
                <a:lnTo>
                  <a:pt x="630" y="44"/>
                </a:lnTo>
                <a:lnTo>
                  <a:pt x="626" y="44"/>
                </a:lnTo>
                <a:lnTo>
                  <a:pt x="622" y="44"/>
                </a:lnTo>
                <a:lnTo>
                  <a:pt x="618" y="44"/>
                </a:lnTo>
                <a:lnTo>
                  <a:pt x="614" y="44"/>
                </a:lnTo>
                <a:lnTo>
                  <a:pt x="610" y="44"/>
                </a:lnTo>
                <a:lnTo>
                  <a:pt x="606" y="44"/>
                </a:lnTo>
                <a:lnTo>
                  <a:pt x="604" y="44"/>
                </a:lnTo>
                <a:lnTo>
                  <a:pt x="600" y="44"/>
                </a:lnTo>
                <a:lnTo>
                  <a:pt x="596" y="44"/>
                </a:lnTo>
                <a:lnTo>
                  <a:pt x="592" y="44"/>
                </a:lnTo>
                <a:lnTo>
                  <a:pt x="588" y="44"/>
                </a:lnTo>
                <a:lnTo>
                  <a:pt x="584" y="44"/>
                </a:lnTo>
                <a:lnTo>
                  <a:pt x="588" y="44"/>
                </a:lnTo>
                <a:lnTo>
                  <a:pt x="592" y="44"/>
                </a:lnTo>
                <a:lnTo>
                  <a:pt x="600" y="44"/>
                </a:lnTo>
                <a:lnTo>
                  <a:pt x="606" y="44"/>
                </a:lnTo>
                <a:lnTo>
                  <a:pt x="610" y="44"/>
                </a:lnTo>
                <a:lnTo>
                  <a:pt x="606" y="44"/>
                </a:lnTo>
                <a:lnTo>
                  <a:pt x="604" y="48"/>
                </a:lnTo>
                <a:lnTo>
                  <a:pt x="600" y="48"/>
                </a:lnTo>
                <a:lnTo>
                  <a:pt x="596" y="48"/>
                </a:lnTo>
                <a:lnTo>
                  <a:pt x="592" y="48"/>
                </a:lnTo>
                <a:lnTo>
                  <a:pt x="588" y="48"/>
                </a:lnTo>
                <a:lnTo>
                  <a:pt x="584" y="52"/>
                </a:lnTo>
                <a:lnTo>
                  <a:pt x="580" y="52"/>
                </a:lnTo>
                <a:lnTo>
                  <a:pt x="576" y="52"/>
                </a:lnTo>
                <a:lnTo>
                  <a:pt x="574" y="52"/>
                </a:lnTo>
                <a:lnTo>
                  <a:pt x="570" y="52"/>
                </a:lnTo>
                <a:lnTo>
                  <a:pt x="566" y="52"/>
                </a:lnTo>
                <a:lnTo>
                  <a:pt x="566" y="56"/>
                </a:lnTo>
                <a:lnTo>
                  <a:pt x="562" y="56"/>
                </a:lnTo>
                <a:lnTo>
                  <a:pt x="566" y="60"/>
                </a:lnTo>
                <a:lnTo>
                  <a:pt x="570" y="60"/>
                </a:lnTo>
                <a:lnTo>
                  <a:pt x="574" y="60"/>
                </a:lnTo>
                <a:lnTo>
                  <a:pt x="574" y="56"/>
                </a:lnTo>
                <a:lnTo>
                  <a:pt x="580" y="56"/>
                </a:lnTo>
                <a:lnTo>
                  <a:pt x="584" y="56"/>
                </a:lnTo>
                <a:lnTo>
                  <a:pt x="588" y="52"/>
                </a:lnTo>
                <a:lnTo>
                  <a:pt x="592" y="52"/>
                </a:lnTo>
                <a:lnTo>
                  <a:pt x="596" y="52"/>
                </a:lnTo>
                <a:lnTo>
                  <a:pt x="600" y="52"/>
                </a:lnTo>
                <a:lnTo>
                  <a:pt x="604" y="52"/>
                </a:lnTo>
                <a:lnTo>
                  <a:pt x="610" y="52"/>
                </a:lnTo>
                <a:lnTo>
                  <a:pt x="614" y="52"/>
                </a:lnTo>
                <a:lnTo>
                  <a:pt x="622" y="48"/>
                </a:lnTo>
                <a:lnTo>
                  <a:pt x="626" y="48"/>
                </a:lnTo>
                <a:lnTo>
                  <a:pt x="630" y="48"/>
                </a:lnTo>
                <a:lnTo>
                  <a:pt x="636" y="48"/>
                </a:lnTo>
                <a:lnTo>
                  <a:pt x="640" y="48"/>
                </a:lnTo>
                <a:lnTo>
                  <a:pt x="644" y="48"/>
                </a:lnTo>
                <a:lnTo>
                  <a:pt x="648" y="48"/>
                </a:lnTo>
                <a:lnTo>
                  <a:pt x="652" y="48"/>
                </a:lnTo>
                <a:lnTo>
                  <a:pt x="656" y="48"/>
                </a:lnTo>
                <a:lnTo>
                  <a:pt x="660" y="48"/>
                </a:lnTo>
                <a:lnTo>
                  <a:pt x="662" y="48"/>
                </a:lnTo>
                <a:lnTo>
                  <a:pt x="670" y="48"/>
                </a:lnTo>
                <a:lnTo>
                  <a:pt x="674" y="48"/>
                </a:lnTo>
                <a:lnTo>
                  <a:pt x="674" y="56"/>
                </a:lnTo>
                <a:lnTo>
                  <a:pt x="670" y="56"/>
                </a:lnTo>
                <a:lnTo>
                  <a:pt x="666" y="60"/>
                </a:lnTo>
                <a:lnTo>
                  <a:pt x="662" y="60"/>
                </a:lnTo>
                <a:lnTo>
                  <a:pt x="660" y="60"/>
                </a:lnTo>
                <a:lnTo>
                  <a:pt x="656" y="60"/>
                </a:lnTo>
                <a:lnTo>
                  <a:pt x="656" y="64"/>
                </a:lnTo>
                <a:lnTo>
                  <a:pt x="652" y="64"/>
                </a:lnTo>
                <a:lnTo>
                  <a:pt x="648" y="64"/>
                </a:lnTo>
                <a:lnTo>
                  <a:pt x="644" y="64"/>
                </a:lnTo>
                <a:lnTo>
                  <a:pt x="640" y="64"/>
                </a:lnTo>
                <a:lnTo>
                  <a:pt x="644" y="68"/>
                </a:lnTo>
                <a:lnTo>
                  <a:pt x="648" y="68"/>
                </a:lnTo>
                <a:lnTo>
                  <a:pt x="644" y="68"/>
                </a:lnTo>
                <a:lnTo>
                  <a:pt x="640" y="68"/>
                </a:lnTo>
                <a:lnTo>
                  <a:pt x="644" y="68"/>
                </a:lnTo>
                <a:lnTo>
                  <a:pt x="648" y="68"/>
                </a:lnTo>
                <a:lnTo>
                  <a:pt x="652" y="68"/>
                </a:lnTo>
                <a:lnTo>
                  <a:pt x="656" y="68"/>
                </a:lnTo>
                <a:lnTo>
                  <a:pt x="656" y="64"/>
                </a:lnTo>
                <a:lnTo>
                  <a:pt x="660" y="64"/>
                </a:lnTo>
                <a:lnTo>
                  <a:pt x="662" y="64"/>
                </a:lnTo>
                <a:lnTo>
                  <a:pt x="670" y="60"/>
                </a:lnTo>
                <a:lnTo>
                  <a:pt x="674" y="60"/>
                </a:lnTo>
                <a:lnTo>
                  <a:pt x="678" y="60"/>
                </a:lnTo>
                <a:lnTo>
                  <a:pt x="682" y="60"/>
                </a:lnTo>
                <a:lnTo>
                  <a:pt x="686" y="56"/>
                </a:lnTo>
                <a:lnTo>
                  <a:pt x="688" y="60"/>
                </a:lnTo>
                <a:lnTo>
                  <a:pt x="688" y="56"/>
                </a:lnTo>
                <a:lnTo>
                  <a:pt x="692" y="56"/>
                </a:lnTo>
                <a:lnTo>
                  <a:pt x="688" y="56"/>
                </a:lnTo>
                <a:lnTo>
                  <a:pt x="688" y="52"/>
                </a:lnTo>
                <a:lnTo>
                  <a:pt x="692" y="48"/>
                </a:lnTo>
                <a:lnTo>
                  <a:pt x="696" y="48"/>
                </a:lnTo>
                <a:lnTo>
                  <a:pt x="700" y="48"/>
                </a:lnTo>
                <a:lnTo>
                  <a:pt x="704" y="48"/>
                </a:lnTo>
                <a:lnTo>
                  <a:pt x="708" y="48"/>
                </a:lnTo>
                <a:lnTo>
                  <a:pt x="712" y="48"/>
                </a:lnTo>
                <a:lnTo>
                  <a:pt x="716" y="48"/>
                </a:lnTo>
                <a:lnTo>
                  <a:pt x="718" y="48"/>
                </a:lnTo>
                <a:lnTo>
                  <a:pt x="718" y="52"/>
                </a:lnTo>
                <a:lnTo>
                  <a:pt x="722" y="56"/>
                </a:lnTo>
                <a:lnTo>
                  <a:pt x="718" y="64"/>
                </a:lnTo>
                <a:lnTo>
                  <a:pt x="716" y="68"/>
                </a:lnTo>
                <a:lnTo>
                  <a:pt x="716" y="72"/>
                </a:lnTo>
                <a:lnTo>
                  <a:pt x="712" y="72"/>
                </a:lnTo>
                <a:lnTo>
                  <a:pt x="708" y="72"/>
                </a:lnTo>
                <a:lnTo>
                  <a:pt x="712" y="72"/>
                </a:lnTo>
                <a:lnTo>
                  <a:pt x="708" y="74"/>
                </a:lnTo>
                <a:lnTo>
                  <a:pt x="704" y="74"/>
                </a:lnTo>
                <a:lnTo>
                  <a:pt x="700" y="78"/>
                </a:lnTo>
                <a:lnTo>
                  <a:pt x="696" y="78"/>
                </a:lnTo>
                <a:lnTo>
                  <a:pt x="692" y="82"/>
                </a:lnTo>
                <a:lnTo>
                  <a:pt x="696" y="82"/>
                </a:lnTo>
                <a:lnTo>
                  <a:pt x="696" y="86"/>
                </a:lnTo>
                <a:lnTo>
                  <a:pt x="692" y="86"/>
                </a:lnTo>
                <a:lnTo>
                  <a:pt x="688" y="86"/>
                </a:lnTo>
                <a:lnTo>
                  <a:pt x="686" y="90"/>
                </a:lnTo>
                <a:lnTo>
                  <a:pt x="688" y="90"/>
                </a:lnTo>
                <a:lnTo>
                  <a:pt x="692" y="90"/>
                </a:lnTo>
                <a:lnTo>
                  <a:pt x="688" y="90"/>
                </a:lnTo>
                <a:lnTo>
                  <a:pt x="686" y="94"/>
                </a:lnTo>
                <a:lnTo>
                  <a:pt x="688" y="94"/>
                </a:lnTo>
                <a:lnTo>
                  <a:pt x="688" y="90"/>
                </a:lnTo>
                <a:lnTo>
                  <a:pt x="692" y="90"/>
                </a:lnTo>
                <a:lnTo>
                  <a:pt x="696" y="90"/>
                </a:lnTo>
                <a:lnTo>
                  <a:pt x="696" y="86"/>
                </a:lnTo>
                <a:lnTo>
                  <a:pt x="700" y="86"/>
                </a:lnTo>
                <a:lnTo>
                  <a:pt x="700" y="82"/>
                </a:lnTo>
                <a:lnTo>
                  <a:pt x="704" y="82"/>
                </a:lnTo>
                <a:lnTo>
                  <a:pt x="708" y="82"/>
                </a:lnTo>
                <a:lnTo>
                  <a:pt x="712" y="78"/>
                </a:lnTo>
                <a:lnTo>
                  <a:pt x="716" y="74"/>
                </a:lnTo>
                <a:lnTo>
                  <a:pt x="718" y="74"/>
                </a:lnTo>
                <a:lnTo>
                  <a:pt x="718" y="72"/>
                </a:lnTo>
                <a:lnTo>
                  <a:pt x="722" y="72"/>
                </a:lnTo>
                <a:lnTo>
                  <a:pt x="726" y="72"/>
                </a:lnTo>
                <a:lnTo>
                  <a:pt x="730" y="68"/>
                </a:lnTo>
                <a:lnTo>
                  <a:pt x="734" y="64"/>
                </a:lnTo>
                <a:lnTo>
                  <a:pt x="738" y="64"/>
                </a:lnTo>
                <a:lnTo>
                  <a:pt x="742" y="60"/>
                </a:lnTo>
                <a:lnTo>
                  <a:pt x="744" y="60"/>
                </a:lnTo>
                <a:lnTo>
                  <a:pt x="748" y="60"/>
                </a:lnTo>
                <a:lnTo>
                  <a:pt x="744" y="60"/>
                </a:lnTo>
                <a:lnTo>
                  <a:pt x="744" y="64"/>
                </a:lnTo>
                <a:lnTo>
                  <a:pt x="744" y="68"/>
                </a:lnTo>
                <a:lnTo>
                  <a:pt x="748" y="68"/>
                </a:lnTo>
                <a:lnTo>
                  <a:pt x="748" y="64"/>
                </a:lnTo>
                <a:lnTo>
                  <a:pt x="756" y="64"/>
                </a:lnTo>
                <a:lnTo>
                  <a:pt x="760" y="64"/>
                </a:lnTo>
                <a:lnTo>
                  <a:pt x="764" y="64"/>
                </a:lnTo>
                <a:lnTo>
                  <a:pt x="768" y="64"/>
                </a:lnTo>
                <a:lnTo>
                  <a:pt x="770" y="64"/>
                </a:lnTo>
                <a:lnTo>
                  <a:pt x="770" y="68"/>
                </a:lnTo>
                <a:lnTo>
                  <a:pt x="774" y="68"/>
                </a:lnTo>
                <a:lnTo>
                  <a:pt x="778" y="64"/>
                </a:lnTo>
                <a:lnTo>
                  <a:pt x="782" y="64"/>
                </a:lnTo>
                <a:lnTo>
                  <a:pt x="782" y="60"/>
                </a:lnTo>
                <a:lnTo>
                  <a:pt x="778" y="60"/>
                </a:lnTo>
                <a:lnTo>
                  <a:pt x="778" y="56"/>
                </a:lnTo>
                <a:lnTo>
                  <a:pt x="782" y="56"/>
                </a:lnTo>
                <a:lnTo>
                  <a:pt x="782" y="60"/>
                </a:lnTo>
                <a:lnTo>
                  <a:pt x="786" y="60"/>
                </a:lnTo>
                <a:lnTo>
                  <a:pt x="786" y="56"/>
                </a:lnTo>
                <a:lnTo>
                  <a:pt x="782" y="56"/>
                </a:lnTo>
                <a:lnTo>
                  <a:pt x="782" y="52"/>
                </a:lnTo>
                <a:lnTo>
                  <a:pt x="786" y="52"/>
                </a:lnTo>
                <a:lnTo>
                  <a:pt x="786" y="56"/>
                </a:lnTo>
                <a:lnTo>
                  <a:pt x="786" y="52"/>
                </a:lnTo>
                <a:lnTo>
                  <a:pt x="788" y="52"/>
                </a:lnTo>
                <a:lnTo>
                  <a:pt x="792" y="52"/>
                </a:lnTo>
                <a:lnTo>
                  <a:pt x="796" y="52"/>
                </a:lnTo>
                <a:lnTo>
                  <a:pt x="800" y="52"/>
                </a:lnTo>
                <a:lnTo>
                  <a:pt x="804" y="52"/>
                </a:lnTo>
                <a:lnTo>
                  <a:pt x="808" y="52"/>
                </a:lnTo>
                <a:lnTo>
                  <a:pt x="812" y="52"/>
                </a:lnTo>
                <a:lnTo>
                  <a:pt x="816" y="52"/>
                </a:lnTo>
                <a:lnTo>
                  <a:pt x="818" y="52"/>
                </a:lnTo>
                <a:lnTo>
                  <a:pt x="822" y="52"/>
                </a:lnTo>
                <a:lnTo>
                  <a:pt x="826" y="52"/>
                </a:lnTo>
                <a:lnTo>
                  <a:pt x="830" y="52"/>
                </a:lnTo>
                <a:lnTo>
                  <a:pt x="834" y="52"/>
                </a:lnTo>
                <a:lnTo>
                  <a:pt x="834" y="56"/>
                </a:lnTo>
                <a:lnTo>
                  <a:pt x="838" y="56"/>
                </a:lnTo>
                <a:lnTo>
                  <a:pt x="842" y="56"/>
                </a:lnTo>
                <a:lnTo>
                  <a:pt x="844" y="56"/>
                </a:lnTo>
                <a:lnTo>
                  <a:pt x="848" y="56"/>
                </a:lnTo>
                <a:lnTo>
                  <a:pt x="852" y="56"/>
                </a:lnTo>
                <a:lnTo>
                  <a:pt x="852" y="60"/>
                </a:lnTo>
                <a:lnTo>
                  <a:pt x="856" y="60"/>
                </a:lnTo>
                <a:lnTo>
                  <a:pt x="860" y="60"/>
                </a:lnTo>
                <a:lnTo>
                  <a:pt x="856" y="64"/>
                </a:lnTo>
                <a:lnTo>
                  <a:pt x="852" y="64"/>
                </a:lnTo>
                <a:lnTo>
                  <a:pt x="852" y="68"/>
                </a:lnTo>
                <a:lnTo>
                  <a:pt x="848" y="68"/>
                </a:lnTo>
                <a:lnTo>
                  <a:pt x="844" y="68"/>
                </a:lnTo>
                <a:lnTo>
                  <a:pt x="844" y="72"/>
                </a:lnTo>
                <a:lnTo>
                  <a:pt x="842" y="72"/>
                </a:lnTo>
                <a:lnTo>
                  <a:pt x="838" y="72"/>
                </a:lnTo>
                <a:lnTo>
                  <a:pt x="834" y="74"/>
                </a:lnTo>
                <a:lnTo>
                  <a:pt x="830" y="74"/>
                </a:lnTo>
                <a:lnTo>
                  <a:pt x="826" y="74"/>
                </a:lnTo>
                <a:lnTo>
                  <a:pt x="822" y="74"/>
                </a:lnTo>
                <a:lnTo>
                  <a:pt x="818" y="74"/>
                </a:lnTo>
                <a:lnTo>
                  <a:pt x="818" y="78"/>
                </a:lnTo>
                <a:lnTo>
                  <a:pt x="822" y="78"/>
                </a:lnTo>
                <a:lnTo>
                  <a:pt x="822" y="82"/>
                </a:lnTo>
                <a:lnTo>
                  <a:pt x="818" y="82"/>
                </a:lnTo>
                <a:lnTo>
                  <a:pt x="816" y="82"/>
                </a:lnTo>
                <a:lnTo>
                  <a:pt x="812" y="82"/>
                </a:lnTo>
                <a:lnTo>
                  <a:pt x="808" y="86"/>
                </a:lnTo>
                <a:lnTo>
                  <a:pt x="804" y="86"/>
                </a:lnTo>
                <a:lnTo>
                  <a:pt x="800" y="86"/>
                </a:lnTo>
                <a:lnTo>
                  <a:pt x="796" y="86"/>
                </a:lnTo>
                <a:lnTo>
                  <a:pt x="792" y="86"/>
                </a:lnTo>
                <a:lnTo>
                  <a:pt x="788" y="86"/>
                </a:lnTo>
                <a:lnTo>
                  <a:pt x="786" y="86"/>
                </a:lnTo>
                <a:lnTo>
                  <a:pt x="782" y="86"/>
                </a:lnTo>
                <a:lnTo>
                  <a:pt x="778" y="86"/>
                </a:lnTo>
                <a:lnTo>
                  <a:pt x="774" y="86"/>
                </a:lnTo>
                <a:lnTo>
                  <a:pt x="774" y="90"/>
                </a:lnTo>
                <a:lnTo>
                  <a:pt x="770" y="90"/>
                </a:lnTo>
                <a:lnTo>
                  <a:pt x="768" y="90"/>
                </a:lnTo>
                <a:lnTo>
                  <a:pt x="764" y="90"/>
                </a:lnTo>
                <a:lnTo>
                  <a:pt x="760" y="90"/>
                </a:lnTo>
                <a:lnTo>
                  <a:pt x="756" y="90"/>
                </a:lnTo>
                <a:lnTo>
                  <a:pt x="752" y="90"/>
                </a:lnTo>
                <a:lnTo>
                  <a:pt x="748" y="90"/>
                </a:lnTo>
                <a:lnTo>
                  <a:pt x="744" y="90"/>
                </a:lnTo>
                <a:lnTo>
                  <a:pt x="742" y="90"/>
                </a:lnTo>
                <a:lnTo>
                  <a:pt x="738" y="94"/>
                </a:lnTo>
                <a:lnTo>
                  <a:pt x="734" y="94"/>
                </a:lnTo>
                <a:lnTo>
                  <a:pt x="734" y="90"/>
                </a:lnTo>
                <a:lnTo>
                  <a:pt x="730" y="90"/>
                </a:lnTo>
                <a:lnTo>
                  <a:pt x="730" y="94"/>
                </a:lnTo>
                <a:lnTo>
                  <a:pt x="734" y="94"/>
                </a:lnTo>
                <a:lnTo>
                  <a:pt x="738" y="94"/>
                </a:lnTo>
                <a:lnTo>
                  <a:pt x="742" y="94"/>
                </a:lnTo>
                <a:lnTo>
                  <a:pt x="744" y="94"/>
                </a:lnTo>
                <a:lnTo>
                  <a:pt x="744" y="90"/>
                </a:lnTo>
                <a:lnTo>
                  <a:pt x="748" y="90"/>
                </a:lnTo>
                <a:lnTo>
                  <a:pt x="752" y="90"/>
                </a:lnTo>
                <a:lnTo>
                  <a:pt x="756" y="90"/>
                </a:lnTo>
                <a:lnTo>
                  <a:pt x="760" y="90"/>
                </a:lnTo>
                <a:lnTo>
                  <a:pt x="764" y="90"/>
                </a:lnTo>
                <a:lnTo>
                  <a:pt x="768" y="94"/>
                </a:lnTo>
                <a:lnTo>
                  <a:pt x="770" y="94"/>
                </a:lnTo>
                <a:lnTo>
                  <a:pt x="774" y="94"/>
                </a:lnTo>
                <a:lnTo>
                  <a:pt x="778" y="94"/>
                </a:lnTo>
                <a:lnTo>
                  <a:pt x="782" y="90"/>
                </a:lnTo>
                <a:lnTo>
                  <a:pt x="786" y="90"/>
                </a:lnTo>
                <a:lnTo>
                  <a:pt x="788" y="90"/>
                </a:lnTo>
                <a:lnTo>
                  <a:pt x="788" y="94"/>
                </a:lnTo>
                <a:lnTo>
                  <a:pt x="792" y="94"/>
                </a:lnTo>
                <a:lnTo>
                  <a:pt x="796" y="94"/>
                </a:lnTo>
                <a:lnTo>
                  <a:pt x="800" y="94"/>
                </a:lnTo>
                <a:lnTo>
                  <a:pt x="804" y="94"/>
                </a:lnTo>
                <a:lnTo>
                  <a:pt x="800" y="94"/>
                </a:lnTo>
                <a:lnTo>
                  <a:pt x="800" y="98"/>
                </a:lnTo>
                <a:lnTo>
                  <a:pt x="796" y="98"/>
                </a:lnTo>
                <a:lnTo>
                  <a:pt x="792" y="98"/>
                </a:lnTo>
                <a:lnTo>
                  <a:pt x="796" y="98"/>
                </a:lnTo>
                <a:lnTo>
                  <a:pt x="792" y="100"/>
                </a:lnTo>
                <a:lnTo>
                  <a:pt x="788" y="100"/>
                </a:lnTo>
                <a:lnTo>
                  <a:pt x="786" y="100"/>
                </a:lnTo>
                <a:lnTo>
                  <a:pt x="782" y="100"/>
                </a:lnTo>
                <a:lnTo>
                  <a:pt x="778" y="100"/>
                </a:lnTo>
                <a:lnTo>
                  <a:pt x="774" y="100"/>
                </a:lnTo>
                <a:lnTo>
                  <a:pt x="770" y="100"/>
                </a:lnTo>
                <a:lnTo>
                  <a:pt x="768" y="100"/>
                </a:lnTo>
                <a:lnTo>
                  <a:pt x="764" y="100"/>
                </a:lnTo>
                <a:lnTo>
                  <a:pt x="760" y="100"/>
                </a:lnTo>
                <a:lnTo>
                  <a:pt x="756" y="100"/>
                </a:lnTo>
                <a:lnTo>
                  <a:pt x="752" y="100"/>
                </a:lnTo>
                <a:lnTo>
                  <a:pt x="748" y="100"/>
                </a:lnTo>
                <a:lnTo>
                  <a:pt x="748" y="104"/>
                </a:lnTo>
                <a:lnTo>
                  <a:pt x="744" y="104"/>
                </a:lnTo>
                <a:lnTo>
                  <a:pt x="742" y="104"/>
                </a:lnTo>
                <a:lnTo>
                  <a:pt x="744" y="104"/>
                </a:lnTo>
                <a:lnTo>
                  <a:pt x="742" y="108"/>
                </a:lnTo>
                <a:lnTo>
                  <a:pt x="738" y="112"/>
                </a:lnTo>
                <a:lnTo>
                  <a:pt x="742" y="112"/>
                </a:lnTo>
                <a:lnTo>
                  <a:pt x="744" y="112"/>
                </a:lnTo>
                <a:lnTo>
                  <a:pt x="744" y="116"/>
                </a:lnTo>
                <a:lnTo>
                  <a:pt x="748" y="116"/>
                </a:lnTo>
                <a:lnTo>
                  <a:pt x="748" y="112"/>
                </a:lnTo>
                <a:lnTo>
                  <a:pt x="752" y="112"/>
                </a:lnTo>
                <a:lnTo>
                  <a:pt x="748" y="112"/>
                </a:lnTo>
                <a:lnTo>
                  <a:pt x="744" y="112"/>
                </a:lnTo>
                <a:lnTo>
                  <a:pt x="748" y="108"/>
                </a:lnTo>
                <a:lnTo>
                  <a:pt x="752" y="108"/>
                </a:lnTo>
                <a:lnTo>
                  <a:pt x="756" y="108"/>
                </a:lnTo>
                <a:lnTo>
                  <a:pt x="756" y="104"/>
                </a:lnTo>
                <a:lnTo>
                  <a:pt x="760" y="104"/>
                </a:lnTo>
                <a:lnTo>
                  <a:pt x="764" y="104"/>
                </a:lnTo>
                <a:lnTo>
                  <a:pt x="768" y="104"/>
                </a:lnTo>
                <a:lnTo>
                  <a:pt x="770" y="104"/>
                </a:lnTo>
                <a:lnTo>
                  <a:pt x="774" y="104"/>
                </a:lnTo>
                <a:lnTo>
                  <a:pt x="778" y="104"/>
                </a:lnTo>
                <a:lnTo>
                  <a:pt x="782" y="104"/>
                </a:lnTo>
                <a:lnTo>
                  <a:pt x="786" y="104"/>
                </a:lnTo>
                <a:lnTo>
                  <a:pt x="786" y="108"/>
                </a:lnTo>
                <a:lnTo>
                  <a:pt x="782" y="108"/>
                </a:lnTo>
                <a:lnTo>
                  <a:pt x="778" y="112"/>
                </a:lnTo>
                <a:lnTo>
                  <a:pt x="778" y="116"/>
                </a:lnTo>
                <a:lnTo>
                  <a:pt x="774" y="116"/>
                </a:lnTo>
                <a:lnTo>
                  <a:pt x="770" y="116"/>
                </a:lnTo>
                <a:lnTo>
                  <a:pt x="768" y="116"/>
                </a:lnTo>
                <a:lnTo>
                  <a:pt x="764" y="116"/>
                </a:lnTo>
                <a:lnTo>
                  <a:pt x="760" y="116"/>
                </a:lnTo>
                <a:lnTo>
                  <a:pt x="756" y="116"/>
                </a:lnTo>
                <a:lnTo>
                  <a:pt x="756" y="120"/>
                </a:lnTo>
                <a:lnTo>
                  <a:pt x="752" y="120"/>
                </a:lnTo>
                <a:lnTo>
                  <a:pt x="756" y="120"/>
                </a:lnTo>
                <a:lnTo>
                  <a:pt x="756" y="124"/>
                </a:lnTo>
                <a:lnTo>
                  <a:pt x="752" y="124"/>
                </a:lnTo>
                <a:lnTo>
                  <a:pt x="752" y="128"/>
                </a:lnTo>
                <a:lnTo>
                  <a:pt x="752" y="130"/>
                </a:lnTo>
                <a:lnTo>
                  <a:pt x="752" y="134"/>
                </a:lnTo>
                <a:lnTo>
                  <a:pt x="752" y="130"/>
                </a:lnTo>
                <a:lnTo>
                  <a:pt x="756" y="128"/>
                </a:lnTo>
                <a:lnTo>
                  <a:pt x="760" y="128"/>
                </a:lnTo>
                <a:lnTo>
                  <a:pt x="764" y="128"/>
                </a:lnTo>
                <a:lnTo>
                  <a:pt x="764" y="130"/>
                </a:lnTo>
                <a:lnTo>
                  <a:pt x="760" y="130"/>
                </a:lnTo>
                <a:lnTo>
                  <a:pt x="764" y="130"/>
                </a:lnTo>
                <a:lnTo>
                  <a:pt x="760" y="130"/>
                </a:lnTo>
                <a:lnTo>
                  <a:pt x="756" y="130"/>
                </a:lnTo>
                <a:lnTo>
                  <a:pt x="756" y="134"/>
                </a:lnTo>
                <a:lnTo>
                  <a:pt x="752" y="134"/>
                </a:lnTo>
                <a:lnTo>
                  <a:pt x="748" y="134"/>
                </a:lnTo>
                <a:lnTo>
                  <a:pt x="748" y="138"/>
                </a:lnTo>
                <a:lnTo>
                  <a:pt x="748" y="142"/>
                </a:lnTo>
                <a:lnTo>
                  <a:pt x="744" y="142"/>
                </a:lnTo>
                <a:lnTo>
                  <a:pt x="742" y="142"/>
                </a:lnTo>
                <a:lnTo>
                  <a:pt x="738" y="142"/>
                </a:lnTo>
                <a:lnTo>
                  <a:pt x="734" y="142"/>
                </a:lnTo>
                <a:lnTo>
                  <a:pt x="734" y="146"/>
                </a:lnTo>
                <a:lnTo>
                  <a:pt x="738" y="146"/>
                </a:lnTo>
                <a:lnTo>
                  <a:pt x="734" y="146"/>
                </a:lnTo>
                <a:lnTo>
                  <a:pt x="730" y="146"/>
                </a:lnTo>
                <a:lnTo>
                  <a:pt x="730" y="150"/>
                </a:lnTo>
                <a:lnTo>
                  <a:pt x="734" y="150"/>
                </a:lnTo>
                <a:lnTo>
                  <a:pt x="734" y="146"/>
                </a:lnTo>
                <a:lnTo>
                  <a:pt x="738" y="146"/>
                </a:lnTo>
                <a:lnTo>
                  <a:pt x="738" y="150"/>
                </a:lnTo>
                <a:lnTo>
                  <a:pt x="734" y="150"/>
                </a:lnTo>
                <a:lnTo>
                  <a:pt x="734" y="154"/>
                </a:lnTo>
                <a:lnTo>
                  <a:pt x="730" y="158"/>
                </a:lnTo>
                <a:lnTo>
                  <a:pt x="730" y="160"/>
                </a:lnTo>
                <a:lnTo>
                  <a:pt x="726" y="160"/>
                </a:lnTo>
                <a:lnTo>
                  <a:pt x="722" y="160"/>
                </a:lnTo>
                <a:lnTo>
                  <a:pt x="726" y="164"/>
                </a:lnTo>
                <a:lnTo>
                  <a:pt x="730" y="164"/>
                </a:lnTo>
                <a:lnTo>
                  <a:pt x="726" y="164"/>
                </a:lnTo>
                <a:lnTo>
                  <a:pt x="722" y="168"/>
                </a:lnTo>
                <a:lnTo>
                  <a:pt x="726" y="168"/>
                </a:lnTo>
                <a:lnTo>
                  <a:pt x="722" y="172"/>
                </a:lnTo>
                <a:lnTo>
                  <a:pt x="718" y="174"/>
                </a:lnTo>
                <a:lnTo>
                  <a:pt x="722" y="174"/>
                </a:lnTo>
                <a:lnTo>
                  <a:pt x="726" y="174"/>
                </a:lnTo>
                <a:lnTo>
                  <a:pt x="730" y="174"/>
                </a:lnTo>
                <a:lnTo>
                  <a:pt x="726" y="174"/>
                </a:lnTo>
                <a:lnTo>
                  <a:pt x="726" y="178"/>
                </a:lnTo>
                <a:lnTo>
                  <a:pt x="730" y="174"/>
                </a:lnTo>
                <a:lnTo>
                  <a:pt x="730" y="172"/>
                </a:lnTo>
                <a:lnTo>
                  <a:pt x="734" y="168"/>
                </a:lnTo>
                <a:lnTo>
                  <a:pt x="738" y="164"/>
                </a:lnTo>
                <a:lnTo>
                  <a:pt x="742" y="168"/>
                </a:lnTo>
                <a:lnTo>
                  <a:pt x="744" y="168"/>
                </a:lnTo>
                <a:lnTo>
                  <a:pt x="748" y="172"/>
                </a:lnTo>
                <a:lnTo>
                  <a:pt x="752" y="172"/>
                </a:lnTo>
                <a:lnTo>
                  <a:pt x="756" y="172"/>
                </a:lnTo>
                <a:lnTo>
                  <a:pt x="760" y="172"/>
                </a:lnTo>
                <a:lnTo>
                  <a:pt x="764" y="174"/>
                </a:lnTo>
                <a:lnTo>
                  <a:pt x="760" y="174"/>
                </a:lnTo>
                <a:lnTo>
                  <a:pt x="760" y="178"/>
                </a:lnTo>
                <a:lnTo>
                  <a:pt x="756" y="174"/>
                </a:lnTo>
                <a:lnTo>
                  <a:pt x="748" y="174"/>
                </a:lnTo>
                <a:lnTo>
                  <a:pt x="748" y="172"/>
                </a:lnTo>
                <a:lnTo>
                  <a:pt x="744" y="172"/>
                </a:lnTo>
                <a:lnTo>
                  <a:pt x="744" y="174"/>
                </a:lnTo>
                <a:lnTo>
                  <a:pt x="742" y="174"/>
                </a:lnTo>
                <a:lnTo>
                  <a:pt x="738" y="174"/>
                </a:lnTo>
                <a:lnTo>
                  <a:pt x="742" y="174"/>
                </a:lnTo>
                <a:lnTo>
                  <a:pt x="744" y="174"/>
                </a:lnTo>
                <a:lnTo>
                  <a:pt x="744" y="178"/>
                </a:lnTo>
                <a:lnTo>
                  <a:pt x="742" y="178"/>
                </a:lnTo>
                <a:lnTo>
                  <a:pt x="744" y="178"/>
                </a:lnTo>
                <a:lnTo>
                  <a:pt x="742" y="178"/>
                </a:lnTo>
                <a:lnTo>
                  <a:pt x="738" y="178"/>
                </a:lnTo>
                <a:lnTo>
                  <a:pt x="734" y="178"/>
                </a:lnTo>
                <a:lnTo>
                  <a:pt x="738" y="178"/>
                </a:lnTo>
                <a:lnTo>
                  <a:pt x="742" y="178"/>
                </a:lnTo>
                <a:lnTo>
                  <a:pt x="744" y="178"/>
                </a:lnTo>
                <a:lnTo>
                  <a:pt x="748" y="182"/>
                </a:lnTo>
                <a:lnTo>
                  <a:pt x="744" y="182"/>
                </a:lnTo>
                <a:lnTo>
                  <a:pt x="742" y="182"/>
                </a:lnTo>
                <a:lnTo>
                  <a:pt x="738" y="182"/>
                </a:lnTo>
                <a:lnTo>
                  <a:pt x="742" y="182"/>
                </a:lnTo>
                <a:lnTo>
                  <a:pt x="744" y="182"/>
                </a:lnTo>
                <a:lnTo>
                  <a:pt x="748" y="182"/>
                </a:lnTo>
                <a:lnTo>
                  <a:pt x="752" y="182"/>
                </a:lnTo>
                <a:lnTo>
                  <a:pt x="756" y="182"/>
                </a:lnTo>
                <a:lnTo>
                  <a:pt x="756" y="186"/>
                </a:lnTo>
                <a:lnTo>
                  <a:pt x="760" y="186"/>
                </a:lnTo>
                <a:lnTo>
                  <a:pt x="764" y="186"/>
                </a:lnTo>
                <a:lnTo>
                  <a:pt x="764" y="182"/>
                </a:lnTo>
                <a:lnTo>
                  <a:pt x="768" y="182"/>
                </a:lnTo>
                <a:lnTo>
                  <a:pt x="770" y="182"/>
                </a:lnTo>
                <a:lnTo>
                  <a:pt x="774" y="186"/>
                </a:lnTo>
                <a:lnTo>
                  <a:pt x="774" y="190"/>
                </a:lnTo>
                <a:lnTo>
                  <a:pt x="774" y="194"/>
                </a:lnTo>
                <a:lnTo>
                  <a:pt x="774" y="198"/>
                </a:lnTo>
                <a:lnTo>
                  <a:pt x="770" y="198"/>
                </a:lnTo>
                <a:lnTo>
                  <a:pt x="770" y="200"/>
                </a:lnTo>
                <a:lnTo>
                  <a:pt x="768" y="198"/>
                </a:lnTo>
                <a:lnTo>
                  <a:pt x="764" y="198"/>
                </a:lnTo>
                <a:lnTo>
                  <a:pt x="760" y="198"/>
                </a:lnTo>
                <a:lnTo>
                  <a:pt x="756" y="198"/>
                </a:lnTo>
                <a:lnTo>
                  <a:pt x="752" y="194"/>
                </a:lnTo>
                <a:lnTo>
                  <a:pt x="748" y="194"/>
                </a:lnTo>
                <a:lnTo>
                  <a:pt x="744" y="194"/>
                </a:lnTo>
                <a:lnTo>
                  <a:pt x="738" y="194"/>
                </a:lnTo>
                <a:lnTo>
                  <a:pt x="734" y="194"/>
                </a:lnTo>
                <a:lnTo>
                  <a:pt x="738" y="194"/>
                </a:lnTo>
                <a:lnTo>
                  <a:pt x="742" y="194"/>
                </a:lnTo>
                <a:lnTo>
                  <a:pt x="742" y="198"/>
                </a:lnTo>
                <a:lnTo>
                  <a:pt x="738" y="198"/>
                </a:lnTo>
                <a:lnTo>
                  <a:pt x="734" y="198"/>
                </a:lnTo>
                <a:lnTo>
                  <a:pt x="730" y="198"/>
                </a:lnTo>
                <a:lnTo>
                  <a:pt x="726" y="198"/>
                </a:lnTo>
                <a:lnTo>
                  <a:pt x="730" y="198"/>
                </a:lnTo>
                <a:lnTo>
                  <a:pt x="734" y="198"/>
                </a:lnTo>
                <a:lnTo>
                  <a:pt x="738" y="198"/>
                </a:lnTo>
                <a:lnTo>
                  <a:pt x="734" y="198"/>
                </a:lnTo>
                <a:lnTo>
                  <a:pt x="734" y="200"/>
                </a:lnTo>
                <a:lnTo>
                  <a:pt x="734" y="198"/>
                </a:lnTo>
                <a:lnTo>
                  <a:pt x="730" y="198"/>
                </a:lnTo>
                <a:lnTo>
                  <a:pt x="730" y="200"/>
                </a:lnTo>
                <a:lnTo>
                  <a:pt x="726" y="204"/>
                </a:lnTo>
                <a:lnTo>
                  <a:pt x="722" y="204"/>
                </a:lnTo>
                <a:lnTo>
                  <a:pt x="722" y="200"/>
                </a:lnTo>
                <a:lnTo>
                  <a:pt x="718" y="198"/>
                </a:lnTo>
                <a:lnTo>
                  <a:pt x="716" y="198"/>
                </a:lnTo>
                <a:lnTo>
                  <a:pt x="716" y="200"/>
                </a:lnTo>
                <a:lnTo>
                  <a:pt x="712" y="200"/>
                </a:lnTo>
                <a:lnTo>
                  <a:pt x="716" y="204"/>
                </a:lnTo>
                <a:lnTo>
                  <a:pt x="716" y="208"/>
                </a:lnTo>
                <a:lnTo>
                  <a:pt x="716" y="204"/>
                </a:lnTo>
                <a:lnTo>
                  <a:pt x="718" y="204"/>
                </a:lnTo>
                <a:lnTo>
                  <a:pt x="722" y="204"/>
                </a:lnTo>
                <a:lnTo>
                  <a:pt x="726" y="208"/>
                </a:lnTo>
                <a:lnTo>
                  <a:pt x="722" y="208"/>
                </a:lnTo>
                <a:lnTo>
                  <a:pt x="718" y="208"/>
                </a:lnTo>
                <a:lnTo>
                  <a:pt x="722" y="208"/>
                </a:lnTo>
                <a:lnTo>
                  <a:pt x="726" y="208"/>
                </a:lnTo>
                <a:lnTo>
                  <a:pt x="722" y="208"/>
                </a:lnTo>
                <a:lnTo>
                  <a:pt x="718" y="208"/>
                </a:lnTo>
                <a:lnTo>
                  <a:pt x="716" y="208"/>
                </a:lnTo>
                <a:lnTo>
                  <a:pt x="718" y="208"/>
                </a:lnTo>
                <a:lnTo>
                  <a:pt x="722" y="208"/>
                </a:lnTo>
                <a:lnTo>
                  <a:pt x="726" y="208"/>
                </a:lnTo>
                <a:lnTo>
                  <a:pt x="726" y="212"/>
                </a:lnTo>
                <a:lnTo>
                  <a:pt x="726" y="216"/>
                </a:lnTo>
                <a:lnTo>
                  <a:pt x="730" y="212"/>
                </a:lnTo>
                <a:lnTo>
                  <a:pt x="734" y="212"/>
                </a:lnTo>
                <a:lnTo>
                  <a:pt x="734" y="216"/>
                </a:lnTo>
                <a:lnTo>
                  <a:pt x="738" y="216"/>
                </a:lnTo>
                <a:lnTo>
                  <a:pt x="742" y="216"/>
                </a:lnTo>
                <a:lnTo>
                  <a:pt x="744" y="216"/>
                </a:lnTo>
                <a:lnTo>
                  <a:pt x="742" y="216"/>
                </a:lnTo>
                <a:lnTo>
                  <a:pt x="738" y="216"/>
                </a:lnTo>
                <a:lnTo>
                  <a:pt x="734" y="212"/>
                </a:lnTo>
                <a:lnTo>
                  <a:pt x="738" y="212"/>
                </a:lnTo>
                <a:lnTo>
                  <a:pt x="742" y="212"/>
                </a:lnTo>
                <a:lnTo>
                  <a:pt x="742" y="216"/>
                </a:lnTo>
                <a:lnTo>
                  <a:pt x="744" y="216"/>
                </a:lnTo>
                <a:lnTo>
                  <a:pt x="748" y="216"/>
                </a:lnTo>
                <a:lnTo>
                  <a:pt x="748" y="212"/>
                </a:lnTo>
                <a:lnTo>
                  <a:pt x="752" y="216"/>
                </a:lnTo>
                <a:lnTo>
                  <a:pt x="752" y="220"/>
                </a:lnTo>
                <a:lnTo>
                  <a:pt x="748" y="220"/>
                </a:lnTo>
                <a:lnTo>
                  <a:pt x="744" y="220"/>
                </a:lnTo>
                <a:lnTo>
                  <a:pt x="744" y="224"/>
                </a:lnTo>
                <a:lnTo>
                  <a:pt x="742" y="224"/>
                </a:lnTo>
                <a:lnTo>
                  <a:pt x="738" y="220"/>
                </a:lnTo>
                <a:lnTo>
                  <a:pt x="730" y="220"/>
                </a:lnTo>
                <a:lnTo>
                  <a:pt x="730" y="224"/>
                </a:lnTo>
                <a:lnTo>
                  <a:pt x="726" y="224"/>
                </a:lnTo>
                <a:lnTo>
                  <a:pt x="722" y="224"/>
                </a:lnTo>
                <a:lnTo>
                  <a:pt x="722" y="220"/>
                </a:lnTo>
                <a:lnTo>
                  <a:pt x="722" y="224"/>
                </a:lnTo>
                <a:lnTo>
                  <a:pt x="726" y="224"/>
                </a:lnTo>
                <a:lnTo>
                  <a:pt x="730" y="224"/>
                </a:lnTo>
                <a:lnTo>
                  <a:pt x="734" y="224"/>
                </a:lnTo>
                <a:lnTo>
                  <a:pt x="738" y="224"/>
                </a:lnTo>
                <a:lnTo>
                  <a:pt x="742" y="224"/>
                </a:lnTo>
                <a:lnTo>
                  <a:pt x="744" y="224"/>
                </a:lnTo>
                <a:lnTo>
                  <a:pt x="748" y="224"/>
                </a:lnTo>
                <a:lnTo>
                  <a:pt x="752" y="224"/>
                </a:lnTo>
                <a:lnTo>
                  <a:pt x="756" y="228"/>
                </a:lnTo>
                <a:lnTo>
                  <a:pt x="756" y="230"/>
                </a:lnTo>
                <a:lnTo>
                  <a:pt x="756" y="234"/>
                </a:lnTo>
                <a:lnTo>
                  <a:pt x="760" y="238"/>
                </a:lnTo>
                <a:lnTo>
                  <a:pt x="756" y="238"/>
                </a:lnTo>
                <a:lnTo>
                  <a:pt x="756" y="242"/>
                </a:lnTo>
                <a:lnTo>
                  <a:pt x="756" y="246"/>
                </a:lnTo>
                <a:lnTo>
                  <a:pt x="752" y="246"/>
                </a:lnTo>
                <a:lnTo>
                  <a:pt x="748" y="246"/>
                </a:lnTo>
                <a:lnTo>
                  <a:pt x="748" y="242"/>
                </a:lnTo>
                <a:lnTo>
                  <a:pt x="748" y="238"/>
                </a:lnTo>
                <a:lnTo>
                  <a:pt x="744" y="238"/>
                </a:lnTo>
                <a:lnTo>
                  <a:pt x="742" y="238"/>
                </a:lnTo>
                <a:lnTo>
                  <a:pt x="742" y="242"/>
                </a:lnTo>
                <a:lnTo>
                  <a:pt x="738" y="242"/>
                </a:lnTo>
                <a:lnTo>
                  <a:pt x="734" y="238"/>
                </a:lnTo>
                <a:lnTo>
                  <a:pt x="730" y="234"/>
                </a:lnTo>
                <a:lnTo>
                  <a:pt x="726" y="234"/>
                </a:lnTo>
                <a:lnTo>
                  <a:pt x="726" y="230"/>
                </a:lnTo>
                <a:lnTo>
                  <a:pt x="722" y="230"/>
                </a:lnTo>
                <a:lnTo>
                  <a:pt x="718" y="230"/>
                </a:lnTo>
                <a:lnTo>
                  <a:pt x="716" y="230"/>
                </a:lnTo>
                <a:lnTo>
                  <a:pt x="718" y="230"/>
                </a:lnTo>
                <a:lnTo>
                  <a:pt x="722" y="230"/>
                </a:lnTo>
                <a:lnTo>
                  <a:pt x="722" y="234"/>
                </a:lnTo>
                <a:lnTo>
                  <a:pt x="726" y="234"/>
                </a:lnTo>
                <a:lnTo>
                  <a:pt x="730" y="234"/>
                </a:lnTo>
                <a:lnTo>
                  <a:pt x="726" y="234"/>
                </a:lnTo>
                <a:lnTo>
                  <a:pt x="722" y="234"/>
                </a:lnTo>
                <a:lnTo>
                  <a:pt x="718" y="234"/>
                </a:lnTo>
                <a:lnTo>
                  <a:pt x="716" y="234"/>
                </a:lnTo>
                <a:lnTo>
                  <a:pt x="718" y="234"/>
                </a:lnTo>
                <a:lnTo>
                  <a:pt x="722" y="234"/>
                </a:lnTo>
                <a:lnTo>
                  <a:pt x="726" y="234"/>
                </a:lnTo>
                <a:lnTo>
                  <a:pt x="730" y="238"/>
                </a:lnTo>
                <a:lnTo>
                  <a:pt x="734" y="238"/>
                </a:lnTo>
                <a:lnTo>
                  <a:pt x="738" y="242"/>
                </a:lnTo>
                <a:lnTo>
                  <a:pt x="742" y="242"/>
                </a:lnTo>
                <a:lnTo>
                  <a:pt x="742" y="246"/>
                </a:lnTo>
                <a:lnTo>
                  <a:pt x="738" y="246"/>
                </a:lnTo>
                <a:lnTo>
                  <a:pt x="734" y="246"/>
                </a:lnTo>
                <a:lnTo>
                  <a:pt x="730" y="246"/>
                </a:lnTo>
                <a:lnTo>
                  <a:pt x="730" y="250"/>
                </a:lnTo>
                <a:lnTo>
                  <a:pt x="726" y="250"/>
                </a:lnTo>
                <a:lnTo>
                  <a:pt x="722" y="250"/>
                </a:lnTo>
                <a:lnTo>
                  <a:pt x="722" y="246"/>
                </a:lnTo>
                <a:lnTo>
                  <a:pt x="718" y="246"/>
                </a:lnTo>
                <a:lnTo>
                  <a:pt x="716" y="246"/>
                </a:lnTo>
                <a:lnTo>
                  <a:pt x="716" y="242"/>
                </a:lnTo>
                <a:lnTo>
                  <a:pt x="716" y="246"/>
                </a:lnTo>
                <a:lnTo>
                  <a:pt x="718" y="246"/>
                </a:lnTo>
                <a:lnTo>
                  <a:pt x="722" y="246"/>
                </a:lnTo>
                <a:lnTo>
                  <a:pt x="722" y="250"/>
                </a:lnTo>
                <a:lnTo>
                  <a:pt x="726" y="250"/>
                </a:lnTo>
                <a:lnTo>
                  <a:pt x="730" y="250"/>
                </a:lnTo>
                <a:lnTo>
                  <a:pt x="730" y="246"/>
                </a:lnTo>
                <a:lnTo>
                  <a:pt x="734" y="246"/>
                </a:lnTo>
                <a:lnTo>
                  <a:pt x="738" y="246"/>
                </a:lnTo>
                <a:lnTo>
                  <a:pt x="742" y="246"/>
                </a:lnTo>
                <a:lnTo>
                  <a:pt x="742" y="250"/>
                </a:lnTo>
                <a:lnTo>
                  <a:pt x="738" y="254"/>
                </a:lnTo>
                <a:lnTo>
                  <a:pt x="742" y="254"/>
                </a:lnTo>
                <a:lnTo>
                  <a:pt x="742" y="256"/>
                </a:lnTo>
                <a:lnTo>
                  <a:pt x="738" y="256"/>
                </a:lnTo>
                <a:lnTo>
                  <a:pt x="734" y="256"/>
                </a:lnTo>
                <a:lnTo>
                  <a:pt x="738" y="256"/>
                </a:lnTo>
                <a:lnTo>
                  <a:pt x="742" y="256"/>
                </a:lnTo>
                <a:lnTo>
                  <a:pt x="744" y="256"/>
                </a:lnTo>
                <a:lnTo>
                  <a:pt x="748" y="256"/>
                </a:lnTo>
                <a:lnTo>
                  <a:pt x="752" y="260"/>
                </a:lnTo>
                <a:lnTo>
                  <a:pt x="756" y="256"/>
                </a:lnTo>
                <a:lnTo>
                  <a:pt x="760" y="256"/>
                </a:lnTo>
                <a:lnTo>
                  <a:pt x="760" y="260"/>
                </a:lnTo>
                <a:lnTo>
                  <a:pt x="764" y="260"/>
                </a:lnTo>
                <a:lnTo>
                  <a:pt x="764" y="264"/>
                </a:lnTo>
                <a:lnTo>
                  <a:pt x="760" y="264"/>
                </a:lnTo>
                <a:lnTo>
                  <a:pt x="760" y="268"/>
                </a:lnTo>
                <a:lnTo>
                  <a:pt x="756" y="268"/>
                </a:lnTo>
                <a:lnTo>
                  <a:pt x="752" y="268"/>
                </a:lnTo>
                <a:lnTo>
                  <a:pt x="748" y="268"/>
                </a:lnTo>
                <a:lnTo>
                  <a:pt x="744" y="268"/>
                </a:lnTo>
                <a:lnTo>
                  <a:pt x="744" y="264"/>
                </a:lnTo>
                <a:lnTo>
                  <a:pt x="742" y="264"/>
                </a:lnTo>
                <a:lnTo>
                  <a:pt x="738" y="264"/>
                </a:lnTo>
                <a:lnTo>
                  <a:pt x="734" y="264"/>
                </a:lnTo>
                <a:lnTo>
                  <a:pt x="730" y="264"/>
                </a:lnTo>
                <a:lnTo>
                  <a:pt x="726" y="264"/>
                </a:lnTo>
                <a:lnTo>
                  <a:pt x="722" y="264"/>
                </a:lnTo>
                <a:lnTo>
                  <a:pt x="722" y="260"/>
                </a:lnTo>
                <a:lnTo>
                  <a:pt x="718" y="260"/>
                </a:lnTo>
                <a:lnTo>
                  <a:pt x="722" y="260"/>
                </a:lnTo>
                <a:lnTo>
                  <a:pt x="722" y="264"/>
                </a:lnTo>
                <a:lnTo>
                  <a:pt x="722" y="268"/>
                </a:lnTo>
                <a:lnTo>
                  <a:pt x="718" y="268"/>
                </a:lnTo>
                <a:lnTo>
                  <a:pt x="716" y="268"/>
                </a:lnTo>
                <a:lnTo>
                  <a:pt x="718" y="268"/>
                </a:lnTo>
                <a:lnTo>
                  <a:pt x="718" y="272"/>
                </a:lnTo>
                <a:lnTo>
                  <a:pt x="716" y="272"/>
                </a:lnTo>
                <a:lnTo>
                  <a:pt x="718" y="276"/>
                </a:lnTo>
                <a:lnTo>
                  <a:pt x="722" y="276"/>
                </a:lnTo>
                <a:lnTo>
                  <a:pt x="722" y="280"/>
                </a:lnTo>
                <a:lnTo>
                  <a:pt x="722" y="284"/>
                </a:lnTo>
                <a:lnTo>
                  <a:pt x="726" y="284"/>
                </a:lnTo>
                <a:lnTo>
                  <a:pt x="722" y="280"/>
                </a:lnTo>
                <a:lnTo>
                  <a:pt x="722" y="276"/>
                </a:lnTo>
                <a:lnTo>
                  <a:pt x="726" y="272"/>
                </a:lnTo>
                <a:lnTo>
                  <a:pt x="726" y="276"/>
                </a:lnTo>
                <a:lnTo>
                  <a:pt x="730" y="276"/>
                </a:lnTo>
                <a:lnTo>
                  <a:pt x="734" y="276"/>
                </a:lnTo>
                <a:lnTo>
                  <a:pt x="738" y="280"/>
                </a:lnTo>
                <a:lnTo>
                  <a:pt x="742" y="280"/>
                </a:lnTo>
                <a:lnTo>
                  <a:pt x="744" y="280"/>
                </a:lnTo>
                <a:lnTo>
                  <a:pt x="744" y="284"/>
                </a:lnTo>
                <a:lnTo>
                  <a:pt x="742" y="284"/>
                </a:lnTo>
                <a:lnTo>
                  <a:pt x="742" y="286"/>
                </a:lnTo>
                <a:lnTo>
                  <a:pt x="744" y="286"/>
                </a:lnTo>
                <a:lnTo>
                  <a:pt x="742" y="290"/>
                </a:lnTo>
                <a:lnTo>
                  <a:pt x="738" y="290"/>
                </a:lnTo>
                <a:lnTo>
                  <a:pt x="734" y="290"/>
                </a:lnTo>
                <a:lnTo>
                  <a:pt x="730" y="290"/>
                </a:lnTo>
                <a:lnTo>
                  <a:pt x="726" y="290"/>
                </a:lnTo>
                <a:lnTo>
                  <a:pt x="722" y="290"/>
                </a:lnTo>
                <a:lnTo>
                  <a:pt x="722" y="294"/>
                </a:lnTo>
                <a:lnTo>
                  <a:pt x="718" y="294"/>
                </a:lnTo>
                <a:lnTo>
                  <a:pt x="716" y="294"/>
                </a:lnTo>
                <a:lnTo>
                  <a:pt x="712" y="294"/>
                </a:lnTo>
                <a:lnTo>
                  <a:pt x="708" y="294"/>
                </a:lnTo>
                <a:lnTo>
                  <a:pt x="704" y="294"/>
                </a:lnTo>
                <a:lnTo>
                  <a:pt x="704" y="290"/>
                </a:lnTo>
                <a:lnTo>
                  <a:pt x="700" y="290"/>
                </a:lnTo>
                <a:lnTo>
                  <a:pt x="696" y="290"/>
                </a:lnTo>
                <a:lnTo>
                  <a:pt x="696" y="286"/>
                </a:lnTo>
                <a:lnTo>
                  <a:pt x="692" y="286"/>
                </a:lnTo>
                <a:lnTo>
                  <a:pt x="692" y="284"/>
                </a:lnTo>
                <a:lnTo>
                  <a:pt x="696" y="284"/>
                </a:lnTo>
                <a:lnTo>
                  <a:pt x="700" y="284"/>
                </a:lnTo>
                <a:lnTo>
                  <a:pt x="704" y="286"/>
                </a:lnTo>
                <a:lnTo>
                  <a:pt x="708" y="286"/>
                </a:lnTo>
                <a:lnTo>
                  <a:pt x="712" y="286"/>
                </a:lnTo>
                <a:lnTo>
                  <a:pt x="716" y="286"/>
                </a:lnTo>
                <a:lnTo>
                  <a:pt x="718" y="286"/>
                </a:lnTo>
                <a:lnTo>
                  <a:pt x="716" y="286"/>
                </a:lnTo>
                <a:lnTo>
                  <a:pt x="712" y="286"/>
                </a:lnTo>
                <a:lnTo>
                  <a:pt x="708" y="286"/>
                </a:lnTo>
                <a:lnTo>
                  <a:pt x="704" y="284"/>
                </a:lnTo>
                <a:lnTo>
                  <a:pt x="700" y="284"/>
                </a:lnTo>
                <a:lnTo>
                  <a:pt x="696" y="284"/>
                </a:lnTo>
                <a:lnTo>
                  <a:pt x="692" y="284"/>
                </a:lnTo>
                <a:lnTo>
                  <a:pt x="692" y="280"/>
                </a:lnTo>
                <a:lnTo>
                  <a:pt x="688" y="280"/>
                </a:lnTo>
                <a:lnTo>
                  <a:pt x="688" y="284"/>
                </a:lnTo>
                <a:lnTo>
                  <a:pt x="686" y="284"/>
                </a:lnTo>
                <a:lnTo>
                  <a:pt x="686" y="286"/>
                </a:lnTo>
                <a:lnTo>
                  <a:pt x="682" y="286"/>
                </a:lnTo>
                <a:lnTo>
                  <a:pt x="678" y="286"/>
                </a:lnTo>
                <a:lnTo>
                  <a:pt x="678" y="284"/>
                </a:lnTo>
                <a:lnTo>
                  <a:pt x="674" y="284"/>
                </a:lnTo>
                <a:lnTo>
                  <a:pt x="674" y="280"/>
                </a:lnTo>
                <a:lnTo>
                  <a:pt x="670" y="280"/>
                </a:lnTo>
                <a:lnTo>
                  <a:pt x="670" y="276"/>
                </a:lnTo>
                <a:lnTo>
                  <a:pt x="666" y="276"/>
                </a:lnTo>
                <a:lnTo>
                  <a:pt x="666" y="280"/>
                </a:lnTo>
                <a:lnTo>
                  <a:pt x="670" y="280"/>
                </a:lnTo>
                <a:lnTo>
                  <a:pt x="674" y="284"/>
                </a:lnTo>
                <a:lnTo>
                  <a:pt x="678" y="284"/>
                </a:lnTo>
                <a:lnTo>
                  <a:pt x="678" y="286"/>
                </a:lnTo>
                <a:lnTo>
                  <a:pt x="682" y="286"/>
                </a:lnTo>
                <a:lnTo>
                  <a:pt x="682" y="290"/>
                </a:lnTo>
                <a:lnTo>
                  <a:pt x="678" y="290"/>
                </a:lnTo>
                <a:lnTo>
                  <a:pt x="674" y="290"/>
                </a:lnTo>
                <a:lnTo>
                  <a:pt x="670" y="290"/>
                </a:lnTo>
                <a:lnTo>
                  <a:pt x="670" y="294"/>
                </a:lnTo>
                <a:lnTo>
                  <a:pt x="666" y="294"/>
                </a:lnTo>
                <a:lnTo>
                  <a:pt x="662" y="294"/>
                </a:lnTo>
                <a:lnTo>
                  <a:pt x="660" y="294"/>
                </a:lnTo>
                <a:lnTo>
                  <a:pt x="656" y="294"/>
                </a:lnTo>
                <a:lnTo>
                  <a:pt x="652" y="294"/>
                </a:lnTo>
                <a:lnTo>
                  <a:pt x="652" y="290"/>
                </a:lnTo>
                <a:lnTo>
                  <a:pt x="648" y="290"/>
                </a:lnTo>
                <a:lnTo>
                  <a:pt x="644" y="290"/>
                </a:lnTo>
                <a:lnTo>
                  <a:pt x="648" y="294"/>
                </a:lnTo>
                <a:lnTo>
                  <a:pt x="652" y="294"/>
                </a:lnTo>
                <a:lnTo>
                  <a:pt x="656" y="294"/>
                </a:lnTo>
                <a:lnTo>
                  <a:pt x="660" y="294"/>
                </a:lnTo>
                <a:lnTo>
                  <a:pt x="656" y="294"/>
                </a:lnTo>
                <a:lnTo>
                  <a:pt x="656" y="298"/>
                </a:lnTo>
                <a:lnTo>
                  <a:pt x="652" y="298"/>
                </a:lnTo>
                <a:lnTo>
                  <a:pt x="648" y="298"/>
                </a:lnTo>
                <a:lnTo>
                  <a:pt x="644" y="298"/>
                </a:lnTo>
                <a:lnTo>
                  <a:pt x="640" y="298"/>
                </a:lnTo>
                <a:lnTo>
                  <a:pt x="644" y="298"/>
                </a:lnTo>
                <a:lnTo>
                  <a:pt x="644" y="302"/>
                </a:lnTo>
                <a:lnTo>
                  <a:pt x="644" y="306"/>
                </a:lnTo>
                <a:lnTo>
                  <a:pt x="644" y="302"/>
                </a:lnTo>
                <a:lnTo>
                  <a:pt x="644" y="298"/>
                </a:lnTo>
                <a:lnTo>
                  <a:pt x="648" y="298"/>
                </a:lnTo>
                <a:lnTo>
                  <a:pt x="652" y="298"/>
                </a:lnTo>
                <a:lnTo>
                  <a:pt x="656" y="298"/>
                </a:lnTo>
                <a:lnTo>
                  <a:pt x="660" y="298"/>
                </a:lnTo>
                <a:lnTo>
                  <a:pt x="662" y="298"/>
                </a:lnTo>
                <a:lnTo>
                  <a:pt x="666" y="298"/>
                </a:lnTo>
                <a:lnTo>
                  <a:pt x="670" y="298"/>
                </a:lnTo>
                <a:lnTo>
                  <a:pt x="674" y="298"/>
                </a:lnTo>
                <a:lnTo>
                  <a:pt x="674" y="302"/>
                </a:lnTo>
                <a:lnTo>
                  <a:pt x="678" y="298"/>
                </a:lnTo>
                <a:lnTo>
                  <a:pt x="678" y="302"/>
                </a:lnTo>
                <a:lnTo>
                  <a:pt x="678" y="306"/>
                </a:lnTo>
                <a:lnTo>
                  <a:pt x="674" y="306"/>
                </a:lnTo>
                <a:lnTo>
                  <a:pt x="670" y="306"/>
                </a:lnTo>
                <a:lnTo>
                  <a:pt x="666" y="306"/>
                </a:lnTo>
                <a:lnTo>
                  <a:pt x="662" y="310"/>
                </a:lnTo>
                <a:lnTo>
                  <a:pt x="660" y="310"/>
                </a:lnTo>
                <a:lnTo>
                  <a:pt x="656" y="306"/>
                </a:lnTo>
                <a:lnTo>
                  <a:pt x="652" y="306"/>
                </a:lnTo>
                <a:lnTo>
                  <a:pt x="648" y="306"/>
                </a:lnTo>
                <a:lnTo>
                  <a:pt x="644" y="306"/>
                </a:lnTo>
                <a:lnTo>
                  <a:pt x="648" y="306"/>
                </a:lnTo>
                <a:lnTo>
                  <a:pt x="652" y="306"/>
                </a:lnTo>
                <a:lnTo>
                  <a:pt x="656" y="306"/>
                </a:lnTo>
                <a:lnTo>
                  <a:pt x="660" y="310"/>
                </a:lnTo>
                <a:lnTo>
                  <a:pt x="656" y="310"/>
                </a:lnTo>
                <a:lnTo>
                  <a:pt x="652" y="310"/>
                </a:lnTo>
                <a:lnTo>
                  <a:pt x="656" y="310"/>
                </a:lnTo>
                <a:lnTo>
                  <a:pt x="660" y="310"/>
                </a:lnTo>
                <a:lnTo>
                  <a:pt x="660" y="314"/>
                </a:lnTo>
                <a:lnTo>
                  <a:pt x="660" y="310"/>
                </a:lnTo>
                <a:lnTo>
                  <a:pt x="662" y="310"/>
                </a:lnTo>
                <a:lnTo>
                  <a:pt x="666" y="310"/>
                </a:lnTo>
                <a:lnTo>
                  <a:pt x="670" y="306"/>
                </a:lnTo>
                <a:lnTo>
                  <a:pt x="674" y="310"/>
                </a:lnTo>
                <a:lnTo>
                  <a:pt x="678" y="310"/>
                </a:lnTo>
                <a:lnTo>
                  <a:pt x="682" y="310"/>
                </a:lnTo>
                <a:lnTo>
                  <a:pt x="682" y="314"/>
                </a:lnTo>
                <a:lnTo>
                  <a:pt x="686" y="314"/>
                </a:lnTo>
                <a:lnTo>
                  <a:pt x="682" y="316"/>
                </a:lnTo>
                <a:lnTo>
                  <a:pt x="678" y="316"/>
                </a:lnTo>
                <a:lnTo>
                  <a:pt x="674" y="316"/>
                </a:lnTo>
                <a:lnTo>
                  <a:pt x="670" y="316"/>
                </a:lnTo>
                <a:lnTo>
                  <a:pt x="666" y="316"/>
                </a:lnTo>
                <a:lnTo>
                  <a:pt x="670" y="316"/>
                </a:lnTo>
                <a:lnTo>
                  <a:pt x="674" y="316"/>
                </a:lnTo>
                <a:lnTo>
                  <a:pt x="674" y="320"/>
                </a:lnTo>
                <a:lnTo>
                  <a:pt x="670" y="320"/>
                </a:lnTo>
                <a:lnTo>
                  <a:pt x="670" y="324"/>
                </a:lnTo>
                <a:lnTo>
                  <a:pt x="674" y="324"/>
                </a:lnTo>
                <a:lnTo>
                  <a:pt x="674" y="320"/>
                </a:lnTo>
                <a:lnTo>
                  <a:pt x="678" y="320"/>
                </a:lnTo>
                <a:lnTo>
                  <a:pt x="678" y="316"/>
                </a:lnTo>
                <a:lnTo>
                  <a:pt x="682" y="316"/>
                </a:lnTo>
                <a:lnTo>
                  <a:pt x="686" y="316"/>
                </a:lnTo>
                <a:lnTo>
                  <a:pt x="686" y="320"/>
                </a:lnTo>
                <a:lnTo>
                  <a:pt x="688" y="320"/>
                </a:lnTo>
                <a:lnTo>
                  <a:pt x="692" y="320"/>
                </a:lnTo>
                <a:lnTo>
                  <a:pt x="696" y="320"/>
                </a:lnTo>
                <a:lnTo>
                  <a:pt x="696" y="324"/>
                </a:lnTo>
                <a:lnTo>
                  <a:pt x="700" y="324"/>
                </a:lnTo>
                <a:lnTo>
                  <a:pt x="704" y="324"/>
                </a:lnTo>
                <a:lnTo>
                  <a:pt x="704" y="328"/>
                </a:lnTo>
                <a:lnTo>
                  <a:pt x="708" y="328"/>
                </a:lnTo>
                <a:lnTo>
                  <a:pt x="712" y="328"/>
                </a:lnTo>
                <a:lnTo>
                  <a:pt x="712" y="332"/>
                </a:lnTo>
                <a:lnTo>
                  <a:pt x="716" y="332"/>
                </a:lnTo>
                <a:lnTo>
                  <a:pt x="712" y="332"/>
                </a:lnTo>
                <a:lnTo>
                  <a:pt x="712" y="336"/>
                </a:lnTo>
                <a:lnTo>
                  <a:pt x="708" y="336"/>
                </a:lnTo>
                <a:lnTo>
                  <a:pt x="704" y="336"/>
                </a:lnTo>
                <a:lnTo>
                  <a:pt x="704" y="340"/>
                </a:lnTo>
                <a:lnTo>
                  <a:pt x="708" y="340"/>
                </a:lnTo>
                <a:lnTo>
                  <a:pt x="708" y="336"/>
                </a:lnTo>
                <a:lnTo>
                  <a:pt x="712" y="336"/>
                </a:lnTo>
                <a:lnTo>
                  <a:pt x="716" y="336"/>
                </a:lnTo>
                <a:lnTo>
                  <a:pt x="712" y="336"/>
                </a:lnTo>
                <a:lnTo>
                  <a:pt x="712" y="340"/>
                </a:lnTo>
                <a:lnTo>
                  <a:pt x="716" y="340"/>
                </a:lnTo>
                <a:lnTo>
                  <a:pt x="716" y="336"/>
                </a:lnTo>
                <a:lnTo>
                  <a:pt x="718" y="336"/>
                </a:lnTo>
                <a:lnTo>
                  <a:pt x="722" y="336"/>
                </a:lnTo>
                <a:lnTo>
                  <a:pt x="718" y="336"/>
                </a:lnTo>
                <a:lnTo>
                  <a:pt x="718" y="340"/>
                </a:lnTo>
                <a:lnTo>
                  <a:pt x="716" y="340"/>
                </a:lnTo>
                <a:lnTo>
                  <a:pt x="712" y="342"/>
                </a:lnTo>
                <a:lnTo>
                  <a:pt x="716" y="342"/>
                </a:lnTo>
                <a:lnTo>
                  <a:pt x="716" y="346"/>
                </a:lnTo>
                <a:lnTo>
                  <a:pt x="716" y="342"/>
                </a:lnTo>
                <a:lnTo>
                  <a:pt x="718" y="342"/>
                </a:lnTo>
                <a:lnTo>
                  <a:pt x="722" y="342"/>
                </a:lnTo>
                <a:lnTo>
                  <a:pt x="726" y="342"/>
                </a:lnTo>
                <a:lnTo>
                  <a:pt x="722" y="342"/>
                </a:lnTo>
                <a:lnTo>
                  <a:pt x="722" y="346"/>
                </a:lnTo>
                <a:lnTo>
                  <a:pt x="726" y="346"/>
                </a:lnTo>
                <a:lnTo>
                  <a:pt x="722" y="346"/>
                </a:lnTo>
                <a:lnTo>
                  <a:pt x="726" y="346"/>
                </a:lnTo>
                <a:lnTo>
                  <a:pt x="726" y="350"/>
                </a:lnTo>
                <a:lnTo>
                  <a:pt x="722" y="350"/>
                </a:lnTo>
                <a:lnTo>
                  <a:pt x="722" y="354"/>
                </a:lnTo>
                <a:lnTo>
                  <a:pt x="718" y="354"/>
                </a:lnTo>
                <a:lnTo>
                  <a:pt x="716" y="354"/>
                </a:lnTo>
                <a:lnTo>
                  <a:pt x="718" y="354"/>
                </a:lnTo>
                <a:lnTo>
                  <a:pt x="722" y="354"/>
                </a:lnTo>
                <a:lnTo>
                  <a:pt x="726" y="354"/>
                </a:lnTo>
                <a:lnTo>
                  <a:pt x="726" y="358"/>
                </a:lnTo>
                <a:lnTo>
                  <a:pt x="722" y="358"/>
                </a:lnTo>
                <a:lnTo>
                  <a:pt x="722" y="362"/>
                </a:lnTo>
                <a:lnTo>
                  <a:pt x="722" y="358"/>
                </a:lnTo>
                <a:lnTo>
                  <a:pt x="722" y="362"/>
                </a:lnTo>
                <a:lnTo>
                  <a:pt x="726" y="362"/>
                </a:lnTo>
                <a:lnTo>
                  <a:pt x="726" y="358"/>
                </a:lnTo>
                <a:lnTo>
                  <a:pt x="726" y="362"/>
                </a:lnTo>
                <a:lnTo>
                  <a:pt x="722" y="362"/>
                </a:lnTo>
                <a:lnTo>
                  <a:pt x="726" y="362"/>
                </a:lnTo>
                <a:lnTo>
                  <a:pt x="722" y="366"/>
                </a:lnTo>
                <a:lnTo>
                  <a:pt x="726" y="366"/>
                </a:lnTo>
                <a:lnTo>
                  <a:pt x="730" y="366"/>
                </a:lnTo>
                <a:lnTo>
                  <a:pt x="726" y="370"/>
                </a:lnTo>
                <a:lnTo>
                  <a:pt x="722" y="370"/>
                </a:lnTo>
                <a:lnTo>
                  <a:pt x="718" y="370"/>
                </a:lnTo>
                <a:lnTo>
                  <a:pt x="716" y="370"/>
                </a:lnTo>
                <a:lnTo>
                  <a:pt x="716" y="366"/>
                </a:lnTo>
                <a:lnTo>
                  <a:pt x="716" y="362"/>
                </a:lnTo>
                <a:lnTo>
                  <a:pt x="716" y="358"/>
                </a:lnTo>
                <a:lnTo>
                  <a:pt x="712" y="358"/>
                </a:lnTo>
                <a:lnTo>
                  <a:pt x="712" y="362"/>
                </a:lnTo>
                <a:lnTo>
                  <a:pt x="712" y="366"/>
                </a:lnTo>
                <a:lnTo>
                  <a:pt x="712" y="370"/>
                </a:lnTo>
                <a:lnTo>
                  <a:pt x="708" y="370"/>
                </a:lnTo>
                <a:lnTo>
                  <a:pt x="704" y="370"/>
                </a:lnTo>
                <a:lnTo>
                  <a:pt x="700" y="370"/>
                </a:lnTo>
                <a:lnTo>
                  <a:pt x="696" y="366"/>
                </a:lnTo>
                <a:lnTo>
                  <a:pt x="692" y="366"/>
                </a:lnTo>
                <a:lnTo>
                  <a:pt x="692" y="362"/>
                </a:lnTo>
                <a:lnTo>
                  <a:pt x="688" y="362"/>
                </a:lnTo>
                <a:lnTo>
                  <a:pt x="688" y="358"/>
                </a:lnTo>
                <a:lnTo>
                  <a:pt x="688" y="354"/>
                </a:lnTo>
                <a:lnTo>
                  <a:pt x="688" y="350"/>
                </a:lnTo>
                <a:lnTo>
                  <a:pt x="686" y="350"/>
                </a:lnTo>
                <a:lnTo>
                  <a:pt x="682" y="346"/>
                </a:lnTo>
                <a:lnTo>
                  <a:pt x="678" y="346"/>
                </a:lnTo>
                <a:lnTo>
                  <a:pt x="674" y="346"/>
                </a:lnTo>
                <a:lnTo>
                  <a:pt x="674" y="342"/>
                </a:lnTo>
                <a:lnTo>
                  <a:pt x="670" y="342"/>
                </a:lnTo>
                <a:lnTo>
                  <a:pt x="670" y="340"/>
                </a:lnTo>
                <a:lnTo>
                  <a:pt x="666" y="340"/>
                </a:lnTo>
                <a:lnTo>
                  <a:pt x="660" y="340"/>
                </a:lnTo>
                <a:lnTo>
                  <a:pt x="656" y="340"/>
                </a:lnTo>
                <a:lnTo>
                  <a:pt x="652" y="340"/>
                </a:lnTo>
                <a:lnTo>
                  <a:pt x="648" y="336"/>
                </a:lnTo>
                <a:lnTo>
                  <a:pt x="644" y="336"/>
                </a:lnTo>
                <a:lnTo>
                  <a:pt x="644" y="332"/>
                </a:lnTo>
                <a:lnTo>
                  <a:pt x="640" y="332"/>
                </a:lnTo>
                <a:lnTo>
                  <a:pt x="640" y="328"/>
                </a:lnTo>
                <a:lnTo>
                  <a:pt x="636" y="328"/>
                </a:lnTo>
                <a:lnTo>
                  <a:pt x="632" y="328"/>
                </a:lnTo>
                <a:lnTo>
                  <a:pt x="630" y="324"/>
                </a:lnTo>
                <a:lnTo>
                  <a:pt x="626" y="324"/>
                </a:lnTo>
                <a:lnTo>
                  <a:pt x="626" y="328"/>
                </a:lnTo>
                <a:lnTo>
                  <a:pt x="630" y="328"/>
                </a:lnTo>
                <a:lnTo>
                  <a:pt x="630" y="332"/>
                </a:lnTo>
                <a:lnTo>
                  <a:pt x="632" y="332"/>
                </a:lnTo>
                <a:lnTo>
                  <a:pt x="636" y="332"/>
                </a:lnTo>
                <a:lnTo>
                  <a:pt x="640" y="336"/>
                </a:lnTo>
                <a:lnTo>
                  <a:pt x="644" y="336"/>
                </a:lnTo>
                <a:lnTo>
                  <a:pt x="644" y="340"/>
                </a:lnTo>
                <a:lnTo>
                  <a:pt x="640" y="340"/>
                </a:lnTo>
                <a:lnTo>
                  <a:pt x="636" y="340"/>
                </a:lnTo>
                <a:lnTo>
                  <a:pt x="632" y="340"/>
                </a:lnTo>
                <a:lnTo>
                  <a:pt x="630" y="340"/>
                </a:lnTo>
                <a:lnTo>
                  <a:pt x="632" y="340"/>
                </a:lnTo>
                <a:lnTo>
                  <a:pt x="636" y="340"/>
                </a:lnTo>
                <a:lnTo>
                  <a:pt x="640" y="340"/>
                </a:lnTo>
                <a:lnTo>
                  <a:pt x="644" y="340"/>
                </a:lnTo>
                <a:lnTo>
                  <a:pt x="648" y="340"/>
                </a:lnTo>
                <a:lnTo>
                  <a:pt x="644" y="340"/>
                </a:lnTo>
                <a:lnTo>
                  <a:pt x="644" y="342"/>
                </a:lnTo>
                <a:lnTo>
                  <a:pt x="648" y="342"/>
                </a:lnTo>
                <a:lnTo>
                  <a:pt x="648" y="340"/>
                </a:lnTo>
                <a:lnTo>
                  <a:pt x="652" y="340"/>
                </a:lnTo>
                <a:lnTo>
                  <a:pt x="652" y="342"/>
                </a:lnTo>
                <a:lnTo>
                  <a:pt x="656" y="342"/>
                </a:lnTo>
                <a:lnTo>
                  <a:pt x="660" y="342"/>
                </a:lnTo>
                <a:lnTo>
                  <a:pt x="662" y="342"/>
                </a:lnTo>
                <a:lnTo>
                  <a:pt x="666" y="342"/>
                </a:lnTo>
                <a:lnTo>
                  <a:pt x="670" y="342"/>
                </a:lnTo>
                <a:lnTo>
                  <a:pt x="674" y="346"/>
                </a:lnTo>
                <a:lnTo>
                  <a:pt x="670" y="350"/>
                </a:lnTo>
                <a:lnTo>
                  <a:pt x="670" y="346"/>
                </a:lnTo>
                <a:lnTo>
                  <a:pt x="666" y="346"/>
                </a:lnTo>
                <a:lnTo>
                  <a:pt x="670" y="350"/>
                </a:lnTo>
                <a:lnTo>
                  <a:pt x="662" y="354"/>
                </a:lnTo>
                <a:lnTo>
                  <a:pt x="660" y="354"/>
                </a:lnTo>
                <a:lnTo>
                  <a:pt x="652" y="358"/>
                </a:lnTo>
                <a:lnTo>
                  <a:pt x="652" y="354"/>
                </a:lnTo>
                <a:lnTo>
                  <a:pt x="648" y="358"/>
                </a:lnTo>
                <a:lnTo>
                  <a:pt x="644" y="358"/>
                </a:lnTo>
                <a:lnTo>
                  <a:pt x="644" y="354"/>
                </a:lnTo>
                <a:lnTo>
                  <a:pt x="640" y="354"/>
                </a:lnTo>
                <a:lnTo>
                  <a:pt x="640" y="350"/>
                </a:lnTo>
                <a:lnTo>
                  <a:pt x="636" y="350"/>
                </a:lnTo>
                <a:lnTo>
                  <a:pt x="636" y="354"/>
                </a:lnTo>
                <a:lnTo>
                  <a:pt x="640" y="354"/>
                </a:lnTo>
                <a:lnTo>
                  <a:pt x="640" y="358"/>
                </a:lnTo>
                <a:lnTo>
                  <a:pt x="640" y="354"/>
                </a:lnTo>
                <a:lnTo>
                  <a:pt x="636" y="354"/>
                </a:lnTo>
                <a:lnTo>
                  <a:pt x="632" y="354"/>
                </a:lnTo>
                <a:lnTo>
                  <a:pt x="630" y="354"/>
                </a:lnTo>
                <a:lnTo>
                  <a:pt x="632" y="354"/>
                </a:lnTo>
                <a:lnTo>
                  <a:pt x="632" y="358"/>
                </a:lnTo>
                <a:lnTo>
                  <a:pt x="636" y="358"/>
                </a:lnTo>
                <a:lnTo>
                  <a:pt x="636" y="362"/>
                </a:lnTo>
                <a:lnTo>
                  <a:pt x="632" y="366"/>
                </a:lnTo>
                <a:lnTo>
                  <a:pt x="630" y="366"/>
                </a:lnTo>
                <a:lnTo>
                  <a:pt x="626" y="366"/>
                </a:lnTo>
                <a:lnTo>
                  <a:pt x="622" y="370"/>
                </a:lnTo>
                <a:lnTo>
                  <a:pt x="618" y="370"/>
                </a:lnTo>
                <a:lnTo>
                  <a:pt x="622" y="370"/>
                </a:lnTo>
                <a:lnTo>
                  <a:pt x="626" y="370"/>
                </a:lnTo>
                <a:lnTo>
                  <a:pt x="630" y="370"/>
                </a:lnTo>
                <a:lnTo>
                  <a:pt x="632" y="366"/>
                </a:lnTo>
                <a:lnTo>
                  <a:pt x="632" y="370"/>
                </a:lnTo>
                <a:lnTo>
                  <a:pt x="630" y="370"/>
                </a:lnTo>
                <a:lnTo>
                  <a:pt x="632" y="370"/>
                </a:lnTo>
                <a:lnTo>
                  <a:pt x="636" y="370"/>
                </a:lnTo>
                <a:lnTo>
                  <a:pt x="640" y="370"/>
                </a:lnTo>
                <a:lnTo>
                  <a:pt x="648" y="370"/>
                </a:lnTo>
                <a:lnTo>
                  <a:pt x="652" y="370"/>
                </a:lnTo>
                <a:lnTo>
                  <a:pt x="656" y="370"/>
                </a:lnTo>
                <a:lnTo>
                  <a:pt x="660" y="370"/>
                </a:lnTo>
                <a:lnTo>
                  <a:pt x="660" y="372"/>
                </a:lnTo>
                <a:lnTo>
                  <a:pt x="656" y="372"/>
                </a:lnTo>
                <a:lnTo>
                  <a:pt x="652" y="372"/>
                </a:lnTo>
                <a:lnTo>
                  <a:pt x="648" y="372"/>
                </a:lnTo>
                <a:lnTo>
                  <a:pt x="644" y="372"/>
                </a:lnTo>
                <a:lnTo>
                  <a:pt x="644" y="376"/>
                </a:lnTo>
                <a:lnTo>
                  <a:pt x="640" y="376"/>
                </a:lnTo>
                <a:lnTo>
                  <a:pt x="636" y="376"/>
                </a:lnTo>
                <a:lnTo>
                  <a:pt x="632" y="376"/>
                </a:lnTo>
                <a:lnTo>
                  <a:pt x="630" y="376"/>
                </a:lnTo>
                <a:lnTo>
                  <a:pt x="630" y="380"/>
                </a:lnTo>
                <a:lnTo>
                  <a:pt x="632" y="376"/>
                </a:lnTo>
                <a:lnTo>
                  <a:pt x="632" y="380"/>
                </a:lnTo>
                <a:lnTo>
                  <a:pt x="636" y="380"/>
                </a:lnTo>
                <a:lnTo>
                  <a:pt x="640" y="380"/>
                </a:lnTo>
                <a:lnTo>
                  <a:pt x="644" y="380"/>
                </a:lnTo>
                <a:lnTo>
                  <a:pt x="648" y="376"/>
                </a:lnTo>
                <a:lnTo>
                  <a:pt x="652" y="372"/>
                </a:lnTo>
                <a:lnTo>
                  <a:pt x="656" y="372"/>
                </a:lnTo>
                <a:lnTo>
                  <a:pt x="656" y="376"/>
                </a:lnTo>
                <a:lnTo>
                  <a:pt x="660" y="376"/>
                </a:lnTo>
                <a:lnTo>
                  <a:pt x="662" y="372"/>
                </a:lnTo>
                <a:lnTo>
                  <a:pt x="666" y="372"/>
                </a:lnTo>
                <a:lnTo>
                  <a:pt x="670" y="372"/>
                </a:lnTo>
                <a:lnTo>
                  <a:pt x="674" y="370"/>
                </a:lnTo>
                <a:lnTo>
                  <a:pt x="674" y="372"/>
                </a:lnTo>
                <a:lnTo>
                  <a:pt x="678" y="372"/>
                </a:lnTo>
                <a:lnTo>
                  <a:pt x="678" y="370"/>
                </a:lnTo>
                <a:lnTo>
                  <a:pt x="678" y="372"/>
                </a:lnTo>
                <a:lnTo>
                  <a:pt x="682" y="372"/>
                </a:lnTo>
                <a:lnTo>
                  <a:pt x="686" y="372"/>
                </a:lnTo>
                <a:lnTo>
                  <a:pt x="692" y="376"/>
                </a:lnTo>
                <a:lnTo>
                  <a:pt x="696" y="376"/>
                </a:lnTo>
                <a:lnTo>
                  <a:pt x="700" y="376"/>
                </a:lnTo>
                <a:lnTo>
                  <a:pt x="704" y="376"/>
                </a:lnTo>
                <a:lnTo>
                  <a:pt x="708" y="376"/>
                </a:lnTo>
                <a:lnTo>
                  <a:pt x="712" y="376"/>
                </a:lnTo>
                <a:lnTo>
                  <a:pt x="716" y="376"/>
                </a:lnTo>
                <a:lnTo>
                  <a:pt x="718" y="376"/>
                </a:lnTo>
                <a:lnTo>
                  <a:pt x="718" y="380"/>
                </a:lnTo>
                <a:lnTo>
                  <a:pt x="716" y="380"/>
                </a:lnTo>
                <a:lnTo>
                  <a:pt x="712" y="380"/>
                </a:lnTo>
                <a:lnTo>
                  <a:pt x="708" y="380"/>
                </a:lnTo>
                <a:lnTo>
                  <a:pt x="708" y="384"/>
                </a:lnTo>
                <a:lnTo>
                  <a:pt x="712" y="384"/>
                </a:lnTo>
                <a:lnTo>
                  <a:pt x="708" y="384"/>
                </a:lnTo>
                <a:lnTo>
                  <a:pt x="708" y="380"/>
                </a:lnTo>
                <a:lnTo>
                  <a:pt x="704" y="380"/>
                </a:lnTo>
                <a:lnTo>
                  <a:pt x="704" y="384"/>
                </a:lnTo>
                <a:lnTo>
                  <a:pt x="708" y="384"/>
                </a:lnTo>
                <a:lnTo>
                  <a:pt x="704" y="384"/>
                </a:lnTo>
                <a:lnTo>
                  <a:pt x="708" y="384"/>
                </a:lnTo>
                <a:lnTo>
                  <a:pt x="708" y="388"/>
                </a:lnTo>
                <a:lnTo>
                  <a:pt x="704" y="388"/>
                </a:lnTo>
                <a:lnTo>
                  <a:pt x="704" y="384"/>
                </a:lnTo>
                <a:lnTo>
                  <a:pt x="700" y="384"/>
                </a:lnTo>
                <a:lnTo>
                  <a:pt x="704" y="384"/>
                </a:lnTo>
                <a:lnTo>
                  <a:pt x="704" y="388"/>
                </a:lnTo>
                <a:lnTo>
                  <a:pt x="700" y="388"/>
                </a:lnTo>
                <a:lnTo>
                  <a:pt x="696" y="388"/>
                </a:lnTo>
                <a:lnTo>
                  <a:pt x="692" y="388"/>
                </a:lnTo>
                <a:lnTo>
                  <a:pt x="696" y="388"/>
                </a:lnTo>
                <a:lnTo>
                  <a:pt x="700" y="388"/>
                </a:lnTo>
                <a:lnTo>
                  <a:pt x="696" y="392"/>
                </a:lnTo>
                <a:lnTo>
                  <a:pt x="692" y="392"/>
                </a:lnTo>
                <a:lnTo>
                  <a:pt x="688" y="392"/>
                </a:lnTo>
                <a:lnTo>
                  <a:pt x="692" y="392"/>
                </a:lnTo>
                <a:lnTo>
                  <a:pt x="688" y="396"/>
                </a:lnTo>
                <a:lnTo>
                  <a:pt x="686" y="396"/>
                </a:lnTo>
                <a:lnTo>
                  <a:pt x="682" y="396"/>
                </a:lnTo>
                <a:lnTo>
                  <a:pt x="686" y="398"/>
                </a:lnTo>
                <a:lnTo>
                  <a:pt x="682" y="398"/>
                </a:lnTo>
                <a:lnTo>
                  <a:pt x="678" y="398"/>
                </a:lnTo>
                <a:lnTo>
                  <a:pt x="674" y="398"/>
                </a:lnTo>
                <a:lnTo>
                  <a:pt x="678" y="398"/>
                </a:lnTo>
                <a:lnTo>
                  <a:pt x="678" y="402"/>
                </a:lnTo>
                <a:lnTo>
                  <a:pt x="674" y="402"/>
                </a:lnTo>
                <a:lnTo>
                  <a:pt x="674" y="406"/>
                </a:lnTo>
                <a:lnTo>
                  <a:pt x="670" y="402"/>
                </a:lnTo>
                <a:lnTo>
                  <a:pt x="670" y="406"/>
                </a:lnTo>
                <a:lnTo>
                  <a:pt x="666" y="406"/>
                </a:lnTo>
                <a:lnTo>
                  <a:pt x="670" y="406"/>
                </a:lnTo>
                <a:lnTo>
                  <a:pt x="670" y="410"/>
                </a:lnTo>
                <a:lnTo>
                  <a:pt x="666" y="410"/>
                </a:lnTo>
                <a:lnTo>
                  <a:pt x="662" y="410"/>
                </a:lnTo>
                <a:lnTo>
                  <a:pt x="660" y="414"/>
                </a:lnTo>
                <a:lnTo>
                  <a:pt x="656" y="414"/>
                </a:lnTo>
                <a:lnTo>
                  <a:pt x="652" y="414"/>
                </a:lnTo>
                <a:lnTo>
                  <a:pt x="648" y="418"/>
                </a:lnTo>
                <a:lnTo>
                  <a:pt x="648" y="414"/>
                </a:lnTo>
                <a:lnTo>
                  <a:pt x="644" y="414"/>
                </a:lnTo>
                <a:lnTo>
                  <a:pt x="644" y="418"/>
                </a:lnTo>
                <a:lnTo>
                  <a:pt x="648" y="418"/>
                </a:lnTo>
                <a:lnTo>
                  <a:pt x="644" y="418"/>
                </a:lnTo>
                <a:lnTo>
                  <a:pt x="640" y="418"/>
                </a:lnTo>
                <a:lnTo>
                  <a:pt x="636" y="418"/>
                </a:lnTo>
                <a:lnTo>
                  <a:pt x="632" y="422"/>
                </a:lnTo>
                <a:lnTo>
                  <a:pt x="630" y="418"/>
                </a:lnTo>
                <a:lnTo>
                  <a:pt x="626" y="422"/>
                </a:lnTo>
                <a:lnTo>
                  <a:pt x="622" y="422"/>
                </a:lnTo>
                <a:lnTo>
                  <a:pt x="618" y="422"/>
                </a:lnTo>
                <a:lnTo>
                  <a:pt x="622" y="422"/>
                </a:lnTo>
                <a:lnTo>
                  <a:pt x="622" y="426"/>
                </a:lnTo>
                <a:lnTo>
                  <a:pt x="618" y="426"/>
                </a:lnTo>
                <a:lnTo>
                  <a:pt x="618" y="422"/>
                </a:lnTo>
                <a:lnTo>
                  <a:pt x="618" y="426"/>
                </a:lnTo>
                <a:lnTo>
                  <a:pt x="614" y="426"/>
                </a:lnTo>
                <a:lnTo>
                  <a:pt x="610" y="422"/>
                </a:lnTo>
                <a:lnTo>
                  <a:pt x="606" y="422"/>
                </a:lnTo>
                <a:lnTo>
                  <a:pt x="604" y="426"/>
                </a:lnTo>
                <a:lnTo>
                  <a:pt x="606" y="426"/>
                </a:lnTo>
                <a:lnTo>
                  <a:pt x="606" y="428"/>
                </a:lnTo>
                <a:lnTo>
                  <a:pt x="604" y="428"/>
                </a:lnTo>
                <a:lnTo>
                  <a:pt x="604" y="426"/>
                </a:lnTo>
                <a:lnTo>
                  <a:pt x="600" y="426"/>
                </a:lnTo>
                <a:lnTo>
                  <a:pt x="596" y="426"/>
                </a:lnTo>
                <a:lnTo>
                  <a:pt x="600" y="426"/>
                </a:lnTo>
                <a:lnTo>
                  <a:pt x="604" y="428"/>
                </a:lnTo>
                <a:lnTo>
                  <a:pt x="600" y="428"/>
                </a:lnTo>
                <a:lnTo>
                  <a:pt x="596" y="428"/>
                </a:lnTo>
                <a:lnTo>
                  <a:pt x="592" y="428"/>
                </a:lnTo>
                <a:lnTo>
                  <a:pt x="588" y="428"/>
                </a:lnTo>
                <a:lnTo>
                  <a:pt x="588" y="426"/>
                </a:lnTo>
                <a:lnTo>
                  <a:pt x="584" y="428"/>
                </a:lnTo>
                <a:lnTo>
                  <a:pt x="588" y="428"/>
                </a:lnTo>
                <a:lnTo>
                  <a:pt x="584" y="428"/>
                </a:lnTo>
                <a:lnTo>
                  <a:pt x="584" y="426"/>
                </a:lnTo>
                <a:lnTo>
                  <a:pt x="580" y="426"/>
                </a:lnTo>
                <a:lnTo>
                  <a:pt x="576" y="426"/>
                </a:lnTo>
                <a:lnTo>
                  <a:pt x="576" y="422"/>
                </a:lnTo>
                <a:lnTo>
                  <a:pt x="574" y="422"/>
                </a:lnTo>
                <a:lnTo>
                  <a:pt x="574" y="418"/>
                </a:lnTo>
                <a:lnTo>
                  <a:pt x="574" y="414"/>
                </a:lnTo>
                <a:lnTo>
                  <a:pt x="574" y="418"/>
                </a:lnTo>
                <a:lnTo>
                  <a:pt x="570" y="418"/>
                </a:lnTo>
                <a:lnTo>
                  <a:pt x="574" y="418"/>
                </a:lnTo>
                <a:lnTo>
                  <a:pt x="574" y="422"/>
                </a:lnTo>
                <a:lnTo>
                  <a:pt x="576" y="422"/>
                </a:lnTo>
                <a:lnTo>
                  <a:pt x="576" y="426"/>
                </a:lnTo>
                <a:lnTo>
                  <a:pt x="574" y="426"/>
                </a:lnTo>
                <a:lnTo>
                  <a:pt x="576" y="426"/>
                </a:lnTo>
                <a:lnTo>
                  <a:pt x="580" y="428"/>
                </a:lnTo>
                <a:lnTo>
                  <a:pt x="576" y="428"/>
                </a:lnTo>
                <a:lnTo>
                  <a:pt x="576" y="432"/>
                </a:lnTo>
                <a:lnTo>
                  <a:pt x="574" y="432"/>
                </a:lnTo>
                <a:lnTo>
                  <a:pt x="570" y="432"/>
                </a:lnTo>
                <a:lnTo>
                  <a:pt x="574" y="432"/>
                </a:lnTo>
                <a:lnTo>
                  <a:pt x="574" y="436"/>
                </a:lnTo>
                <a:lnTo>
                  <a:pt x="570" y="436"/>
                </a:lnTo>
                <a:lnTo>
                  <a:pt x="566" y="436"/>
                </a:lnTo>
                <a:lnTo>
                  <a:pt x="566" y="440"/>
                </a:lnTo>
                <a:lnTo>
                  <a:pt x="562" y="440"/>
                </a:lnTo>
                <a:lnTo>
                  <a:pt x="562" y="436"/>
                </a:lnTo>
                <a:lnTo>
                  <a:pt x="562" y="440"/>
                </a:lnTo>
                <a:lnTo>
                  <a:pt x="566" y="440"/>
                </a:lnTo>
                <a:lnTo>
                  <a:pt x="562" y="440"/>
                </a:lnTo>
                <a:lnTo>
                  <a:pt x="562" y="444"/>
                </a:lnTo>
                <a:lnTo>
                  <a:pt x="562" y="448"/>
                </a:lnTo>
                <a:lnTo>
                  <a:pt x="558" y="448"/>
                </a:lnTo>
                <a:lnTo>
                  <a:pt x="558" y="452"/>
                </a:lnTo>
                <a:lnTo>
                  <a:pt x="554" y="452"/>
                </a:lnTo>
                <a:lnTo>
                  <a:pt x="554" y="456"/>
                </a:lnTo>
                <a:lnTo>
                  <a:pt x="550" y="456"/>
                </a:lnTo>
                <a:lnTo>
                  <a:pt x="550" y="458"/>
                </a:lnTo>
                <a:lnTo>
                  <a:pt x="550" y="462"/>
                </a:lnTo>
                <a:lnTo>
                  <a:pt x="546" y="466"/>
                </a:lnTo>
                <a:lnTo>
                  <a:pt x="546" y="462"/>
                </a:lnTo>
                <a:lnTo>
                  <a:pt x="546" y="466"/>
                </a:lnTo>
                <a:lnTo>
                  <a:pt x="544" y="466"/>
                </a:lnTo>
                <a:lnTo>
                  <a:pt x="544" y="462"/>
                </a:lnTo>
                <a:lnTo>
                  <a:pt x="546" y="462"/>
                </a:lnTo>
                <a:lnTo>
                  <a:pt x="544" y="462"/>
                </a:lnTo>
                <a:lnTo>
                  <a:pt x="544" y="466"/>
                </a:lnTo>
                <a:lnTo>
                  <a:pt x="544" y="470"/>
                </a:lnTo>
                <a:lnTo>
                  <a:pt x="540" y="470"/>
                </a:lnTo>
                <a:lnTo>
                  <a:pt x="540" y="474"/>
                </a:lnTo>
                <a:lnTo>
                  <a:pt x="536" y="474"/>
                </a:lnTo>
                <a:lnTo>
                  <a:pt x="536" y="470"/>
                </a:lnTo>
                <a:lnTo>
                  <a:pt x="532" y="470"/>
                </a:lnTo>
                <a:lnTo>
                  <a:pt x="532" y="474"/>
                </a:lnTo>
                <a:lnTo>
                  <a:pt x="536" y="474"/>
                </a:lnTo>
                <a:lnTo>
                  <a:pt x="532" y="474"/>
                </a:lnTo>
                <a:lnTo>
                  <a:pt x="528" y="474"/>
                </a:lnTo>
                <a:lnTo>
                  <a:pt x="524" y="470"/>
                </a:lnTo>
                <a:lnTo>
                  <a:pt x="528" y="474"/>
                </a:lnTo>
                <a:lnTo>
                  <a:pt x="528" y="478"/>
                </a:lnTo>
                <a:lnTo>
                  <a:pt x="524" y="478"/>
                </a:lnTo>
                <a:lnTo>
                  <a:pt x="524" y="482"/>
                </a:lnTo>
                <a:lnTo>
                  <a:pt x="520" y="482"/>
                </a:lnTo>
                <a:lnTo>
                  <a:pt x="518" y="482"/>
                </a:lnTo>
                <a:lnTo>
                  <a:pt x="518" y="478"/>
                </a:lnTo>
                <a:lnTo>
                  <a:pt x="514" y="478"/>
                </a:lnTo>
                <a:lnTo>
                  <a:pt x="518" y="478"/>
                </a:lnTo>
                <a:lnTo>
                  <a:pt x="514" y="482"/>
                </a:lnTo>
                <a:lnTo>
                  <a:pt x="510" y="482"/>
                </a:lnTo>
                <a:lnTo>
                  <a:pt x="510" y="484"/>
                </a:lnTo>
                <a:lnTo>
                  <a:pt x="506" y="484"/>
                </a:lnTo>
                <a:lnTo>
                  <a:pt x="506" y="482"/>
                </a:lnTo>
                <a:lnTo>
                  <a:pt x="506" y="478"/>
                </a:lnTo>
                <a:lnTo>
                  <a:pt x="506" y="482"/>
                </a:lnTo>
                <a:lnTo>
                  <a:pt x="506" y="484"/>
                </a:lnTo>
                <a:lnTo>
                  <a:pt x="502" y="484"/>
                </a:lnTo>
                <a:lnTo>
                  <a:pt x="502" y="482"/>
                </a:lnTo>
                <a:lnTo>
                  <a:pt x="498" y="482"/>
                </a:lnTo>
                <a:lnTo>
                  <a:pt x="498" y="478"/>
                </a:lnTo>
                <a:lnTo>
                  <a:pt x="502" y="474"/>
                </a:lnTo>
                <a:lnTo>
                  <a:pt x="506" y="474"/>
                </a:lnTo>
                <a:lnTo>
                  <a:pt x="506" y="470"/>
                </a:lnTo>
                <a:lnTo>
                  <a:pt x="502" y="470"/>
                </a:lnTo>
                <a:lnTo>
                  <a:pt x="502" y="474"/>
                </a:lnTo>
                <a:lnTo>
                  <a:pt x="498" y="474"/>
                </a:lnTo>
                <a:lnTo>
                  <a:pt x="498" y="470"/>
                </a:lnTo>
                <a:lnTo>
                  <a:pt x="494" y="470"/>
                </a:lnTo>
                <a:lnTo>
                  <a:pt x="490" y="470"/>
                </a:lnTo>
                <a:lnTo>
                  <a:pt x="494" y="470"/>
                </a:lnTo>
                <a:lnTo>
                  <a:pt x="494" y="474"/>
                </a:lnTo>
                <a:lnTo>
                  <a:pt x="498" y="474"/>
                </a:lnTo>
                <a:lnTo>
                  <a:pt x="494" y="474"/>
                </a:lnTo>
                <a:lnTo>
                  <a:pt x="494" y="478"/>
                </a:lnTo>
                <a:lnTo>
                  <a:pt x="494" y="482"/>
                </a:lnTo>
                <a:lnTo>
                  <a:pt x="490" y="482"/>
                </a:lnTo>
                <a:lnTo>
                  <a:pt x="488" y="482"/>
                </a:lnTo>
                <a:lnTo>
                  <a:pt x="488" y="478"/>
                </a:lnTo>
                <a:lnTo>
                  <a:pt x="488" y="482"/>
                </a:lnTo>
                <a:lnTo>
                  <a:pt x="490" y="484"/>
                </a:lnTo>
                <a:lnTo>
                  <a:pt x="490" y="488"/>
                </a:lnTo>
                <a:lnTo>
                  <a:pt x="488" y="488"/>
                </a:lnTo>
                <a:lnTo>
                  <a:pt x="484" y="488"/>
                </a:lnTo>
                <a:lnTo>
                  <a:pt x="488" y="488"/>
                </a:lnTo>
                <a:lnTo>
                  <a:pt x="484" y="488"/>
                </a:lnTo>
                <a:lnTo>
                  <a:pt x="480" y="488"/>
                </a:lnTo>
                <a:lnTo>
                  <a:pt x="476" y="488"/>
                </a:lnTo>
                <a:lnTo>
                  <a:pt x="476" y="484"/>
                </a:lnTo>
                <a:lnTo>
                  <a:pt x="476" y="488"/>
                </a:lnTo>
                <a:lnTo>
                  <a:pt x="476" y="492"/>
                </a:lnTo>
                <a:lnTo>
                  <a:pt x="472" y="492"/>
                </a:lnTo>
                <a:lnTo>
                  <a:pt x="472" y="488"/>
                </a:lnTo>
                <a:lnTo>
                  <a:pt x="468" y="488"/>
                </a:lnTo>
                <a:lnTo>
                  <a:pt x="468" y="492"/>
                </a:lnTo>
                <a:lnTo>
                  <a:pt x="464" y="492"/>
                </a:lnTo>
                <a:lnTo>
                  <a:pt x="464" y="488"/>
                </a:lnTo>
                <a:lnTo>
                  <a:pt x="462" y="492"/>
                </a:lnTo>
                <a:lnTo>
                  <a:pt x="464" y="492"/>
                </a:lnTo>
                <a:lnTo>
                  <a:pt x="468" y="492"/>
                </a:lnTo>
                <a:lnTo>
                  <a:pt x="468" y="496"/>
                </a:lnTo>
                <a:lnTo>
                  <a:pt x="468" y="492"/>
                </a:lnTo>
                <a:lnTo>
                  <a:pt x="464" y="496"/>
                </a:lnTo>
                <a:lnTo>
                  <a:pt x="468" y="496"/>
                </a:lnTo>
                <a:lnTo>
                  <a:pt x="468" y="500"/>
                </a:lnTo>
                <a:lnTo>
                  <a:pt x="464" y="500"/>
                </a:lnTo>
                <a:lnTo>
                  <a:pt x="464" y="504"/>
                </a:lnTo>
                <a:lnTo>
                  <a:pt x="462" y="504"/>
                </a:lnTo>
                <a:lnTo>
                  <a:pt x="458" y="504"/>
                </a:lnTo>
                <a:lnTo>
                  <a:pt x="458" y="500"/>
                </a:lnTo>
                <a:lnTo>
                  <a:pt x="458" y="504"/>
                </a:lnTo>
                <a:lnTo>
                  <a:pt x="450" y="504"/>
                </a:lnTo>
                <a:lnTo>
                  <a:pt x="450" y="508"/>
                </a:lnTo>
                <a:lnTo>
                  <a:pt x="454" y="508"/>
                </a:lnTo>
                <a:lnTo>
                  <a:pt x="454" y="512"/>
                </a:lnTo>
                <a:lnTo>
                  <a:pt x="458" y="512"/>
                </a:lnTo>
                <a:lnTo>
                  <a:pt x="458" y="514"/>
                </a:lnTo>
                <a:lnTo>
                  <a:pt x="458" y="518"/>
                </a:lnTo>
                <a:lnTo>
                  <a:pt x="462" y="518"/>
                </a:lnTo>
                <a:lnTo>
                  <a:pt x="458" y="518"/>
                </a:lnTo>
                <a:lnTo>
                  <a:pt x="454" y="518"/>
                </a:lnTo>
                <a:lnTo>
                  <a:pt x="450" y="522"/>
                </a:lnTo>
                <a:lnTo>
                  <a:pt x="446" y="518"/>
                </a:lnTo>
                <a:lnTo>
                  <a:pt x="442" y="518"/>
                </a:lnTo>
                <a:lnTo>
                  <a:pt x="442" y="522"/>
                </a:lnTo>
                <a:lnTo>
                  <a:pt x="446" y="522"/>
                </a:lnTo>
                <a:lnTo>
                  <a:pt x="450" y="526"/>
                </a:lnTo>
                <a:lnTo>
                  <a:pt x="454" y="526"/>
                </a:lnTo>
                <a:lnTo>
                  <a:pt x="454" y="522"/>
                </a:lnTo>
                <a:lnTo>
                  <a:pt x="458" y="526"/>
                </a:lnTo>
                <a:lnTo>
                  <a:pt x="454" y="530"/>
                </a:lnTo>
                <a:lnTo>
                  <a:pt x="458" y="530"/>
                </a:lnTo>
                <a:lnTo>
                  <a:pt x="458" y="534"/>
                </a:lnTo>
                <a:lnTo>
                  <a:pt x="458" y="538"/>
                </a:lnTo>
                <a:lnTo>
                  <a:pt x="454" y="538"/>
                </a:lnTo>
                <a:lnTo>
                  <a:pt x="454" y="534"/>
                </a:lnTo>
                <a:lnTo>
                  <a:pt x="450" y="534"/>
                </a:lnTo>
                <a:lnTo>
                  <a:pt x="446" y="534"/>
                </a:lnTo>
                <a:lnTo>
                  <a:pt x="442" y="534"/>
                </a:lnTo>
                <a:lnTo>
                  <a:pt x="446" y="534"/>
                </a:lnTo>
                <a:lnTo>
                  <a:pt x="450" y="534"/>
                </a:lnTo>
                <a:lnTo>
                  <a:pt x="450" y="538"/>
                </a:lnTo>
                <a:lnTo>
                  <a:pt x="454" y="538"/>
                </a:lnTo>
                <a:lnTo>
                  <a:pt x="454" y="540"/>
                </a:lnTo>
                <a:lnTo>
                  <a:pt x="454" y="538"/>
                </a:lnTo>
                <a:lnTo>
                  <a:pt x="450" y="538"/>
                </a:lnTo>
                <a:lnTo>
                  <a:pt x="450" y="540"/>
                </a:lnTo>
                <a:lnTo>
                  <a:pt x="446" y="540"/>
                </a:lnTo>
                <a:lnTo>
                  <a:pt x="446" y="538"/>
                </a:lnTo>
                <a:lnTo>
                  <a:pt x="446" y="540"/>
                </a:lnTo>
                <a:lnTo>
                  <a:pt x="450" y="540"/>
                </a:lnTo>
                <a:lnTo>
                  <a:pt x="446" y="540"/>
                </a:lnTo>
                <a:lnTo>
                  <a:pt x="442" y="540"/>
                </a:lnTo>
                <a:lnTo>
                  <a:pt x="446" y="540"/>
                </a:lnTo>
                <a:lnTo>
                  <a:pt x="450" y="544"/>
                </a:lnTo>
                <a:lnTo>
                  <a:pt x="446" y="544"/>
                </a:lnTo>
                <a:lnTo>
                  <a:pt x="446" y="540"/>
                </a:lnTo>
                <a:lnTo>
                  <a:pt x="442" y="540"/>
                </a:lnTo>
                <a:lnTo>
                  <a:pt x="440" y="540"/>
                </a:lnTo>
                <a:lnTo>
                  <a:pt x="442" y="544"/>
                </a:lnTo>
                <a:lnTo>
                  <a:pt x="446" y="544"/>
                </a:lnTo>
                <a:lnTo>
                  <a:pt x="446" y="548"/>
                </a:lnTo>
                <a:lnTo>
                  <a:pt x="442" y="548"/>
                </a:lnTo>
                <a:lnTo>
                  <a:pt x="440" y="548"/>
                </a:lnTo>
                <a:lnTo>
                  <a:pt x="440" y="544"/>
                </a:lnTo>
                <a:lnTo>
                  <a:pt x="440" y="548"/>
                </a:lnTo>
                <a:lnTo>
                  <a:pt x="442" y="548"/>
                </a:lnTo>
                <a:lnTo>
                  <a:pt x="442" y="552"/>
                </a:lnTo>
                <a:lnTo>
                  <a:pt x="440" y="552"/>
                </a:lnTo>
                <a:lnTo>
                  <a:pt x="440" y="548"/>
                </a:lnTo>
                <a:lnTo>
                  <a:pt x="436" y="548"/>
                </a:lnTo>
                <a:lnTo>
                  <a:pt x="440" y="552"/>
                </a:lnTo>
                <a:lnTo>
                  <a:pt x="442" y="552"/>
                </a:lnTo>
                <a:lnTo>
                  <a:pt x="442" y="556"/>
                </a:lnTo>
                <a:lnTo>
                  <a:pt x="440" y="556"/>
                </a:lnTo>
                <a:lnTo>
                  <a:pt x="436" y="556"/>
                </a:lnTo>
                <a:lnTo>
                  <a:pt x="432" y="556"/>
                </a:lnTo>
                <a:lnTo>
                  <a:pt x="432" y="552"/>
                </a:lnTo>
                <a:lnTo>
                  <a:pt x="436" y="552"/>
                </a:lnTo>
                <a:lnTo>
                  <a:pt x="432" y="552"/>
                </a:lnTo>
                <a:lnTo>
                  <a:pt x="432" y="556"/>
                </a:lnTo>
                <a:lnTo>
                  <a:pt x="432" y="560"/>
                </a:lnTo>
                <a:lnTo>
                  <a:pt x="428" y="556"/>
                </a:lnTo>
                <a:lnTo>
                  <a:pt x="428" y="560"/>
                </a:lnTo>
                <a:lnTo>
                  <a:pt x="424" y="560"/>
                </a:lnTo>
                <a:lnTo>
                  <a:pt x="420" y="556"/>
                </a:lnTo>
                <a:lnTo>
                  <a:pt x="420" y="560"/>
                </a:lnTo>
                <a:lnTo>
                  <a:pt x="424" y="560"/>
                </a:lnTo>
                <a:lnTo>
                  <a:pt x="428" y="560"/>
                </a:lnTo>
                <a:lnTo>
                  <a:pt x="432" y="564"/>
                </a:lnTo>
                <a:lnTo>
                  <a:pt x="436" y="564"/>
                </a:lnTo>
                <a:lnTo>
                  <a:pt x="436" y="568"/>
                </a:lnTo>
                <a:lnTo>
                  <a:pt x="432" y="568"/>
                </a:lnTo>
                <a:lnTo>
                  <a:pt x="432" y="564"/>
                </a:lnTo>
                <a:lnTo>
                  <a:pt x="428" y="564"/>
                </a:lnTo>
                <a:lnTo>
                  <a:pt x="424" y="564"/>
                </a:lnTo>
                <a:lnTo>
                  <a:pt x="428" y="564"/>
                </a:lnTo>
                <a:lnTo>
                  <a:pt x="428" y="568"/>
                </a:lnTo>
                <a:lnTo>
                  <a:pt x="432" y="568"/>
                </a:lnTo>
                <a:lnTo>
                  <a:pt x="436" y="570"/>
                </a:lnTo>
                <a:lnTo>
                  <a:pt x="432" y="570"/>
                </a:lnTo>
                <a:lnTo>
                  <a:pt x="432" y="574"/>
                </a:lnTo>
                <a:lnTo>
                  <a:pt x="436" y="574"/>
                </a:lnTo>
                <a:lnTo>
                  <a:pt x="436" y="578"/>
                </a:lnTo>
                <a:lnTo>
                  <a:pt x="432" y="578"/>
                </a:lnTo>
                <a:lnTo>
                  <a:pt x="436" y="578"/>
                </a:lnTo>
                <a:lnTo>
                  <a:pt x="432" y="582"/>
                </a:lnTo>
                <a:lnTo>
                  <a:pt x="428" y="582"/>
                </a:lnTo>
                <a:lnTo>
                  <a:pt x="428" y="578"/>
                </a:lnTo>
                <a:lnTo>
                  <a:pt x="424" y="578"/>
                </a:lnTo>
                <a:lnTo>
                  <a:pt x="424" y="582"/>
                </a:lnTo>
                <a:lnTo>
                  <a:pt x="428" y="578"/>
                </a:lnTo>
                <a:lnTo>
                  <a:pt x="428" y="582"/>
                </a:lnTo>
                <a:lnTo>
                  <a:pt x="432" y="582"/>
                </a:lnTo>
                <a:lnTo>
                  <a:pt x="432" y="584"/>
                </a:lnTo>
                <a:lnTo>
                  <a:pt x="428" y="584"/>
                </a:lnTo>
                <a:lnTo>
                  <a:pt x="424" y="584"/>
                </a:lnTo>
                <a:lnTo>
                  <a:pt x="428" y="584"/>
                </a:lnTo>
                <a:lnTo>
                  <a:pt x="432" y="584"/>
                </a:lnTo>
                <a:lnTo>
                  <a:pt x="432" y="588"/>
                </a:lnTo>
                <a:lnTo>
                  <a:pt x="428" y="588"/>
                </a:lnTo>
                <a:lnTo>
                  <a:pt x="428" y="592"/>
                </a:lnTo>
                <a:lnTo>
                  <a:pt x="428" y="588"/>
                </a:lnTo>
                <a:lnTo>
                  <a:pt x="424" y="588"/>
                </a:lnTo>
                <a:lnTo>
                  <a:pt x="420" y="588"/>
                </a:lnTo>
                <a:lnTo>
                  <a:pt x="424" y="588"/>
                </a:lnTo>
                <a:lnTo>
                  <a:pt x="428" y="592"/>
                </a:lnTo>
                <a:lnTo>
                  <a:pt x="424" y="592"/>
                </a:lnTo>
                <a:lnTo>
                  <a:pt x="428" y="592"/>
                </a:lnTo>
                <a:lnTo>
                  <a:pt x="424" y="592"/>
                </a:lnTo>
                <a:lnTo>
                  <a:pt x="420" y="592"/>
                </a:lnTo>
                <a:lnTo>
                  <a:pt x="424" y="592"/>
                </a:lnTo>
                <a:lnTo>
                  <a:pt x="428" y="592"/>
                </a:lnTo>
                <a:lnTo>
                  <a:pt x="428" y="596"/>
                </a:lnTo>
                <a:lnTo>
                  <a:pt x="424" y="596"/>
                </a:lnTo>
                <a:lnTo>
                  <a:pt x="420" y="596"/>
                </a:lnTo>
                <a:lnTo>
                  <a:pt x="418" y="592"/>
                </a:lnTo>
                <a:lnTo>
                  <a:pt x="418" y="596"/>
                </a:lnTo>
                <a:lnTo>
                  <a:pt x="420" y="596"/>
                </a:lnTo>
                <a:lnTo>
                  <a:pt x="424" y="596"/>
                </a:lnTo>
                <a:lnTo>
                  <a:pt x="428" y="596"/>
                </a:lnTo>
                <a:lnTo>
                  <a:pt x="428" y="600"/>
                </a:lnTo>
                <a:lnTo>
                  <a:pt x="424" y="600"/>
                </a:lnTo>
                <a:lnTo>
                  <a:pt x="420" y="600"/>
                </a:lnTo>
                <a:lnTo>
                  <a:pt x="418" y="600"/>
                </a:lnTo>
                <a:lnTo>
                  <a:pt x="420" y="600"/>
                </a:lnTo>
                <a:lnTo>
                  <a:pt x="424" y="600"/>
                </a:lnTo>
                <a:lnTo>
                  <a:pt x="428" y="600"/>
                </a:lnTo>
                <a:lnTo>
                  <a:pt x="428" y="604"/>
                </a:lnTo>
                <a:lnTo>
                  <a:pt x="424" y="604"/>
                </a:lnTo>
                <a:lnTo>
                  <a:pt x="424" y="600"/>
                </a:lnTo>
                <a:lnTo>
                  <a:pt x="420" y="600"/>
                </a:lnTo>
                <a:lnTo>
                  <a:pt x="418" y="600"/>
                </a:lnTo>
                <a:lnTo>
                  <a:pt x="420" y="604"/>
                </a:lnTo>
                <a:lnTo>
                  <a:pt x="424" y="604"/>
                </a:lnTo>
                <a:lnTo>
                  <a:pt x="428" y="604"/>
                </a:lnTo>
                <a:lnTo>
                  <a:pt x="424" y="604"/>
                </a:lnTo>
                <a:lnTo>
                  <a:pt x="420" y="604"/>
                </a:lnTo>
                <a:lnTo>
                  <a:pt x="424" y="604"/>
                </a:lnTo>
                <a:lnTo>
                  <a:pt x="424" y="608"/>
                </a:lnTo>
                <a:lnTo>
                  <a:pt x="424" y="604"/>
                </a:lnTo>
                <a:lnTo>
                  <a:pt x="428" y="604"/>
                </a:lnTo>
                <a:lnTo>
                  <a:pt x="424" y="608"/>
                </a:lnTo>
                <a:lnTo>
                  <a:pt x="420" y="608"/>
                </a:lnTo>
                <a:lnTo>
                  <a:pt x="420" y="612"/>
                </a:lnTo>
                <a:lnTo>
                  <a:pt x="418" y="608"/>
                </a:lnTo>
                <a:lnTo>
                  <a:pt x="414" y="608"/>
                </a:lnTo>
                <a:lnTo>
                  <a:pt x="414" y="604"/>
                </a:lnTo>
                <a:lnTo>
                  <a:pt x="414" y="608"/>
                </a:lnTo>
                <a:lnTo>
                  <a:pt x="410" y="608"/>
                </a:lnTo>
                <a:lnTo>
                  <a:pt x="406" y="608"/>
                </a:lnTo>
                <a:lnTo>
                  <a:pt x="410" y="608"/>
                </a:lnTo>
                <a:lnTo>
                  <a:pt x="418" y="608"/>
                </a:lnTo>
                <a:lnTo>
                  <a:pt x="420" y="612"/>
                </a:lnTo>
                <a:lnTo>
                  <a:pt x="418" y="612"/>
                </a:lnTo>
                <a:lnTo>
                  <a:pt x="418" y="614"/>
                </a:lnTo>
                <a:lnTo>
                  <a:pt x="418" y="612"/>
                </a:lnTo>
                <a:lnTo>
                  <a:pt x="420" y="612"/>
                </a:lnTo>
                <a:lnTo>
                  <a:pt x="420" y="614"/>
                </a:lnTo>
                <a:lnTo>
                  <a:pt x="420" y="618"/>
                </a:lnTo>
                <a:lnTo>
                  <a:pt x="418" y="618"/>
                </a:lnTo>
                <a:lnTo>
                  <a:pt x="414" y="618"/>
                </a:lnTo>
                <a:lnTo>
                  <a:pt x="414" y="614"/>
                </a:lnTo>
                <a:lnTo>
                  <a:pt x="410" y="614"/>
                </a:lnTo>
                <a:lnTo>
                  <a:pt x="410" y="612"/>
                </a:lnTo>
                <a:lnTo>
                  <a:pt x="410" y="614"/>
                </a:lnTo>
                <a:lnTo>
                  <a:pt x="406" y="614"/>
                </a:lnTo>
                <a:lnTo>
                  <a:pt x="406" y="618"/>
                </a:lnTo>
                <a:lnTo>
                  <a:pt x="402" y="614"/>
                </a:lnTo>
                <a:lnTo>
                  <a:pt x="402" y="618"/>
                </a:lnTo>
                <a:lnTo>
                  <a:pt x="402" y="622"/>
                </a:lnTo>
                <a:lnTo>
                  <a:pt x="398" y="618"/>
                </a:lnTo>
                <a:lnTo>
                  <a:pt x="394" y="618"/>
                </a:lnTo>
                <a:lnTo>
                  <a:pt x="394" y="614"/>
                </a:lnTo>
                <a:lnTo>
                  <a:pt x="398" y="614"/>
                </a:lnTo>
                <a:lnTo>
                  <a:pt x="398" y="612"/>
                </a:lnTo>
                <a:lnTo>
                  <a:pt x="402" y="612"/>
                </a:lnTo>
                <a:lnTo>
                  <a:pt x="402" y="608"/>
                </a:lnTo>
                <a:lnTo>
                  <a:pt x="398" y="614"/>
                </a:lnTo>
                <a:lnTo>
                  <a:pt x="394" y="614"/>
                </a:lnTo>
                <a:lnTo>
                  <a:pt x="394" y="618"/>
                </a:lnTo>
                <a:lnTo>
                  <a:pt x="392" y="618"/>
                </a:lnTo>
                <a:lnTo>
                  <a:pt x="394" y="614"/>
                </a:lnTo>
                <a:lnTo>
                  <a:pt x="392" y="614"/>
                </a:lnTo>
                <a:lnTo>
                  <a:pt x="394" y="614"/>
                </a:lnTo>
                <a:lnTo>
                  <a:pt x="394" y="612"/>
                </a:lnTo>
                <a:lnTo>
                  <a:pt x="398" y="612"/>
                </a:lnTo>
                <a:lnTo>
                  <a:pt x="398" y="604"/>
                </a:lnTo>
                <a:lnTo>
                  <a:pt x="402" y="604"/>
                </a:lnTo>
                <a:lnTo>
                  <a:pt x="398" y="604"/>
                </a:lnTo>
                <a:lnTo>
                  <a:pt x="398" y="608"/>
                </a:lnTo>
                <a:lnTo>
                  <a:pt x="394" y="608"/>
                </a:lnTo>
                <a:lnTo>
                  <a:pt x="394" y="612"/>
                </a:lnTo>
                <a:lnTo>
                  <a:pt x="392" y="612"/>
                </a:lnTo>
                <a:lnTo>
                  <a:pt x="392" y="608"/>
                </a:lnTo>
                <a:lnTo>
                  <a:pt x="394" y="608"/>
                </a:lnTo>
                <a:lnTo>
                  <a:pt x="394" y="604"/>
                </a:lnTo>
                <a:lnTo>
                  <a:pt x="394" y="608"/>
                </a:lnTo>
                <a:lnTo>
                  <a:pt x="392" y="608"/>
                </a:lnTo>
                <a:lnTo>
                  <a:pt x="388" y="608"/>
                </a:lnTo>
                <a:lnTo>
                  <a:pt x="392" y="608"/>
                </a:lnTo>
                <a:lnTo>
                  <a:pt x="392" y="604"/>
                </a:lnTo>
                <a:lnTo>
                  <a:pt x="392" y="608"/>
                </a:lnTo>
                <a:lnTo>
                  <a:pt x="388" y="608"/>
                </a:lnTo>
                <a:lnTo>
                  <a:pt x="388" y="612"/>
                </a:lnTo>
                <a:lnTo>
                  <a:pt x="384" y="608"/>
                </a:lnTo>
                <a:lnTo>
                  <a:pt x="388" y="608"/>
                </a:lnTo>
                <a:lnTo>
                  <a:pt x="384" y="608"/>
                </a:lnTo>
                <a:lnTo>
                  <a:pt x="388" y="604"/>
                </a:lnTo>
                <a:lnTo>
                  <a:pt x="384" y="604"/>
                </a:lnTo>
                <a:lnTo>
                  <a:pt x="388" y="604"/>
                </a:lnTo>
                <a:lnTo>
                  <a:pt x="392" y="600"/>
                </a:lnTo>
                <a:lnTo>
                  <a:pt x="392" y="596"/>
                </a:lnTo>
                <a:lnTo>
                  <a:pt x="392" y="600"/>
                </a:lnTo>
                <a:lnTo>
                  <a:pt x="388" y="600"/>
                </a:lnTo>
                <a:lnTo>
                  <a:pt x="388" y="604"/>
                </a:lnTo>
                <a:lnTo>
                  <a:pt x="384" y="604"/>
                </a:lnTo>
                <a:lnTo>
                  <a:pt x="384" y="600"/>
                </a:lnTo>
                <a:lnTo>
                  <a:pt x="384" y="604"/>
                </a:lnTo>
                <a:lnTo>
                  <a:pt x="380" y="604"/>
                </a:lnTo>
                <a:lnTo>
                  <a:pt x="380" y="600"/>
                </a:lnTo>
                <a:lnTo>
                  <a:pt x="384" y="600"/>
                </a:lnTo>
                <a:lnTo>
                  <a:pt x="380" y="600"/>
                </a:lnTo>
                <a:lnTo>
                  <a:pt x="380" y="604"/>
                </a:lnTo>
                <a:lnTo>
                  <a:pt x="380" y="600"/>
                </a:lnTo>
                <a:lnTo>
                  <a:pt x="384" y="600"/>
                </a:lnTo>
                <a:lnTo>
                  <a:pt x="388" y="600"/>
                </a:lnTo>
                <a:lnTo>
                  <a:pt x="388" y="596"/>
                </a:lnTo>
                <a:lnTo>
                  <a:pt x="392" y="596"/>
                </a:lnTo>
                <a:lnTo>
                  <a:pt x="392" y="592"/>
                </a:lnTo>
                <a:lnTo>
                  <a:pt x="392" y="596"/>
                </a:lnTo>
                <a:lnTo>
                  <a:pt x="392" y="592"/>
                </a:lnTo>
                <a:lnTo>
                  <a:pt x="388" y="592"/>
                </a:lnTo>
                <a:lnTo>
                  <a:pt x="388" y="596"/>
                </a:lnTo>
                <a:lnTo>
                  <a:pt x="384" y="600"/>
                </a:lnTo>
                <a:lnTo>
                  <a:pt x="384" y="596"/>
                </a:lnTo>
                <a:lnTo>
                  <a:pt x="384" y="600"/>
                </a:lnTo>
                <a:lnTo>
                  <a:pt x="380" y="600"/>
                </a:lnTo>
                <a:lnTo>
                  <a:pt x="380" y="596"/>
                </a:lnTo>
                <a:lnTo>
                  <a:pt x="384" y="596"/>
                </a:lnTo>
                <a:lnTo>
                  <a:pt x="388" y="592"/>
                </a:lnTo>
                <a:lnTo>
                  <a:pt x="384" y="592"/>
                </a:lnTo>
                <a:lnTo>
                  <a:pt x="384" y="588"/>
                </a:lnTo>
                <a:lnTo>
                  <a:pt x="388" y="588"/>
                </a:lnTo>
                <a:lnTo>
                  <a:pt x="384" y="588"/>
                </a:lnTo>
                <a:lnTo>
                  <a:pt x="380" y="592"/>
                </a:lnTo>
                <a:lnTo>
                  <a:pt x="384" y="592"/>
                </a:lnTo>
                <a:lnTo>
                  <a:pt x="384" y="596"/>
                </a:lnTo>
                <a:lnTo>
                  <a:pt x="380" y="596"/>
                </a:lnTo>
                <a:lnTo>
                  <a:pt x="376" y="596"/>
                </a:lnTo>
                <a:lnTo>
                  <a:pt x="372" y="596"/>
                </a:lnTo>
                <a:lnTo>
                  <a:pt x="372" y="600"/>
                </a:lnTo>
                <a:lnTo>
                  <a:pt x="368" y="600"/>
                </a:lnTo>
                <a:lnTo>
                  <a:pt x="372" y="600"/>
                </a:lnTo>
                <a:lnTo>
                  <a:pt x="368" y="604"/>
                </a:lnTo>
                <a:lnTo>
                  <a:pt x="368" y="600"/>
                </a:lnTo>
                <a:lnTo>
                  <a:pt x="368" y="596"/>
                </a:lnTo>
                <a:lnTo>
                  <a:pt x="364" y="600"/>
                </a:lnTo>
                <a:lnTo>
                  <a:pt x="362" y="600"/>
                </a:lnTo>
                <a:lnTo>
                  <a:pt x="358" y="600"/>
                </a:lnTo>
                <a:lnTo>
                  <a:pt x="362" y="600"/>
                </a:lnTo>
                <a:lnTo>
                  <a:pt x="358" y="600"/>
                </a:lnTo>
                <a:lnTo>
                  <a:pt x="354" y="600"/>
                </a:lnTo>
                <a:lnTo>
                  <a:pt x="350" y="600"/>
                </a:lnTo>
                <a:lnTo>
                  <a:pt x="354" y="600"/>
                </a:lnTo>
                <a:lnTo>
                  <a:pt x="358" y="596"/>
                </a:lnTo>
                <a:lnTo>
                  <a:pt x="354" y="596"/>
                </a:lnTo>
                <a:lnTo>
                  <a:pt x="350" y="600"/>
                </a:lnTo>
                <a:lnTo>
                  <a:pt x="350" y="596"/>
                </a:lnTo>
                <a:lnTo>
                  <a:pt x="346" y="596"/>
                </a:lnTo>
                <a:lnTo>
                  <a:pt x="350" y="596"/>
                </a:lnTo>
                <a:lnTo>
                  <a:pt x="354" y="596"/>
                </a:lnTo>
                <a:lnTo>
                  <a:pt x="350" y="596"/>
                </a:lnTo>
                <a:lnTo>
                  <a:pt x="350" y="592"/>
                </a:lnTo>
                <a:lnTo>
                  <a:pt x="354" y="588"/>
                </a:lnTo>
                <a:lnTo>
                  <a:pt x="350" y="588"/>
                </a:lnTo>
                <a:lnTo>
                  <a:pt x="350" y="592"/>
                </a:lnTo>
                <a:lnTo>
                  <a:pt x="350" y="596"/>
                </a:lnTo>
                <a:lnTo>
                  <a:pt x="346" y="592"/>
                </a:lnTo>
                <a:lnTo>
                  <a:pt x="350" y="592"/>
                </a:lnTo>
                <a:lnTo>
                  <a:pt x="346" y="592"/>
                </a:lnTo>
                <a:lnTo>
                  <a:pt x="342" y="592"/>
                </a:lnTo>
                <a:lnTo>
                  <a:pt x="346" y="592"/>
                </a:lnTo>
                <a:lnTo>
                  <a:pt x="346" y="588"/>
                </a:lnTo>
                <a:lnTo>
                  <a:pt x="342" y="588"/>
                </a:lnTo>
                <a:lnTo>
                  <a:pt x="338" y="588"/>
                </a:lnTo>
                <a:lnTo>
                  <a:pt x="342" y="584"/>
                </a:lnTo>
                <a:lnTo>
                  <a:pt x="346" y="584"/>
                </a:lnTo>
                <a:lnTo>
                  <a:pt x="350" y="584"/>
                </a:lnTo>
                <a:lnTo>
                  <a:pt x="346" y="584"/>
                </a:lnTo>
                <a:lnTo>
                  <a:pt x="342" y="584"/>
                </a:lnTo>
                <a:lnTo>
                  <a:pt x="338" y="584"/>
                </a:lnTo>
                <a:lnTo>
                  <a:pt x="334" y="584"/>
                </a:lnTo>
                <a:lnTo>
                  <a:pt x="338" y="584"/>
                </a:lnTo>
                <a:lnTo>
                  <a:pt x="342" y="584"/>
                </a:lnTo>
                <a:lnTo>
                  <a:pt x="346" y="582"/>
                </a:lnTo>
                <a:lnTo>
                  <a:pt x="342" y="582"/>
                </a:lnTo>
                <a:lnTo>
                  <a:pt x="338" y="584"/>
                </a:lnTo>
                <a:lnTo>
                  <a:pt x="338" y="582"/>
                </a:lnTo>
                <a:lnTo>
                  <a:pt x="334" y="582"/>
                </a:lnTo>
                <a:lnTo>
                  <a:pt x="338" y="578"/>
                </a:lnTo>
                <a:lnTo>
                  <a:pt x="338" y="574"/>
                </a:lnTo>
                <a:lnTo>
                  <a:pt x="342" y="574"/>
                </a:lnTo>
                <a:lnTo>
                  <a:pt x="338" y="574"/>
                </a:lnTo>
                <a:lnTo>
                  <a:pt x="334" y="578"/>
                </a:lnTo>
                <a:lnTo>
                  <a:pt x="334" y="582"/>
                </a:lnTo>
                <a:lnTo>
                  <a:pt x="334" y="578"/>
                </a:lnTo>
                <a:lnTo>
                  <a:pt x="332" y="578"/>
                </a:lnTo>
                <a:lnTo>
                  <a:pt x="334" y="574"/>
                </a:lnTo>
                <a:lnTo>
                  <a:pt x="338" y="574"/>
                </a:lnTo>
                <a:lnTo>
                  <a:pt x="342" y="574"/>
                </a:lnTo>
                <a:lnTo>
                  <a:pt x="338" y="574"/>
                </a:lnTo>
                <a:lnTo>
                  <a:pt x="338" y="570"/>
                </a:lnTo>
                <a:lnTo>
                  <a:pt x="334" y="570"/>
                </a:lnTo>
                <a:lnTo>
                  <a:pt x="334" y="574"/>
                </a:lnTo>
                <a:lnTo>
                  <a:pt x="332" y="574"/>
                </a:lnTo>
                <a:lnTo>
                  <a:pt x="328" y="574"/>
                </a:lnTo>
                <a:lnTo>
                  <a:pt x="328" y="570"/>
                </a:lnTo>
                <a:lnTo>
                  <a:pt x="332" y="570"/>
                </a:lnTo>
                <a:lnTo>
                  <a:pt x="332" y="574"/>
                </a:lnTo>
                <a:lnTo>
                  <a:pt x="334" y="570"/>
                </a:lnTo>
                <a:lnTo>
                  <a:pt x="332" y="570"/>
                </a:lnTo>
                <a:lnTo>
                  <a:pt x="334" y="570"/>
                </a:lnTo>
                <a:lnTo>
                  <a:pt x="334" y="568"/>
                </a:lnTo>
                <a:lnTo>
                  <a:pt x="332" y="570"/>
                </a:lnTo>
                <a:lnTo>
                  <a:pt x="328" y="568"/>
                </a:lnTo>
                <a:lnTo>
                  <a:pt x="328" y="570"/>
                </a:lnTo>
                <a:lnTo>
                  <a:pt x="328" y="568"/>
                </a:lnTo>
                <a:lnTo>
                  <a:pt x="324" y="568"/>
                </a:lnTo>
                <a:lnTo>
                  <a:pt x="320" y="564"/>
                </a:lnTo>
                <a:lnTo>
                  <a:pt x="320" y="560"/>
                </a:lnTo>
                <a:lnTo>
                  <a:pt x="324" y="556"/>
                </a:lnTo>
                <a:lnTo>
                  <a:pt x="320" y="560"/>
                </a:lnTo>
                <a:lnTo>
                  <a:pt x="320" y="556"/>
                </a:lnTo>
                <a:lnTo>
                  <a:pt x="324" y="552"/>
                </a:lnTo>
                <a:lnTo>
                  <a:pt x="328" y="552"/>
                </a:lnTo>
                <a:lnTo>
                  <a:pt x="328" y="548"/>
                </a:lnTo>
                <a:lnTo>
                  <a:pt x="328" y="552"/>
                </a:lnTo>
                <a:lnTo>
                  <a:pt x="324" y="552"/>
                </a:lnTo>
                <a:lnTo>
                  <a:pt x="320" y="556"/>
                </a:lnTo>
                <a:lnTo>
                  <a:pt x="320" y="552"/>
                </a:lnTo>
                <a:lnTo>
                  <a:pt x="324" y="552"/>
                </a:lnTo>
                <a:lnTo>
                  <a:pt x="320" y="552"/>
                </a:lnTo>
                <a:lnTo>
                  <a:pt x="316" y="552"/>
                </a:lnTo>
                <a:lnTo>
                  <a:pt x="316" y="548"/>
                </a:lnTo>
                <a:lnTo>
                  <a:pt x="320" y="548"/>
                </a:lnTo>
                <a:lnTo>
                  <a:pt x="324" y="544"/>
                </a:lnTo>
                <a:lnTo>
                  <a:pt x="320" y="544"/>
                </a:lnTo>
                <a:lnTo>
                  <a:pt x="320" y="548"/>
                </a:lnTo>
                <a:lnTo>
                  <a:pt x="316" y="548"/>
                </a:lnTo>
                <a:lnTo>
                  <a:pt x="316" y="544"/>
                </a:lnTo>
                <a:lnTo>
                  <a:pt x="312" y="548"/>
                </a:lnTo>
                <a:lnTo>
                  <a:pt x="312" y="544"/>
                </a:lnTo>
                <a:lnTo>
                  <a:pt x="312" y="548"/>
                </a:lnTo>
                <a:lnTo>
                  <a:pt x="308" y="548"/>
                </a:lnTo>
                <a:lnTo>
                  <a:pt x="308" y="544"/>
                </a:lnTo>
                <a:lnTo>
                  <a:pt x="312" y="544"/>
                </a:lnTo>
                <a:lnTo>
                  <a:pt x="316" y="544"/>
                </a:lnTo>
                <a:lnTo>
                  <a:pt x="320" y="540"/>
                </a:lnTo>
                <a:lnTo>
                  <a:pt x="316" y="540"/>
                </a:lnTo>
                <a:lnTo>
                  <a:pt x="312" y="540"/>
                </a:lnTo>
                <a:lnTo>
                  <a:pt x="308" y="540"/>
                </a:lnTo>
                <a:lnTo>
                  <a:pt x="312" y="540"/>
                </a:lnTo>
                <a:lnTo>
                  <a:pt x="312" y="538"/>
                </a:lnTo>
                <a:lnTo>
                  <a:pt x="308" y="538"/>
                </a:lnTo>
                <a:lnTo>
                  <a:pt x="308" y="540"/>
                </a:lnTo>
                <a:lnTo>
                  <a:pt x="308" y="538"/>
                </a:lnTo>
                <a:lnTo>
                  <a:pt x="312" y="538"/>
                </a:lnTo>
                <a:lnTo>
                  <a:pt x="316" y="538"/>
                </a:lnTo>
                <a:lnTo>
                  <a:pt x="312" y="538"/>
                </a:lnTo>
                <a:lnTo>
                  <a:pt x="308" y="538"/>
                </a:lnTo>
                <a:lnTo>
                  <a:pt x="308" y="540"/>
                </a:lnTo>
                <a:lnTo>
                  <a:pt x="306" y="538"/>
                </a:lnTo>
                <a:lnTo>
                  <a:pt x="302" y="538"/>
                </a:lnTo>
                <a:lnTo>
                  <a:pt x="302" y="534"/>
                </a:lnTo>
                <a:lnTo>
                  <a:pt x="306" y="534"/>
                </a:lnTo>
                <a:lnTo>
                  <a:pt x="308" y="534"/>
                </a:lnTo>
                <a:lnTo>
                  <a:pt x="308" y="530"/>
                </a:lnTo>
                <a:lnTo>
                  <a:pt x="312" y="530"/>
                </a:lnTo>
                <a:lnTo>
                  <a:pt x="308" y="530"/>
                </a:lnTo>
                <a:lnTo>
                  <a:pt x="306" y="530"/>
                </a:lnTo>
                <a:lnTo>
                  <a:pt x="306" y="534"/>
                </a:lnTo>
                <a:lnTo>
                  <a:pt x="306" y="530"/>
                </a:lnTo>
                <a:lnTo>
                  <a:pt x="302" y="530"/>
                </a:lnTo>
                <a:lnTo>
                  <a:pt x="302" y="526"/>
                </a:lnTo>
                <a:lnTo>
                  <a:pt x="306" y="526"/>
                </a:lnTo>
                <a:lnTo>
                  <a:pt x="312" y="526"/>
                </a:lnTo>
                <a:lnTo>
                  <a:pt x="316" y="526"/>
                </a:lnTo>
                <a:lnTo>
                  <a:pt x="316" y="522"/>
                </a:lnTo>
                <a:lnTo>
                  <a:pt x="316" y="526"/>
                </a:lnTo>
                <a:lnTo>
                  <a:pt x="320" y="522"/>
                </a:lnTo>
                <a:lnTo>
                  <a:pt x="324" y="522"/>
                </a:lnTo>
                <a:lnTo>
                  <a:pt x="320" y="522"/>
                </a:lnTo>
                <a:lnTo>
                  <a:pt x="316" y="522"/>
                </a:lnTo>
                <a:lnTo>
                  <a:pt x="312" y="522"/>
                </a:lnTo>
                <a:lnTo>
                  <a:pt x="312" y="526"/>
                </a:lnTo>
                <a:lnTo>
                  <a:pt x="308" y="526"/>
                </a:lnTo>
                <a:lnTo>
                  <a:pt x="306" y="526"/>
                </a:lnTo>
                <a:lnTo>
                  <a:pt x="302" y="526"/>
                </a:lnTo>
                <a:lnTo>
                  <a:pt x="302" y="522"/>
                </a:lnTo>
                <a:lnTo>
                  <a:pt x="306" y="522"/>
                </a:lnTo>
                <a:lnTo>
                  <a:pt x="306" y="526"/>
                </a:lnTo>
                <a:lnTo>
                  <a:pt x="306" y="522"/>
                </a:lnTo>
                <a:lnTo>
                  <a:pt x="302" y="522"/>
                </a:lnTo>
                <a:lnTo>
                  <a:pt x="302" y="526"/>
                </a:lnTo>
                <a:lnTo>
                  <a:pt x="302" y="522"/>
                </a:lnTo>
                <a:lnTo>
                  <a:pt x="306" y="522"/>
                </a:lnTo>
                <a:lnTo>
                  <a:pt x="308" y="522"/>
                </a:lnTo>
                <a:lnTo>
                  <a:pt x="312" y="522"/>
                </a:lnTo>
                <a:lnTo>
                  <a:pt x="308" y="522"/>
                </a:lnTo>
                <a:lnTo>
                  <a:pt x="312" y="518"/>
                </a:lnTo>
                <a:lnTo>
                  <a:pt x="316" y="518"/>
                </a:lnTo>
                <a:lnTo>
                  <a:pt x="320" y="518"/>
                </a:lnTo>
                <a:lnTo>
                  <a:pt x="324" y="518"/>
                </a:lnTo>
                <a:lnTo>
                  <a:pt x="324" y="514"/>
                </a:lnTo>
                <a:lnTo>
                  <a:pt x="320" y="514"/>
                </a:lnTo>
                <a:lnTo>
                  <a:pt x="320" y="518"/>
                </a:lnTo>
                <a:lnTo>
                  <a:pt x="316" y="518"/>
                </a:lnTo>
                <a:lnTo>
                  <a:pt x="316" y="514"/>
                </a:lnTo>
                <a:lnTo>
                  <a:pt x="320" y="514"/>
                </a:lnTo>
                <a:lnTo>
                  <a:pt x="316" y="514"/>
                </a:lnTo>
                <a:lnTo>
                  <a:pt x="312" y="514"/>
                </a:lnTo>
                <a:lnTo>
                  <a:pt x="312" y="512"/>
                </a:lnTo>
                <a:lnTo>
                  <a:pt x="316" y="512"/>
                </a:lnTo>
                <a:lnTo>
                  <a:pt x="320" y="512"/>
                </a:lnTo>
                <a:lnTo>
                  <a:pt x="316" y="512"/>
                </a:lnTo>
                <a:lnTo>
                  <a:pt x="320" y="512"/>
                </a:lnTo>
                <a:lnTo>
                  <a:pt x="320" y="514"/>
                </a:lnTo>
                <a:lnTo>
                  <a:pt x="324" y="514"/>
                </a:lnTo>
                <a:lnTo>
                  <a:pt x="324" y="518"/>
                </a:lnTo>
                <a:lnTo>
                  <a:pt x="328" y="518"/>
                </a:lnTo>
                <a:lnTo>
                  <a:pt x="332" y="518"/>
                </a:lnTo>
                <a:lnTo>
                  <a:pt x="328" y="518"/>
                </a:lnTo>
                <a:lnTo>
                  <a:pt x="324" y="514"/>
                </a:lnTo>
                <a:lnTo>
                  <a:pt x="324" y="512"/>
                </a:lnTo>
                <a:lnTo>
                  <a:pt x="320" y="512"/>
                </a:lnTo>
                <a:lnTo>
                  <a:pt x="324" y="508"/>
                </a:lnTo>
                <a:lnTo>
                  <a:pt x="320" y="508"/>
                </a:lnTo>
                <a:lnTo>
                  <a:pt x="320" y="512"/>
                </a:lnTo>
                <a:lnTo>
                  <a:pt x="316" y="512"/>
                </a:lnTo>
                <a:lnTo>
                  <a:pt x="316" y="508"/>
                </a:lnTo>
                <a:lnTo>
                  <a:pt x="316" y="504"/>
                </a:lnTo>
                <a:lnTo>
                  <a:pt x="312" y="504"/>
                </a:lnTo>
                <a:lnTo>
                  <a:pt x="312" y="500"/>
                </a:lnTo>
                <a:lnTo>
                  <a:pt x="312" y="504"/>
                </a:lnTo>
                <a:lnTo>
                  <a:pt x="316" y="508"/>
                </a:lnTo>
                <a:lnTo>
                  <a:pt x="316" y="512"/>
                </a:lnTo>
                <a:lnTo>
                  <a:pt x="312" y="512"/>
                </a:lnTo>
                <a:lnTo>
                  <a:pt x="308" y="512"/>
                </a:lnTo>
                <a:lnTo>
                  <a:pt x="308" y="514"/>
                </a:lnTo>
                <a:lnTo>
                  <a:pt x="308" y="512"/>
                </a:lnTo>
                <a:lnTo>
                  <a:pt x="308" y="508"/>
                </a:lnTo>
                <a:lnTo>
                  <a:pt x="308" y="512"/>
                </a:lnTo>
                <a:lnTo>
                  <a:pt x="306" y="512"/>
                </a:lnTo>
                <a:lnTo>
                  <a:pt x="306" y="514"/>
                </a:lnTo>
                <a:lnTo>
                  <a:pt x="302" y="518"/>
                </a:lnTo>
                <a:lnTo>
                  <a:pt x="302" y="522"/>
                </a:lnTo>
                <a:lnTo>
                  <a:pt x="298" y="522"/>
                </a:lnTo>
                <a:lnTo>
                  <a:pt x="298" y="518"/>
                </a:lnTo>
                <a:lnTo>
                  <a:pt x="294" y="518"/>
                </a:lnTo>
                <a:lnTo>
                  <a:pt x="294" y="514"/>
                </a:lnTo>
                <a:lnTo>
                  <a:pt x="294" y="512"/>
                </a:lnTo>
                <a:lnTo>
                  <a:pt x="298" y="508"/>
                </a:lnTo>
                <a:lnTo>
                  <a:pt x="302" y="508"/>
                </a:lnTo>
                <a:lnTo>
                  <a:pt x="306" y="508"/>
                </a:lnTo>
                <a:lnTo>
                  <a:pt x="306" y="504"/>
                </a:lnTo>
                <a:lnTo>
                  <a:pt x="308" y="504"/>
                </a:lnTo>
                <a:lnTo>
                  <a:pt x="306" y="504"/>
                </a:lnTo>
                <a:lnTo>
                  <a:pt x="302" y="508"/>
                </a:lnTo>
                <a:lnTo>
                  <a:pt x="302" y="504"/>
                </a:lnTo>
                <a:lnTo>
                  <a:pt x="298" y="508"/>
                </a:lnTo>
                <a:lnTo>
                  <a:pt x="294" y="508"/>
                </a:lnTo>
                <a:lnTo>
                  <a:pt x="298" y="508"/>
                </a:lnTo>
                <a:lnTo>
                  <a:pt x="294" y="508"/>
                </a:lnTo>
                <a:lnTo>
                  <a:pt x="294" y="504"/>
                </a:lnTo>
                <a:lnTo>
                  <a:pt x="298" y="504"/>
                </a:lnTo>
                <a:lnTo>
                  <a:pt x="294" y="504"/>
                </a:lnTo>
                <a:lnTo>
                  <a:pt x="294" y="500"/>
                </a:lnTo>
                <a:lnTo>
                  <a:pt x="294" y="496"/>
                </a:lnTo>
                <a:lnTo>
                  <a:pt x="294" y="500"/>
                </a:lnTo>
                <a:lnTo>
                  <a:pt x="290" y="500"/>
                </a:lnTo>
                <a:lnTo>
                  <a:pt x="294" y="500"/>
                </a:lnTo>
                <a:lnTo>
                  <a:pt x="294" y="496"/>
                </a:lnTo>
                <a:lnTo>
                  <a:pt x="290" y="496"/>
                </a:lnTo>
                <a:lnTo>
                  <a:pt x="290" y="500"/>
                </a:lnTo>
                <a:lnTo>
                  <a:pt x="290" y="496"/>
                </a:lnTo>
                <a:lnTo>
                  <a:pt x="294" y="492"/>
                </a:lnTo>
                <a:lnTo>
                  <a:pt x="298" y="492"/>
                </a:lnTo>
                <a:lnTo>
                  <a:pt x="298" y="488"/>
                </a:lnTo>
                <a:lnTo>
                  <a:pt x="302" y="488"/>
                </a:lnTo>
                <a:lnTo>
                  <a:pt x="298" y="488"/>
                </a:lnTo>
                <a:lnTo>
                  <a:pt x="302" y="488"/>
                </a:lnTo>
                <a:lnTo>
                  <a:pt x="302" y="484"/>
                </a:lnTo>
                <a:lnTo>
                  <a:pt x="306" y="484"/>
                </a:lnTo>
                <a:lnTo>
                  <a:pt x="308" y="484"/>
                </a:lnTo>
                <a:lnTo>
                  <a:pt x="312" y="484"/>
                </a:lnTo>
                <a:lnTo>
                  <a:pt x="312" y="488"/>
                </a:lnTo>
                <a:lnTo>
                  <a:pt x="316" y="488"/>
                </a:lnTo>
                <a:lnTo>
                  <a:pt x="316" y="484"/>
                </a:lnTo>
                <a:lnTo>
                  <a:pt x="312" y="484"/>
                </a:lnTo>
                <a:lnTo>
                  <a:pt x="308" y="484"/>
                </a:lnTo>
                <a:lnTo>
                  <a:pt x="306" y="484"/>
                </a:lnTo>
                <a:lnTo>
                  <a:pt x="302" y="484"/>
                </a:lnTo>
                <a:lnTo>
                  <a:pt x="298" y="488"/>
                </a:lnTo>
                <a:lnTo>
                  <a:pt x="298" y="492"/>
                </a:lnTo>
                <a:lnTo>
                  <a:pt x="294" y="492"/>
                </a:lnTo>
                <a:lnTo>
                  <a:pt x="290" y="492"/>
                </a:lnTo>
                <a:lnTo>
                  <a:pt x="290" y="496"/>
                </a:lnTo>
                <a:lnTo>
                  <a:pt x="286" y="492"/>
                </a:lnTo>
                <a:lnTo>
                  <a:pt x="290" y="488"/>
                </a:lnTo>
                <a:lnTo>
                  <a:pt x="286" y="488"/>
                </a:lnTo>
                <a:lnTo>
                  <a:pt x="286" y="492"/>
                </a:lnTo>
                <a:lnTo>
                  <a:pt x="286" y="488"/>
                </a:lnTo>
                <a:lnTo>
                  <a:pt x="286" y="484"/>
                </a:lnTo>
                <a:lnTo>
                  <a:pt x="286" y="488"/>
                </a:lnTo>
                <a:lnTo>
                  <a:pt x="282" y="488"/>
                </a:lnTo>
                <a:lnTo>
                  <a:pt x="278" y="488"/>
                </a:lnTo>
                <a:lnTo>
                  <a:pt x="278" y="484"/>
                </a:lnTo>
                <a:lnTo>
                  <a:pt x="282" y="484"/>
                </a:lnTo>
                <a:lnTo>
                  <a:pt x="278" y="484"/>
                </a:lnTo>
                <a:lnTo>
                  <a:pt x="282" y="484"/>
                </a:lnTo>
                <a:lnTo>
                  <a:pt x="282" y="482"/>
                </a:lnTo>
                <a:lnTo>
                  <a:pt x="286" y="482"/>
                </a:lnTo>
                <a:lnTo>
                  <a:pt x="290" y="482"/>
                </a:lnTo>
                <a:lnTo>
                  <a:pt x="294" y="482"/>
                </a:lnTo>
                <a:lnTo>
                  <a:pt x="298" y="482"/>
                </a:lnTo>
                <a:lnTo>
                  <a:pt x="298" y="478"/>
                </a:lnTo>
                <a:lnTo>
                  <a:pt x="294" y="482"/>
                </a:lnTo>
                <a:lnTo>
                  <a:pt x="290" y="482"/>
                </a:lnTo>
                <a:lnTo>
                  <a:pt x="286" y="482"/>
                </a:lnTo>
                <a:lnTo>
                  <a:pt x="282" y="482"/>
                </a:lnTo>
                <a:lnTo>
                  <a:pt x="278" y="484"/>
                </a:lnTo>
                <a:lnTo>
                  <a:pt x="278" y="482"/>
                </a:lnTo>
                <a:lnTo>
                  <a:pt x="282" y="482"/>
                </a:lnTo>
                <a:lnTo>
                  <a:pt x="282" y="478"/>
                </a:lnTo>
                <a:lnTo>
                  <a:pt x="282" y="482"/>
                </a:lnTo>
                <a:lnTo>
                  <a:pt x="278" y="482"/>
                </a:lnTo>
                <a:lnTo>
                  <a:pt x="276" y="482"/>
                </a:lnTo>
                <a:lnTo>
                  <a:pt x="278" y="482"/>
                </a:lnTo>
                <a:lnTo>
                  <a:pt x="278" y="478"/>
                </a:lnTo>
                <a:lnTo>
                  <a:pt x="278" y="482"/>
                </a:lnTo>
                <a:lnTo>
                  <a:pt x="278" y="478"/>
                </a:lnTo>
                <a:lnTo>
                  <a:pt x="276" y="478"/>
                </a:lnTo>
                <a:lnTo>
                  <a:pt x="278" y="478"/>
                </a:lnTo>
                <a:lnTo>
                  <a:pt x="282" y="478"/>
                </a:lnTo>
                <a:lnTo>
                  <a:pt x="282" y="474"/>
                </a:lnTo>
                <a:lnTo>
                  <a:pt x="286" y="474"/>
                </a:lnTo>
                <a:lnTo>
                  <a:pt x="286" y="470"/>
                </a:lnTo>
                <a:lnTo>
                  <a:pt x="290" y="470"/>
                </a:lnTo>
                <a:lnTo>
                  <a:pt x="294" y="470"/>
                </a:lnTo>
                <a:lnTo>
                  <a:pt x="294" y="466"/>
                </a:lnTo>
                <a:lnTo>
                  <a:pt x="298" y="466"/>
                </a:lnTo>
                <a:lnTo>
                  <a:pt x="298" y="462"/>
                </a:lnTo>
                <a:lnTo>
                  <a:pt x="302" y="462"/>
                </a:lnTo>
                <a:lnTo>
                  <a:pt x="306" y="462"/>
                </a:lnTo>
                <a:lnTo>
                  <a:pt x="306" y="458"/>
                </a:lnTo>
                <a:lnTo>
                  <a:pt x="308" y="458"/>
                </a:lnTo>
                <a:lnTo>
                  <a:pt x="312" y="458"/>
                </a:lnTo>
                <a:lnTo>
                  <a:pt x="316" y="458"/>
                </a:lnTo>
                <a:lnTo>
                  <a:pt x="320" y="458"/>
                </a:lnTo>
                <a:lnTo>
                  <a:pt x="316" y="458"/>
                </a:lnTo>
                <a:lnTo>
                  <a:pt x="312" y="458"/>
                </a:lnTo>
                <a:lnTo>
                  <a:pt x="308" y="458"/>
                </a:lnTo>
                <a:lnTo>
                  <a:pt x="312" y="458"/>
                </a:lnTo>
                <a:lnTo>
                  <a:pt x="312" y="456"/>
                </a:lnTo>
                <a:lnTo>
                  <a:pt x="316" y="456"/>
                </a:lnTo>
                <a:lnTo>
                  <a:pt x="320" y="456"/>
                </a:lnTo>
                <a:lnTo>
                  <a:pt x="324" y="456"/>
                </a:lnTo>
                <a:lnTo>
                  <a:pt x="320" y="456"/>
                </a:lnTo>
                <a:lnTo>
                  <a:pt x="316" y="456"/>
                </a:lnTo>
                <a:lnTo>
                  <a:pt x="320" y="456"/>
                </a:lnTo>
                <a:lnTo>
                  <a:pt x="316" y="456"/>
                </a:lnTo>
                <a:lnTo>
                  <a:pt x="312" y="456"/>
                </a:lnTo>
                <a:lnTo>
                  <a:pt x="308" y="456"/>
                </a:lnTo>
                <a:lnTo>
                  <a:pt x="308" y="458"/>
                </a:lnTo>
                <a:lnTo>
                  <a:pt x="306" y="458"/>
                </a:lnTo>
                <a:lnTo>
                  <a:pt x="302" y="458"/>
                </a:lnTo>
                <a:lnTo>
                  <a:pt x="302" y="462"/>
                </a:lnTo>
                <a:lnTo>
                  <a:pt x="298" y="462"/>
                </a:lnTo>
                <a:lnTo>
                  <a:pt x="298" y="466"/>
                </a:lnTo>
                <a:lnTo>
                  <a:pt x="294" y="466"/>
                </a:lnTo>
                <a:lnTo>
                  <a:pt x="290" y="470"/>
                </a:lnTo>
                <a:lnTo>
                  <a:pt x="286" y="470"/>
                </a:lnTo>
                <a:lnTo>
                  <a:pt x="286" y="474"/>
                </a:lnTo>
                <a:lnTo>
                  <a:pt x="282" y="474"/>
                </a:lnTo>
                <a:lnTo>
                  <a:pt x="278" y="478"/>
                </a:lnTo>
                <a:lnTo>
                  <a:pt x="276" y="478"/>
                </a:lnTo>
                <a:lnTo>
                  <a:pt x="276" y="474"/>
                </a:lnTo>
                <a:lnTo>
                  <a:pt x="278" y="474"/>
                </a:lnTo>
                <a:lnTo>
                  <a:pt x="276" y="474"/>
                </a:lnTo>
                <a:lnTo>
                  <a:pt x="272" y="474"/>
                </a:lnTo>
                <a:lnTo>
                  <a:pt x="272" y="470"/>
                </a:lnTo>
                <a:lnTo>
                  <a:pt x="272" y="466"/>
                </a:lnTo>
                <a:lnTo>
                  <a:pt x="276" y="466"/>
                </a:lnTo>
                <a:lnTo>
                  <a:pt x="278" y="466"/>
                </a:lnTo>
                <a:lnTo>
                  <a:pt x="282" y="466"/>
                </a:lnTo>
                <a:lnTo>
                  <a:pt x="286" y="466"/>
                </a:lnTo>
                <a:lnTo>
                  <a:pt x="290" y="466"/>
                </a:lnTo>
                <a:lnTo>
                  <a:pt x="286" y="466"/>
                </a:lnTo>
                <a:lnTo>
                  <a:pt x="282" y="466"/>
                </a:lnTo>
                <a:lnTo>
                  <a:pt x="278" y="466"/>
                </a:lnTo>
                <a:lnTo>
                  <a:pt x="276" y="466"/>
                </a:lnTo>
                <a:lnTo>
                  <a:pt x="276" y="462"/>
                </a:lnTo>
                <a:lnTo>
                  <a:pt x="278" y="462"/>
                </a:lnTo>
                <a:lnTo>
                  <a:pt x="282" y="462"/>
                </a:lnTo>
                <a:lnTo>
                  <a:pt x="286" y="462"/>
                </a:lnTo>
                <a:lnTo>
                  <a:pt x="282" y="462"/>
                </a:lnTo>
                <a:lnTo>
                  <a:pt x="278" y="462"/>
                </a:lnTo>
                <a:lnTo>
                  <a:pt x="282" y="462"/>
                </a:lnTo>
                <a:lnTo>
                  <a:pt x="282" y="458"/>
                </a:lnTo>
                <a:lnTo>
                  <a:pt x="282" y="462"/>
                </a:lnTo>
                <a:lnTo>
                  <a:pt x="278" y="462"/>
                </a:lnTo>
                <a:lnTo>
                  <a:pt x="282" y="462"/>
                </a:lnTo>
                <a:lnTo>
                  <a:pt x="282" y="458"/>
                </a:lnTo>
                <a:lnTo>
                  <a:pt x="286" y="458"/>
                </a:lnTo>
                <a:lnTo>
                  <a:pt x="290" y="458"/>
                </a:lnTo>
                <a:lnTo>
                  <a:pt x="294" y="458"/>
                </a:lnTo>
                <a:lnTo>
                  <a:pt x="290" y="458"/>
                </a:lnTo>
                <a:lnTo>
                  <a:pt x="286" y="458"/>
                </a:lnTo>
                <a:lnTo>
                  <a:pt x="282" y="458"/>
                </a:lnTo>
                <a:lnTo>
                  <a:pt x="278" y="458"/>
                </a:lnTo>
                <a:lnTo>
                  <a:pt x="276" y="458"/>
                </a:lnTo>
                <a:lnTo>
                  <a:pt x="272" y="458"/>
                </a:lnTo>
                <a:lnTo>
                  <a:pt x="272" y="456"/>
                </a:lnTo>
                <a:lnTo>
                  <a:pt x="276" y="456"/>
                </a:lnTo>
                <a:lnTo>
                  <a:pt x="278" y="456"/>
                </a:lnTo>
                <a:lnTo>
                  <a:pt x="276" y="456"/>
                </a:lnTo>
                <a:lnTo>
                  <a:pt x="272" y="456"/>
                </a:lnTo>
                <a:lnTo>
                  <a:pt x="276" y="456"/>
                </a:lnTo>
                <a:lnTo>
                  <a:pt x="276" y="452"/>
                </a:lnTo>
                <a:lnTo>
                  <a:pt x="272" y="456"/>
                </a:lnTo>
                <a:lnTo>
                  <a:pt x="268" y="456"/>
                </a:lnTo>
                <a:lnTo>
                  <a:pt x="268" y="452"/>
                </a:lnTo>
                <a:lnTo>
                  <a:pt x="272" y="452"/>
                </a:lnTo>
                <a:lnTo>
                  <a:pt x="276" y="452"/>
                </a:lnTo>
                <a:lnTo>
                  <a:pt x="276" y="448"/>
                </a:lnTo>
                <a:lnTo>
                  <a:pt x="278" y="448"/>
                </a:lnTo>
                <a:lnTo>
                  <a:pt x="282" y="448"/>
                </a:lnTo>
                <a:lnTo>
                  <a:pt x="286" y="448"/>
                </a:lnTo>
                <a:lnTo>
                  <a:pt x="290" y="448"/>
                </a:lnTo>
                <a:lnTo>
                  <a:pt x="294" y="448"/>
                </a:lnTo>
                <a:lnTo>
                  <a:pt x="298" y="448"/>
                </a:lnTo>
                <a:lnTo>
                  <a:pt x="302" y="448"/>
                </a:lnTo>
                <a:lnTo>
                  <a:pt x="306" y="448"/>
                </a:lnTo>
                <a:lnTo>
                  <a:pt x="306" y="452"/>
                </a:lnTo>
                <a:lnTo>
                  <a:pt x="308" y="452"/>
                </a:lnTo>
                <a:lnTo>
                  <a:pt x="312" y="452"/>
                </a:lnTo>
                <a:lnTo>
                  <a:pt x="316" y="452"/>
                </a:lnTo>
                <a:lnTo>
                  <a:pt x="320" y="452"/>
                </a:lnTo>
                <a:lnTo>
                  <a:pt x="316" y="452"/>
                </a:lnTo>
                <a:lnTo>
                  <a:pt x="312" y="452"/>
                </a:lnTo>
                <a:lnTo>
                  <a:pt x="308" y="452"/>
                </a:lnTo>
                <a:lnTo>
                  <a:pt x="306" y="448"/>
                </a:lnTo>
                <a:lnTo>
                  <a:pt x="302" y="448"/>
                </a:lnTo>
                <a:lnTo>
                  <a:pt x="306" y="448"/>
                </a:lnTo>
                <a:lnTo>
                  <a:pt x="308" y="444"/>
                </a:lnTo>
                <a:lnTo>
                  <a:pt x="306" y="444"/>
                </a:lnTo>
                <a:lnTo>
                  <a:pt x="302" y="448"/>
                </a:lnTo>
                <a:lnTo>
                  <a:pt x="298" y="448"/>
                </a:lnTo>
                <a:lnTo>
                  <a:pt x="294" y="448"/>
                </a:lnTo>
                <a:lnTo>
                  <a:pt x="294" y="444"/>
                </a:lnTo>
                <a:lnTo>
                  <a:pt x="286" y="448"/>
                </a:lnTo>
                <a:lnTo>
                  <a:pt x="282" y="448"/>
                </a:lnTo>
                <a:lnTo>
                  <a:pt x="278" y="448"/>
                </a:lnTo>
                <a:lnTo>
                  <a:pt x="276" y="448"/>
                </a:lnTo>
                <a:lnTo>
                  <a:pt x="272" y="452"/>
                </a:lnTo>
                <a:lnTo>
                  <a:pt x="272" y="448"/>
                </a:lnTo>
                <a:lnTo>
                  <a:pt x="272" y="444"/>
                </a:lnTo>
                <a:lnTo>
                  <a:pt x="276" y="444"/>
                </a:lnTo>
                <a:lnTo>
                  <a:pt x="278" y="440"/>
                </a:lnTo>
                <a:lnTo>
                  <a:pt x="282" y="440"/>
                </a:lnTo>
                <a:lnTo>
                  <a:pt x="278" y="440"/>
                </a:lnTo>
                <a:lnTo>
                  <a:pt x="282" y="440"/>
                </a:lnTo>
                <a:lnTo>
                  <a:pt x="282" y="436"/>
                </a:lnTo>
                <a:lnTo>
                  <a:pt x="286" y="436"/>
                </a:lnTo>
                <a:lnTo>
                  <a:pt x="290" y="436"/>
                </a:lnTo>
                <a:lnTo>
                  <a:pt x="286" y="436"/>
                </a:lnTo>
                <a:lnTo>
                  <a:pt x="290" y="436"/>
                </a:lnTo>
                <a:lnTo>
                  <a:pt x="294" y="436"/>
                </a:lnTo>
                <a:lnTo>
                  <a:pt x="298" y="436"/>
                </a:lnTo>
                <a:lnTo>
                  <a:pt x="298" y="440"/>
                </a:lnTo>
                <a:lnTo>
                  <a:pt x="302" y="440"/>
                </a:lnTo>
                <a:lnTo>
                  <a:pt x="306" y="440"/>
                </a:lnTo>
                <a:lnTo>
                  <a:pt x="308" y="440"/>
                </a:lnTo>
                <a:lnTo>
                  <a:pt x="312" y="440"/>
                </a:lnTo>
                <a:lnTo>
                  <a:pt x="312" y="444"/>
                </a:lnTo>
                <a:lnTo>
                  <a:pt x="316" y="444"/>
                </a:lnTo>
                <a:lnTo>
                  <a:pt x="320" y="444"/>
                </a:lnTo>
                <a:lnTo>
                  <a:pt x="324" y="444"/>
                </a:lnTo>
                <a:lnTo>
                  <a:pt x="320" y="444"/>
                </a:lnTo>
                <a:lnTo>
                  <a:pt x="316" y="444"/>
                </a:lnTo>
                <a:lnTo>
                  <a:pt x="316" y="440"/>
                </a:lnTo>
                <a:lnTo>
                  <a:pt x="312" y="440"/>
                </a:lnTo>
                <a:lnTo>
                  <a:pt x="316" y="440"/>
                </a:lnTo>
                <a:lnTo>
                  <a:pt x="320" y="440"/>
                </a:lnTo>
                <a:lnTo>
                  <a:pt x="320" y="436"/>
                </a:lnTo>
                <a:lnTo>
                  <a:pt x="324" y="436"/>
                </a:lnTo>
                <a:lnTo>
                  <a:pt x="324" y="440"/>
                </a:lnTo>
                <a:lnTo>
                  <a:pt x="324" y="436"/>
                </a:lnTo>
                <a:lnTo>
                  <a:pt x="320" y="436"/>
                </a:lnTo>
                <a:lnTo>
                  <a:pt x="316" y="436"/>
                </a:lnTo>
                <a:lnTo>
                  <a:pt x="316" y="440"/>
                </a:lnTo>
                <a:lnTo>
                  <a:pt x="312" y="440"/>
                </a:lnTo>
                <a:lnTo>
                  <a:pt x="308" y="440"/>
                </a:lnTo>
                <a:lnTo>
                  <a:pt x="308" y="436"/>
                </a:lnTo>
                <a:lnTo>
                  <a:pt x="312" y="436"/>
                </a:lnTo>
                <a:lnTo>
                  <a:pt x="316" y="436"/>
                </a:lnTo>
                <a:lnTo>
                  <a:pt x="320" y="436"/>
                </a:lnTo>
                <a:lnTo>
                  <a:pt x="320" y="432"/>
                </a:lnTo>
                <a:lnTo>
                  <a:pt x="312" y="432"/>
                </a:lnTo>
                <a:lnTo>
                  <a:pt x="316" y="432"/>
                </a:lnTo>
                <a:lnTo>
                  <a:pt x="316" y="436"/>
                </a:lnTo>
                <a:lnTo>
                  <a:pt x="312" y="436"/>
                </a:lnTo>
                <a:lnTo>
                  <a:pt x="308" y="436"/>
                </a:lnTo>
                <a:lnTo>
                  <a:pt x="306" y="432"/>
                </a:lnTo>
                <a:lnTo>
                  <a:pt x="308" y="432"/>
                </a:lnTo>
                <a:lnTo>
                  <a:pt x="312" y="432"/>
                </a:lnTo>
                <a:lnTo>
                  <a:pt x="308" y="432"/>
                </a:lnTo>
                <a:lnTo>
                  <a:pt x="306" y="432"/>
                </a:lnTo>
                <a:lnTo>
                  <a:pt x="302" y="432"/>
                </a:lnTo>
                <a:lnTo>
                  <a:pt x="306" y="432"/>
                </a:lnTo>
                <a:lnTo>
                  <a:pt x="306" y="436"/>
                </a:lnTo>
                <a:lnTo>
                  <a:pt x="302" y="436"/>
                </a:lnTo>
                <a:lnTo>
                  <a:pt x="306" y="436"/>
                </a:lnTo>
                <a:lnTo>
                  <a:pt x="302" y="436"/>
                </a:lnTo>
                <a:lnTo>
                  <a:pt x="298" y="436"/>
                </a:lnTo>
                <a:lnTo>
                  <a:pt x="302" y="436"/>
                </a:lnTo>
                <a:lnTo>
                  <a:pt x="298" y="436"/>
                </a:lnTo>
                <a:lnTo>
                  <a:pt x="294" y="436"/>
                </a:lnTo>
                <a:lnTo>
                  <a:pt x="290" y="436"/>
                </a:lnTo>
                <a:lnTo>
                  <a:pt x="294" y="432"/>
                </a:lnTo>
                <a:lnTo>
                  <a:pt x="298" y="432"/>
                </a:lnTo>
                <a:lnTo>
                  <a:pt x="302" y="432"/>
                </a:lnTo>
                <a:lnTo>
                  <a:pt x="298" y="432"/>
                </a:lnTo>
                <a:lnTo>
                  <a:pt x="294" y="432"/>
                </a:lnTo>
                <a:lnTo>
                  <a:pt x="290" y="432"/>
                </a:lnTo>
                <a:lnTo>
                  <a:pt x="290" y="436"/>
                </a:lnTo>
                <a:lnTo>
                  <a:pt x="286" y="436"/>
                </a:lnTo>
                <a:lnTo>
                  <a:pt x="282" y="436"/>
                </a:lnTo>
                <a:lnTo>
                  <a:pt x="278" y="440"/>
                </a:lnTo>
                <a:lnTo>
                  <a:pt x="276" y="444"/>
                </a:lnTo>
                <a:lnTo>
                  <a:pt x="272" y="444"/>
                </a:lnTo>
                <a:lnTo>
                  <a:pt x="272" y="440"/>
                </a:lnTo>
                <a:lnTo>
                  <a:pt x="276" y="440"/>
                </a:lnTo>
                <a:lnTo>
                  <a:pt x="276" y="436"/>
                </a:lnTo>
                <a:lnTo>
                  <a:pt x="272" y="436"/>
                </a:lnTo>
                <a:lnTo>
                  <a:pt x="276" y="432"/>
                </a:lnTo>
                <a:lnTo>
                  <a:pt x="276" y="436"/>
                </a:lnTo>
                <a:lnTo>
                  <a:pt x="278" y="436"/>
                </a:lnTo>
                <a:lnTo>
                  <a:pt x="276" y="436"/>
                </a:lnTo>
                <a:lnTo>
                  <a:pt x="276" y="432"/>
                </a:lnTo>
                <a:lnTo>
                  <a:pt x="278" y="432"/>
                </a:lnTo>
                <a:lnTo>
                  <a:pt x="278" y="436"/>
                </a:lnTo>
                <a:lnTo>
                  <a:pt x="278" y="432"/>
                </a:lnTo>
                <a:lnTo>
                  <a:pt x="282" y="432"/>
                </a:lnTo>
                <a:lnTo>
                  <a:pt x="278" y="432"/>
                </a:lnTo>
                <a:lnTo>
                  <a:pt x="282" y="432"/>
                </a:lnTo>
                <a:lnTo>
                  <a:pt x="282" y="428"/>
                </a:lnTo>
                <a:lnTo>
                  <a:pt x="278" y="432"/>
                </a:lnTo>
                <a:lnTo>
                  <a:pt x="278" y="428"/>
                </a:lnTo>
                <a:lnTo>
                  <a:pt x="282" y="428"/>
                </a:lnTo>
                <a:lnTo>
                  <a:pt x="286" y="432"/>
                </a:lnTo>
                <a:lnTo>
                  <a:pt x="290" y="432"/>
                </a:lnTo>
                <a:lnTo>
                  <a:pt x="294" y="432"/>
                </a:lnTo>
                <a:lnTo>
                  <a:pt x="290" y="432"/>
                </a:lnTo>
                <a:lnTo>
                  <a:pt x="286" y="432"/>
                </a:lnTo>
                <a:lnTo>
                  <a:pt x="286" y="428"/>
                </a:lnTo>
                <a:lnTo>
                  <a:pt x="282" y="428"/>
                </a:lnTo>
                <a:lnTo>
                  <a:pt x="278" y="428"/>
                </a:lnTo>
                <a:lnTo>
                  <a:pt x="276" y="426"/>
                </a:lnTo>
                <a:lnTo>
                  <a:pt x="278" y="426"/>
                </a:lnTo>
                <a:lnTo>
                  <a:pt x="282" y="426"/>
                </a:lnTo>
                <a:lnTo>
                  <a:pt x="286" y="428"/>
                </a:lnTo>
                <a:lnTo>
                  <a:pt x="290" y="428"/>
                </a:lnTo>
                <a:lnTo>
                  <a:pt x="286" y="428"/>
                </a:lnTo>
                <a:lnTo>
                  <a:pt x="286" y="426"/>
                </a:lnTo>
                <a:lnTo>
                  <a:pt x="290" y="426"/>
                </a:lnTo>
                <a:lnTo>
                  <a:pt x="290" y="428"/>
                </a:lnTo>
                <a:lnTo>
                  <a:pt x="294" y="428"/>
                </a:lnTo>
                <a:lnTo>
                  <a:pt x="298" y="428"/>
                </a:lnTo>
                <a:lnTo>
                  <a:pt x="302" y="428"/>
                </a:lnTo>
                <a:lnTo>
                  <a:pt x="306" y="428"/>
                </a:lnTo>
                <a:lnTo>
                  <a:pt x="308" y="428"/>
                </a:lnTo>
                <a:lnTo>
                  <a:pt x="316" y="432"/>
                </a:lnTo>
                <a:lnTo>
                  <a:pt x="320" y="432"/>
                </a:lnTo>
                <a:lnTo>
                  <a:pt x="324" y="432"/>
                </a:lnTo>
                <a:lnTo>
                  <a:pt x="320" y="432"/>
                </a:lnTo>
                <a:lnTo>
                  <a:pt x="316" y="432"/>
                </a:lnTo>
                <a:lnTo>
                  <a:pt x="316" y="428"/>
                </a:lnTo>
                <a:lnTo>
                  <a:pt x="312" y="428"/>
                </a:lnTo>
                <a:lnTo>
                  <a:pt x="308" y="428"/>
                </a:lnTo>
                <a:lnTo>
                  <a:pt x="306" y="426"/>
                </a:lnTo>
                <a:lnTo>
                  <a:pt x="308" y="426"/>
                </a:lnTo>
                <a:lnTo>
                  <a:pt x="312" y="426"/>
                </a:lnTo>
                <a:lnTo>
                  <a:pt x="308" y="426"/>
                </a:lnTo>
                <a:lnTo>
                  <a:pt x="308" y="422"/>
                </a:lnTo>
                <a:lnTo>
                  <a:pt x="312" y="418"/>
                </a:lnTo>
                <a:lnTo>
                  <a:pt x="308" y="422"/>
                </a:lnTo>
                <a:lnTo>
                  <a:pt x="306" y="422"/>
                </a:lnTo>
                <a:lnTo>
                  <a:pt x="302" y="422"/>
                </a:lnTo>
                <a:lnTo>
                  <a:pt x="306" y="422"/>
                </a:lnTo>
                <a:lnTo>
                  <a:pt x="308" y="422"/>
                </a:lnTo>
                <a:lnTo>
                  <a:pt x="306" y="426"/>
                </a:lnTo>
                <a:lnTo>
                  <a:pt x="302" y="426"/>
                </a:lnTo>
                <a:lnTo>
                  <a:pt x="298" y="426"/>
                </a:lnTo>
                <a:lnTo>
                  <a:pt x="294" y="426"/>
                </a:lnTo>
                <a:lnTo>
                  <a:pt x="290" y="426"/>
                </a:lnTo>
                <a:lnTo>
                  <a:pt x="286" y="426"/>
                </a:lnTo>
                <a:lnTo>
                  <a:pt x="282" y="426"/>
                </a:lnTo>
                <a:lnTo>
                  <a:pt x="282" y="422"/>
                </a:lnTo>
                <a:lnTo>
                  <a:pt x="286" y="422"/>
                </a:lnTo>
                <a:lnTo>
                  <a:pt x="282" y="422"/>
                </a:lnTo>
                <a:lnTo>
                  <a:pt x="282" y="426"/>
                </a:lnTo>
                <a:lnTo>
                  <a:pt x="278" y="426"/>
                </a:lnTo>
                <a:lnTo>
                  <a:pt x="278" y="422"/>
                </a:lnTo>
                <a:lnTo>
                  <a:pt x="278" y="426"/>
                </a:lnTo>
                <a:lnTo>
                  <a:pt x="276" y="426"/>
                </a:lnTo>
                <a:lnTo>
                  <a:pt x="276" y="422"/>
                </a:lnTo>
                <a:lnTo>
                  <a:pt x="278" y="422"/>
                </a:lnTo>
                <a:lnTo>
                  <a:pt x="282" y="422"/>
                </a:lnTo>
                <a:lnTo>
                  <a:pt x="286" y="418"/>
                </a:lnTo>
                <a:lnTo>
                  <a:pt x="290" y="418"/>
                </a:lnTo>
                <a:lnTo>
                  <a:pt x="294" y="418"/>
                </a:lnTo>
                <a:lnTo>
                  <a:pt x="298" y="418"/>
                </a:lnTo>
                <a:lnTo>
                  <a:pt x="302" y="418"/>
                </a:lnTo>
                <a:lnTo>
                  <a:pt x="306" y="418"/>
                </a:lnTo>
                <a:lnTo>
                  <a:pt x="308" y="418"/>
                </a:lnTo>
                <a:lnTo>
                  <a:pt x="308" y="414"/>
                </a:lnTo>
                <a:lnTo>
                  <a:pt x="312" y="414"/>
                </a:lnTo>
                <a:lnTo>
                  <a:pt x="312" y="414"/>
                </a:lnTo>
                <a:lnTo>
                  <a:pt x="312" y="414"/>
                </a:lnTo>
                <a:close/>
                <a:moveTo>
                  <a:pt x="764" y="104"/>
                </a:moveTo>
                <a:lnTo>
                  <a:pt x="760" y="104"/>
                </a:lnTo>
                <a:lnTo>
                  <a:pt x="756" y="104"/>
                </a:lnTo>
                <a:lnTo>
                  <a:pt x="752" y="104"/>
                </a:lnTo>
                <a:lnTo>
                  <a:pt x="748" y="108"/>
                </a:lnTo>
                <a:lnTo>
                  <a:pt x="748" y="104"/>
                </a:lnTo>
                <a:lnTo>
                  <a:pt x="752" y="100"/>
                </a:lnTo>
                <a:lnTo>
                  <a:pt x="756" y="100"/>
                </a:lnTo>
                <a:lnTo>
                  <a:pt x="764" y="104"/>
                </a:lnTo>
                <a:lnTo>
                  <a:pt x="764" y="104"/>
                </a:lnTo>
                <a:lnTo>
                  <a:pt x="764" y="104"/>
                </a:lnTo>
                <a:close/>
                <a:moveTo>
                  <a:pt x="756" y="146"/>
                </a:moveTo>
                <a:lnTo>
                  <a:pt x="752" y="146"/>
                </a:lnTo>
                <a:lnTo>
                  <a:pt x="752" y="142"/>
                </a:lnTo>
                <a:lnTo>
                  <a:pt x="756" y="138"/>
                </a:lnTo>
                <a:lnTo>
                  <a:pt x="760" y="138"/>
                </a:lnTo>
                <a:lnTo>
                  <a:pt x="760" y="142"/>
                </a:lnTo>
                <a:lnTo>
                  <a:pt x="756" y="142"/>
                </a:lnTo>
                <a:lnTo>
                  <a:pt x="760" y="142"/>
                </a:lnTo>
                <a:lnTo>
                  <a:pt x="760" y="146"/>
                </a:lnTo>
                <a:lnTo>
                  <a:pt x="756" y="146"/>
                </a:lnTo>
                <a:lnTo>
                  <a:pt x="756" y="146"/>
                </a:lnTo>
                <a:lnTo>
                  <a:pt x="756" y="146"/>
                </a:lnTo>
                <a:close/>
                <a:moveTo>
                  <a:pt x="752" y="168"/>
                </a:moveTo>
                <a:lnTo>
                  <a:pt x="756" y="168"/>
                </a:lnTo>
                <a:lnTo>
                  <a:pt x="760" y="168"/>
                </a:lnTo>
                <a:lnTo>
                  <a:pt x="760" y="172"/>
                </a:lnTo>
                <a:lnTo>
                  <a:pt x="756" y="172"/>
                </a:lnTo>
                <a:lnTo>
                  <a:pt x="752" y="172"/>
                </a:lnTo>
                <a:lnTo>
                  <a:pt x="748" y="168"/>
                </a:lnTo>
                <a:lnTo>
                  <a:pt x="744" y="168"/>
                </a:lnTo>
                <a:lnTo>
                  <a:pt x="742" y="168"/>
                </a:lnTo>
                <a:lnTo>
                  <a:pt x="744" y="168"/>
                </a:lnTo>
                <a:lnTo>
                  <a:pt x="748" y="168"/>
                </a:lnTo>
                <a:lnTo>
                  <a:pt x="752" y="168"/>
                </a:lnTo>
                <a:lnTo>
                  <a:pt x="752" y="168"/>
                </a:lnTo>
                <a:lnTo>
                  <a:pt x="752" y="168"/>
                </a:lnTo>
                <a:close/>
                <a:moveTo>
                  <a:pt x="782" y="168"/>
                </a:moveTo>
                <a:lnTo>
                  <a:pt x="782" y="172"/>
                </a:lnTo>
                <a:lnTo>
                  <a:pt x="782" y="174"/>
                </a:lnTo>
                <a:lnTo>
                  <a:pt x="778" y="174"/>
                </a:lnTo>
                <a:lnTo>
                  <a:pt x="774" y="174"/>
                </a:lnTo>
                <a:lnTo>
                  <a:pt x="774" y="172"/>
                </a:lnTo>
                <a:lnTo>
                  <a:pt x="778" y="172"/>
                </a:lnTo>
                <a:lnTo>
                  <a:pt x="778" y="168"/>
                </a:lnTo>
                <a:lnTo>
                  <a:pt x="782" y="168"/>
                </a:lnTo>
                <a:lnTo>
                  <a:pt x="782" y="168"/>
                </a:lnTo>
                <a:lnTo>
                  <a:pt x="782" y="168"/>
                </a:lnTo>
                <a:close/>
                <a:moveTo>
                  <a:pt x="768" y="216"/>
                </a:moveTo>
                <a:lnTo>
                  <a:pt x="770" y="220"/>
                </a:lnTo>
                <a:lnTo>
                  <a:pt x="770" y="224"/>
                </a:lnTo>
                <a:lnTo>
                  <a:pt x="768" y="224"/>
                </a:lnTo>
                <a:lnTo>
                  <a:pt x="768" y="220"/>
                </a:lnTo>
                <a:lnTo>
                  <a:pt x="768" y="216"/>
                </a:lnTo>
                <a:lnTo>
                  <a:pt x="764" y="216"/>
                </a:lnTo>
                <a:lnTo>
                  <a:pt x="764" y="212"/>
                </a:lnTo>
                <a:lnTo>
                  <a:pt x="764" y="208"/>
                </a:lnTo>
                <a:lnTo>
                  <a:pt x="760" y="208"/>
                </a:lnTo>
                <a:lnTo>
                  <a:pt x="760" y="204"/>
                </a:lnTo>
                <a:lnTo>
                  <a:pt x="764" y="204"/>
                </a:lnTo>
                <a:lnTo>
                  <a:pt x="768" y="204"/>
                </a:lnTo>
                <a:lnTo>
                  <a:pt x="764" y="204"/>
                </a:lnTo>
                <a:lnTo>
                  <a:pt x="764" y="200"/>
                </a:lnTo>
                <a:lnTo>
                  <a:pt x="768" y="200"/>
                </a:lnTo>
                <a:lnTo>
                  <a:pt x="768" y="204"/>
                </a:lnTo>
                <a:lnTo>
                  <a:pt x="768" y="208"/>
                </a:lnTo>
                <a:lnTo>
                  <a:pt x="768" y="212"/>
                </a:lnTo>
                <a:lnTo>
                  <a:pt x="768" y="216"/>
                </a:lnTo>
                <a:lnTo>
                  <a:pt x="768" y="216"/>
                </a:lnTo>
                <a:lnTo>
                  <a:pt x="768" y="216"/>
                </a:lnTo>
                <a:close/>
                <a:moveTo>
                  <a:pt x="778" y="238"/>
                </a:moveTo>
                <a:lnTo>
                  <a:pt x="778" y="242"/>
                </a:lnTo>
                <a:lnTo>
                  <a:pt x="774" y="242"/>
                </a:lnTo>
                <a:lnTo>
                  <a:pt x="778" y="246"/>
                </a:lnTo>
                <a:lnTo>
                  <a:pt x="782" y="246"/>
                </a:lnTo>
                <a:lnTo>
                  <a:pt x="786" y="246"/>
                </a:lnTo>
                <a:lnTo>
                  <a:pt x="786" y="250"/>
                </a:lnTo>
                <a:lnTo>
                  <a:pt x="782" y="250"/>
                </a:lnTo>
                <a:lnTo>
                  <a:pt x="778" y="250"/>
                </a:lnTo>
                <a:lnTo>
                  <a:pt x="778" y="246"/>
                </a:lnTo>
                <a:lnTo>
                  <a:pt x="774" y="246"/>
                </a:lnTo>
                <a:lnTo>
                  <a:pt x="774" y="250"/>
                </a:lnTo>
                <a:lnTo>
                  <a:pt x="770" y="250"/>
                </a:lnTo>
                <a:lnTo>
                  <a:pt x="768" y="250"/>
                </a:lnTo>
                <a:lnTo>
                  <a:pt x="764" y="250"/>
                </a:lnTo>
                <a:lnTo>
                  <a:pt x="764" y="246"/>
                </a:lnTo>
                <a:lnTo>
                  <a:pt x="768" y="246"/>
                </a:lnTo>
                <a:lnTo>
                  <a:pt x="768" y="242"/>
                </a:lnTo>
                <a:lnTo>
                  <a:pt x="764" y="242"/>
                </a:lnTo>
                <a:lnTo>
                  <a:pt x="768" y="238"/>
                </a:lnTo>
                <a:lnTo>
                  <a:pt x="770" y="238"/>
                </a:lnTo>
                <a:lnTo>
                  <a:pt x="770" y="242"/>
                </a:lnTo>
                <a:lnTo>
                  <a:pt x="774" y="242"/>
                </a:lnTo>
                <a:lnTo>
                  <a:pt x="774" y="238"/>
                </a:lnTo>
                <a:lnTo>
                  <a:pt x="778" y="238"/>
                </a:lnTo>
                <a:lnTo>
                  <a:pt x="778" y="238"/>
                </a:lnTo>
                <a:lnTo>
                  <a:pt x="778" y="238"/>
                </a:lnTo>
                <a:close/>
                <a:moveTo>
                  <a:pt x="722" y="310"/>
                </a:moveTo>
                <a:lnTo>
                  <a:pt x="718" y="310"/>
                </a:lnTo>
                <a:lnTo>
                  <a:pt x="716" y="310"/>
                </a:lnTo>
                <a:lnTo>
                  <a:pt x="712" y="310"/>
                </a:lnTo>
                <a:lnTo>
                  <a:pt x="712" y="306"/>
                </a:lnTo>
                <a:lnTo>
                  <a:pt x="708" y="306"/>
                </a:lnTo>
                <a:lnTo>
                  <a:pt x="704" y="306"/>
                </a:lnTo>
                <a:lnTo>
                  <a:pt x="700" y="306"/>
                </a:lnTo>
                <a:lnTo>
                  <a:pt x="696" y="306"/>
                </a:lnTo>
                <a:lnTo>
                  <a:pt x="692" y="306"/>
                </a:lnTo>
                <a:lnTo>
                  <a:pt x="688" y="306"/>
                </a:lnTo>
                <a:lnTo>
                  <a:pt x="686" y="306"/>
                </a:lnTo>
                <a:lnTo>
                  <a:pt x="686" y="302"/>
                </a:lnTo>
                <a:lnTo>
                  <a:pt x="688" y="302"/>
                </a:lnTo>
                <a:lnTo>
                  <a:pt x="692" y="302"/>
                </a:lnTo>
                <a:lnTo>
                  <a:pt x="696" y="302"/>
                </a:lnTo>
                <a:lnTo>
                  <a:pt x="700" y="302"/>
                </a:lnTo>
                <a:lnTo>
                  <a:pt x="704" y="302"/>
                </a:lnTo>
                <a:lnTo>
                  <a:pt x="708" y="302"/>
                </a:lnTo>
                <a:lnTo>
                  <a:pt x="712" y="302"/>
                </a:lnTo>
                <a:lnTo>
                  <a:pt x="716" y="302"/>
                </a:lnTo>
                <a:lnTo>
                  <a:pt x="718" y="302"/>
                </a:lnTo>
                <a:lnTo>
                  <a:pt x="718" y="306"/>
                </a:lnTo>
                <a:lnTo>
                  <a:pt x="722" y="306"/>
                </a:lnTo>
                <a:lnTo>
                  <a:pt x="718" y="306"/>
                </a:lnTo>
                <a:lnTo>
                  <a:pt x="718" y="310"/>
                </a:lnTo>
                <a:lnTo>
                  <a:pt x="722" y="310"/>
                </a:lnTo>
                <a:lnTo>
                  <a:pt x="722" y="310"/>
                </a:lnTo>
                <a:lnTo>
                  <a:pt x="722" y="310"/>
                </a:lnTo>
                <a:close/>
                <a:moveTo>
                  <a:pt x="716" y="324"/>
                </a:moveTo>
                <a:lnTo>
                  <a:pt x="712" y="324"/>
                </a:lnTo>
                <a:lnTo>
                  <a:pt x="708" y="320"/>
                </a:lnTo>
                <a:lnTo>
                  <a:pt x="704" y="320"/>
                </a:lnTo>
                <a:lnTo>
                  <a:pt x="700" y="316"/>
                </a:lnTo>
                <a:lnTo>
                  <a:pt x="692" y="316"/>
                </a:lnTo>
                <a:lnTo>
                  <a:pt x="692" y="314"/>
                </a:lnTo>
                <a:lnTo>
                  <a:pt x="688" y="314"/>
                </a:lnTo>
                <a:lnTo>
                  <a:pt x="686" y="306"/>
                </a:lnTo>
                <a:lnTo>
                  <a:pt x="688" y="306"/>
                </a:lnTo>
                <a:lnTo>
                  <a:pt x="692" y="306"/>
                </a:lnTo>
                <a:lnTo>
                  <a:pt x="696" y="306"/>
                </a:lnTo>
                <a:lnTo>
                  <a:pt x="700" y="306"/>
                </a:lnTo>
                <a:lnTo>
                  <a:pt x="704" y="306"/>
                </a:lnTo>
                <a:lnTo>
                  <a:pt x="704" y="310"/>
                </a:lnTo>
                <a:lnTo>
                  <a:pt x="708" y="310"/>
                </a:lnTo>
                <a:lnTo>
                  <a:pt x="712" y="310"/>
                </a:lnTo>
                <a:lnTo>
                  <a:pt x="712" y="314"/>
                </a:lnTo>
                <a:lnTo>
                  <a:pt x="716" y="314"/>
                </a:lnTo>
                <a:lnTo>
                  <a:pt x="718" y="314"/>
                </a:lnTo>
                <a:lnTo>
                  <a:pt x="722" y="316"/>
                </a:lnTo>
                <a:lnTo>
                  <a:pt x="718" y="316"/>
                </a:lnTo>
                <a:lnTo>
                  <a:pt x="716" y="316"/>
                </a:lnTo>
                <a:lnTo>
                  <a:pt x="712" y="316"/>
                </a:lnTo>
                <a:lnTo>
                  <a:pt x="712" y="320"/>
                </a:lnTo>
                <a:lnTo>
                  <a:pt x="716" y="320"/>
                </a:lnTo>
                <a:lnTo>
                  <a:pt x="718" y="320"/>
                </a:lnTo>
                <a:lnTo>
                  <a:pt x="718" y="324"/>
                </a:lnTo>
                <a:lnTo>
                  <a:pt x="716" y="324"/>
                </a:lnTo>
                <a:lnTo>
                  <a:pt x="716" y="324"/>
                </a:lnTo>
                <a:lnTo>
                  <a:pt x="716" y="324"/>
                </a:lnTo>
                <a:close/>
                <a:moveTo>
                  <a:pt x="246" y="332"/>
                </a:moveTo>
                <a:lnTo>
                  <a:pt x="250" y="332"/>
                </a:lnTo>
                <a:lnTo>
                  <a:pt x="246" y="332"/>
                </a:lnTo>
                <a:lnTo>
                  <a:pt x="242" y="332"/>
                </a:lnTo>
                <a:lnTo>
                  <a:pt x="246" y="332"/>
                </a:lnTo>
                <a:lnTo>
                  <a:pt x="246" y="332"/>
                </a:lnTo>
                <a:lnTo>
                  <a:pt x="246" y="332"/>
                </a:lnTo>
                <a:close/>
                <a:moveTo>
                  <a:pt x="278" y="340"/>
                </a:moveTo>
                <a:lnTo>
                  <a:pt x="276" y="340"/>
                </a:lnTo>
                <a:lnTo>
                  <a:pt x="276" y="336"/>
                </a:lnTo>
                <a:lnTo>
                  <a:pt x="278" y="336"/>
                </a:lnTo>
                <a:lnTo>
                  <a:pt x="282" y="340"/>
                </a:lnTo>
                <a:lnTo>
                  <a:pt x="286" y="340"/>
                </a:lnTo>
                <a:lnTo>
                  <a:pt x="286" y="336"/>
                </a:lnTo>
                <a:lnTo>
                  <a:pt x="286" y="340"/>
                </a:lnTo>
                <a:lnTo>
                  <a:pt x="282" y="340"/>
                </a:lnTo>
                <a:lnTo>
                  <a:pt x="278" y="340"/>
                </a:lnTo>
                <a:lnTo>
                  <a:pt x="278" y="340"/>
                </a:lnTo>
                <a:lnTo>
                  <a:pt x="278" y="340"/>
                </a:lnTo>
                <a:close/>
                <a:moveTo>
                  <a:pt x="278" y="346"/>
                </a:moveTo>
                <a:lnTo>
                  <a:pt x="282" y="346"/>
                </a:lnTo>
                <a:lnTo>
                  <a:pt x="282" y="342"/>
                </a:lnTo>
                <a:lnTo>
                  <a:pt x="286" y="346"/>
                </a:lnTo>
                <a:lnTo>
                  <a:pt x="290" y="346"/>
                </a:lnTo>
                <a:lnTo>
                  <a:pt x="286" y="346"/>
                </a:lnTo>
                <a:lnTo>
                  <a:pt x="286" y="350"/>
                </a:lnTo>
                <a:lnTo>
                  <a:pt x="282" y="350"/>
                </a:lnTo>
                <a:lnTo>
                  <a:pt x="278" y="350"/>
                </a:lnTo>
                <a:lnTo>
                  <a:pt x="278" y="346"/>
                </a:lnTo>
                <a:lnTo>
                  <a:pt x="278" y="346"/>
                </a:lnTo>
                <a:lnTo>
                  <a:pt x="278" y="346"/>
                </a:lnTo>
                <a:close/>
                <a:moveTo>
                  <a:pt x="276" y="346"/>
                </a:moveTo>
                <a:lnTo>
                  <a:pt x="276" y="350"/>
                </a:lnTo>
                <a:lnTo>
                  <a:pt x="276" y="354"/>
                </a:lnTo>
                <a:lnTo>
                  <a:pt x="272" y="354"/>
                </a:lnTo>
                <a:lnTo>
                  <a:pt x="268" y="350"/>
                </a:lnTo>
                <a:lnTo>
                  <a:pt x="272" y="350"/>
                </a:lnTo>
                <a:lnTo>
                  <a:pt x="272" y="346"/>
                </a:lnTo>
                <a:lnTo>
                  <a:pt x="276" y="346"/>
                </a:lnTo>
                <a:lnTo>
                  <a:pt x="276" y="346"/>
                </a:lnTo>
                <a:lnTo>
                  <a:pt x="276" y="346"/>
                </a:lnTo>
                <a:close/>
                <a:moveTo>
                  <a:pt x="670" y="354"/>
                </a:moveTo>
                <a:lnTo>
                  <a:pt x="674" y="358"/>
                </a:lnTo>
                <a:lnTo>
                  <a:pt x="674" y="362"/>
                </a:lnTo>
                <a:lnTo>
                  <a:pt x="670" y="366"/>
                </a:lnTo>
                <a:lnTo>
                  <a:pt x="666" y="366"/>
                </a:lnTo>
                <a:lnTo>
                  <a:pt x="662" y="366"/>
                </a:lnTo>
                <a:lnTo>
                  <a:pt x="660" y="366"/>
                </a:lnTo>
                <a:lnTo>
                  <a:pt x="656" y="366"/>
                </a:lnTo>
                <a:lnTo>
                  <a:pt x="652" y="366"/>
                </a:lnTo>
                <a:lnTo>
                  <a:pt x="648" y="370"/>
                </a:lnTo>
                <a:lnTo>
                  <a:pt x="640" y="370"/>
                </a:lnTo>
                <a:lnTo>
                  <a:pt x="636" y="370"/>
                </a:lnTo>
                <a:lnTo>
                  <a:pt x="632" y="370"/>
                </a:lnTo>
                <a:lnTo>
                  <a:pt x="632" y="366"/>
                </a:lnTo>
                <a:lnTo>
                  <a:pt x="636" y="366"/>
                </a:lnTo>
                <a:lnTo>
                  <a:pt x="640" y="366"/>
                </a:lnTo>
                <a:lnTo>
                  <a:pt x="640" y="362"/>
                </a:lnTo>
                <a:lnTo>
                  <a:pt x="644" y="362"/>
                </a:lnTo>
                <a:lnTo>
                  <a:pt x="648" y="358"/>
                </a:lnTo>
                <a:lnTo>
                  <a:pt x="652" y="358"/>
                </a:lnTo>
                <a:lnTo>
                  <a:pt x="656" y="358"/>
                </a:lnTo>
                <a:lnTo>
                  <a:pt x="660" y="358"/>
                </a:lnTo>
                <a:lnTo>
                  <a:pt x="660" y="354"/>
                </a:lnTo>
                <a:lnTo>
                  <a:pt x="662" y="354"/>
                </a:lnTo>
                <a:lnTo>
                  <a:pt x="666" y="354"/>
                </a:lnTo>
                <a:lnTo>
                  <a:pt x="670" y="354"/>
                </a:lnTo>
                <a:lnTo>
                  <a:pt x="670" y="354"/>
                </a:lnTo>
                <a:lnTo>
                  <a:pt x="670" y="354"/>
                </a:lnTo>
                <a:close/>
                <a:moveTo>
                  <a:pt x="298" y="354"/>
                </a:moveTo>
                <a:lnTo>
                  <a:pt x="302" y="358"/>
                </a:lnTo>
                <a:lnTo>
                  <a:pt x="298" y="358"/>
                </a:lnTo>
                <a:lnTo>
                  <a:pt x="294" y="358"/>
                </a:lnTo>
                <a:lnTo>
                  <a:pt x="294" y="354"/>
                </a:lnTo>
                <a:lnTo>
                  <a:pt x="298" y="354"/>
                </a:lnTo>
                <a:lnTo>
                  <a:pt x="298" y="354"/>
                </a:lnTo>
                <a:lnTo>
                  <a:pt x="298" y="354"/>
                </a:lnTo>
                <a:close/>
                <a:moveTo>
                  <a:pt x="648" y="358"/>
                </a:moveTo>
                <a:lnTo>
                  <a:pt x="644" y="358"/>
                </a:lnTo>
                <a:lnTo>
                  <a:pt x="640" y="362"/>
                </a:lnTo>
                <a:lnTo>
                  <a:pt x="640" y="358"/>
                </a:lnTo>
                <a:lnTo>
                  <a:pt x="644" y="358"/>
                </a:lnTo>
                <a:lnTo>
                  <a:pt x="648" y="358"/>
                </a:lnTo>
                <a:lnTo>
                  <a:pt x="648" y="358"/>
                </a:lnTo>
                <a:lnTo>
                  <a:pt x="648" y="358"/>
                </a:lnTo>
                <a:close/>
                <a:moveTo>
                  <a:pt x="302" y="366"/>
                </a:moveTo>
                <a:lnTo>
                  <a:pt x="302" y="362"/>
                </a:lnTo>
                <a:lnTo>
                  <a:pt x="298" y="362"/>
                </a:lnTo>
                <a:lnTo>
                  <a:pt x="302" y="362"/>
                </a:lnTo>
                <a:lnTo>
                  <a:pt x="306" y="362"/>
                </a:lnTo>
                <a:lnTo>
                  <a:pt x="302" y="366"/>
                </a:lnTo>
                <a:lnTo>
                  <a:pt x="302" y="366"/>
                </a:lnTo>
                <a:lnTo>
                  <a:pt x="302" y="366"/>
                </a:lnTo>
                <a:close/>
                <a:moveTo>
                  <a:pt x="662" y="366"/>
                </a:moveTo>
                <a:lnTo>
                  <a:pt x="662" y="370"/>
                </a:lnTo>
                <a:lnTo>
                  <a:pt x="660" y="370"/>
                </a:lnTo>
                <a:lnTo>
                  <a:pt x="660" y="366"/>
                </a:lnTo>
                <a:lnTo>
                  <a:pt x="662" y="366"/>
                </a:lnTo>
                <a:lnTo>
                  <a:pt x="662" y="366"/>
                </a:lnTo>
                <a:lnTo>
                  <a:pt x="662" y="366"/>
                </a:lnTo>
                <a:close/>
                <a:moveTo>
                  <a:pt x="252" y="370"/>
                </a:moveTo>
                <a:lnTo>
                  <a:pt x="256" y="370"/>
                </a:lnTo>
                <a:lnTo>
                  <a:pt x="260" y="370"/>
                </a:lnTo>
                <a:lnTo>
                  <a:pt x="256" y="370"/>
                </a:lnTo>
                <a:lnTo>
                  <a:pt x="252" y="370"/>
                </a:lnTo>
                <a:lnTo>
                  <a:pt x="252" y="370"/>
                </a:lnTo>
                <a:lnTo>
                  <a:pt x="252" y="370"/>
                </a:lnTo>
                <a:close/>
                <a:moveTo>
                  <a:pt x="264" y="396"/>
                </a:moveTo>
                <a:lnTo>
                  <a:pt x="268" y="396"/>
                </a:lnTo>
                <a:lnTo>
                  <a:pt x="272" y="396"/>
                </a:lnTo>
                <a:lnTo>
                  <a:pt x="276" y="396"/>
                </a:lnTo>
                <a:lnTo>
                  <a:pt x="276" y="392"/>
                </a:lnTo>
                <a:lnTo>
                  <a:pt x="278" y="392"/>
                </a:lnTo>
                <a:lnTo>
                  <a:pt x="276" y="392"/>
                </a:lnTo>
                <a:lnTo>
                  <a:pt x="272" y="392"/>
                </a:lnTo>
                <a:lnTo>
                  <a:pt x="272" y="396"/>
                </a:lnTo>
                <a:lnTo>
                  <a:pt x="272" y="392"/>
                </a:lnTo>
                <a:lnTo>
                  <a:pt x="268" y="392"/>
                </a:lnTo>
                <a:lnTo>
                  <a:pt x="272" y="392"/>
                </a:lnTo>
                <a:lnTo>
                  <a:pt x="268" y="392"/>
                </a:lnTo>
                <a:lnTo>
                  <a:pt x="260" y="392"/>
                </a:lnTo>
                <a:lnTo>
                  <a:pt x="256" y="392"/>
                </a:lnTo>
                <a:lnTo>
                  <a:pt x="252" y="388"/>
                </a:lnTo>
                <a:lnTo>
                  <a:pt x="256" y="388"/>
                </a:lnTo>
                <a:lnTo>
                  <a:pt x="260" y="388"/>
                </a:lnTo>
                <a:lnTo>
                  <a:pt x="264" y="388"/>
                </a:lnTo>
                <a:lnTo>
                  <a:pt x="260" y="388"/>
                </a:lnTo>
                <a:lnTo>
                  <a:pt x="260" y="384"/>
                </a:lnTo>
                <a:lnTo>
                  <a:pt x="256" y="384"/>
                </a:lnTo>
                <a:lnTo>
                  <a:pt x="256" y="380"/>
                </a:lnTo>
                <a:lnTo>
                  <a:pt x="260" y="380"/>
                </a:lnTo>
                <a:lnTo>
                  <a:pt x="264" y="380"/>
                </a:lnTo>
                <a:lnTo>
                  <a:pt x="264" y="384"/>
                </a:lnTo>
                <a:lnTo>
                  <a:pt x="264" y="380"/>
                </a:lnTo>
                <a:lnTo>
                  <a:pt x="260" y="380"/>
                </a:lnTo>
                <a:lnTo>
                  <a:pt x="256" y="380"/>
                </a:lnTo>
                <a:lnTo>
                  <a:pt x="256" y="376"/>
                </a:lnTo>
                <a:lnTo>
                  <a:pt x="256" y="372"/>
                </a:lnTo>
                <a:lnTo>
                  <a:pt x="260" y="372"/>
                </a:lnTo>
                <a:lnTo>
                  <a:pt x="264" y="372"/>
                </a:lnTo>
                <a:lnTo>
                  <a:pt x="268" y="372"/>
                </a:lnTo>
                <a:lnTo>
                  <a:pt x="272" y="372"/>
                </a:lnTo>
                <a:lnTo>
                  <a:pt x="276" y="372"/>
                </a:lnTo>
                <a:lnTo>
                  <a:pt x="278" y="376"/>
                </a:lnTo>
                <a:lnTo>
                  <a:pt x="282" y="376"/>
                </a:lnTo>
                <a:lnTo>
                  <a:pt x="282" y="380"/>
                </a:lnTo>
                <a:lnTo>
                  <a:pt x="286" y="380"/>
                </a:lnTo>
                <a:lnTo>
                  <a:pt x="286" y="384"/>
                </a:lnTo>
                <a:lnTo>
                  <a:pt x="290" y="384"/>
                </a:lnTo>
                <a:lnTo>
                  <a:pt x="294" y="384"/>
                </a:lnTo>
                <a:lnTo>
                  <a:pt x="298" y="384"/>
                </a:lnTo>
                <a:lnTo>
                  <a:pt x="298" y="388"/>
                </a:lnTo>
                <a:lnTo>
                  <a:pt x="298" y="392"/>
                </a:lnTo>
                <a:lnTo>
                  <a:pt x="294" y="392"/>
                </a:lnTo>
                <a:lnTo>
                  <a:pt x="294" y="396"/>
                </a:lnTo>
                <a:lnTo>
                  <a:pt x="290" y="396"/>
                </a:lnTo>
                <a:lnTo>
                  <a:pt x="286" y="396"/>
                </a:lnTo>
                <a:lnTo>
                  <a:pt x="282" y="396"/>
                </a:lnTo>
                <a:lnTo>
                  <a:pt x="278" y="398"/>
                </a:lnTo>
                <a:lnTo>
                  <a:pt x="276" y="398"/>
                </a:lnTo>
                <a:lnTo>
                  <a:pt x="272" y="398"/>
                </a:lnTo>
                <a:lnTo>
                  <a:pt x="268" y="398"/>
                </a:lnTo>
                <a:lnTo>
                  <a:pt x="268" y="396"/>
                </a:lnTo>
                <a:lnTo>
                  <a:pt x="264" y="396"/>
                </a:lnTo>
                <a:lnTo>
                  <a:pt x="264" y="396"/>
                </a:lnTo>
                <a:lnTo>
                  <a:pt x="264" y="396"/>
                </a:lnTo>
                <a:close/>
                <a:moveTo>
                  <a:pt x="308" y="384"/>
                </a:moveTo>
                <a:lnTo>
                  <a:pt x="312" y="384"/>
                </a:lnTo>
                <a:lnTo>
                  <a:pt x="316" y="384"/>
                </a:lnTo>
                <a:lnTo>
                  <a:pt x="312" y="388"/>
                </a:lnTo>
                <a:lnTo>
                  <a:pt x="312" y="392"/>
                </a:lnTo>
                <a:lnTo>
                  <a:pt x="308" y="392"/>
                </a:lnTo>
                <a:lnTo>
                  <a:pt x="306" y="388"/>
                </a:lnTo>
                <a:lnTo>
                  <a:pt x="306" y="384"/>
                </a:lnTo>
                <a:lnTo>
                  <a:pt x="308" y="384"/>
                </a:lnTo>
                <a:lnTo>
                  <a:pt x="306" y="384"/>
                </a:lnTo>
                <a:lnTo>
                  <a:pt x="308" y="384"/>
                </a:lnTo>
                <a:lnTo>
                  <a:pt x="308" y="380"/>
                </a:lnTo>
                <a:lnTo>
                  <a:pt x="308" y="384"/>
                </a:lnTo>
                <a:lnTo>
                  <a:pt x="308" y="384"/>
                </a:lnTo>
                <a:lnTo>
                  <a:pt x="308" y="384"/>
                </a:lnTo>
                <a:close/>
                <a:moveTo>
                  <a:pt x="294" y="414"/>
                </a:moveTo>
                <a:lnTo>
                  <a:pt x="290" y="414"/>
                </a:lnTo>
                <a:lnTo>
                  <a:pt x="286" y="414"/>
                </a:lnTo>
                <a:lnTo>
                  <a:pt x="282" y="414"/>
                </a:lnTo>
                <a:lnTo>
                  <a:pt x="282" y="418"/>
                </a:lnTo>
                <a:lnTo>
                  <a:pt x="278" y="418"/>
                </a:lnTo>
                <a:lnTo>
                  <a:pt x="282" y="414"/>
                </a:lnTo>
                <a:lnTo>
                  <a:pt x="286" y="414"/>
                </a:lnTo>
                <a:lnTo>
                  <a:pt x="282" y="414"/>
                </a:lnTo>
                <a:lnTo>
                  <a:pt x="286" y="414"/>
                </a:lnTo>
                <a:lnTo>
                  <a:pt x="290" y="414"/>
                </a:lnTo>
                <a:lnTo>
                  <a:pt x="294" y="414"/>
                </a:lnTo>
                <a:lnTo>
                  <a:pt x="294" y="414"/>
                </a:lnTo>
                <a:lnTo>
                  <a:pt x="294" y="414"/>
                </a:lnTo>
                <a:close/>
                <a:moveTo>
                  <a:pt x="294" y="426"/>
                </a:moveTo>
                <a:lnTo>
                  <a:pt x="298" y="426"/>
                </a:lnTo>
                <a:lnTo>
                  <a:pt x="302" y="426"/>
                </a:lnTo>
                <a:lnTo>
                  <a:pt x="306" y="426"/>
                </a:lnTo>
                <a:lnTo>
                  <a:pt x="302" y="426"/>
                </a:lnTo>
                <a:lnTo>
                  <a:pt x="298" y="426"/>
                </a:lnTo>
                <a:lnTo>
                  <a:pt x="298" y="428"/>
                </a:lnTo>
                <a:lnTo>
                  <a:pt x="294" y="428"/>
                </a:lnTo>
                <a:lnTo>
                  <a:pt x="290" y="426"/>
                </a:lnTo>
                <a:lnTo>
                  <a:pt x="294" y="426"/>
                </a:lnTo>
                <a:lnTo>
                  <a:pt x="294" y="426"/>
                </a:lnTo>
                <a:lnTo>
                  <a:pt x="294" y="426"/>
                </a:lnTo>
                <a:close/>
                <a:moveTo>
                  <a:pt x="610" y="426"/>
                </a:moveTo>
                <a:lnTo>
                  <a:pt x="610" y="428"/>
                </a:lnTo>
                <a:lnTo>
                  <a:pt x="610" y="426"/>
                </a:lnTo>
                <a:lnTo>
                  <a:pt x="606" y="426"/>
                </a:lnTo>
                <a:lnTo>
                  <a:pt x="610" y="426"/>
                </a:lnTo>
                <a:lnTo>
                  <a:pt x="610" y="426"/>
                </a:lnTo>
                <a:lnTo>
                  <a:pt x="610" y="426"/>
                </a:lnTo>
                <a:close/>
                <a:moveTo>
                  <a:pt x="298" y="428"/>
                </a:moveTo>
                <a:lnTo>
                  <a:pt x="306" y="426"/>
                </a:lnTo>
                <a:lnTo>
                  <a:pt x="308" y="428"/>
                </a:lnTo>
                <a:lnTo>
                  <a:pt x="306" y="428"/>
                </a:lnTo>
                <a:lnTo>
                  <a:pt x="302" y="428"/>
                </a:lnTo>
                <a:lnTo>
                  <a:pt x="298" y="428"/>
                </a:lnTo>
                <a:lnTo>
                  <a:pt x="298" y="428"/>
                </a:lnTo>
                <a:lnTo>
                  <a:pt x="298" y="428"/>
                </a:lnTo>
                <a:close/>
                <a:moveTo>
                  <a:pt x="276" y="428"/>
                </a:moveTo>
                <a:lnTo>
                  <a:pt x="278" y="428"/>
                </a:lnTo>
                <a:lnTo>
                  <a:pt x="276" y="428"/>
                </a:lnTo>
                <a:lnTo>
                  <a:pt x="276" y="428"/>
                </a:lnTo>
                <a:lnTo>
                  <a:pt x="276" y="428"/>
                </a:lnTo>
                <a:close/>
                <a:moveTo>
                  <a:pt x="272" y="440"/>
                </a:moveTo>
                <a:lnTo>
                  <a:pt x="272" y="436"/>
                </a:lnTo>
                <a:lnTo>
                  <a:pt x="276" y="436"/>
                </a:lnTo>
                <a:lnTo>
                  <a:pt x="272" y="440"/>
                </a:lnTo>
                <a:lnTo>
                  <a:pt x="272" y="440"/>
                </a:lnTo>
                <a:lnTo>
                  <a:pt x="272" y="440"/>
                </a:lnTo>
                <a:close/>
                <a:moveTo>
                  <a:pt x="272" y="478"/>
                </a:moveTo>
                <a:lnTo>
                  <a:pt x="276" y="478"/>
                </a:lnTo>
                <a:lnTo>
                  <a:pt x="272" y="478"/>
                </a:lnTo>
                <a:lnTo>
                  <a:pt x="272" y="478"/>
                </a:lnTo>
                <a:lnTo>
                  <a:pt x="272" y="478"/>
                </a:lnTo>
                <a:close/>
                <a:moveTo>
                  <a:pt x="514" y="484"/>
                </a:moveTo>
                <a:lnTo>
                  <a:pt x="514" y="482"/>
                </a:lnTo>
                <a:lnTo>
                  <a:pt x="514" y="484"/>
                </a:lnTo>
                <a:lnTo>
                  <a:pt x="514" y="484"/>
                </a:lnTo>
                <a:lnTo>
                  <a:pt x="514" y="484"/>
                </a:lnTo>
                <a:close/>
                <a:moveTo>
                  <a:pt x="518" y="484"/>
                </a:moveTo>
                <a:lnTo>
                  <a:pt x="518" y="482"/>
                </a:lnTo>
                <a:lnTo>
                  <a:pt x="520" y="482"/>
                </a:lnTo>
                <a:lnTo>
                  <a:pt x="520" y="484"/>
                </a:lnTo>
                <a:lnTo>
                  <a:pt x="518" y="484"/>
                </a:lnTo>
                <a:lnTo>
                  <a:pt x="518" y="484"/>
                </a:lnTo>
                <a:lnTo>
                  <a:pt x="518" y="484"/>
                </a:lnTo>
                <a:close/>
                <a:moveTo>
                  <a:pt x="498" y="488"/>
                </a:moveTo>
                <a:lnTo>
                  <a:pt x="494" y="488"/>
                </a:lnTo>
                <a:lnTo>
                  <a:pt x="494" y="484"/>
                </a:lnTo>
                <a:lnTo>
                  <a:pt x="494" y="482"/>
                </a:lnTo>
                <a:lnTo>
                  <a:pt x="498" y="482"/>
                </a:lnTo>
                <a:lnTo>
                  <a:pt x="502" y="482"/>
                </a:lnTo>
                <a:lnTo>
                  <a:pt x="502" y="484"/>
                </a:lnTo>
                <a:lnTo>
                  <a:pt x="506" y="484"/>
                </a:lnTo>
                <a:lnTo>
                  <a:pt x="502" y="484"/>
                </a:lnTo>
                <a:lnTo>
                  <a:pt x="502" y="488"/>
                </a:lnTo>
                <a:lnTo>
                  <a:pt x="498" y="488"/>
                </a:lnTo>
                <a:lnTo>
                  <a:pt x="498" y="488"/>
                </a:lnTo>
                <a:lnTo>
                  <a:pt x="498" y="488"/>
                </a:lnTo>
                <a:close/>
                <a:moveTo>
                  <a:pt x="472" y="496"/>
                </a:moveTo>
                <a:lnTo>
                  <a:pt x="468" y="496"/>
                </a:lnTo>
                <a:lnTo>
                  <a:pt x="472" y="496"/>
                </a:lnTo>
                <a:lnTo>
                  <a:pt x="472" y="496"/>
                </a:lnTo>
                <a:lnTo>
                  <a:pt x="472" y="496"/>
                </a:lnTo>
                <a:close/>
                <a:moveTo>
                  <a:pt x="462" y="518"/>
                </a:moveTo>
                <a:lnTo>
                  <a:pt x="462" y="514"/>
                </a:lnTo>
                <a:lnTo>
                  <a:pt x="458" y="514"/>
                </a:lnTo>
                <a:lnTo>
                  <a:pt x="458" y="512"/>
                </a:lnTo>
                <a:lnTo>
                  <a:pt x="454" y="508"/>
                </a:lnTo>
                <a:lnTo>
                  <a:pt x="458" y="508"/>
                </a:lnTo>
                <a:lnTo>
                  <a:pt x="462" y="512"/>
                </a:lnTo>
                <a:lnTo>
                  <a:pt x="458" y="512"/>
                </a:lnTo>
                <a:lnTo>
                  <a:pt x="462" y="514"/>
                </a:lnTo>
                <a:lnTo>
                  <a:pt x="464" y="514"/>
                </a:lnTo>
                <a:lnTo>
                  <a:pt x="464" y="518"/>
                </a:lnTo>
                <a:lnTo>
                  <a:pt x="462" y="518"/>
                </a:lnTo>
                <a:lnTo>
                  <a:pt x="462" y="518"/>
                </a:lnTo>
                <a:lnTo>
                  <a:pt x="462" y="518"/>
                </a:lnTo>
                <a:close/>
                <a:moveTo>
                  <a:pt x="308" y="514"/>
                </a:moveTo>
                <a:lnTo>
                  <a:pt x="308" y="518"/>
                </a:lnTo>
                <a:lnTo>
                  <a:pt x="306" y="518"/>
                </a:lnTo>
                <a:lnTo>
                  <a:pt x="306" y="514"/>
                </a:lnTo>
                <a:lnTo>
                  <a:pt x="308" y="514"/>
                </a:lnTo>
                <a:lnTo>
                  <a:pt x="308" y="514"/>
                </a:lnTo>
                <a:lnTo>
                  <a:pt x="308" y="514"/>
                </a:lnTo>
                <a:close/>
                <a:moveTo>
                  <a:pt x="312" y="514"/>
                </a:moveTo>
                <a:lnTo>
                  <a:pt x="312" y="518"/>
                </a:lnTo>
                <a:lnTo>
                  <a:pt x="308" y="518"/>
                </a:lnTo>
                <a:lnTo>
                  <a:pt x="308" y="522"/>
                </a:lnTo>
                <a:lnTo>
                  <a:pt x="306" y="522"/>
                </a:lnTo>
                <a:lnTo>
                  <a:pt x="308" y="518"/>
                </a:lnTo>
                <a:lnTo>
                  <a:pt x="308" y="514"/>
                </a:lnTo>
                <a:lnTo>
                  <a:pt x="312" y="514"/>
                </a:lnTo>
                <a:lnTo>
                  <a:pt x="312" y="514"/>
                </a:lnTo>
                <a:lnTo>
                  <a:pt x="312" y="514"/>
                </a:lnTo>
                <a:close/>
                <a:moveTo>
                  <a:pt x="306" y="518"/>
                </a:moveTo>
                <a:lnTo>
                  <a:pt x="306" y="522"/>
                </a:lnTo>
                <a:lnTo>
                  <a:pt x="302" y="522"/>
                </a:lnTo>
                <a:lnTo>
                  <a:pt x="306" y="518"/>
                </a:lnTo>
                <a:lnTo>
                  <a:pt x="306" y="518"/>
                </a:lnTo>
                <a:lnTo>
                  <a:pt x="306" y="518"/>
                </a:lnTo>
                <a:close/>
                <a:moveTo>
                  <a:pt x="450" y="522"/>
                </a:moveTo>
                <a:lnTo>
                  <a:pt x="446" y="522"/>
                </a:lnTo>
                <a:lnTo>
                  <a:pt x="446" y="518"/>
                </a:lnTo>
                <a:lnTo>
                  <a:pt x="450" y="522"/>
                </a:lnTo>
                <a:lnTo>
                  <a:pt x="450" y="522"/>
                </a:lnTo>
                <a:lnTo>
                  <a:pt x="450" y="52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6" name="Freeform 74">
            <a:extLst>
              <a:ext uri="{FF2B5EF4-FFF2-40B4-BE49-F238E27FC236}">
                <a16:creationId xmlns:a16="http://schemas.microsoft.com/office/drawing/2014/main" id="{127238AB-D31F-444C-A958-E3EAB80FFAA6}"/>
              </a:ext>
            </a:extLst>
          </p:cNvPr>
          <p:cNvSpPr>
            <a:spLocks/>
          </p:cNvSpPr>
          <p:nvPr/>
        </p:nvSpPr>
        <p:spPr bwMode="auto">
          <a:xfrm>
            <a:off x="3889778" y="4036480"/>
            <a:ext cx="88900" cy="114300"/>
          </a:xfrm>
          <a:custGeom>
            <a:avLst/>
            <a:gdLst>
              <a:gd name="T0" fmla="*/ 38 w 56"/>
              <a:gd name="T1" fmla="*/ 60 h 72"/>
              <a:gd name="T2" fmla="*/ 38 w 56"/>
              <a:gd name="T3" fmla="*/ 64 h 72"/>
              <a:gd name="T4" fmla="*/ 38 w 56"/>
              <a:gd name="T5" fmla="*/ 64 h 72"/>
              <a:gd name="T6" fmla="*/ 38 w 56"/>
              <a:gd name="T7" fmla="*/ 64 h 72"/>
              <a:gd name="T8" fmla="*/ 34 w 56"/>
              <a:gd name="T9" fmla="*/ 68 h 72"/>
              <a:gd name="T10" fmla="*/ 30 w 56"/>
              <a:gd name="T11" fmla="*/ 72 h 72"/>
              <a:gd name="T12" fmla="*/ 30 w 56"/>
              <a:gd name="T13" fmla="*/ 72 h 72"/>
              <a:gd name="T14" fmla="*/ 26 w 56"/>
              <a:gd name="T15" fmla="*/ 72 h 72"/>
              <a:gd name="T16" fmla="*/ 22 w 56"/>
              <a:gd name="T17" fmla="*/ 68 h 72"/>
              <a:gd name="T18" fmla="*/ 22 w 56"/>
              <a:gd name="T19" fmla="*/ 68 h 72"/>
              <a:gd name="T20" fmla="*/ 16 w 56"/>
              <a:gd name="T21" fmla="*/ 68 h 72"/>
              <a:gd name="T22" fmla="*/ 12 w 56"/>
              <a:gd name="T23" fmla="*/ 68 h 72"/>
              <a:gd name="T24" fmla="*/ 8 w 56"/>
              <a:gd name="T25" fmla="*/ 68 h 72"/>
              <a:gd name="T26" fmla="*/ 8 w 56"/>
              <a:gd name="T27" fmla="*/ 64 h 72"/>
              <a:gd name="T28" fmla="*/ 4 w 56"/>
              <a:gd name="T29" fmla="*/ 64 h 72"/>
              <a:gd name="T30" fmla="*/ 0 w 56"/>
              <a:gd name="T31" fmla="*/ 60 h 72"/>
              <a:gd name="T32" fmla="*/ 0 w 56"/>
              <a:gd name="T33" fmla="*/ 56 h 72"/>
              <a:gd name="T34" fmla="*/ 0 w 56"/>
              <a:gd name="T35" fmla="*/ 56 h 72"/>
              <a:gd name="T36" fmla="*/ 0 w 56"/>
              <a:gd name="T37" fmla="*/ 52 h 72"/>
              <a:gd name="T38" fmla="*/ 0 w 56"/>
              <a:gd name="T39" fmla="*/ 44 h 72"/>
              <a:gd name="T40" fmla="*/ 8 w 56"/>
              <a:gd name="T41" fmla="*/ 30 h 72"/>
              <a:gd name="T42" fmla="*/ 18 w 56"/>
              <a:gd name="T43" fmla="*/ 30 h 72"/>
              <a:gd name="T44" fmla="*/ 26 w 56"/>
              <a:gd name="T45" fmla="*/ 30 h 72"/>
              <a:gd name="T46" fmla="*/ 26 w 56"/>
              <a:gd name="T47" fmla="*/ 30 h 72"/>
              <a:gd name="T48" fmla="*/ 26 w 56"/>
              <a:gd name="T49" fmla="*/ 26 h 72"/>
              <a:gd name="T50" fmla="*/ 22 w 56"/>
              <a:gd name="T51" fmla="*/ 26 h 72"/>
              <a:gd name="T52" fmla="*/ 22 w 56"/>
              <a:gd name="T53" fmla="*/ 22 h 72"/>
              <a:gd name="T54" fmla="*/ 22 w 56"/>
              <a:gd name="T55" fmla="*/ 18 h 72"/>
              <a:gd name="T56" fmla="*/ 18 w 56"/>
              <a:gd name="T57" fmla="*/ 18 h 72"/>
              <a:gd name="T58" fmla="*/ 16 w 56"/>
              <a:gd name="T59" fmla="*/ 14 h 72"/>
              <a:gd name="T60" fmla="*/ 12 w 56"/>
              <a:gd name="T61" fmla="*/ 12 h 72"/>
              <a:gd name="T62" fmla="*/ 18 w 56"/>
              <a:gd name="T63" fmla="*/ 0 h 72"/>
              <a:gd name="T64" fmla="*/ 22 w 56"/>
              <a:gd name="T65" fmla="*/ 0 h 72"/>
              <a:gd name="T66" fmla="*/ 42 w 56"/>
              <a:gd name="T67" fmla="*/ 0 h 72"/>
              <a:gd name="T68" fmla="*/ 46 w 56"/>
              <a:gd name="T69" fmla="*/ 14 h 72"/>
              <a:gd name="T70" fmla="*/ 42 w 56"/>
              <a:gd name="T71" fmla="*/ 34 h 72"/>
              <a:gd name="T72" fmla="*/ 50 w 56"/>
              <a:gd name="T73" fmla="*/ 34 h 72"/>
              <a:gd name="T74" fmla="*/ 50 w 56"/>
              <a:gd name="T75" fmla="*/ 34 h 72"/>
              <a:gd name="T76" fmla="*/ 52 w 56"/>
              <a:gd name="T77" fmla="*/ 38 h 72"/>
              <a:gd name="T78" fmla="*/ 52 w 56"/>
              <a:gd name="T79" fmla="*/ 34 h 72"/>
              <a:gd name="T80" fmla="*/ 56 w 56"/>
              <a:gd name="T81" fmla="*/ 38 h 72"/>
              <a:gd name="T82" fmla="*/ 56 w 56"/>
              <a:gd name="T83" fmla="*/ 38 h 72"/>
              <a:gd name="T84" fmla="*/ 52 w 56"/>
              <a:gd name="T85" fmla="*/ 44 h 72"/>
              <a:gd name="T86" fmla="*/ 46 w 56"/>
              <a:gd name="T87" fmla="*/ 48 h 72"/>
              <a:gd name="T88" fmla="*/ 46 w 56"/>
              <a:gd name="T89" fmla="*/ 48 h 72"/>
              <a:gd name="T90" fmla="*/ 42 w 56"/>
              <a:gd name="T91" fmla="*/ 52 h 72"/>
              <a:gd name="T92" fmla="*/ 46 w 56"/>
              <a:gd name="T93" fmla="*/ 56 h 72"/>
              <a:gd name="T94" fmla="*/ 42 w 56"/>
              <a:gd name="T95" fmla="*/ 6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" h="72">
                <a:moveTo>
                  <a:pt x="42" y="60"/>
                </a:moveTo>
                <a:lnTo>
                  <a:pt x="42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4" y="68"/>
                </a:lnTo>
                <a:lnTo>
                  <a:pt x="34" y="68"/>
                </a:lnTo>
                <a:lnTo>
                  <a:pt x="34" y="68"/>
                </a:lnTo>
                <a:lnTo>
                  <a:pt x="34" y="68"/>
                </a:lnTo>
                <a:lnTo>
                  <a:pt x="34" y="68"/>
                </a:lnTo>
                <a:lnTo>
                  <a:pt x="30" y="68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26" y="72"/>
                </a:lnTo>
                <a:lnTo>
                  <a:pt x="26" y="72"/>
                </a:lnTo>
                <a:lnTo>
                  <a:pt x="26" y="72"/>
                </a:lnTo>
                <a:lnTo>
                  <a:pt x="26" y="72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4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4" y="48"/>
                </a:lnTo>
                <a:lnTo>
                  <a:pt x="4" y="48"/>
                </a:lnTo>
                <a:lnTo>
                  <a:pt x="0" y="44"/>
                </a:lnTo>
                <a:lnTo>
                  <a:pt x="0" y="42"/>
                </a:lnTo>
                <a:lnTo>
                  <a:pt x="8" y="34"/>
                </a:lnTo>
                <a:lnTo>
                  <a:pt x="8" y="34"/>
                </a:lnTo>
                <a:lnTo>
                  <a:pt x="8" y="30"/>
                </a:lnTo>
                <a:lnTo>
                  <a:pt x="8" y="30"/>
                </a:lnTo>
                <a:lnTo>
                  <a:pt x="12" y="30"/>
                </a:lnTo>
                <a:lnTo>
                  <a:pt x="18" y="30"/>
                </a:lnTo>
                <a:lnTo>
                  <a:pt x="18" y="30"/>
                </a:lnTo>
                <a:lnTo>
                  <a:pt x="22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2" y="26"/>
                </a:lnTo>
                <a:lnTo>
                  <a:pt x="22" y="26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18"/>
                </a:lnTo>
                <a:lnTo>
                  <a:pt x="22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6" y="14"/>
                </a:lnTo>
                <a:lnTo>
                  <a:pt x="16" y="14"/>
                </a:lnTo>
                <a:lnTo>
                  <a:pt x="16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30" y="0"/>
                </a:lnTo>
                <a:lnTo>
                  <a:pt x="30" y="0"/>
                </a:lnTo>
                <a:lnTo>
                  <a:pt x="34" y="0"/>
                </a:lnTo>
                <a:lnTo>
                  <a:pt x="42" y="0"/>
                </a:lnTo>
                <a:lnTo>
                  <a:pt x="46" y="0"/>
                </a:lnTo>
                <a:lnTo>
                  <a:pt x="46" y="4"/>
                </a:lnTo>
                <a:lnTo>
                  <a:pt x="46" y="8"/>
                </a:lnTo>
                <a:lnTo>
                  <a:pt x="46" y="14"/>
                </a:lnTo>
                <a:lnTo>
                  <a:pt x="46" y="26"/>
                </a:lnTo>
                <a:lnTo>
                  <a:pt x="42" y="30"/>
                </a:lnTo>
                <a:lnTo>
                  <a:pt x="42" y="34"/>
                </a:lnTo>
                <a:lnTo>
                  <a:pt x="42" y="34"/>
                </a:lnTo>
                <a:lnTo>
                  <a:pt x="46" y="34"/>
                </a:lnTo>
                <a:lnTo>
                  <a:pt x="46" y="34"/>
                </a:lnTo>
                <a:lnTo>
                  <a:pt x="46" y="34"/>
                </a:lnTo>
                <a:lnTo>
                  <a:pt x="50" y="34"/>
                </a:lnTo>
                <a:lnTo>
                  <a:pt x="50" y="34"/>
                </a:lnTo>
                <a:lnTo>
                  <a:pt x="50" y="34"/>
                </a:lnTo>
                <a:lnTo>
                  <a:pt x="50" y="34"/>
                </a:lnTo>
                <a:lnTo>
                  <a:pt x="50" y="34"/>
                </a:lnTo>
                <a:lnTo>
                  <a:pt x="50" y="34"/>
                </a:lnTo>
                <a:lnTo>
                  <a:pt x="50" y="38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6" y="34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6" y="38"/>
                </a:lnTo>
                <a:lnTo>
                  <a:pt x="52" y="42"/>
                </a:lnTo>
                <a:lnTo>
                  <a:pt x="52" y="42"/>
                </a:lnTo>
                <a:lnTo>
                  <a:pt x="52" y="44"/>
                </a:lnTo>
                <a:lnTo>
                  <a:pt x="50" y="44"/>
                </a:lnTo>
                <a:lnTo>
                  <a:pt x="50" y="44"/>
                </a:lnTo>
                <a:lnTo>
                  <a:pt x="46" y="48"/>
                </a:lnTo>
                <a:lnTo>
                  <a:pt x="46" y="48"/>
                </a:lnTo>
                <a:lnTo>
                  <a:pt x="46" y="48"/>
                </a:lnTo>
                <a:lnTo>
                  <a:pt x="46" y="48"/>
                </a:lnTo>
                <a:lnTo>
                  <a:pt x="46" y="48"/>
                </a:lnTo>
                <a:lnTo>
                  <a:pt x="46" y="48"/>
                </a:lnTo>
                <a:lnTo>
                  <a:pt x="46" y="48"/>
                </a:lnTo>
                <a:lnTo>
                  <a:pt x="46" y="52"/>
                </a:lnTo>
                <a:lnTo>
                  <a:pt x="46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6" y="56"/>
                </a:lnTo>
                <a:lnTo>
                  <a:pt x="42" y="56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7" name="Freeform 75">
            <a:extLst>
              <a:ext uri="{FF2B5EF4-FFF2-40B4-BE49-F238E27FC236}">
                <a16:creationId xmlns:a16="http://schemas.microsoft.com/office/drawing/2014/main" id="{FDAAFB20-441E-4297-ADAF-3587384DF318}"/>
              </a:ext>
            </a:extLst>
          </p:cNvPr>
          <p:cNvSpPr>
            <a:spLocks noEditPoints="1"/>
          </p:cNvSpPr>
          <p:nvPr/>
        </p:nvSpPr>
        <p:spPr bwMode="auto">
          <a:xfrm>
            <a:off x="4286653" y="3976155"/>
            <a:ext cx="63500" cy="53975"/>
          </a:xfrm>
          <a:custGeom>
            <a:avLst/>
            <a:gdLst>
              <a:gd name="T0" fmla="*/ 22 w 40"/>
              <a:gd name="T1" fmla="*/ 0 h 34"/>
              <a:gd name="T2" fmla="*/ 26 w 40"/>
              <a:gd name="T3" fmla="*/ 0 h 34"/>
              <a:gd name="T4" fmla="*/ 26 w 40"/>
              <a:gd name="T5" fmla="*/ 0 h 34"/>
              <a:gd name="T6" fmla="*/ 18 w 40"/>
              <a:gd name="T7" fmla="*/ 8 h 34"/>
              <a:gd name="T8" fmla="*/ 14 w 40"/>
              <a:gd name="T9" fmla="*/ 8 h 34"/>
              <a:gd name="T10" fmla="*/ 14 w 40"/>
              <a:gd name="T11" fmla="*/ 4 h 34"/>
              <a:gd name="T12" fmla="*/ 18 w 40"/>
              <a:gd name="T13" fmla="*/ 4 h 34"/>
              <a:gd name="T14" fmla="*/ 22 w 40"/>
              <a:gd name="T15" fmla="*/ 0 h 34"/>
              <a:gd name="T16" fmla="*/ 26 w 40"/>
              <a:gd name="T17" fmla="*/ 0 h 34"/>
              <a:gd name="T18" fmla="*/ 30 w 40"/>
              <a:gd name="T19" fmla="*/ 4 h 34"/>
              <a:gd name="T20" fmla="*/ 34 w 40"/>
              <a:gd name="T21" fmla="*/ 4 h 34"/>
              <a:gd name="T22" fmla="*/ 40 w 40"/>
              <a:gd name="T23" fmla="*/ 4 h 34"/>
              <a:gd name="T24" fmla="*/ 40 w 40"/>
              <a:gd name="T25" fmla="*/ 8 h 34"/>
              <a:gd name="T26" fmla="*/ 40 w 40"/>
              <a:gd name="T27" fmla="*/ 8 h 34"/>
              <a:gd name="T28" fmla="*/ 40 w 40"/>
              <a:gd name="T29" fmla="*/ 12 h 34"/>
              <a:gd name="T30" fmla="*/ 40 w 40"/>
              <a:gd name="T31" fmla="*/ 16 h 34"/>
              <a:gd name="T32" fmla="*/ 40 w 40"/>
              <a:gd name="T33" fmla="*/ 16 h 34"/>
              <a:gd name="T34" fmla="*/ 40 w 40"/>
              <a:gd name="T35" fmla="*/ 22 h 34"/>
              <a:gd name="T36" fmla="*/ 40 w 40"/>
              <a:gd name="T37" fmla="*/ 22 h 34"/>
              <a:gd name="T38" fmla="*/ 38 w 40"/>
              <a:gd name="T39" fmla="*/ 22 h 34"/>
              <a:gd name="T40" fmla="*/ 38 w 40"/>
              <a:gd name="T41" fmla="*/ 22 h 34"/>
              <a:gd name="T42" fmla="*/ 38 w 40"/>
              <a:gd name="T43" fmla="*/ 26 h 34"/>
              <a:gd name="T44" fmla="*/ 38 w 40"/>
              <a:gd name="T45" fmla="*/ 26 h 34"/>
              <a:gd name="T46" fmla="*/ 40 w 40"/>
              <a:gd name="T47" fmla="*/ 30 h 34"/>
              <a:gd name="T48" fmla="*/ 40 w 40"/>
              <a:gd name="T49" fmla="*/ 34 h 34"/>
              <a:gd name="T50" fmla="*/ 38 w 40"/>
              <a:gd name="T51" fmla="*/ 34 h 34"/>
              <a:gd name="T52" fmla="*/ 34 w 40"/>
              <a:gd name="T53" fmla="*/ 30 h 34"/>
              <a:gd name="T54" fmla="*/ 34 w 40"/>
              <a:gd name="T55" fmla="*/ 30 h 34"/>
              <a:gd name="T56" fmla="*/ 30 w 40"/>
              <a:gd name="T57" fmla="*/ 34 h 34"/>
              <a:gd name="T58" fmla="*/ 26 w 40"/>
              <a:gd name="T59" fmla="*/ 34 h 34"/>
              <a:gd name="T60" fmla="*/ 22 w 40"/>
              <a:gd name="T61" fmla="*/ 34 h 34"/>
              <a:gd name="T62" fmla="*/ 18 w 40"/>
              <a:gd name="T63" fmla="*/ 30 h 34"/>
              <a:gd name="T64" fmla="*/ 10 w 40"/>
              <a:gd name="T65" fmla="*/ 34 h 34"/>
              <a:gd name="T66" fmla="*/ 10 w 40"/>
              <a:gd name="T67" fmla="*/ 34 h 34"/>
              <a:gd name="T68" fmla="*/ 10 w 40"/>
              <a:gd name="T69" fmla="*/ 34 h 34"/>
              <a:gd name="T70" fmla="*/ 10 w 40"/>
              <a:gd name="T71" fmla="*/ 34 h 34"/>
              <a:gd name="T72" fmla="*/ 8 w 40"/>
              <a:gd name="T73" fmla="*/ 34 h 34"/>
              <a:gd name="T74" fmla="*/ 4 w 40"/>
              <a:gd name="T75" fmla="*/ 30 h 34"/>
              <a:gd name="T76" fmla="*/ 4 w 40"/>
              <a:gd name="T77" fmla="*/ 30 h 34"/>
              <a:gd name="T78" fmla="*/ 4 w 40"/>
              <a:gd name="T79" fmla="*/ 22 h 34"/>
              <a:gd name="T80" fmla="*/ 8 w 40"/>
              <a:gd name="T81" fmla="*/ 22 h 34"/>
              <a:gd name="T82" fmla="*/ 10 w 40"/>
              <a:gd name="T83" fmla="*/ 26 h 34"/>
              <a:gd name="T84" fmla="*/ 10 w 40"/>
              <a:gd name="T85" fmla="*/ 26 h 34"/>
              <a:gd name="T86" fmla="*/ 14 w 40"/>
              <a:gd name="T87" fmla="*/ 26 h 34"/>
              <a:gd name="T88" fmla="*/ 10 w 40"/>
              <a:gd name="T89" fmla="*/ 26 h 34"/>
              <a:gd name="T90" fmla="*/ 14 w 40"/>
              <a:gd name="T91" fmla="*/ 26 h 34"/>
              <a:gd name="T92" fmla="*/ 22 w 40"/>
              <a:gd name="T93" fmla="*/ 26 h 34"/>
              <a:gd name="T94" fmla="*/ 22 w 40"/>
              <a:gd name="T95" fmla="*/ 26 h 34"/>
              <a:gd name="T96" fmla="*/ 26 w 40"/>
              <a:gd name="T97" fmla="*/ 26 h 34"/>
              <a:gd name="T98" fmla="*/ 26 w 40"/>
              <a:gd name="T99" fmla="*/ 26 h 34"/>
              <a:gd name="T100" fmla="*/ 30 w 40"/>
              <a:gd name="T101" fmla="*/ 26 h 34"/>
              <a:gd name="T102" fmla="*/ 30 w 40"/>
              <a:gd name="T103" fmla="*/ 22 h 34"/>
              <a:gd name="T104" fmla="*/ 30 w 40"/>
              <a:gd name="T105" fmla="*/ 22 h 34"/>
              <a:gd name="T106" fmla="*/ 26 w 40"/>
              <a:gd name="T107" fmla="*/ 20 h 34"/>
              <a:gd name="T108" fmla="*/ 26 w 40"/>
              <a:gd name="T109" fmla="*/ 16 h 34"/>
              <a:gd name="T110" fmla="*/ 22 w 40"/>
              <a:gd name="T111" fmla="*/ 8 h 34"/>
              <a:gd name="T112" fmla="*/ 22 w 40"/>
              <a:gd name="T113" fmla="*/ 8 h 34"/>
              <a:gd name="T114" fmla="*/ 18 w 40"/>
              <a:gd name="T115" fmla="*/ 20 h 34"/>
              <a:gd name="T116" fmla="*/ 18 w 40"/>
              <a:gd name="T117" fmla="*/ 20 h 34"/>
              <a:gd name="T118" fmla="*/ 22 w 40"/>
              <a:gd name="T119" fmla="*/ 20 h 34"/>
              <a:gd name="T120" fmla="*/ 26 w 40"/>
              <a:gd name="T121" fmla="*/ 22 h 34"/>
              <a:gd name="T122" fmla="*/ 26 w 40"/>
              <a:gd name="T123" fmla="*/ 2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" h="34">
                <a:moveTo>
                  <a:pt x="26" y="0"/>
                </a:moveTo>
                <a:lnTo>
                  <a:pt x="26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22" y="8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20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6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4"/>
                </a:lnTo>
                <a:lnTo>
                  <a:pt x="40" y="34"/>
                </a:lnTo>
                <a:lnTo>
                  <a:pt x="40" y="34"/>
                </a:lnTo>
                <a:lnTo>
                  <a:pt x="40" y="34"/>
                </a:lnTo>
                <a:lnTo>
                  <a:pt x="40" y="34"/>
                </a:lnTo>
                <a:lnTo>
                  <a:pt x="40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4" y="30"/>
                </a:lnTo>
                <a:lnTo>
                  <a:pt x="14" y="30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4" y="22"/>
                </a:lnTo>
                <a:lnTo>
                  <a:pt x="34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16"/>
                </a:lnTo>
                <a:lnTo>
                  <a:pt x="26" y="16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close/>
                <a:moveTo>
                  <a:pt x="26" y="22"/>
                </a:moveTo>
                <a:lnTo>
                  <a:pt x="26" y="22"/>
                </a:lnTo>
                <a:lnTo>
                  <a:pt x="22" y="22"/>
                </a:lnTo>
                <a:lnTo>
                  <a:pt x="22" y="22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22" y="20"/>
                </a:lnTo>
                <a:lnTo>
                  <a:pt x="22" y="20"/>
                </a:lnTo>
                <a:lnTo>
                  <a:pt x="26" y="20"/>
                </a:lnTo>
                <a:lnTo>
                  <a:pt x="26" y="20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8" name="Freeform 76">
            <a:extLst>
              <a:ext uri="{FF2B5EF4-FFF2-40B4-BE49-F238E27FC236}">
                <a16:creationId xmlns:a16="http://schemas.microsoft.com/office/drawing/2014/main" id="{E3621BF9-FFCE-4C2B-A650-75533C11E4CF}"/>
              </a:ext>
            </a:extLst>
          </p:cNvPr>
          <p:cNvSpPr>
            <a:spLocks noEditPoints="1"/>
          </p:cNvSpPr>
          <p:nvPr/>
        </p:nvSpPr>
        <p:spPr bwMode="auto">
          <a:xfrm>
            <a:off x="3956453" y="4077755"/>
            <a:ext cx="139700" cy="95250"/>
          </a:xfrm>
          <a:custGeom>
            <a:avLst/>
            <a:gdLst>
              <a:gd name="T0" fmla="*/ 36 w 88"/>
              <a:gd name="T1" fmla="*/ 52 h 60"/>
              <a:gd name="T2" fmla="*/ 32 w 88"/>
              <a:gd name="T3" fmla="*/ 56 h 60"/>
              <a:gd name="T4" fmla="*/ 32 w 88"/>
              <a:gd name="T5" fmla="*/ 60 h 60"/>
              <a:gd name="T6" fmla="*/ 24 w 88"/>
              <a:gd name="T7" fmla="*/ 56 h 60"/>
              <a:gd name="T8" fmla="*/ 24 w 88"/>
              <a:gd name="T9" fmla="*/ 52 h 60"/>
              <a:gd name="T10" fmla="*/ 24 w 88"/>
              <a:gd name="T11" fmla="*/ 52 h 60"/>
              <a:gd name="T12" fmla="*/ 20 w 88"/>
              <a:gd name="T13" fmla="*/ 52 h 60"/>
              <a:gd name="T14" fmla="*/ 20 w 88"/>
              <a:gd name="T15" fmla="*/ 52 h 60"/>
              <a:gd name="T16" fmla="*/ 20 w 88"/>
              <a:gd name="T17" fmla="*/ 46 h 60"/>
              <a:gd name="T18" fmla="*/ 16 w 88"/>
              <a:gd name="T19" fmla="*/ 46 h 60"/>
              <a:gd name="T20" fmla="*/ 16 w 88"/>
              <a:gd name="T21" fmla="*/ 42 h 60"/>
              <a:gd name="T22" fmla="*/ 14 w 88"/>
              <a:gd name="T23" fmla="*/ 46 h 60"/>
              <a:gd name="T24" fmla="*/ 10 w 88"/>
              <a:gd name="T25" fmla="*/ 46 h 60"/>
              <a:gd name="T26" fmla="*/ 10 w 88"/>
              <a:gd name="T27" fmla="*/ 42 h 60"/>
              <a:gd name="T28" fmla="*/ 6 w 88"/>
              <a:gd name="T29" fmla="*/ 42 h 60"/>
              <a:gd name="T30" fmla="*/ 6 w 88"/>
              <a:gd name="T31" fmla="*/ 38 h 60"/>
              <a:gd name="T32" fmla="*/ 4 w 88"/>
              <a:gd name="T33" fmla="*/ 38 h 60"/>
              <a:gd name="T34" fmla="*/ 0 w 88"/>
              <a:gd name="T35" fmla="*/ 34 h 60"/>
              <a:gd name="T36" fmla="*/ 4 w 88"/>
              <a:gd name="T37" fmla="*/ 30 h 60"/>
              <a:gd name="T38" fmla="*/ 4 w 88"/>
              <a:gd name="T39" fmla="*/ 26 h 60"/>
              <a:gd name="T40" fmla="*/ 4 w 88"/>
              <a:gd name="T41" fmla="*/ 22 h 60"/>
              <a:gd name="T42" fmla="*/ 10 w 88"/>
              <a:gd name="T43" fmla="*/ 16 h 60"/>
              <a:gd name="T44" fmla="*/ 14 w 88"/>
              <a:gd name="T45" fmla="*/ 12 h 60"/>
              <a:gd name="T46" fmla="*/ 16 w 88"/>
              <a:gd name="T47" fmla="*/ 8 h 60"/>
              <a:gd name="T48" fmla="*/ 20 w 88"/>
              <a:gd name="T49" fmla="*/ 8 h 60"/>
              <a:gd name="T50" fmla="*/ 28 w 88"/>
              <a:gd name="T51" fmla="*/ 8 h 60"/>
              <a:gd name="T52" fmla="*/ 36 w 88"/>
              <a:gd name="T53" fmla="*/ 12 h 60"/>
              <a:gd name="T54" fmla="*/ 40 w 88"/>
              <a:gd name="T55" fmla="*/ 12 h 60"/>
              <a:gd name="T56" fmla="*/ 42 w 88"/>
              <a:gd name="T57" fmla="*/ 8 h 60"/>
              <a:gd name="T58" fmla="*/ 46 w 88"/>
              <a:gd name="T59" fmla="*/ 8 h 60"/>
              <a:gd name="T60" fmla="*/ 46 w 88"/>
              <a:gd name="T61" fmla="*/ 8 h 60"/>
              <a:gd name="T62" fmla="*/ 50 w 88"/>
              <a:gd name="T63" fmla="*/ 8 h 60"/>
              <a:gd name="T64" fmla="*/ 58 w 88"/>
              <a:gd name="T65" fmla="*/ 8 h 60"/>
              <a:gd name="T66" fmla="*/ 66 w 88"/>
              <a:gd name="T67" fmla="*/ 8 h 60"/>
              <a:gd name="T68" fmla="*/ 66 w 88"/>
              <a:gd name="T69" fmla="*/ 8 h 60"/>
              <a:gd name="T70" fmla="*/ 76 w 88"/>
              <a:gd name="T71" fmla="*/ 16 h 60"/>
              <a:gd name="T72" fmla="*/ 72 w 88"/>
              <a:gd name="T73" fmla="*/ 18 h 60"/>
              <a:gd name="T74" fmla="*/ 72 w 88"/>
              <a:gd name="T75" fmla="*/ 18 h 60"/>
              <a:gd name="T76" fmla="*/ 76 w 88"/>
              <a:gd name="T77" fmla="*/ 18 h 60"/>
              <a:gd name="T78" fmla="*/ 80 w 88"/>
              <a:gd name="T79" fmla="*/ 18 h 60"/>
              <a:gd name="T80" fmla="*/ 80 w 88"/>
              <a:gd name="T81" fmla="*/ 22 h 60"/>
              <a:gd name="T82" fmla="*/ 80 w 88"/>
              <a:gd name="T83" fmla="*/ 18 h 60"/>
              <a:gd name="T84" fmla="*/ 84 w 88"/>
              <a:gd name="T85" fmla="*/ 18 h 60"/>
              <a:gd name="T86" fmla="*/ 84 w 88"/>
              <a:gd name="T87" fmla="*/ 22 h 60"/>
              <a:gd name="T88" fmla="*/ 84 w 88"/>
              <a:gd name="T89" fmla="*/ 22 h 60"/>
              <a:gd name="T90" fmla="*/ 76 w 88"/>
              <a:gd name="T91" fmla="*/ 26 h 60"/>
              <a:gd name="T92" fmla="*/ 66 w 88"/>
              <a:gd name="T93" fmla="*/ 30 h 60"/>
              <a:gd name="T94" fmla="*/ 58 w 88"/>
              <a:gd name="T95" fmla="*/ 30 h 60"/>
              <a:gd name="T96" fmla="*/ 58 w 88"/>
              <a:gd name="T97" fmla="*/ 34 h 60"/>
              <a:gd name="T98" fmla="*/ 58 w 88"/>
              <a:gd name="T99" fmla="*/ 38 h 60"/>
              <a:gd name="T100" fmla="*/ 54 w 88"/>
              <a:gd name="T101" fmla="*/ 38 h 60"/>
              <a:gd name="T102" fmla="*/ 50 w 88"/>
              <a:gd name="T103" fmla="*/ 46 h 60"/>
              <a:gd name="T104" fmla="*/ 46 w 88"/>
              <a:gd name="T105" fmla="*/ 42 h 60"/>
              <a:gd name="T106" fmla="*/ 42 w 88"/>
              <a:gd name="T107" fmla="*/ 42 h 60"/>
              <a:gd name="T108" fmla="*/ 36 w 88"/>
              <a:gd name="T109" fmla="*/ 46 h 60"/>
              <a:gd name="T110" fmla="*/ 36 w 88"/>
              <a:gd name="T111" fmla="*/ 0 h 60"/>
              <a:gd name="T112" fmla="*/ 40 w 88"/>
              <a:gd name="T113" fmla="*/ 0 h 60"/>
              <a:gd name="T114" fmla="*/ 40 w 88"/>
              <a:gd name="T115" fmla="*/ 0 h 60"/>
              <a:gd name="T116" fmla="*/ 36 w 88"/>
              <a:gd name="T1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8" h="60">
                <a:moveTo>
                  <a:pt x="36" y="46"/>
                </a:moveTo>
                <a:lnTo>
                  <a:pt x="36" y="50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2" y="52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2" y="60"/>
                </a:lnTo>
                <a:lnTo>
                  <a:pt x="32" y="60"/>
                </a:lnTo>
                <a:lnTo>
                  <a:pt x="32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56"/>
                </a:lnTo>
                <a:lnTo>
                  <a:pt x="24" y="56"/>
                </a:lnTo>
                <a:lnTo>
                  <a:pt x="24" y="56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46"/>
                </a:lnTo>
                <a:lnTo>
                  <a:pt x="20" y="46"/>
                </a:lnTo>
                <a:lnTo>
                  <a:pt x="20" y="46"/>
                </a:lnTo>
                <a:lnTo>
                  <a:pt x="20" y="46"/>
                </a:lnTo>
                <a:lnTo>
                  <a:pt x="20" y="46"/>
                </a:lnTo>
                <a:lnTo>
                  <a:pt x="20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38"/>
                </a:lnTo>
                <a:lnTo>
                  <a:pt x="6" y="38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4"/>
                </a:lnTo>
                <a:lnTo>
                  <a:pt x="4" y="38"/>
                </a:lnTo>
                <a:lnTo>
                  <a:pt x="4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6" y="18"/>
                </a:lnTo>
                <a:lnTo>
                  <a:pt x="6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4" y="8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8" y="8"/>
                </a:lnTo>
                <a:lnTo>
                  <a:pt x="28" y="12"/>
                </a:lnTo>
                <a:lnTo>
                  <a:pt x="28" y="12"/>
                </a:lnTo>
                <a:lnTo>
                  <a:pt x="32" y="12"/>
                </a:lnTo>
                <a:lnTo>
                  <a:pt x="32" y="12"/>
                </a:lnTo>
                <a:lnTo>
                  <a:pt x="32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2" y="12"/>
                </a:lnTo>
                <a:lnTo>
                  <a:pt x="42" y="12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4" y="8"/>
                </a:lnTo>
                <a:lnTo>
                  <a:pt x="54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62" y="8"/>
                </a:lnTo>
                <a:lnTo>
                  <a:pt x="66" y="8"/>
                </a:lnTo>
                <a:lnTo>
                  <a:pt x="66" y="12"/>
                </a:lnTo>
                <a:lnTo>
                  <a:pt x="66" y="12"/>
                </a:lnTo>
                <a:lnTo>
                  <a:pt x="66" y="12"/>
                </a:lnTo>
                <a:lnTo>
                  <a:pt x="66" y="12"/>
                </a:lnTo>
                <a:lnTo>
                  <a:pt x="70" y="12"/>
                </a:lnTo>
                <a:lnTo>
                  <a:pt x="66" y="8"/>
                </a:lnTo>
                <a:lnTo>
                  <a:pt x="66" y="8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6" y="16"/>
                </a:lnTo>
                <a:lnTo>
                  <a:pt x="76" y="16"/>
                </a:lnTo>
                <a:lnTo>
                  <a:pt x="72" y="16"/>
                </a:lnTo>
                <a:lnTo>
                  <a:pt x="72" y="16"/>
                </a:lnTo>
                <a:lnTo>
                  <a:pt x="72" y="16"/>
                </a:lnTo>
                <a:lnTo>
                  <a:pt x="70" y="16"/>
                </a:lnTo>
                <a:lnTo>
                  <a:pt x="70" y="16"/>
                </a:lnTo>
                <a:lnTo>
                  <a:pt x="72" y="18"/>
                </a:lnTo>
                <a:lnTo>
                  <a:pt x="72" y="18"/>
                </a:lnTo>
                <a:lnTo>
                  <a:pt x="76" y="18"/>
                </a:lnTo>
                <a:lnTo>
                  <a:pt x="76" y="18"/>
                </a:lnTo>
                <a:lnTo>
                  <a:pt x="76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16"/>
                </a:lnTo>
                <a:lnTo>
                  <a:pt x="72" y="16"/>
                </a:lnTo>
                <a:lnTo>
                  <a:pt x="76" y="18"/>
                </a:lnTo>
                <a:lnTo>
                  <a:pt x="76" y="18"/>
                </a:lnTo>
                <a:lnTo>
                  <a:pt x="76" y="18"/>
                </a:lnTo>
                <a:lnTo>
                  <a:pt x="76" y="18"/>
                </a:lnTo>
                <a:lnTo>
                  <a:pt x="76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22"/>
                </a:lnTo>
                <a:lnTo>
                  <a:pt x="80" y="22"/>
                </a:lnTo>
                <a:lnTo>
                  <a:pt x="80" y="22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4" y="18"/>
                </a:lnTo>
                <a:lnTo>
                  <a:pt x="84" y="18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8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0" y="22"/>
                </a:lnTo>
                <a:lnTo>
                  <a:pt x="80" y="26"/>
                </a:lnTo>
                <a:lnTo>
                  <a:pt x="80" y="26"/>
                </a:lnTo>
                <a:lnTo>
                  <a:pt x="76" y="26"/>
                </a:lnTo>
                <a:lnTo>
                  <a:pt x="76" y="26"/>
                </a:lnTo>
                <a:lnTo>
                  <a:pt x="72" y="30"/>
                </a:lnTo>
                <a:lnTo>
                  <a:pt x="72" y="30"/>
                </a:lnTo>
                <a:lnTo>
                  <a:pt x="72" y="30"/>
                </a:lnTo>
                <a:lnTo>
                  <a:pt x="70" y="30"/>
                </a:lnTo>
                <a:lnTo>
                  <a:pt x="70" y="30"/>
                </a:lnTo>
                <a:lnTo>
                  <a:pt x="66" y="30"/>
                </a:lnTo>
                <a:lnTo>
                  <a:pt x="66" y="30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4"/>
                </a:lnTo>
                <a:lnTo>
                  <a:pt x="58" y="34"/>
                </a:lnTo>
                <a:lnTo>
                  <a:pt x="58" y="34"/>
                </a:lnTo>
                <a:lnTo>
                  <a:pt x="58" y="34"/>
                </a:lnTo>
                <a:lnTo>
                  <a:pt x="58" y="34"/>
                </a:lnTo>
                <a:lnTo>
                  <a:pt x="58" y="34"/>
                </a:lnTo>
                <a:lnTo>
                  <a:pt x="58" y="38"/>
                </a:lnTo>
                <a:lnTo>
                  <a:pt x="58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4" y="38"/>
                </a:lnTo>
                <a:lnTo>
                  <a:pt x="50" y="42"/>
                </a:lnTo>
                <a:lnTo>
                  <a:pt x="50" y="42"/>
                </a:lnTo>
                <a:lnTo>
                  <a:pt x="50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6" y="42"/>
                </a:lnTo>
                <a:lnTo>
                  <a:pt x="46" y="42"/>
                </a:lnTo>
                <a:lnTo>
                  <a:pt x="42" y="42"/>
                </a:lnTo>
                <a:lnTo>
                  <a:pt x="42" y="42"/>
                </a:lnTo>
                <a:lnTo>
                  <a:pt x="42" y="42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36" y="46"/>
                </a:lnTo>
                <a:lnTo>
                  <a:pt x="36" y="46"/>
                </a:lnTo>
                <a:lnTo>
                  <a:pt x="36" y="46"/>
                </a:lnTo>
                <a:lnTo>
                  <a:pt x="36" y="46"/>
                </a:lnTo>
                <a:lnTo>
                  <a:pt x="36" y="46"/>
                </a:lnTo>
                <a:lnTo>
                  <a:pt x="36" y="46"/>
                </a:lnTo>
                <a:close/>
                <a:moveTo>
                  <a:pt x="36" y="0"/>
                </a:move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2" y="0"/>
                </a:lnTo>
                <a:lnTo>
                  <a:pt x="42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9" name="Freeform 77">
            <a:extLst>
              <a:ext uri="{FF2B5EF4-FFF2-40B4-BE49-F238E27FC236}">
                <a16:creationId xmlns:a16="http://schemas.microsoft.com/office/drawing/2014/main" id="{1A0CA635-7867-45DB-A921-F6AA8839B30E}"/>
              </a:ext>
            </a:extLst>
          </p:cNvPr>
          <p:cNvSpPr>
            <a:spLocks/>
          </p:cNvSpPr>
          <p:nvPr/>
        </p:nvSpPr>
        <p:spPr bwMode="auto">
          <a:xfrm>
            <a:off x="4200928" y="4020605"/>
            <a:ext cx="50800" cy="22225"/>
          </a:xfrm>
          <a:custGeom>
            <a:avLst/>
            <a:gdLst>
              <a:gd name="T0" fmla="*/ 24 w 32"/>
              <a:gd name="T1" fmla="*/ 10 h 14"/>
              <a:gd name="T2" fmla="*/ 24 w 32"/>
              <a:gd name="T3" fmla="*/ 10 h 14"/>
              <a:gd name="T4" fmla="*/ 20 w 32"/>
              <a:gd name="T5" fmla="*/ 6 h 14"/>
              <a:gd name="T6" fmla="*/ 20 w 32"/>
              <a:gd name="T7" fmla="*/ 10 h 14"/>
              <a:gd name="T8" fmla="*/ 20 w 32"/>
              <a:gd name="T9" fmla="*/ 10 h 14"/>
              <a:gd name="T10" fmla="*/ 20 w 32"/>
              <a:gd name="T11" fmla="*/ 10 h 14"/>
              <a:gd name="T12" fmla="*/ 16 w 32"/>
              <a:gd name="T13" fmla="*/ 10 h 14"/>
              <a:gd name="T14" fmla="*/ 16 w 32"/>
              <a:gd name="T15" fmla="*/ 10 h 14"/>
              <a:gd name="T16" fmla="*/ 16 w 32"/>
              <a:gd name="T17" fmla="*/ 14 h 14"/>
              <a:gd name="T18" fmla="*/ 16 w 32"/>
              <a:gd name="T19" fmla="*/ 14 h 14"/>
              <a:gd name="T20" fmla="*/ 16 w 32"/>
              <a:gd name="T21" fmla="*/ 14 h 14"/>
              <a:gd name="T22" fmla="*/ 12 w 32"/>
              <a:gd name="T23" fmla="*/ 10 h 14"/>
              <a:gd name="T24" fmla="*/ 12 w 32"/>
              <a:gd name="T25" fmla="*/ 10 h 14"/>
              <a:gd name="T26" fmla="*/ 12 w 32"/>
              <a:gd name="T27" fmla="*/ 10 h 14"/>
              <a:gd name="T28" fmla="*/ 8 w 32"/>
              <a:gd name="T29" fmla="*/ 10 h 14"/>
              <a:gd name="T30" fmla="*/ 8 w 32"/>
              <a:gd name="T31" fmla="*/ 6 h 14"/>
              <a:gd name="T32" fmla="*/ 4 w 32"/>
              <a:gd name="T33" fmla="*/ 6 h 14"/>
              <a:gd name="T34" fmla="*/ 4 w 32"/>
              <a:gd name="T35" fmla="*/ 6 h 14"/>
              <a:gd name="T36" fmla="*/ 4 w 32"/>
              <a:gd name="T37" fmla="*/ 6 h 14"/>
              <a:gd name="T38" fmla="*/ 4 w 32"/>
              <a:gd name="T39" fmla="*/ 4 h 14"/>
              <a:gd name="T40" fmla="*/ 0 w 32"/>
              <a:gd name="T41" fmla="*/ 4 h 14"/>
              <a:gd name="T42" fmla="*/ 0 w 32"/>
              <a:gd name="T43" fmla="*/ 4 h 14"/>
              <a:gd name="T44" fmla="*/ 0 w 32"/>
              <a:gd name="T45" fmla="*/ 4 h 14"/>
              <a:gd name="T46" fmla="*/ 0 w 32"/>
              <a:gd name="T47" fmla="*/ 4 h 14"/>
              <a:gd name="T48" fmla="*/ 0 w 32"/>
              <a:gd name="T49" fmla="*/ 4 h 14"/>
              <a:gd name="T50" fmla="*/ 4 w 32"/>
              <a:gd name="T51" fmla="*/ 0 h 14"/>
              <a:gd name="T52" fmla="*/ 4 w 32"/>
              <a:gd name="T53" fmla="*/ 0 h 14"/>
              <a:gd name="T54" fmla="*/ 8 w 32"/>
              <a:gd name="T55" fmla="*/ 0 h 14"/>
              <a:gd name="T56" fmla="*/ 8 w 32"/>
              <a:gd name="T57" fmla="*/ 0 h 14"/>
              <a:gd name="T58" fmla="*/ 12 w 32"/>
              <a:gd name="T59" fmla="*/ 0 h 14"/>
              <a:gd name="T60" fmla="*/ 12 w 32"/>
              <a:gd name="T61" fmla="*/ 0 h 14"/>
              <a:gd name="T62" fmla="*/ 16 w 32"/>
              <a:gd name="T63" fmla="*/ 0 h 14"/>
              <a:gd name="T64" fmla="*/ 16 w 32"/>
              <a:gd name="T65" fmla="*/ 0 h 14"/>
              <a:gd name="T66" fmla="*/ 20 w 32"/>
              <a:gd name="T67" fmla="*/ 0 h 14"/>
              <a:gd name="T68" fmla="*/ 20 w 32"/>
              <a:gd name="T69" fmla="*/ 4 h 14"/>
              <a:gd name="T70" fmla="*/ 20 w 32"/>
              <a:gd name="T71" fmla="*/ 4 h 14"/>
              <a:gd name="T72" fmla="*/ 24 w 32"/>
              <a:gd name="T73" fmla="*/ 4 h 14"/>
              <a:gd name="T74" fmla="*/ 24 w 32"/>
              <a:gd name="T75" fmla="*/ 4 h 14"/>
              <a:gd name="T76" fmla="*/ 28 w 32"/>
              <a:gd name="T77" fmla="*/ 6 h 14"/>
              <a:gd name="T78" fmla="*/ 28 w 32"/>
              <a:gd name="T79" fmla="*/ 6 h 14"/>
              <a:gd name="T80" fmla="*/ 32 w 32"/>
              <a:gd name="T81" fmla="*/ 6 h 14"/>
              <a:gd name="T82" fmla="*/ 32 w 32"/>
              <a:gd name="T83" fmla="*/ 10 h 14"/>
              <a:gd name="T84" fmla="*/ 28 w 32"/>
              <a:gd name="T85" fmla="*/ 10 h 14"/>
              <a:gd name="T86" fmla="*/ 24 w 32"/>
              <a:gd name="T87" fmla="*/ 10 h 14"/>
              <a:gd name="T88" fmla="*/ 24 w 32"/>
              <a:gd name="T89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14">
                <a:moveTo>
                  <a:pt x="24" y="10"/>
                </a:move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4"/>
                </a:lnTo>
                <a:lnTo>
                  <a:pt x="20" y="0"/>
                </a:lnTo>
                <a:lnTo>
                  <a:pt x="20" y="4"/>
                </a:lnTo>
                <a:lnTo>
                  <a:pt x="20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8" y="4"/>
                </a:lnTo>
                <a:lnTo>
                  <a:pt x="28" y="4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32" y="6"/>
                </a:lnTo>
                <a:lnTo>
                  <a:pt x="32" y="6"/>
                </a:lnTo>
                <a:lnTo>
                  <a:pt x="32" y="6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0" name="Freeform 78">
            <a:extLst>
              <a:ext uri="{FF2B5EF4-FFF2-40B4-BE49-F238E27FC236}">
                <a16:creationId xmlns:a16="http://schemas.microsoft.com/office/drawing/2014/main" id="{12A6C834-D090-4FA2-BFD9-CFF8BA6D457D}"/>
              </a:ext>
            </a:extLst>
          </p:cNvPr>
          <p:cNvSpPr>
            <a:spLocks noEditPoints="1"/>
          </p:cNvSpPr>
          <p:nvPr/>
        </p:nvSpPr>
        <p:spPr bwMode="auto">
          <a:xfrm>
            <a:off x="3305578" y="3611030"/>
            <a:ext cx="708025" cy="514350"/>
          </a:xfrm>
          <a:custGeom>
            <a:avLst/>
            <a:gdLst>
              <a:gd name="T0" fmla="*/ 90 w 446"/>
              <a:gd name="T1" fmla="*/ 134 h 324"/>
              <a:gd name="T2" fmla="*/ 74 w 446"/>
              <a:gd name="T3" fmla="*/ 112 h 324"/>
              <a:gd name="T4" fmla="*/ 60 w 446"/>
              <a:gd name="T5" fmla="*/ 104 h 324"/>
              <a:gd name="T6" fmla="*/ 56 w 446"/>
              <a:gd name="T7" fmla="*/ 90 h 324"/>
              <a:gd name="T8" fmla="*/ 48 w 446"/>
              <a:gd name="T9" fmla="*/ 64 h 324"/>
              <a:gd name="T10" fmla="*/ 32 w 446"/>
              <a:gd name="T11" fmla="*/ 38 h 324"/>
              <a:gd name="T12" fmla="*/ 18 w 446"/>
              <a:gd name="T13" fmla="*/ 4 h 324"/>
              <a:gd name="T14" fmla="*/ 52 w 446"/>
              <a:gd name="T15" fmla="*/ 8 h 324"/>
              <a:gd name="T16" fmla="*/ 104 w 446"/>
              <a:gd name="T17" fmla="*/ 26 h 324"/>
              <a:gd name="T18" fmla="*/ 156 w 446"/>
              <a:gd name="T19" fmla="*/ 18 h 324"/>
              <a:gd name="T20" fmla="*/ 182 w 446"/>
              <a:gd name="T21" fmla="*/ 38 h 324"/>
              <a:gd name="T22" fmla="*/ 208 w 446"/>
              <a:gd name="T23" fmla="*/ 68 h 324"/>
              <a:gd name="T24" fmla="*/ 230 w 446"/>
              <a:gd name="T25" fmla="*/ 56 h 324"/>
              <a:gd name="T26" fmla="*/ 256 w 446"/>
              <a:gd name="T27" fmla="*/ 82 h 324"/>
              <a:gd name="T28" fmla="*/ 274 w 446"/>
              <a:gd name="T29" fmla="*/ 116 h 324"/>
              <a:gd name="T30" fmla="*/ 298 w 446"/>
              <a:gd name="T31" fmla="*/ 132 h 324"/>
              <a:gd name="T32" fmla="*/ 290 w 446"/>
              <a:gd name="T33" fmla="*/ 172 h 324"/>
              <a:gd name="T34" fmla="*/ 294 w 446"/>
              <a:gd name="T35" fmla="*/ 210 h 324"/>
              <a:gd name="T36" fmla="*/ 294 w 446"/>
              <a:gd name="T37" fmla="*/ 214 h 324"/>
              <a:gd name="T38" fmla="*/ 316 w 446"/>
              <a:gd name="T39" fmla="*/ 250 h 324"/>
              <a:gd name="T40" fmla="*/ 350 w 446"/>
              <a:gd name="T41" fmla="*/ 262 h 324"/>
              <a:gd name="T42" fmla="*/ 372 w 446"/>
              <a:gd name="T43" fmla="*/ 258 h 324"/>
              <a:gd name="T44" fmla="*/ 390 w 446"/>
              <a:gd name="T45" fmla="*/ 238 h 324"/>
              <a:gd name="T46" fmla="*/ 402 w 446"/>
              <a:gd name="T47" fmla="*/ 210 h 324"/>
              <a:gd name="T48" fmla="*/ 430 w 446"/>
              <a:gd name="T49" fmla="*/ 206 h 324"/>
              <a:gd name="T50" fmla="*/ 442 w 446"/>
              <a:gd name="T51" fmla="*/ 220 h 324"/>
              <a:gd name="T52" fmla="*/ 430 w 446"/>
              <a:gd name="T53" fmla="*/ 242 h 324"/>
              <a:gd name="T54" fmla="*/ 428 w 446"/>
              <a:gd name="T55" fmla="*/ 250 h 324"/>
              <a:gd name="T56" fmla="*/ 410 w 446"/>
              <a:gd name="T57" fmla="*/ 268 h 324"/>
              <a:gd name="T58" fmla="*/ 390 w 446"/>
              <a:gd name="T59" fmla="*/ 290 h 324"/>
              <a:gd name="T60" fmla="*/ 368 w 446"/>
              <a:gd name="T61" fmla="*/ 320 h 324"/>
              <a:gd name="T62" fmla="*/ 346 w 446"/>
              <a:gd name="T63" fmla="*/ 302 h 324"/>
              <a:gd name="T64" fmla="*/ 330 w 446"/>
              <a:gd name="T65" fmla="*/ 294 h 324"/>
              <a:gd name="T66" fmla="*/ 298 w 446"/>
              <a:gd name="T67" fmla="*/ 302 h 324"/>
              <a:gd name="T68" fmla="*/ 264 w 446"/>
              <a:gd name="T69" fmla="*/ 288 h 324"/>
              <a:gd name="T70" fmla="*/ 230 w 446"/>
              <a:gd name="T71" fmla="*/ 268 h 324"/>
              <a:gd name="T72" fmla="*/ 204 w 446"/>
              <a:gd name="T73" fmla="*/ 250 h 324"/>
              <a:gd name="T74" fmla="*/ 178 w 446"/>
              <a:gd name="T75" fmla="*/ 228 h 324"/>
              <a:gd name="T76" fmla="*/ 182 w 446"/>
              <a:gd name="T77" fmla="*/ 198 h 324"/>
              <a:gd name="T78" fmla="*/ 162 w 446"/>
              <a:gd name="T79" fmla="*/ 164 h 324"/>
              <a:gd name="T80" fmla="*/ 144 w 446"/>
              <a:gd name="T81" fmla="*/ 150 h 324"/>
              <a:gd name="T82" fmla="*/ 130 w 446"/>
              <a:gd name="T83" fmla="*/ 134 h 324"/>
              <a:gd name="T84" fmla="*/ 130 w 446"/>
              <a:gd name="T85" fmla="*/ 120 h 324"/>
              <a:gd name="T86" fmla="*/ 106 w 446"/>
              <a:gd name="T87" fmla="*/ 90 h 324"/>
              <a:gd name="T88" fmla="*/ 86 w 446"/>
              <a:gd name="T89" fmla="*/ 72 h 324"/>
              <a:gd name="T90" fmla="*/ 74 w 446"/>
              <a:gd name="T91" fmla="*/ 34 h 324"/>
              <a:gd name="T92" fmla="*/ 48 w 446"/>
              <a:gd name="T93" fmla="*/ 18 h 324"/>
              <a:gd name="T94" fmla="*/ 52 w 446"/>
              <a:gd name="T95" fmla="*/ 46 h 324"/>
              <a:gd name="T96" fmla="*/ 70 w 446"/>
              <a:gd name="T97" fmla="*/ 72 h 324"/>
              <a:gd name="T98" fmla="*/ 90 w 446"/>
              <a:gd name="T99" fmla="*/ 108 h 324"/>
              <a:gd name="T100" fmla="*/ 100 w 446"/>
              <a:gd name="T101" fmla="*/ 128 h 324"/>
              <a:gd name="T102" fmla="*/ 110 w 446"/>
              <a:gd name="T103" fmla="*/ 158 h 324"/>
              <a:gd name="T104" fmla="*/ 122 w 446"/>
              <a:gd name="T105" fmla="*/ 176 h 324"/>
              <a:gd name="T106" fmla="*/ 96 w 446"/>
              <a:gd name="T107" fmla="*/ 154 h 324"/>
              <a:gd name="T108" fmla="*/ 86 w 446"/>
              <a:gd name="T109" fmla="*/ 146 h 324"/>
              <a:gd name="T110" fmla="*/ 104 w 446"/>
              <a:gd name="T111" fmla="*/ 254 h 324"/>
              <a:gd name="T112" fmla="*/ 74 w 446"/>
              <a:gd name="T113" fmla="*/ 72 h 324"/>
              <a:gd name="T114" fmla="*/ 0 w 446"/>
              <a:gd name="T115" fmla="*/ 72 h 324"/>
              <a:gd name="T116" fmla="*/ 44 w 446"/>
              <a:gd name="T117" fmla="*/ 90 h 324"/>
              <a:gd name="T118" fmla="*/ 92 w 446"/>
              <a:gd name="T119" fmla="*/ 154 h 324"/>
              <a:gd name="T120" fmla="*/ 162 w 446"/>
              <a:gd name="T121" fmla="*/ 206 h 324"/>
              <a:gd name="T122" fmla="*/ 442 w 446"/>
              <a:gd name="T123" fmla="*/ 228 h 324"/>
              <a:gd name="T124" fmla="*/ 380 w 446"/>
              <a:gd name="T125" fmla="*/ 25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6" h="324">
                <a:moveTo>
                  <a:pt x="96" y="154"/>
                </a:moveTo>
                <a:lnTo>
                  <a:pt x="92" y="154"/>
                </a:lnTo>
                <a:lnTo>
                  <a:pt x="92" y="150"/>
                </a:lnTo>
                <a:lnTo>
                  <a:pt x="90" y="150"/>
                </a:lnTo>
                <a:lnTo>
                  <a:pt x="90" y="146"/>
                </a:lnTo>
                <a:lnTo>
                  <a:pt x="90" y="142"/>
                </a:lnTo>
                <a:lnTo>
                  <a:pt x="86" y="142"/>
                </a:lnTo>
                <a:lnTo>
                  <a:pt x="86" y="146"/>
                </a:lnTo>
                <a:lnTo>
                  <a:pt x="86" y="142"/>
                </a:lnTo>
                <a:lnTo>
                  <a:pt x="86" y="138"/>
                </a:lnTo>
                <a:lnTo>
                  <a:pt x="90" y="138"/>
                </a:lnTo>
                <a:lnTo>
                  <a:pt x="90" y="134"/>
                </a:lnTo>
                <a:lnTo>
                  <a:pt x="90" y="132"/>
                </a:lnTo>
                <a:lnTo>
                  <a:pt x="90" y="134"/>
                </a:lnTo>
                <a:lnTo>
                  <a:pt x="90" y="132"/>
                </a:lnTo>
                <a:lnTo>
                  <a:pt x="90" y="128"/>
                </a:lnTo>
                <a:lnTo>
                  <a:pt x="86" y="128"/>
                </a:lnTo>
                <a:lnTo>
                  <a:pt x="86" y="124"/>
                </a:lnTo>
                <a:lnTo>
                  <a:pt x="86" y="120"/>
                </a:lnTo>
                <a:lnTo>
                  <a:pt x="82" y="120"/>
                </a:lnTo>
                <a:lnTo>
                  <a:pt x="78" y="120"/>
                </a:lnTo>
                <a:lnTo>
                  <a:pt x="78" y="116"/>
                </a:lnTo>
                <a:lnTo>
                  <a:pt x="74" y="116"/>
                </a:lnTo>
                <a:lnTo>
                  <a:pt x="74" y="112"/>
                </a:lnTo>
                <a:lnTo>
                  <a:pt x="70" y="112"/>
                </a:lnTo>
                <a:lnTo>
                  <a:pt x="70" y="108"/>
                </a:lnTo>
                <a:lnTo>
                  <a:pt x="74" y="108"/>
                </a:lnTo>
                <a:lnTo>
                  <a:pt x="70" y="108"/>
                </a:lnTo>
                <a:lnTo>
                  <a:pt x="70" y="112"/>
                </a:lnTo>
                <a:lnTo>
                  <a:pt x="70" y="108"/>
                </a:lnTo>
                <a:lnTo>
                  <a:pt x="66" y="108"/>
                </a:lnTo>
                <a:lnTo>
                  <a:pt x="66" y="112"/>
                </a:lnTo>
                <a:lnTo>
                  <a:pt x="62" y="108"/>
                </a:lnTo>
                <a:lnTo>
                  <a:pt x="62" y="104"/>
                </a:lnTo>
                <a:lnTo>
                  <a:pt x="60" y="108"/>
                </a:lnTo>
                <a:lnTo>
                  <a:pt x="60" y="104"/>
                </a:lnTo>
                <a:lnTo>
                  <a:pt x="56" y="104"/>
                </a:lnTo>
                <a:lnTo>
                  <a:pt x="56" y="102"/>
                </a:lnTo>
                <a:lnTo>
                  <a:pt x="52" y="98"/>
                </a:lnTo>
                <a:lnTo>
                  <a:pt x="48" y="98"/>
                </a:lnTo>
                <a:lnTo>
                  <a:pt x="48" y="94"/>
                </a:lnTo>
                <a:lnTo>
                  <a:pt x="44" y="94"/>
                </a:lnTo>
                <a:lnTo>
                  <a:pt x="48" y="90"/>
                </a:lnTo>
                <a:lnTo>
                  <a:pt x="48" y="94"/>
                </a:lnTo>
                <a:lnTo>
                  <a:pt x="52" y="94"/>
                </a:lnTo>
                <a:lnTo>
                  <a:pt x="56" y="94"/>
                </a:lnTo>
                <a:lnTo>
                  <a:pt x="60" y="94"/>
                </a:lnTo>
                <a:lnTo>
                  <a:pt x="56" y="90"/>
                </a:lnTo>
                <a:lnTo>
                  <a:pt x="60" y="90"/>
                </a:lnTo>
                <a:lnTo>
                  <a:pt x="60" y="86"/>
                </a:lnTo>
                <a:lnTo>
                  <a:pt x="60" y="90"/>
                </a:lnTo>
                <a:lnTo>
                  <a:pt x="60" y="86"/>
                </a:lnTo>
                <a:lnTo>
                  <a:pt x="60" y="82"/>
                </a:lnTo>
                <a:lnTo>
                  <a:pt x="60" y="78"/>
                </a:lnTo>
                <a:lnTo>
                  <a:pt x="60" y="74"/>
                </a:lnTo>
                <a:lnTo>
                  <a:pt x="56" y="74"/>
                </a:lnTo>
                <a:lnTo>
                  <a:pt x="56" y="72"/>
                </a:lnTo>
                <a:lnTo>
                  <a:pt x="52" y="72"/>
                </a:lnTo>
                <a:lnTo>
                  <a:pt x="52" y="68"/>
                </a:lnTo>
                <a:lnTo>
                  <a:pt x="48" y="64"/>
                </a:lnTo>
                <a:lnTo>
                  <a:pt x="44" y="64"/>
                </a:lnTo>
                <a:lnTo>
                  <a:pt x="44" y="60"/>
                </a:lnTo>
                <a:lnTo>
                  <a:pt x="40" y="60"/>
                </a:lnTo>
                <a:lnTo>
                  <a:pt x="36" y="56"/>
                </a:lnTo>
                <a:lnTo>
                  <a:pt x="36" y="52"/>
                </a:lnTo>
                <a:lnTo>
                  <a:pt x="36" y="48"/>
                </a:lnTo>
                <a:lnTo>
                  <a:pt x="36" y="46"/>
                </a:lnTo>
                <a:lnTo>
                  <a:pt x="32" y="46"/>
                </a:lnTo>
                <a:lnTo>
                  <a:pt x="32" y="42"/>
                </a:lnTo>
                <a:lnTo>
                  <a:pt x="32" y="46"/>
                </a:lnTo>
                <a:lnTo>
                  <a:pt x="32" y="42"/>
                </a:lnTo>
                <a:lnTo>
                  <a:pt x="32" y="38"/>
                </a:lnTo>
                <a:lnTo>
                  <a:pt x="30" y="34"/>
                </a:lnTo>
                <a:lnTo>
                  <a:pt x="30" y="30"/>
                </a:lnTo>
                <a:lnTo>
                  <a:pt x="26" y="30"/>
                </a:lnTo>
                <a:lnTo>
                  <a:pt x="26" y="26"/>
                </a:lnTo>
                <a:lnTo>
                  <a:pt x="22" y="22"/>
                </a:lnTo>
                <a:lnTo>
                  <a:pt x="26" y="18"/>
                </a:lnTo>
                <a:lnTo>
                  <a:pt x="22" y="18"/>
                </a:lnTo>
                <a:lnTo>
                  <a:pt x="22" y="16"/>
                </a:lnTo>
                <a:lnTo>
                  <a:pt x="18" y="16"/>
                </a:lnTo>
                <a:lnTo>
                  <a:pt x="18" y="12"/>
                </a:lnTo>
                <a:lnTo>
                  <a:pt x="18" y="8"/>
                </a:lnTo>
                <a:lnTo>
                  <a:pt x="18" y="4"/>
                </a:lnTo>
                <a:lnTo>
                  <a:pt x="22" y="4"/>
                </a:lnTo>
                <a:lnTo>
                  <a:pt x="26" y="4"/>
                </a:lnTo>
                <a:lnTo>
                  <a:pt x="30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0"/>
                </a:lnTo>
                <a:lnTo>
                  <a:pt x="52" y="0"/>
                </a:lnTo>
                <a:lnTo>
                  <a:pt x="52" y="4"/>
                </a:lnTo>
                <a:lnTo>
                  <a:pt x="48" y="4"/>
                </a:lnTo>
                <a:lnTo>
                  <a:pt x="52" y="8"/>
                </a:lnTo>
                <a:lnTo>
                  <a:pt x="56" y="8"/>
                </a:lnTo>
                <a:lnTo>
                  <a:pt x="60" y="12"/>
                </a:lnTo>
                <a:lnTo>
                  <a:pt x="62" y="12"/>
                </a:lnTo>
                <a:lnTo>
                  <a:pt x="66" y="12"/>
                </a:lnTo>
                <a:lnTo>
                  <a:pt x="70" y="16"/>
                </a:lnTo>
                <a:lnTo>
                  <a:pt x="74" y="16"/>
                </a:lnTo>
                <a:lnTo>
                  <a:pt x="78" y="16"/>
                </a:lnTo>
                <a:lnTo>
                  <a:pt x="82" y="18"/>
                </a:lnTo>
                <a:lnTo>
                  <a:pt x="86" y="18"/>
                </a:lnTo>
                <a:lnTo>
                  <a:pt x="90" y="22"/>
                </a:lnTo>
                <a:lnTo>
                  <a:pt x="96" y="26"/>
                </a:lnTo>
                <a:lnTo>
                  <a:pt x="104" y="26"/>
                </a:lnTo>
                <a:lnTo>
                  <a:pt x="110" y="26"/>
                </a:lnTo>
                <a:lnTo>
                  <a:pt x="114" y="26"/>
                </a:lnTo>
                <a:lnTo>
                  <a:pt x="118" y="26"/>
                </a:lnTo>
                <a:lnTo>
                  <a:pt x="122" y="26"/>
                </a:lnTo>
                <a:lnTo>
                  <a:pt x="130" y="26"/>
                </a:lnTo>
                <a:lnTo>
                  <a:pt x="132" y="26"/>
                </a:lnTo>
                <a:lnTo>
                  <a:pt x="140" y="26"/>
                </a:lnTo>
                <a:lnTo>
                  <a:pt x="140" y="22"/>
                </a:lnTo>
                <a:lnTo>
                  <a:pt x="140" y="18"/>
                </a:lnTo>
                <a:lnTo>
                  <a:pt x="148" y="18"/>
                </a:lnTo>
                <a:lnTo>
                  <a:pt x="152" y="18"/>
                </a:lnTo>
                <a:lnTo>
                  <a:pt x="156" y="18"/>
                </a:lnTo>
                <a:lnTo>
                  <a:pt x="160" y="18"/>
                </a:lnTo>
                <a:lnTo>
                  <a:pt x="162" y="18"/>
                </a:lnTo>
                <a:lnTo>
                  <a:pt x="166" y="18"/>
                </a:lnTo>
                <a:lnTo>
                  <a:pt x="166" y="22"/>
                </a:lnTo>
                <a:lnTo>
                  <a:pt x="170" y="22"/>
                </a:lnTo>
                <a:lnTo>
                  <a:pt x="170" y="26"/>
                </a:lnTo>
                <a:lnTo>
                  <a:pt x="174" y="26"/>
                </a:lnTo>
                <a:lnTo>
                  <a:pt x="174" y="30"/>
                </a:lnTo>
                <a:lnTo>
                  <a:pt x="178" y="30"/>
                </a:lnTo>
                <a:lnTo>
                  <a:pt x="178" y="34"/>
                </a:lnTo>
                <a:lnTo>
                  <a:pt x="182" y="34"/>
                </a:lnTo>
                <a:lnTo>
                  <a:pt x="182" y="38"/>
                </a:lnTo>
                <a:lnTo>
                  <a:pt x="186" y="38"/>
                </a:lnTo>
                <a:lnTo>
                  <a:pt x="188" y="42"/>
                </a:lnTo>
                <a:lnTo>
                  <a:pt x="188" y="46"/>
                </a:lnTo>
                <a:lnTo>
                  <a:pt x="192" y="48"/>
                </a:lnTo>
                <a:lnTo>
                  <a:pt x="192" y="52"/>
                </a:lnTo>
                <a:lnTo>
                  <a:pt x="192" y="56"/>
                </a:lnTo>
                <a:lnTo>
                  <a:pt x="196" y="60"/>
                </a:lnTo>
                <a:lnTo>
                  <a:pt x="200" y="60"/>
                </a:lnTo>
                <a:lnTo>
                  <a:pt x="200" y="64"/>
                </a:lnTo>
                <a:lnTo>
                  <a:pt x="204" y="64"/>
                </a:lnTo>
                <a:lnTo>
                  <a:pt x="204" y="68"/>
                </a:lnTo>
                <a:lnTo>
                  <a:pt x="208" y="68"/>
                </a:lnTo>
                <a:lnTo>
                  <a:pt x="212" y="72"/>
                </a:lnTo>
                <a:lnTo>
                  <a:pt x="216" y="72"/>
                </a:lnTo>
                <a:lnTo>
                  <a:pt x="216" y="68"/>
                </a:lnTo>
                <a:lnTo>
                  <a:pt x="218" y="68"/>
                </a:lnTo>
                <a:lnTo>
                  <a:pt x="218" y="64"/>
                </a:lnTo>
                <a:lnTo>
                  <a:pt x="218" y="60"/>
                </a:lnTo>
                <a:lnTo>
                  <a:pt x="218" y="56"/>
                </a:lnTo>
                <a:lnTo>
                  <a:pt x="222" y="56"/>
                </a:lnTo>
                <a:lnTo>
                  <a:pt x="226" y="56"/>
                </a:lnTo>
                <a:lnTo>
                  <a:pt x="226" y="52"/>
                </a:lnTo>
                <a:lnTo>
                  <a:pt x="226" y="56"/>
                </a:lnTo>
                <a:lnTo>
                  <a:pt x="230" y="56"/>
                </a:lnTo>
                <a:lnTo>
                  <a:pt x="234" y="56"/>
                </a:lnTo>
                <a:lnTo>
                  <a:pt x="238" y="56"/>
                </a:lnTo>
                <a:lnTo>
                  <a:pt x="238" y="60"/>
                </a:lnTo>
                <a:lnTo>
                  <a:pt x="242" y="60"/>
                </a:lnTo>
                <a:lnTo>
                  <a:pt x="244" y="60"/>
                </a:lnTo>
                <a:lnTo>
                  <a:pt x="244" y="64"/>
                </a:lnTo>
                <a:lnTo>
                  <a:pt x="248" y="68"/>
                </a:lnTo>
                <a:lnTo>
                  <a:pt x="248" y="72"/>
                </a:lnTo>
                <a:lnTo>
                  <a:pt x="252" y="74"/>
                </a:lnTo>
                <a:lnTo>
                  <a:pt x="252" y="78"/>
                </a:lnTo>
                <a:lnTo>
                  <a:pt x="252" y="82"/>
                </a:lnTo>
                <a:lnTo>
                  <a:pt x="256" y="82"/>
                </a:lnTo>
                <a:lnTo>
                  <a:pt x="256" y="86"/>
                </a:lnTo>
                <a:lnTo>
                  <a:pt x="260" y="90"/>
                </a:lnTo>
                <a:lnTo>
                  <a:pt x="260" y="94"/>
                </a:lnTo>
                <a:lnTo>
                  <a:pt x="264" y="94"/>
                </a:lnTo>
                <a:lnTo>
                  <a:pt x="264" y="98"/>
                </a:lnTo>
                <a:lnTo>
                  <a:pt x="268" y="98"/>
                </a:lnTo>
                <a:lnTo>
                  <a:pt x="268" y="102"/>
                </a:lnTo>
                <a:lnTo>
                  <a:pt x="268" y="104"/>
                </a:lnTo>
                <a:lnTo>
                  <a:pt x="268" y="108"/>
                </a:lnTo>
                <a:lnTo>
                  <a:pt x="272" y="112"/>
                </a:lnTo>
                <a:lnTo>
                  <a:pt x="272" y="116"/>
                </a:lnTo>
                <a:lnTo>
                  <a:pt x="274" y="116"/>
                </a:lnTo>
                <a:lnTo>
                  <a:pt x="274" y="120"/>
                </a:lnTo>
                <a:lnTo>
                  <a:pt x="278" y="120"/>
                </a:lnTo>
                <a:lnTo>
                  <a:pt x="282" y="120"/>
                </a:lnTo>
                <a:lnTo>
                  <a:pt x="282" y="124"/>
                </a:lnTo>
                <a:lnTo>
                  <a:pt x="286" y="124"/>
                </a:lnTo>
                <a:lnTo>
                  <a:pt x="290" y="124"/>
                </a:lnTo>
                <a:lnTo>
                  <a:pt x="294" y="124"/>
                </a:lnTo>
                <a:lnTo>
                  <a:pt x="294" y="128"/>
                </a:lnTo>
                <a:lnTo>
                  <a:pt x="298" y="128"/>
                </a:lnTo>
                <a:lnTo>
                  <a:pt x="298" y="124"/>
                </a:lnTo>
                <a:lnTo>
                  <a:pt x="298" y="128"/>
                </a:lnTo>
                <a:lnTo>
                  <a:pt x="298" y="132"/>
                </a:lnTo>
                <a:lnTo>
                  <a:pt x="298" y="134"/>
                </a:lnTo>
                <a:lnTo>
                  <a:pt x="294" y="138"/>
                </a:lnTo>
                <a:lnTo>
                  <a:pt x="294" y="142"/>
                </a:lnTo>
                <a:lnTo>
                  <a:pt x="294" y="146"/>
                </a:lnTo>
                <a:lnTo>
                  <a:pt x="294" y="150"/>
                </a:lnTo>
                <a:lnTo>
                  <a:pt x="290" y="150"/>
                </a:lnTo>
                <a:lnTo>
                  <a:pt x="290" y="154"/>
                </a:lnTo>
                <a:lnTo>
                  <a:pt x="290" y="158"/>
                </a:lnTo>
                <a:lnTo>
                  <a:pt x="290" y="160"/>
                </a:lnTo>
                <a:lnTo>
                  <a:pt x="290" y="164"/>
                </a:lnTo>
                <a:lnTo>
                  <a:pt x="290" y="168"/>
                </a:lnTo>
                <a:lnTo>
                  <a:pt x="290" y="172"/>
                </a:lnTo>
                <a:lnTo>
                  <a:pt x="290" y="176"/>
                </a:lnTo>
                <a:lnTo>
                  <a:pt x="290" y="180"/>
                </a:lnTo>
                <a:lnTo>
                  <a:pt x="290" y="184"/>
                </a:lnTo>
                <a:lnTo>
                  <a:pt x="290" y="188"/>
                </a:lnTo>
                <a:lnTo>
                  <a:pt x="290" y="190"/>
                </a:lnTo>
                <a:lnTo>
                  <a:pt x="290" y="194"/>
                </a:lnTo>
                <a:lnTo>
                  <a:pt x="290" y="198"/>
                </a:lnTo>
                <a:lnTo>
                  <a:pt x="294" y="198"/>
                </a:lnTo>
                <a:lnTo>
                  <a:pt x="294" y="202"/>
                </a:lnTo>
                <a:lnTo>
                  <a:pt x="298" y="202"/>
                </a:lnTo>
                <a:lnTo>
                  <a:pt x="298" y="206"/>
                </a:lnTo>
                <a:lnTo>
                  <a:pt x="294" y="210"/>
                </a:lnTo>
                <a:lnTo>
                  <a:pt x="294" y="206"/>
                </a:lnTo>
                <a:lnTo>
                  <a:pt x="298" y="206"/>
                </a:lnTo>
                <a:lnTo>
                  <a:pt x="294" y="206"/>
                </a:lnTo>
                <a:lnTo>
                  <a:pt x="294" y="202"/>
                </a:lnTo>
                <a:lnTo>
                  <a:pt x="294" y="198"/>
                </a:lnTo>
                <a:lnTo>
                  <a:pt x="290" y="198"/>
                </a:lnTo>
                <a:lnTo>
                  <a:pt x="290" y="194"/>
                </a:lnTo>
                <a:lnTo>
                  <a:pt x="290" y="198"/>
                </a:lnTo>
                <a:lnTo>
                  <a:pt x="290" y="202"/>
                </a:lnTo>
                <a:lnTo>
                  <a:pt x="294" y="206"/>
                </a:lnTo>
                <a:lnTo>
                  <a:pt x="294" y="210"/>
                </a:lnTo>
                <a:lnTo>
                  <a:pt x="294" y="214"/>
                </a:lnTo>
                <a:lnTo>
                  <a:pt x="298" y="214"/>
                </a:lnTo>
                <a:lnTo>
                  <a:pt x="298" y="218"/>
                </a:lnTo>
                <a:lnTo>
                  <a:pt x="298" y="220"/>
                </a:lnTo>
                <a:lnTo>
                  <a:pt x="302" y="220"/>
                </a:lnTo>
                <a:lnTo>
                  <a:pt x="304" y="228"/>
                </a:lnTo>
                <a:lnTo>
                  <a:pt x="308" y="232"/>
                </a:lnTo>
                <a:lnTo>
                  <a:pt x="308" y="234"/>
                </a:lnTo>
                <a:lnTo>
                  <a:pt x="308" y="238"/>
                </a:lnTo>
                <a:lnTo>
                  <a:pt x="312" y="242"/>
                </a:lnTo>
                <a:lnTo>
                  <a:pt x="312" y="246"/>
                </a:lnTo>
                <a:lnTo>
                  <a:pt x="316" y="246"/>
                </a:lnTo>
                <a:lnTo>
                  <a:pt x="316" y="250"/>
                </a:lnTo>
                <a:lnTo>
                  <a:pt x="316" y="254"/>
                </a:lnTo>
                <a:lnTo>
                  <a:pt x="320" y="254"/>
                </a:lnTo>
                <a:lnTo>
                  <a:pt x="324" y="254"/>
                </a:lnTo>
                <a:lnTo>
                  <a:pt x="328" y="254"/>
                </a:lnTo>
                <a:lnTo>
                  <a:pt x="328" y="258"/>
                </a:lnTo>
                <a:lnTo>
                  <a:pt x="330" y="258"/>
                </a:lnTo>
                <a:lnTo>
                  <a:pt x="330" y="262"/>
                </a:lnTo>
                <a:lnTo>
                  <a:pt x="334" y="264"/>
                </a:lnTo>
                <a:lnTo>
                  <a:pt x="338" y="264"/>
                </a:lnTo>
                <a:lnTo>
                  <a:pt x="342" y="262"/>
                </a:lnTo>
                <a:lnTo>
                  <a:pt x="346" y="262"/>
                </a:lnTo>
                <a:lnTo>
                  <a:pt x="350" y="262"/>
                </a:lnTo>
                <a:lnTo>
                  <a:pt x="350" y="258"/>
                </a:lnTo>
                <a:lnTo>
                  <a:pt x="346" y="262"/>
                </a:lnTo>
                <a:lnTo>
                  <a:pt x="350" y="258"/>
                </a:lnTo>
                <a:lnTo>
                  <a:pt x="354" y="258"/>
                </a:lnTo>
                <a:lnTo>
                  <a:pt x="354" y="262"/>
                </a:lnTo>
                <a:lnTo>
                  <a:pt x="358" y="262"/>
                </a:lnTo>
                <a:lnTo>
                  <a:pt x="358" y="258"/>
                </a:lnTo>
                <a:lnTo>
                  <a:pt x="360" y="258"/>
                </a:lnTo>
                <a:lnTo>
                  <a:pt x="364" y="254"/>
                </a:lnTo>
                <a:lnTo>
                  <a:pt x="368" y="254"/>
                </a:lnTo>
                <a:lnTo>
                  <a:pt x="372" y="254"/>
                </a:lnTo>
                <a:lnTo>
                  <a:pt x="372" y="258"/>
                </a:lnTo>
                <a:lnTo>
                  <a:pt x="376" y="258"/>
                </a:lnTo>
                <a:lnTo>
                  <a:pt x="372" y="258"/>
                </a:lnTo>
                <a:lnTo>
                  <a:pt x="376" y="262"/>
                </a:lnTo>
                <a:lnTo>
                  <a:pt x="376" y="258"/>
                </a:lnTo>
                <a:lnTo>
                  <a:pt x="380" y="258"/>
                </a:lnTo>
                <a:lnTo>
                  <a:pt x="384" y="254"/>
                </a:lnTo>
                <a:lnTo>
                  <a:pt x="380" y="254"/>
                </a:lnTo>
                <a:lnTo>
                  <a:pt x="380" y="250"/>
                </a:lnTo>
                <a:lnTo>
                  <a:pt x="384" y="250"/>
                </a:lnTo>
                <a:lnTo>
                  <a:pt x="386" y="246"/>
                </a:lnTo>
                <a:lnTo>
                  <a:pt x="390" y="242"/>
                </a:lnTo>
                <a:lnTo>
                  <a:pt x="390" y="238"/>
                </a:lnTo>
                <a:lnTo>
                  <a:pt x="390" y="234"/>
                </a:lnTo>
                <a:lnTo>
                  <a:pt x="394" y="232"/>
                </a:lnTo>
                <a:lnTo>
                  <a:pt x="394" y="228"/>
                </a:lnTo>
                <a:lnTo>
                  <a:pt x="394" y="224"/>
                </a:lnTo>
                <a:lnTo>
                  <a:pt x="394" y="220"/>
                </a:lnTo>
                <a:lnTo>
                  <a:pt x="394" y="218"/>
                </a:lnTo>
                <a:lnTo>
                  <a:pt x="394" y="214"/>
                </a:lnTo>
                <a:lnTo>
                  <a:pt x="394" y="218"/>
                </a:lnTo>
                <a:lnTo>
                  <a:pt x="394" y="214"/>
                </a:lnTo>
                <a:lnTo>
                  <a:pt x="398" y="214"/>
                </a:lnTo>
                <a:lnTo>
                  <a:pt x="398" y="210"/>
                </a:lnTo>
                <a:lnTo>
                  <a:pt x="402" y="210"/>
                </a:lnTo>
                <a:lnTo>
                  <a:pt x="406" y="210"/>
                </a:lnTo>
                <a:lnTo>
                  <a:pt x="410" y="210"/>
                </a:lnTo>
                <a:lnTo>
                  <a:pt x="414" y="206"/>
                </a:lnTo>
                <a:lnTo>
                  <a:pt x="416" y="206"/>
                </a:lnTo>
                <a:lnTo>
                  <a:pt x="420" y="206"/>
                </a:lnTo>
                <a:lnTo>
                  <a:pt x="424" y="206"/>
                </a:lnTo>
                <a:lnTo>
                  <a:pt x="428" y="202"/>
                </a:lnTo>
                <a:lnTo>
                  <a:pt x="424" y="202"/>
                </a:lnTo>
                <a:lnTo>
                  <a:pt x="424" y="206"/>
                </a:lnTo>
                <a:lnTo>
                  <a:pt x="424" y="202"/>
                </a:lnTo>
                <a:lnTo>
                  <a:pt x="428" y="202"/>
                </a:lnTo>
                <a:lnTo>
                  <a:pt x="430" y="206"/>
                </a:lnTo>
                <a:lnTo>
                  <a:pt x="434" y="206"/>
                </a:lnTo>
                <a:lnTo>
                  <a:pt x="438" y="206"/>
                </a:lnTo>
                <a:lnTo>
                  <a:pt x="434" y="206"/>
                </a:lnTo>
                <a:lnTo>
                  <a:pt x="438" y="206"/>
                </a:lnTo>
                <a:lnTo>
                  <a:pt x="438" y="202"/>
                </a:lnTo>
                <a:lnTo>
                  <a:pt x="442" y="202"/>
                </a:lnTo>
                <a:lnTo>
                  <a:pt x="442" y="206"/>
                </a:lnTo>
                <a:lnTo>
                  <a:pt x="446" y="206"/>
                </a:lnTo>
                <a:lnTo>
                  <a:pt x="446" y="210"/>
                </a:lnTo>
                <a:lnTo>
                  <a:pt x="446" y="214"/>
                </a:lnTo>
                <a:lnTo>
                  <a:pt x="442" y="218"/>
                </a:lnTo>
                <a:lnTo>
                  <a:pt x="442" y="220"/>
                </a:lnTo>
                <a:lnTo>
                  <a:pt x="438" y="220"/>
                </a:lnTo>
                <a:lnTo>
                  <a:pt x="438" y="224"/>
                </a:lnTo>
                <a:lnTo>
                  <a:pt x="434" y="228"/>
                </a:lnTo>
                <a:lnTo>
                  <a:pt x="434" y="232"/>
                </a:lnTo>
                <a:lnTo>
                  <a:pt x="434" y="234"/>
                </a:lnTo>
                <a:lnTo>
                  <a:pt x="434" y="232"/>
                </a:lnTo>
                <a:lnTo>
                  <a:pt x="434" y="234"/>
                </a:lnTo>
                <a:lnTo>
                  <a:pt x="430" y="234"/>
                </a:lnTo>
                <a:lnTo>
                  <a:pt x="430" y="238"/>
                </a:lnTo>
                <a:lnTo>
                  <a:pt x="434" y="238"/>
                </a:lnTo>
                <a:lnTo>
                  <a:pt x="434" y="242"/>
                </a:lnTo>
                <a:lnTo>
                  <a:pt x="430" y="242"/>
                </a:lnTo>
                <a:lnTo>
                  <a:pt x="430" y="246"/>
                </a:lnTo>
                <a:lnTo>
                  <a:pt x="434" y="242"/>
                </a:lnTo>
                <a:lnTo>
                  <a:pt x="434" y="246"/>
                </a:lnTo>
                <a:lnTo>
                  <a:pt x="434" y="250"/>
                </a:lnTo>
                <a:lnTo>
                  <a:pt x="430" y="250"/>
                </a:lnTo>
                <a:lnTo>
                  <a:pt x="430" y="254"/>
                </a:lnTo>
                <a:lnTo>
                  <a:pt x="430" y="258"/>
                </a:lnTo>
                <a:lnTo>
                  <a:pt x="430" y="262"/>
                </a:lnTo>
                <a:lnTo>
                  <a:pt x="428" y="262"/>
                </a:lnTo>
                <a:lnTo>
                  <a:pt x="428" y="258"/>
                </a:lnTo>
                <a:lnTo>
                  <a:pt x="428" y="254"/>
                </a:lnTo>
                <a:lnTo>
                  <a:pt x="428" y="250"/>
                </a:lnTo>
                <a:lnTo>
                  <a:pt x="428" y="254"/>
                </a:lnTo>
                <a:lnTo>
                  <a:pt x="424" y="254"/>
                </a:lnTo>
                <a:lnTo>
                  <a:pt x="424" y="258"/>
                </a:lnTo>
                <a:lnTo>
                  <a:pt x="420" y="258"/>
                </a:lnTo>
                <a:lnTo>
                  <a:pt x="420" y="262"/>
                </a:lnTo>
                <a:lnTo>
                  <a:pt x="416" y="262"/>
                </a:lnTo>
                <a:lnTo>
                  <a:pt x="416" y="264"/>
                </a:lnTo>
                <a:lnTo>
                  <a:pt x="416" y="268"/>
                </a:lnTo>
                <a:lnTo>
                  <a:pt x="414" y="268"/>
                </a:lnTo>
                <a:lnTo>
                  <a:pt x="414" y="264"/>
                </a:lnTo>
                <a:lnTo>
                  <a:pt x="414" y="268"/>
                </a:lnTo>
                <a:lnTo>
                  <a:pt x="410" y="268"/>
                </a:lnTo>
                <a:lnTo>
                  <a:pt x="402" y="268"/>
                </a:lnTo>
                <a:lnTo>
                  <a:pt x="398" y="268"/>
                </a:lnTo>
                <a:lnTo>
                  <a:pt x="390" y="268"/>
                </a:lnTo>
                <a:lnTo>
                  <a:pt x="386" y="268"/>
                </a:lnTo>
                <a:lnTo>
                  <a:pt x="386" y="272"/>
                </a:lnTo>
                <a:lnTo>
                  <a:pt x="386" y="280"/>
                </a:lnTo>
                <a:lnTo>
                  <a:pt x="380" y="280"/>
                </a:lnTo>
                <a:lnTo>
                  <a:pt x="384" y="280"/>
                </a:lnTo>
                <a:lnTo>
                  <a:pt x="384" y="284"/>
                </a:lnTo>
                <a:lnTo>
                  <a:pt x="386" y="288"/>
                </a:lnTo>
                <a:lnTo>
                  <a:pt x="390" y="288"/>
                </a:lnTo>
                <a:lnTo>
                  <a:pt x="390" y="290"/>
                </a:lnTo>
                <a:lnTo>
                  <a:pt x="390" y="294"/>
                </a:lnTo>
                <a:lnTo>
                  <a:pt x="394" y="294"/>
                </a:lnTo>
                <a:lnTo>
                  <a:pt x="394" y="298"/>
                </a:lnTo>
                <a:lnTo>
                  <a:pt x="390" y="298"/>
                </a:lnTo>
                <a:lnTo>
                  <a:pt x="386" y="298"/>
                </a:lnTo>
                <a:lnTo>
                  <a:pt x="380" y="298"/>
                </a:lnTo>
                <a:lnTo>
                  <a:pt x="376" y="298"/>
                </a:lnTo>
                <a:lnTo>
                  <a:pt x="376" y="302"/>
                </a:lnTo>
                <a:lnTo>
                  <a:pt x="368" y="310"/>
                </a:lnTo>
                <a:lnTo>
                  <a:pt x="368" y="314"/>
                </a:lnTo>
                <a:lnTo>
                  <a:pt x="372" y="318"/>
                </a:lnTo>
                <a:lnTo>
                  <a:pt x="368" y="320"/>
                </a:lnTo>
                <a:lnTo>
                  <a:pt x="368" y="324"/>
                </a:lnTo>
                <a:lnTo>
                  <a:pt x="364" y="324"/>
                </a:lnTo>
                <a:lnTo>
                  <a:pt x="364" y="320"/>
                </a:lnTo>
                <a:lnTo>
                  <a:pt x="360" y="320"/>
                </a:lnTo>
                <a:lnTo>
                  <a:pt x="360" y="318"/>
                </a:lnTo>
                <a:lnTo>
                  <a:pt x="360" y="314"/>
                </a:lnTo>
                <a:lnTo>
                  <a:pt x="358" y="314"/>
                </a:lnTo>
                <a:lnTo>
                  <a:pt x="358" y="310"/>
                </a:lnTo>
                <a:lnTo>
                  <a:pt x="354" y="310"/>
                </a:lnTo>
                <a:lnTo>
                  <a:pt x="354" y="306"/>
                </a:lnTo>
                <a:lnTo>
                  <a:pt x="350" y="306"/>
                </a:lnTo>
                <a:lnTo>
                  <a:pt x="346" y="302"/>
                </a:lnTo>
                <a:lnTo>
                  <a:pt x="346" y="298"/>
                </a:lnTo>
                <a:lnTo>
                  <a:pt x="342" y="298"/>
                </a:lnTo>
                <a:lnTo>
                  <a:pt x="338" y="298"/>
                </a:lnTo>
                <a:lnTo>
                  <a:pt x="338" y="294"/>
                </a:lnTo>
                <a:lnTo>
                  <a:pt x="338" y="298"/>
                </a:lnTo>
                <a:lnTo>
                  <a:pt x="342" y="298"/>
                </a:lnTo>
                <a:lnTo>
                  <a:pt x="342" y="302"/>
                </a:lnTo>
                <a:lnTo>
                  <a:pt x="338" y="298"/>
                </a:lnTo>
                <a:lnTo>
                  <a:pt x="334" y="298"/>
                </a:lnTo>
                <a:lnTo>
                  <a:pt x="334" y="294"/>
                </a:lnTo>
                <a:lnTo>
                  <a:pt x="330" y="298"/>
                </a:lnTo>
                <a:lnTo>
                  <a:pt x="330" y="294"/>
                </a:lnTo>
                <a:lnTo>
                  <a:pt x="328" y="294"/>
                </a:lnTo>
                <a:lnTo>
                  <a:pt x="328" y="298"/>
                </a:lnTo>
                <a:lnTo>
                  <a:pt x="330" y="298"/>
                </a:lnTo>
                <a:lnTo>
                  <a:pt x="328" y="298"/>
                </a:lnTo>
                <a:lnTo>
                  <a:pt x="324" y="302"/>
                </a:lnTo>
                <a:lnTo>
                  <a:pt x="320" y="302"/>
                </a:lnTo>
                <a:lnTo>
                  <a:pt x="316" y="306"/>
                </a:lnTo>
                <a:lnTo>
                  <a:pt x="312" y="306"/>
                </a:lnTo>
                <a:lnTo>
                  <a:pt x="308" y="306"/>
                </a:lnTo>
                <a:lnTo>
                  <a:pt x="304" y="306"/>
                </a:lnTo>
                <a:lnTo>
                  <a:pt x="302" y="302"/>
                </a:lnTo>
                <a:lnTo>
                  <a:pt x="298" y="302"/>
                </a:lnTo>
                <a:lnTo>
                  <a:pt x="294" y="302"/>
                </a:lnTo>
                <a:lnTo>
                  <a:pt x="290" y="302"/>
                </a:lnTo>
                <a:lnTo>
                  <a:pt x="286" y="298"/>
                </a:lnTo>
                <a:lnTo>
                  <a:pt x="282" y="298"/>
                </a:lnTo>
                <a:lnTo>
                  <a:pt x="282" y="294"/>
                </a:lnTo>
                <a:lnTo>
                  <a:pt x="278" y="294"/>
                </a:lnTo>
                <a:lnTo>
                  <a:pt x="274" y="294"/>
                </a:lnTo>
                <a:lnTo>
                  <a:pt x="274" y="290"/>
                </a:lnTo>
                <a:lnTo>
                  <a:pt x="272" y="290"/>
                </a:lnTo>
                <a:lnTo>
                  <a:pt x="268" y="290"/>
                </a:lnTo>
                <a:lnTo>
                  <a:pt x="264" y="290"/>
                </a:lnTo>
                <a:lnTo>
                  <a:pt x="264" y="288"/>
                </a:lnTo>
                <a:lnTo>
                  <a:pt x="260" y="288"/>
                </a:lnTo>
                <a:lnTo>
                  <a:pt x="256" y="284"/>
                </a:lnTo>
                <a:lnTo>
                  <a:pt x="252" y="284"/>
                </a:lnTo>
                <a:lnTo>
                  <a:pt x="248" y="280"/>
                </a:lnTo>
                <a:lnTo>
                  <a:pt x="244" y="280"/>
                </a:lnTo>
                <a:lnTo>
                  <a:pt x="242" y="280"/>
                </a:lnTo>
                <a:lnTo>
                  <a:pt x="242" y="276"/>
                </a:lnTo>
                <a:lnTo>
                  <a:pt x="238" y="276"/>
                </a:lnTo>
                <a:lnTo>
                  <a:pt x="238" y="272"/>
                </a:lnTo>
                <a:lnTo>
                  <a:pt x="234" y="272"/>
                </a:lnTo>
                <a:lnTo>
                  <a:pt x="234" y="268"/>
                </a:lnTo>
                <a:lnTo>
                  <a:pt x="230" y="268"/>
                </a:lnTo>
                <a:lnTo>
                  <a:pt x="230" y="264"/>
                </a:lnTo>
                <a:lnTo>
                  <a:pt x="230" y="268"/>
                </a:lnTo>
                <a:lnTo>
                  <a:pt x="226" y="268"/>
                </a:lnTo>
                <a:lnTo>
                  <a:pt x="222" y="264"/>
                </a:lnTo>
                <a:lnTo>
                  <a:pt x="218" y="264"/>
                </a:lnTo>
                <a:lnTo>
                  <a:pt x="216" y="264"/>
                </a:lnTo>
                <a:lnTo>
                  <a:pt x="216" y="262"/>
                </a:lnTo>
                <a:lnTo>
                  <a:pt x="212" y="262"/>
                </a:lnTo>
                <a:lnTo>
                  <a:pt x="208" y="262"/>
                </a:lnTo>
                <a:lnTo>
                  <a:pt x="208" y="258"/>
                </a:lnTo>
                <a:lnTo>
                  <a:pt x="204" y="254"/>
                </a:lnTo>
                <a:lnTo>
                  <a:pt x="204" y="250"/>
                </a:lnTo>
                <a:lnTo>
                  <a:pt x="200" y="250"/>
                </a:lnTo>
                <a:lnTo>
                  <a:pt x="196" y="250"/>
                </a:lnTo>
                <a:lnTo>
                  <a:pt x="196" y="246"/>
                </a:lnTo>
                <a:lnTo>
                  <a:pt x="192" y="246"/>
                </a:lnTo>
                <a:lnTo>
                  <a:pt x="188" y="242"/>
                </a:lnTo>
                <a:lnTo>
                  <a:pt x="186" y="242"/>
                </a:lnTo>
                <a:lnTo>
                  <a:pt x="186" y="238"/>
                </a:lnTo>
                <a:lnTo>
                  <a:pt x="186" y="234"/>
                </a:lnTo>
                <a:lnTo>
                  <a:pt x="182" y="234"/>
                </a:lnTo>
                <a:lnTo>
                  <a:pt x="182" y="232"/>
                </a:lnTo>
                <a:lnTo>
                  <a:pt x="178" y="232"/>
                </a:lnTo>
                <a:lnTo>
                  <a:pt x="178" y="228"/>
                </a:lnTo>
                <a:lnTo>
                  <a:pt x="178" y="224"/>
                </a:lnTo>
                <a:lnTo>
                  <a:pt x="182" y="224"/>
                </a:lnTo>
                <a:lnTo>
                  <a:pt x="182" y="220"/>
                </a:lnTo>
                <a:lnTo>
                  <a:pt x="186" y="220"/>
                </a:lnTo>
                <a:lnTo>
                  <a:pt x="182" y="218"/>
                </a:lnTo>
                <a:lnTo>
                  <a:pt x="182" y="214"/>
                </a:lnTo>
                <a:lnTo>
                  <a:pt x="186" y="214"/>
                </a:lnTo>
                <a:lnTo>
                  <a:pt x="186" y="210"/>
                </a:lnTo>
                <a:lnTo>
                  <a:pt x="186" y="206"/>
                </a:lnTo>
                <a:lnTo>
                  <a:pt x="182" y="206"/>
                </a:lnTo>
                <a:lnTo>
                  <a:pt x="182" y="202"/>
                </a:lnTo>
                <a:lnTo>
                  <a:pt x="182" y="198"/>
                </a:lnTo>
                <a:lnTo>
                  <a:pt x="178" y="198"/>
                </a:lnTo>
                <a:lnTo>
                  <a:pt x="178" y="194"/>
                </a:lnTo>
                <a:lnTo>
                  <a:pt x="178" y="190"/>
                </a:lnTo>
                <a:lnTo>
                  <a:pt x="178" y="188"/>
                </a:lnTo>
                <a:lnTo>
                  <a:pt x="178" y="184"/>
                </a:lnTo>
                <a:lnTo>
                  <a:pt x="174" y="184"/>
                </a:lnTo>
                <a:lnTo>
                  <a:pt x="170" y="180"/>
                </a:lnTo>
                <a:lnTo>
                  <a:pt x="170" y="176"/>
                </a:lnTo>
                <a:lnTo>
                  <a:pt x="166" y="176"/>
                </a:lnTo>
                <a:lnTo>
                  <a:pt x="166" y="172"/>
                </a:lnTo>
                <a:lnTo>
                  <a:pt x="162" y="168"/>
                </a:lnTo>
                <a:lnTo>
                  <a:pt x="162" y="164"/>
                </a:lnTo>
                <a:lnTo>
                  <a:pt x="160" y="164"/>
                </a:lnTo>
                <a:lnTo>
                  <a:pt x="160" y="160"/>
                </a:lnTo>
                <a:lnTo>
                  <a:pt x="152" y="158"/>
                </a:lnTo>
                <a:lnTo>
                  <a:pt x="152" y="154"/>
                </a:lnTo>
                <a:lnTo>
                  <a:pt x="148" y="154"/>
                </a:lnTo>
                <a:lnTo>
                  <a:pt x="152" y="154"/>
                </a:lnTo>
                <a:lnTo>
                  <a:pt x="152" y="150"/>
                </a:lnTo>
                <a:lnTo>
                  <a:pt x="148" y="154"/>
                </a:lnTo>
                <a:lnTo>
                  <a:pt x="148" y="150"/>
                </a:lnTo>
                <a:lnTo>
                  <a:pt x="144" y="150"/>
                </a:lnTo>
                <a:lnTo>
                  <a:pt x="148" y="150"/>
                </a:lnTo>
                <a:lnTo>
                  <a:pt x="144" y="150"/>
                </a:lnTo>
                <a:lnTo>
                  <a:pt x="144" y="146"/>
                </a:lnTo>
                <a:lnTo>
                  <a:pt x="144" y="142"/>
                </a:lnTo>
                <a:lnTo>
                  <a:pt x="144" y="146"/>
                </a:lnTo>
                <a:lnTo>
                  <a:pt x="140" y="142"/>
                </a:lnTo>
                <a:lnTo>
                  <a:pt x="144" y="142"/>
                </a:lnTo>
                <a:lnTo>
                  <a:pt x="140" y="138"/>
                </a:lnTo>
                <a:lnTo>
                  <a:pt x="136" y="138"/>
                </a:lnTo>
                <a:lnTo>
                  <a:pt x="136" y="134"/>
                </a:lnTo>
                <a:lnTo>
                  <a:pt x="132" y="134"/>
                </a:lnTo>
                <a:lnTo>
                  <a:pt x="132" y="132"/>
                </a:lnTo>
                <a:lnTo>
                  <a:pt x="132" y="134"/>
                </a:lnTo>
                <a:lnTo>
                  <a:pt x="130" y="134"/>
                </a:lnTo>
                <a:lnTo>
                  <a:pt x="130" y="132"/>
                </a:lnTo>
                <a:lnTo>
                  <a:pt x="132" y="132"/>
                </a:lnTo>
                <a:lnTo>
                  <a:pt x="132" y="128"/>
                </a:lnTo>
                <a:lnTo>
                  <a:pt x="132" y="132"/>
                </a:lnTo>
                <a:lnTo>
                  <a:pt x="130" y="132"/>
                </a:lnTo>
                <a:lnTo>
                  <a:pt x="126" y="132"/>
                </a:lnTo>
                <a:lnTo>
                  <a:pt x="126" y="128"/>
                </a:lnTo>
                <a:lnTo>
                  <a:pt x="126" y="124"/>
                </a:lnTo>
                <a:lnTo>
                  <a:pt x="126" y="120"/>
                </a:lnTo>
                <a:lnTo>
                  <a:pt x="126" y="124"/>
                </a:lnTo>
                <a:lnTo>
                  <a:pt x="126" y="120"/>
                </a:lnTo>
                <a:lnTo>
                  <a:pt x="130" y="120"/>
                </a:lnTo>
                <a:lnTo>
                  <a:pt x="126" y="116"/>
                </a:lnTo>
                <a:lnTo>
                  <a:pt x="126" y="112"/>
                </a:lnTo>
                <a:lnTo>
                  <a:pt x="122" y="112"/>
                </a:lnTo>
                <a:lnTo>
                  <a:pt x="118" y="112"/>
                </a:lnTo>
                <a:lnTo>
                  <a:pt x="118" y="108"/>
                </a:lnTo>
                <a:lnTo>
                  <a:pt x="118" y="104"/>
                </a:lnTo>
                <a:lnTo>
                  <a:pt x="114" y="104"/>
                </a:lnTo>
                <a:lnTo>
                  <a:pt x="110" y="104"/>
                </a:lnTo>
                <a:lnTo>
                  <a:pt x="110" y="102"/>
                </a:lnTo>
                <a:lnTo>
                  <a:pt x="106" y="98"/>
                </a:lnTo>
                <a:lnTo>
                  <a:pt x="106" y="94"/>
                </a:lnTo>
                <a:lnTo>
                  <a:pt x="106" y="90"/>
                </a:lnTo>
                <a:lnTo>
                  <a:pt x="110" y="90"/>
                </a:lnTo>
                <a:lnTo>
                  <a:pt x="106" y="90"/>
                </a:lnTo>
                <a:lnTo>
                  <a:pt x="104" y="90"/>
                </a:lnTo>
                <a:lnTo>
                  <a:pt x="100" y="90"/>
                </a:lnTo>
                <a:lnTo>
                  <a:pt x="100" y="86"/>
                </a:lnTo>
                <a:lnTo>
                  <a:pt x="96" y="86"/>
                </a:lnTo>
                <a:lnTo>
                  <a:pt x="96" y="82"/>
                </a:lnTo>
                <a:lnTo>
                  <a:pt x="92" y="78"/>
                </a:lnTo>
                <a:lnTo>
                  <a:pt x="92" y="74"/>
                </a:lnTo>
                <a:lnTo>
                  <a:pt x="90" y="74"/>
                </a:lnTo>
                <a:lnTo>
                  <a:pt x="90" y="72"/>
                </a:lnTo>
                <a:lnTo>
                  <a:pt x="86" y="72"/>
                </a:lnTo>
                <a:lnTo>
                  <a:pt x="86" y="68"/>
                </a:lnTo>
                <a:lnTo>
                  <a:pt x="86" y="64"/>
                </a:lnTo>
                <a:lnTo>
                  <a:pt x="82" y="64"/>
                </a:lnTo>
                <a:lnTo>
                  <a:pt x="86" y="60"/>
                </a:lnTo>
                <a:lnTo>
                  <a:pt x="82" y="60"/>
                </a:lnTo>
                <a:lnTo>
                  <a:pt x="82" y="56"/>
                </a:lnTo>
                <a:lnTo>
                  <a:pt x="78" y="52"/>
                </a:lnTo>
                <a:lnTo>
                  <a:pt x="78" y="48"/>
                </a:lnTo>
                <a:lnTo>
                  <a:pt x="78" y="46"/>
                </a:lnTo>
                <a:lnTo>
                  <a:pt x="74" y="42"/>
                </a:lnTo>
                <a:lnTo>
                  <a:pt x="74" y="38"/>
                </a:lnTo>
                <a:lnTo>
                  <a:pt x="74" y="34"/>
                </a:lnTo>
                <a:lnTo>
                  <a:pt x="74" y="30"/>
                </a:lnTo>
                <a:lnTo>
                  <a:pt x="70" y="30"/>
                </a:lnTo>
                <a:lnTo>
                  <a:pt x="66" y="30"/>
                </a:lnTo>
                <a:lnTo>
                  <a:pt x="66" y="26"/>
                </a:lnTo>
                <a:lnTo>
                  <a:pt x="66" y="22"/>
                </a:lnTo>
                <a:lnTo>
                  <a:pt x="62" y="22"/>
                </a:lnTo>
                <a:lnTo>
                  <a:pt x="60" y="22"/>
                </a:lnTo>
                <a:lnTo>
                  <a:pt x="62" y="22"/>
                </a:lnTo>
                <a:lnTo>
                  <a:pt x="60" y="22"/>
                </a:lnTo>
                <a:lnTo>
                  <a:pt x="56" y="22"/>
                </a:lnTo>
                <a:lnTo>
                  <a:pt x="52" y="18"/>
                </a:lnTo>
                <a:lnTo>
                  <a:pt x="48" y="18"/>
                </a:lnTo>
                <a:lnTo>
                  <a:pt x="48" y="16"/>
                </a:lnTo>
                <a:lnTo>
                  <a:pt x="44" y="16"/>
                </a:lnTo>
                <a:lnTo>
                  <a:pt x="48" y="16"/>
                </a:lnTo>
                <a:lnTo>
                  <a:pt x="48" y="18"/>
                </a:lnTo>
                <a:lnTo>
                  <a:pt x="48" y="22"/>
                </a:lnTo>
                <a:lnTo>
                  <a:pt x="48" y="26"/>
                </a:lnTo>
                <a:lnTo>
                  <a:pt x="48" y="30"/>
                </a:lnTo>
                <a:lnTo>
                  <a:pt x="48" y="34"/>
                </a:lnTo>
                <a:lnTo>
                  <a:pt x="52" y="34"/>
                </a:lnTo>
                <a:lnTo>
                  <a:pt x="52" y="38"/>
                </a:lnTo>
                <a:lnTo>
                  <a:pt x="52" y="42"/>
                </a:lnTo>
                <a:lnTo>
                  <a:pt x="52" y="46"/>
                </a:lnTo>
                <a:lnTo>
                  <a:pt x="52" y="48"/>
                </a:lnTo>
                <a:lnTo>
                  <a:pt x="52" y="52"/>
                </a:lnTo>
                <a:lnTo>
                  <a:pt x="56" y="52"/>
                </a:lnTo>
                <a:lnTo>
                  <a:pt x="56" y="56"/>
                </a:lnTo>
                <a:lnTo>
                  <a:pt x="60" y="56"/>
                </a:lnTo>
                <a:lnTo>
                  <a:pt x="60" y="60"/>
                </a:lnTo>
                <a:lnTo>
                  <a:pt x="62" y="60"/>
                </a:lnTo>
                <a:lnTo>
                  <a:pt x="62" y="64"/>
                </a:lnTo>
                <a:lnTo>
                  <a:pt x="66" y="64"/>
                </a:lnTo>
                <a:lnTo>
                  <a:pt x="66" y="68"/>
                </a:lnTo>
                <a:lnTo>
                  <a:pt x="66" y="72"/>
                </a:lnTo>
                <a:lnTo>
                  <a:pt x="70" y="72"/>
                </a:lnTo>
                <a:lnTo>
                  <a:pt x="70" y="74"/>
                </a:lnTo>
                <a:lnTo>
                  <a:pt x="74" y="74"/>
                </a:lnTo>
                <a:lnTo>
                  <a:pt x="74" y="78"/>
                </a:lnTo>
                <a:lnTo>
                  <a:pt x="78" y="82"/>
                </a:lnTo>
                <a:lnTo>
                  <a:pt x="78" y="86"/>
                </a:lnTo>
                <a:lnTo>
                  <a:pt x="78" y="90"/>
                </a:lnTo>
                <a:lnTo>
                  <a:pt x="78" y="94"/>
                </a:lnTo>
                <a:lnTo>
                  <a:pt x="82" y="94"/>
                </a:lnTo>
                <a:lnTo>
                  <a:pt x="86" y="98"/>
                </a:lnTo>
                <a:lnTo>
                  <a:pt x="86" y="102"/>
                </a:lnTo>
                <a:lnTo>
                  <a:pt x="90" y="104"/>
                </a:lnTo>
                <a:lnTo>
                  <a:pt x="90" y="108"/>
                </a:lnTo>
                <a:lnTo>
                  <a:pt x="90" y="112"/>
                </a:lnTo>
                <a:lnTo>
                  <a:pt x="92" y="112"/>
                </a:lnTo>
                <a:lnTo>
                  <a:pt x="92" y="116"/>
                </a:lnTo>
                <a:lnTo>
                  <a:pt x="92" y="112"/>
                </a:lnTo>
                <a:lnTo>
                  <a:pt x="92" y="108"/>
                </a:lnTo>
                <a:lnTo>
                  <a:pt x="92" y="112"/>
                </a:lnTo>
                <a:lnTo>
                  <a:pt x="96" y="112"/>
                </a:lnTo>
                <a:lnTo>
                  <a:pt x="96" y="116"/>
                </a:lnTo>
                <a:lnTo>
                  <a:pt x="96" y="120"/>
                </a:lnTo>
                <a:lnTo>
                  <a:pt x="96" y="124"/>
                </a:lnTo>
                <a:lnTo>
                  <a:pt x="96" y="128"/>
                </a:lnTo>
                <a:lnTo>
                  <a:pt x="100" y="128"/>
                </a:lnTo>
                <a:lnTo>
                  <a:pt x="100" y="132"/>
                </a:lnTo>
                <a:lnTo>
                  <a:pt x="104" y="134"/>
                </a:lnTo>
                <a:lnTo>
                  <a:pt x="104" y="138"/>
                </a:lnTo>
                <a:lnTo>
                  <a:pt x="104" y="142"/>
                </a:lnTo>
                <a:lnTo>
                  <a:pt x="106" y="142"/>
                </a:lnTo>
                <a:lnTo>
                  <a:pt x="106" y="146"/>
                </a:lnTo>
                <a:lnTo>
                  <a:pt x="106" y="150"/>
                </a:lnTo>
                <a:lnTo>
                  <a:pt x="106" y="154"/>
                </a:lnTo>
                <a:lnTo>
                  <a:pt x="106" y="158"/>
                </a:lnTo>
                <a:lnTo>
                  <a:pt x="110" y="158"/>
                </a:lnTo>
                <a:lnTo>
                  <a:pt x="114" y="158"/>
                </a:lnTo>
                <a:lnTo>
                  <a:pt x="110" y="158"/>
                </a:lnTo>
                <a:lnTo>
                  <a:pt x="110" y="154"/>
                </a:lnTo>
                <a:lnTo>
                  <a:pt x="114" y="154"/>
                </a:lnTo>
                <a:lnTo>
                  <a:pt x="114" y="158"/>
                </a:lnTo>
                <a:lnTo>
                  <a:pt x="118" y="158"/>
                </a:lnTo>
                <a:lnTo>
                  <a:pt x="118" y="160"/>
                </a:lnTo>
                <a:lnTo>
                  <a:pt x="118" y="164"/>
                </a:lnTo>
                <a:lnTo>
                  <a:pt x="122" y="164"/>
                </a:lnTo>
                <a:lnTo>
                  <a:pt x="122" y="168"/>
                </a:lnTo>
                <a:lnTo>
                  <a:pt x="126" y="168"/>
                </a:lnTo>
                <a:lnTo>
                  <a:pt x="126" y="172"/>
                </a:lnTo>
                <a:lnTo>
                  <a:pt x="126" y="176"/>
                </a:lnTo>
                <a:lnTo>
                  <a:pt x="122" y="176"/>
                </a:lnTo>
                <a:lnTo>
                  <a:pt x="122" y="180"/>
                </a:lnTo>
                <a:lnTo>
                  <a:pt x="118" y="180"/>
                </a:lnTo>
                <a:lnTo>
                  <a:pt x="114" y="180"/>
                </a:lnTo>
                <a:lnTo>
                  <a:pt x="114" y="176"/>
                </a:lnTo>
                <a:lnTo>
                  <a:pt x="114" y="172"/>
                </a:lnTo>
                <a:lnTo>
                  <a:pt x="110" y="168"/>
                </a:lnTo>
                <a:lnTo>
                  <a:pt x="106" y="164"/>
                </a:lnTo>
                <a:lnTo>
                  <a:pt x="104" y="160"/>
                </a:lnTo>
                <a:lnTo>
                  <a:pt x="104" y="158"/>
                </a:lnTo>
                <a:lnTo>
                  <a:pt x="100" y="158"/>
                </a:lnTo>
                <a:lnTo>
                  <a:pt x="96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106" y="142"/>
                </a:moveTo>
                <a:lnTo>
                  <a:pt x="110" y="146"/>
                </a:lnTo>
                <a:lnTo>
                  <a:pt x="106" y="146"/>
                </a:lnTo>
                <a:lnTo>
                  <a:pt x="106" y="142"/>
                </a:lnTo>
                <a:lnTo>
                  <a:pt x="106" y="142"/>
                </a:lnTo>
                <a:lnTo>
                  <a:pt x="106" y="142"/>
                </a:lnTo>
                <a:close/>
                <a:moveTo>
                  <a:pt x="86" y="138"/>
                </a:moveTo>
                <a:lnTo>
                  <a:pt x="90" y="138"/>
                </a:lnTo>
                <a:lnTo>
                  <a:pt x="86" y="138"/>
                </a:lnTo>
                <a:lnTo>
                  <a:pt x="86" y="142"/>
                </a:lnTo>
                <a:lnTo>
                  <a:pt x="86" y="146"/>
                </a:lnTo>
                <a:lnTo>
                  <a:pt x="90" y="150"/>
                </a:lnTo>
                <a:lnTo>
                  <a:pt x="86" y="150"/>
                </a:lnTo>
                <a:lnTo>
                  <a:pt x="86" y="146"/>
                </a:lnTo>
                <a:lnTo>
                  <a:pt x="86" y="142"/>
                </a:lnTo>
                <a:lnTo>
                  <a:pt x="86" y="138"/>
                </a:lnTo>
                <a:lnTo>
                  <a:pt x="86" y="138"/>
                </a:lnTo>
                <a:lnTo>
                  <a:pt x="86" y="138"/>
                </a:lnTo>
                <a:close/>
                <a:moveTo>
                  <a:pt x="104" y="254"/>
                </a:moveTo>
                <a:lnTo>
                  <a:pt x="100" y="254"/>
                </a:lnTo>
                <a:lnTo>
                  <a:pt x="104" y="254"/>
                </a:lnTo>
                <a:lnTo>
                  <a:pt x="104" y="250"/>
                </a:lnTo>
                <a:lnTo>
                  <a:pt x="104" y="254"/>
                </a:lnTo>
                <a:lnTo>
                  <a:pt x="104" y="254"/>
                </a:lnTo>
                <a:lnTo>
                  <a:pt x="104" y="254"/>
                </a:lnTo>
                <a:close/>
                <a:moveTo>
                  <a:pt x="74" y="72"/>
                </a:moveTo>
                <a:lnTo>
                  <a:pt x="70" y="72"/>
                </a:lnTo>
                <a:lnTo>
                  <a:pt x="70" y="68"/>
                </a:lnTo>
                <a:lnTo>
                  <a:pt x="66" y="64"/>
                </a:lnTo>
                <a:lnTo>
                  <a:pt x="66" y="60"/>
                </a:lnTo>
                <a:lnTo>
                  <a:pt x="70" y="60"/>
                </a:lnTo>
                <a:lnTo>
                  <a:pt x="70" y="64"/>
                </a:lnTo>
                <a:lnTo>
                  <a:pt x="70" y="68"/>
                </a:lnTo>
                <a:lnTo>
                  <a:pt x="74" y="68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close/>
                <a:moveTo>
                  <a:pt x="86" y="74"/>
                </a:moveTo>
                <a:lnTo>
                  <a:pt x="82" y="74"/>
                </a:lnTo>
                <a:lnTo>
                  <a:pt x="82" y="72"/>
                </a:lnTo>
                <a:lnTo>
                  <a:pt x="82" y="68"/>
                </a:lnTo>
                <a:lnTo>
                  <a:pt x="86" y="68"/>
                </a:lnTo>
                <a:lnTo>
                  <a:pt x="86" y="72"/>
                </a:lnTo>
                <a:lnTo>
                  <a:pt x="86" y="74"/>
                </a:lnTo>
                <a:lnTo>
                  <a:pt x="86" y="74"/>
                </a:lnTo>
                <a:lnTo>
                  <a:pt x="86" y="74"/>
                </a:lnTo>
                <a:close/>
                <a:moveTo>
                  <a:pt x="0" y="72"/>
                </a:moveTo>
                <a:lnTo>
                  <a:pt x="0" y="68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  <a:moveTo>
                  <a:pt x="44" y="90"/>
                </a:moveTo>
                <a:lnTo>
                  <a:pt x="44" y="86"/>
                </a:lnTo>
                <a:lnTo>
                  <a:pt x="40" y="86"/>
                </a:lnTo>
                <a:lnTo>
                  <a:pt x="44" y="86"/>
                </a:lnTo>
                <a:lnTo>
                  <a:pt x="44" y="82"/>
                </a:lnTo>
                <a:lnTo>
                  <a:pt x="44" y="86"/>
                </a:lnTo>
                <a:lnTo>
                  <a:pt x="4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100" y="128"/>
                </a:moveTo>
                <a:lnTo>
                  <a:pt x="100" y="124"/>
                </a:lnTo>
                <a:lnTo>
                  <a:pt x="100" y="128"/>
                </a:lnTo>
                <a:lnTo>
                  <a:pt x="100" y="128"/>
                </a:lnTo>
                <a:lnTo>
                  <a:pt x="100" y="128"/>
                </a:lnTo>
                <a:close/>
                <a:moveTo>
                  <a:pt x="110" y="154"/>
                </a:moveTo>
                <a:lnTo>
                  <a:pt x="11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54"/>
                </a:lnTo>
                <a:close/>
                <a:moveTo>
                  <a:pt x="92" y="154"/>
                </a:moveTo>
                <a:lnTo>
                  <a:pt x="90" y="154"/>
                </a:lnTo>
                <a:lnTo>
                  <a:pt x="90" y="150"/>
                </a:lnTo>
                <a:lnTo>
                  <a:pt x="92" y="150"/>
                </a:lnTo>
                <a:lnTo>
                  <a:pt x="92" y="154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118" y="158"/>
                </a:moveTo>
                <a:lnTo>
                  <a:pt x="118" y="154"/>
                </a:lnTo>
                <a:lnTo>
                  <a:pt x="118" y="158"/>
                </a:lnTo>
                <a:lnTo>
                  <a:pt x="118" y="158"/>
                </a:lnTo>
                <a:lnTo>
                  <a:pt x="118" y="158"/>
                </a:lnTo>
                <a:close/>
                <a:moveTo>
                  <a:pt x="162" y="206"/>
                </a:moveTo>
                <a:lnTo>
                  <a:pt x="162" y="202"/>
                </a:lnTo>
                <a:lnTo>
                  <a:pt x="166" y="202"/>
                </a:lnTo>
                <a:lnTo>
                  <a:pt x="166" y="206"/>
                </a:lnTo>
                <a:lnTo>
                  <a:pt x="162" y="206"/>
                </a:lnTo>
                <a:lnTo>
                  <a:pt x="162" y="206"/>
                </a:lnTo>
                <a:lnTo>
                  <a:pt x="162" y="206"/>
                </a:lnTo>
                <a:close/>
                <a:moveTo>
                  <a:pt x="166" y="206"/>
                </a:moveTo>
                <a:lnTo>
                  <a:pt x="170" y="206"/>
                </a:lnTo>
                <a:lnTo>
                  <a:pt x="166" y="206"/>
                </a:lnTo>
                <a:lnTo>
                  <a:pt x="166" y="206"/>
                </a:lnTo>
                <a:lnTo>
                  <a:pt x="166" y="206"/>
                </a:lnTo>
                <a:close/>
                <a:moveTo>
                  <a:pt x="442" y="228"/>
                </a:moveTo>
                <a:lnTo>
                  <a:pt x="442" y="224"/>
                </a:lnTo>
                <a:lnTo>
                  <a:pt x="442" y="220"/>
                </a:lnTo>
                <a:lnTo>
                  <a:pt x="446" y="220"/>
                </a:lnTo>
                <a:lnTo>
                  <a:pt x="446" y="224"/>
                </a:lnTo>
                <a:lnTo>
                  <a:pt x="442" y="224"/>
                </a:lnTo>
                <a:lnTo>
                  <a:pt x="442" y="228"/>
                </a:lnTo>
                <a:lnTo>
                  <a:pt x="442" y="228"/>
                </a:lnTo>
                <a:lnTo>
                  <a:pt x="442" y="228"/>
                </a:lnTo>
                <a:close/>
                <a:moveTo>
                  <a:pt x="376" y="254"/>
                </a:moveTo>
                <a:lnTo>
                  <a:pt x="372" y="254"/>
                </a:lnTo>
                <a:lnTo>
                  <a:pt x="376" y="254"/>
                </a:lnTo>
                <a:lnTo>
                  <a:pt x="380" y="254"/>
                </a:lnTo>
                <a:lnTo>
                  <a:pt x="376" y="254"/>
                </a:lnTo>
                <a:lnTo>
                  <a:pt x="376" y="254"/>
                </a:lnTo>
                <a:lnTo>
                  <a:pt x="376" y="2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1" name="Freeform 79">
            <a:extLst>
              <a:ext uri="{FF2B5EF4-FFF2-40B4-BE49-F238E27FC236}">
                <a16:creationId xmlns:a16="http://schemas.microsoft.com/office/drawing/2014/main" id="{857090E7-CD6F-46D1-B064-2EF222EA6E9E}"/>
              </a:ext>
            </a:extLst>
          </p:cNvPr>
          <p:cNvSpPr>
            <a:spLocks noEditPoints="1"/>
          </p:cNvSpPr>
          <p:nvPr/>
        </p:nvSpPr>
        <p:spPr bwMode="auto">
          <a:xfrm>
            <a:off x="4410478" y="4188880"/>
            <a:ext cx="15875" cy="6350"/>
          </a:xfrm>
          <a:custGeom>
            <a:avLst/>
            <a:gdLst>
              <a:gd name="T0" fmla="*/ 4 w 10"/>
              <a:gd name="T1" fmla="*/ 4 h 4"/>
              <a:gd name="T2" fmla="*/ 4 w 10"/>
              <a:gd name="T3" fmla="*/ 4 h 4"/>
              <a:gd name="T4" fmla="*/ 4 w 10"/>
              <a:gd name="T5" fmla="*/ 4 h 4"/>
              <a:gd name="T6" fmla="*/ 4 w 10"/>
              <a:gd name="T7" fmla="*/ 4 h 4"/>
              <a:gd name="T8" fmla="*/ 0 w 10"/>
              <a:gd name="T9" fmla="*/ 4 h 4"/>
              <a:gd name="T10" fmla="*/ 0 w 10"/>
              <a:gd name="T11" fmla="*/ 0 h 4"/>
              <a:gd name="T12" fmla="*/ 0 w 10"/>
              <a:gd name="T13" fmla="*/ 0 h 4"/>
              <a:gd name="T14" fmla="*/ 0 w 10"/>
              <a:gd name="T15" fmla="*/ 0 h 4"/>
              <a:gd name="T16" fmla="*/ 0 w 10"/>
              <a:gd name="T17" fmla="*/ 0 h 4"/>
              <a:gd name="T18" fmla="*/ 0 w 10"/>
              <a:gd name="T19" fmla="*/ 0 h 4"/>
              <a:gd name="T20" fmla="*/ 0 w 10"/>
              <a:gd name="T21" fmla="*/ 0 h 4"/>
              <a:gd name="T22" fmla="*/ 0 w 10"/>
              <a:gd name="T23" fmla="*/ 0 h 4"/>
              <a:gd name="T24" fmla="*/ 0 w 10"/>
              <a:gd name="T25" fmla="*/ 0 h 4"/>
              <a:gd name="T26" fmla="*/ 0 w 10"/>
              <a:gd name="T27" fmla="*/ 0 h 4"/>
              <a:gd name="T28" fmla="*/ 0 w 10"/>
              <a:gd name="T29" fmla="*/ 0 h 4"/>
              <a:gd name="T30" fmla="*/ 0 w 10"/>
              <a:gd name="T31" fmla="*/ 0 h 4"/>
              <a:gd name="T32" fmla="*/ 0 w 10"/>
              <a:gd name="T33" fmla="*/ 0 h 4"/>
              <a:gd name="T34" fmla="*/ 0 w 10"/>
              <a:gd name="T35" fmla="*/ 0 h 4"/>
              <a:gd name="T36" fmla="*/ 0 w 10"/>
              <a:gd name="T37" fmla="*/ 0 h 4"/>
              <a:gd name="T38" fmla="*/ 0 w 10"/>
              <a:gd name="T39" fmla="*/ 0 h 4"/>
              <a:gd name="T40" fmla="*/ 0 w 10"/>
              <a:gd name="T41" fmla="*/ 0 h 4"/>
              <a:gd name="T42" fmla="*/ 0 w 10"/>
              <a:gd name="T43" fmla="*/ 0 h 4"/>
              <a:gd name="T44" fmla="*/ 4 w 10"/>
              <a:gd name="T45" fmla="*/ 0 h 4"/>
              <a:gd name="T46" fmla="*/ 4 w 10"/>
              <a:gd name="T47" fmla="*/ 0 h 4"/>
              <a:gd name="T48" fmla="*/ 4 w 10"/>
              <a:gd name="T49" fmla="*/ 4 h 4"/>
              <a:gd name="T50" fmla="*/ 4 w 10"/>
              <a:gd name="T51" fmla="*/ 4 h 4"/>
              <a:gd name="T52" fmla="*/ 4 w 10"/>
              <a:gd name="T53" fmla="*/ 4 h 4"/>
              <a:gd name="T54" fmla="*/ 4 w 10"/>
              <a:gd name="T55" fmla="*/ 4 h 4"/>
              <a:gd name="T56" fmla="*/ 4 w 10"/>
              <a:gd name="T57" fmla="*/ 4 h 4"/>
              <a:gd name="T58" fmla="*/ 4 w 10"/>
              <a:gd name="T59" fmla="*/ 4 h 4"/>
              <a:gd name="T60" fmla="*/ 4 w 10"/>
              <a:gd name="T61" fmla="*/ 4 h 4"/>
              <a:gd name="T62" fmla="*/ 10 w 10"/>
              <a:gd name="T63" fmla="*/ 4 h 4"/>
              <a:gd name="T64" fmla="*/ 10 w 10"/>
              <a:gd name="T65" fmla="*/ 4 h 4"/>
              <a:gd name="T66" fmla="*/ 10 w 10"/>
              <a:gd name="T67" fmla="*/ 4 h 4"/>
              <a:gd name="T68" fmla="*/ 10 w 10"/>
              <a:gd name="T69" fmla="*/ 4 h 4"/>
              <a:gd name="T70" fmla="*/ 10 w 10"/>
              <a:gd name="T71" fmla="*/ 4 h 4"/>
              <a:gd name="T72" fmla="*/ 10 w 10"/>
              <a:gd name="T73" fmla="*/ 4 h 4"/>
              <a:gd name="T74" fmla="*/ 10 w 10"/>
              <a:gd name="T75" fmla="*/ 4 h 4"/>
              <a:gd name="T76" fmla="*/ 10 w 10"/>
              <a:gd name="T77" fmla="*/ 4 h 4"/>
              <a:gd name="T78" fmla="*/ 10 w 10"/>
              <a:gd name="T79" fmla="*/ 0 h 4"/>
              <a:gd name="T80" fmla="*/ 10 w 10"/>
              <a:gd name="T81" fmla="*/ 0 h 4"/>
              <a:gd name="T82" fmla="*/ 10 w 10"/>
              <a:gd name="T83" fmla="*/ 0 h 4"/>
              <a:gd name="T84" fmla="*/ 10 w 10"/>
              <a:gd name="T85" fmla="*/ 0 h 4"/>
              <a:gd name="T86" fmla="*/ 10 w 10"/>
              <a:gd name="T87" fmla="*/ 0 h 4"/>
              <a:gd name="T88" fmla="*/ 8 w 10"/>
              <a:gd name="T89" fmla="*/ 0 h 4"/>
              <a:gd name="T90" fmla="*/ 8 w 10"/>
              <a:gd name="T91" fmla="*/ 0 h 4"/>
              <a:gd name="T92" fmla="*/ 8 w 10"/>
              <a:gd name="T93" fmla="*/ 0 h 4"/>
              <a:gd name="T94" fmla="*/ 8 w 10"/>
              <a:gd name="T95" fmla="*/ 0 h 4"/>
              <a:gd name="T96" fmla="*/ 8 w 10"/>
              <a:gd name="T97" fmla="*/ 0 h 4"/>
              <a:gd name="T98" fmla="*/ 8 w 10"/>
              <a:gd name="T99" fmla="*/ 0 h 4"/>
              <a:gd name="T100" fmla="*/ 10 w 10"/>
              <a:gd name="T101" fmla="*/ 0 h 4"/>
              <a:gd name="T102" fmla="*/ 10 w 10"/>
              <a:gd name="T103" fmla="*/ 0 h 4"/>
              <a:gd name="T104" fmla="*/ 10 w 10"/>
              <a:gd name="T105" fmla="*/ 0 h 4"/>
              <a:gd name="T106" fmla="*/ 10 w 10"/>
              <a:gd name="T107" fmla="*/ 4 h 4"/>
              <a:gd name="T108" fmla="*/ 10 w 10"/>
              <a:gd name="T109" fmla="*/ 4 h 4"/>
              <a:gd name="T110" fmla="*/ 10 w 10"/>
              <a:gd name="T111" fmla="*/ 4 h 4"/>
              <a:gd name="T112" fmla="*/ 10 w 10"/>
              <a:gd name="T113" fmla="*/ 4 h 4"/>
              <a:gd name="T114" fmla="*/ 10 w 10"/>
              <a:gd name="T115" fmla="*/ 4 h 4"/>
              <a:gd name="T116" fmla="*/ 10 w 10"/>
              <a:gd name="T11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" h="4">
                <a:moveTo>
                  <a:pt x="4" y="4"/>
                </a:move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  <a:moveTo>
                  <a:pt x="10" y="4"/>
                </a:move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2" name="Freeform 80">
            <a:extLst>
              <a:ext uri="{FF2B5EF4-FFF2-40B4-BE49-F238E27FC236}">
                <a16:creationId xmlns:a16="http://schemas.microsoft.com/office/drawing/2014/main" id="{7F3E262E-0A8C-4510-9910-8BA93E50FFB8}"/>
              </a:ext>
            </a:extLst>
          </p:cNvPr>
          <p:cNvSpPr>
            <a:spLocks/>
          </p:cNvSpPr>
          <p:nvPr/>
        </p:nvSpPr>
        <p:spPr bwMode="auto">
          <a:xfrm>
            <a:off x="3988203" y="4112680"/>
            <a:ext cx="107950" cy="120650"/>
          </a:xfrm>
          <a:custGeom>
            <a:avLst/>
            <a:gdLst>
              <a:gd name="T0" fmla="*/ 64 w 68"/>
              <a:gd name="T1" fmla="*/ 4 h 76"/>
              <a:gd name="T2" fmla="*/ 64 w 68"/>
              <a:gd name="T3" fmla="*/ 8 h 76"/>
              <a:gd name="T4" fmla="*/ 64 w 68"/>
              <a:gd name="T5" fmla="*/ 12 h 76"/>
              <a:gd name="T6" fmla="*/ 64 w 68"/>
              <a:gd name="T7" fmla="*/ 20 h 76"/>
              <a:gd name="T8" fmla="*/ 60 w 68"/>
              <a:gd name="T9" fmla="*/ 24 h 76"/>
              <a:gd name="T10" fmla="*/ 60 w 68"/>
              <a:gd name="T11" fmla="*/ 30 h 76"/>
              <a:gd name="T12" fmla="*/ 60 w 68"/>
              <a:gd name="T13" fmla="*/ 34 h 76"/>
              <a:gd name="T14" fmla="*/ 60 w 68"/>
              <a:gd name="T15" fmla="*/ 42 h 76"/>
              <a:gd name="T16" fmla="*/ 60 w 68"/>
              <a:gd name="T17" fmla="*/ 46 h 76"/>
              <a:gd name="T18" fmla="*/ 60 w 68"/>
              <a:gd name="T19" fmla="*/ 46 h 76"/>
              <a:gd name="T20" fmla="*/ 60 w 68"/>
              <a:gd name="T21" fmla="*/ 46 h 76"/>
              <a:gd name="T22" fmla="*/ 60 w 68"/>
              <a:gd name="T23" fmla="*/ 42 h 76"/>
              <a:gd name="T24" fmla="*/ 56 w 68"/>
              <a:gd name="T25" fmla="*/ 46 h 76"/>
              <a:gd name="T26" fmla="*/ 56 w 68"/>
              <a:gd name="T27" fmla="*/ 54 h 76"/>
              <a:gd name="T28" fmla="*/ 56 w 68"/>
              <a:gd name="T29" fmla="*/ 58 h 76"/>
              <a:gd name="T30" fmla="*/ 56 w 68"/>
              <a:gd name="T31" fmla="*/ 58 h 76"/>
              <a:gd name="T32" fmla="*/ 60 w 68"/>
              <a:gd name="T33" fmla="*/ 60 h 76"/>
              <a:gd name="T34" fmla="*/ 56 w 68"/>
              <a:gd name="T35" fmla="*/ 64 h 76"/>
              <a:gd name="T36" fmla="*/ 56 w 68"/>
              <a:gd name="T37" fmla="*/ 68 h 76"/>
              <a:gd name="T38" fmla="*/ 56 w 68"/>
              <a:gd name="T39" fmla="*/ 72 h 76"/>
              <a:gd name="T40" fmla="*/ 60 w 68"/>
              <a:gd name="T41" fmla="*/ 76 h 76"/>
              <a:gd name="T42" fmla="*/ 56 w 68"/>
              <a:gd name="T43" fmla="*/ 76 h 76"/>
              <a:gd name="T44" fmla="*/ 52 w 68"/>
              <a:gd name="T45" fmla="*/ 76 h 76"/>
              <a:gd name="T46" fmla="*/ 48 w 68"/>
              <a:gd name="T47" fmla="*/ 76 h 76"/>
              <a:gd name="T48" fmla="*/ 38 w 68"/>
              <a:gd name="T49" fmla="*/ 72 h 76"/>
              <a:gd name="T50" fmla="*/ 38 w 68"/>
              <a:gd name="T51" fmla="*/ 72 h 76"/>
              <a:gd name="T52" fmla="*/ 30 w 68"/>
              <a:gd name="T53" fmla="*/ 68 h 76"/>
              <a:gd name="T54" fmla="*/ 26 w 68"/>
              <a:gd name="T55" fmla="*/ 68 h 76"/>
              <a:gd name="T56" fmla="*/ 22 w 68"/>
              <a:gd name="T57" fmla="*/ 64 h 76"/>
              <a:gd name="T58" fmla="*/ 20 w 68"/>
              <a:gd name="T59" fmla="*/ 58 h 76"/>
              <a:gd name="T60" fmla="*/ 16 w 68"/>
              <a:gd name="T61" fmla="*/ 54 h 76"/>
              <a:gd name="T62" fmla="*/ 16 w 68"/>
              <a:gd name="T63" fmla="*/ 50 h 76"/>
              <a:gd name="T64" fmla="*/ 12 w 68"/>
              <a:gd name="T65" fmla="*/ 46 h 76"/>
              <a:gd name="T66" fmla="*/ 4 w 68"/>
              <a:gd name="T67" fmla="*/ 42 h 76"/>
              <a:gd name="T68" fmla="*/ 0 w 68"/>
              <a:gd name="T69" fmla="*/ 38 h 76"/>
              <a:gd name="T70" fmla="*/ 4 w 68"/>
              <a:gd name="T71" fmla="*/ 38 h 76"/>
              <a:gd name="T72" fmla="*/ 8 w 68"/>
              <a:gd name="T73" fmla="*/ 38 h 76"/>
              <a:gd name="T74" fmla="*/ 12 w 68"/>
              <a:gd name="T75" fmla="*/ 38 h 76"/>
              <a:gd name="T76" fmla="*/ 12 w 68"/>
              <a:gd name="T77" fmla="*/ 34 h 76"/>
              <a:gd name="T78" fmla="*/ 16 w 68"/>
              <a:gd name="T79" fmla="*/ 30 h 76"/>
              <a:gd name="T80" fmla="*/ 16 w 68"/>
              <a:gd name="T81" fmla="*/ 30 h 76"/>
              <a:gd name="T82" fmla="*/ 16 w 68"/>
              <a:gd name="T83" fmla="*/ 24 h 76"/>
              <a:gd name="T84" fmla="*/ 22 w 68"/>
              <a:gd name="T85" fmla="*/ 20 h 76"/>
              <a:gd name="T86" fmla="*/ 26 w 68"/>
              <a:gd name="T87" fmla="*/ 20 h 76"/>
              <a:gd name="T88" fmla="*/ 30 w 68"/>
              <a:gd name="T89" fmla="*/ 24 h 76"/>
              <a:gd name="T90" fmla="*/ 34 w 68"/>
              <a:gd name="T91" fmla="*/ 16 h 76"/>
              <a:gd name="T92" fmla="*/ 34 w 68"/>
              <a:gd name="T93" fmla="*/ 16 h 76"/>
              <a:gd name="T94" fmla="*/ 38 w 68"/>
              <a:gd name="T95" fmla="*/ 12 h 76"/>
              <a:gd name="T96" fmla="*/ 38 w 68"/>
              <a:gd name="T97" fmla="*/ 12 h 76"/>
              <a:gd name="T98" fmla="*/ 38 w 68"/>
              <a:gd name="T99" fmla="*/ 8 h 76"/>
              <a:gd name="T100" fmla="*/ 46 w 68"/>
              <a:gd name="T101" fmla="*/ 8 h 76"/>
              <a:gd name="T102" fmla="*/ 52 w 68"/>
              <a:gd name="T103" fmla="*/ 8 h 76"/>
              <a:gd name="T104" fmla="*/ 60 w 68"/>
              <a:gd name="T105" fmla="*/ 4 h 76"/>
              <a:gd name="T106" fmla="*/ 64 w 68"/>
              <a:gd name="T10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76">
                <a:moveTo>
                  <a:pt x="68" y="0"/>
                </a:move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0" y="4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20"/>
                </a:lnTo>
                <a:lnTo>
                  <a:pt x="64" y="20"/>
                </a:lnTo>
                <a:lnTo>
                  <a:pt x="64" y="20"/>
                </a:lnTo>
                <a:lnTo>
                  <a:pt x="60" y="20"/>
                </a:lnTo>
                <a:lnTo>
                  <a:pt x="60" y="20"/>
                </a:lnTo>
                <a:lnTo>
                  <a:pt x="60" y="24"/>
                </a:lnTo>
                <a:lnTo>
                  <a:pt x="60" y="24"/>
                </a:lnTo>
                <a:lnTo>
                  <a:pt x="60" y="24"/>
                </a:lnTo>
                <a:lnTo>
                  <a:pt x="60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42"/>
                </a:lnTo>
                <a:lnTo>
                  <a:pt x="60" y="42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50"/>
                </a:lnTo>
                <a:lnTo>
                  <a:pt x="60" y="50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56" y="46"/>
                </a:lnTo>
                <a:lnTo>
                  <a:pt x="56" y="46"/>
                </a:lnTo>
                <a:lnTo>
                  <a:pt x="56" y="50"/>
                </a:lnTo>
                <a:lnTo>
                  <a:pt x="56" y="50"/>
                </a:lnTo>
                <a:lnTo>
                  <a:pt x="56" y="50"/>
                </a:lnTo>
                <a:lnTo>
                  <a:pt x="56" y="54"/>
                </a:lnTo>
                <a:lnTo>
                  <a:pt x="56" y="54"/>
                </a:lnTo>
                <a:lnTo>
                  <a:pt x="56" y="54"/>
                </a:lnTo>
                <a:lnTo>
                  <a:pt x="56" y="54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60"/>
                </a:lnTo>
                <a:lnTo>
                  <a:pt x="60" y="60"/>
                </a:lnTo>
                <a:lnTo>
                  <a:pt x="60" y="60"/>
                </a:lnTo>
                <a:lnTo>
                  <a:pt x="56" y="60"/>
                </a:lnTo>
                <a:lnTo>
                  <a:pt x="56" y="60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8"/>
                </a:lnTo>
                <a:lnTo>
                  <a:pt x="56" y="68"/>
                </a:lnTo>
                <a:lnTo>
                  <a:pt x="56" y="68"/>
                </a:lnTo>
                <a:lnTo>
                  <a:pt x="56" y="72"/>
                </a:lnTo>
                <a:lnTo>
                  <a:pt x="56" y="72"/>
                </a:lnTo>
                <a:lnTo>
                  <a:pt x="56" y="72"/>
                </a:lnTo>
                <a:lnTo>
                  <a:pt x="56" y="72"/>
                </a:lnTo>
                <a:lnTo>
                  <a:pt x="56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48" y="76"/>
                </a:lnTo>
                <a:lnTo>
                  <a:pt x="48" y="72"/>
                </a:lnTo>
                <a:lnTo>
                  <a:pt x="48" y="72"/>
                </a:lnTo>
                <a:lnTo>
                  <a:pt x="46" y="72"/>
                </a:lnTo>
                <a:lnTo>
                  <a:pt x="42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4" y="72"/>
                </a:lnTo>
                <a:lnTo>
                  <a:pt x="34" y="68"/>
                </a:lnTo>
                <a:lnTo>
                  <a:pt x="34" y="68"/>
                </a:lnTo>
                <a:lnTo>
                  <a:pt x="30" y="68"/>
                </a:lnTo>
                <a:lnTo>
                  <a:pt x="30" y="68"/>
                </a:lnTo>
                <a:lnTo>
                  <a:pt x="30" y="68"/>
                </a:lnTo>
                <a:lnTo>
                  <a:pt x="30" y="72"/>
                </a:lnTo>
                <a:lnTo>
                  <a:pt x="30" y="72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22" y="64"/>
                </a:lnTo>
                <a:lnTo>
                  <a:pt x="22" y="64"/>
                </a:lnTo>
                <a:lnTo>
                  <a:pt x="22" y="64"/>
                </a:lnTo>
                <a:lnTo>
                  <a:pt x="22" y="60"/>
                </a:lnTo>
                <a:lnTo>
                  <a:pt x="20" y="60"/>
                </a:lnTo>
                <a:lnTo>
                  <a:pt x="20" y="60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0"/>
                </a:lnTo>
                <a:lnTo>
                  <a:pt x="16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4" y="42"/>
                </a:lnTo>
                <a:lnTo>
                  <a:pt x="4" y="42"/>
                </a:lnTo>
                <a:lnTo>
                  <a:pt x="4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4" y="34"/>
                </a:lnTo>
                <a:lnTo>
                  <a:pt x="4" y="34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28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4"/>
                </a:lnTo>
                <a:lnTo>
                  <a:pt x="26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8" y="16"/>
                </a:lnTo>
                <a:lnTo>
                  <a:pt x="38" y="16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6" y="8"/>
                </a:lnTo>
                <a:lnTo>
                  <a:pt x="46" y="8"/>
                </a:lnTo>
                <a:lnTo>
                  <a:pt x="48" y="8"/>
                </a:lnTo>
                <a:lnTo>
                  <a:pt x="48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6" y="4"/>
                </a:lnTo>
                <a:lnTo>
                  <a:pt x="56" y="4"/>
                </a:lnTo>
                <a:lnTo>
                  <a:pt x="60" y="4"/>
                </a:lnTo>
                <a:lnTo>
                  <a:pt x="60" y="4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3" name="Freeform 81">
            <a:extLst>
              <a:ext uri="{FF2B5EF4-FFF2-40B4-BE49-F238E27FC236}">
                <a16:creationId xmlns:a16="http://schemas.microsoft.com/office/drawing/2014/main" id="{719C621F-2202-4579-AFD1-2A45DC77D2F8}"/>
              </a:ext>
            </a:extLst>
          </p:cNvPr>
          <p:cNvSpPr>
            <a:spLocks noEditPoints="1"/>
          </p:cNvSpPr>
          <p:nvPr/>
        </p:nvSpPr>
        <p:spPr bwMode="auto">
          <a:xfrm>
            <a:off x="4096153" y="4261905"/>
            <a:ext cx="130175" cy="66675"/>
          </a:xfrm>
          <a:custGeom>
            <a:avLst/>
            <a:gdLst>
              <a:gd name="T0" fmla="*/ 38 w 82"/>
              <a:gd name="T1" fmla="*/ 22 h 42"/>
              <a:gd name="T2" fmla="*/ 38 w 82"/>
              <a:gd name="T3" fmla="*/ 30 h 42"/>
              <a:gd name="T4" fmla="*/ 40 w 82"/>
              <a:gd name="T5" fmla="*/ 34 h 42"/>
              <a:gd name="T6" fmla="*/ 40 w 82"/>
              <a:gd name="T7" fmla="*/ 38 h 42"/>
              <a:gd name="T8" fmla="*/ 34 w 82"/>
              <a:gd name="T9" fmla="*/ 42 h 42"/>
              <a:gd name="T10" fmla="*/ 30 w 82"/>
              <a:gd name="T11" fmla="*/ 42 h 42"/>
              <a:gd name="T12" fmla="*/ 30 w 82"/>
              <a:gd name="T13" fmla="*/ 34 h 42"/>
              <a:gd name="T14" fmla="*/ 26 w 82"/>
              <a:gd name="T15" fmla="*/ 30 h 42"/>
              <a:gd name="T16" fmla="*/ 22 w 82"/>
              <a:gd name="T17" fmla="*/ 34 h 42"/>
              <a:gd name="T18" fmla="*/ 18 w 82"/>
              <a:gd name="T19" fmla="*/ 30 h 42"/>
              <a:gd name="T20" fmla="*/ 18 w 82"/>
              <a:gd name="T21" fmla="*/ 26 h 42"/>
              <a:gd name="T22" fmla="*/ 10 w 82"/>
              <a:gd name="T23" fmla="*/ 26 h 42"/>
              <a:gd name="T24" fmla="*/ 8 w 82"/>
              <a:gd name="T25" fmla="*/ 26 h 42"/>
              <a:gd name="T26" fmla="*/ 4 w 82"/>
              <a:gd name="T27" fmla="*/ 22 h 42"/>
              <a:gd name="T28" fmla="*/ 4 w 82"/>
              <a:gd name="T29" fmla="*/ 30 h 42"/>
              <a:gd name="T30" fmla="*/ 0 w 82"/>
              <a:gd name="T31" fmla="*/ 26 h 42"/>
              <a:gd name="T32" fmla="*/ 4 w 82"/>
              <a:gd name="T33" fmla="*/ 22 h 42"/>
              <a:gd name="T34" fmla="*/ 0 w 82"/>
              <a:gd name="T35" fmla="*/ 16 h 42"/>
              <a:gd name="T36" fmla="*/ 0 w 82"/>
              <a:gd name="T37" fmla="*/ 12 h 42"/>
              <a:gd name="T38" fmla="*/ 4 w 82"/>
              <a:gd name="T39" fmla="*/ 0 h 42"/>
              <a:gd name="T40" fmla="*/ 8 w 82"/>
              <a:gd name="T41" fmla="*/ 4 h 42"/>
              <a:gd name="T42" fmla="*/ 10 w 82"/>
              <a:gd name="T43" fmla="*/ 12 h 42"/>
              <a:gd name="T44" fmla="*/ 14 w 82"/>
              <a:gd name="T45" fmla="*/ 12 h 42"/>
              <a:gd name="T46" fmla="*/ 18 w 82"/>
              <a:gd name="T47" fmla="*/ 16 h 42"/>
              <a:gd name="T48" fmla="*/ 26 w 82"/>
              <a:gd name="T49" fmla="*/ 16 h 42"/>
              <a:gd name="T50" fmla="*/ 30 w 82"/>
              <a:gd name="T51" fmla="*/ 16 h 42"/>
              <a:gd name="T52" fmla="*/ 38 w 82"/>
              <a:gd name="T53" fmla="*/ 12 h 42"/>
              <a:gd name="T54" fmla="*/ 40 w 82"/>
              <a:gd name="T55" fmla="*/ 8 h 42"/>
              <a:gd name="T56" fmla="*/ 48 w 82"/>
              <a:gd name="T57" fmla="*/ 4 h 42"/>
              <a:gd name="T58" fmla="*/ 56 w 82"/>
              <a:gd name="T59" fmla="*/ 4 h 42"/>
              <a:gd name="T60" fmla="*/ 56 w 82"/>
              <a:gd name="T61" fmla="*/ 4 h 42"/>
              <a:gd name="T62" fmla="*/ 64 w 82"/>
              <a:gd name="T63" fmla="*/ 4 h 42"/>
              <a:gd name="T64" fmla="*/ 70 w 82"/>
              <a:gd name="T65" fmla="*/ 12 h 42"/>
              <a:gd name="T66" fmla="*/ 78 w 82"/>
              <a:gd name="T67" fmla="*/ 16 h 42"/>
              <a:gd name="T68" fmla="*/ 78 w 82"/>
              <a:gd name="T69" fmla="*/ 18 h 42"/>
              <a:gd name="T70" fmla="*/ 78 w 82"/>
              <a:gd name="T71" fmla="*/ 22 h 42"/>
              <a:gd name="T72" fmla="*/ 82 w 82"/>
              <a:gd name="T73" fmla="*/ 26 h 42"/>
              <a:gd name="T74" fmla="*/ 82 w 82"/>
              <a:gd name="T75" fmla="*/ 34 h 42"/>
              <a:gd name="T76" fmla="*/ 74 w 82"/>
              <a:gd name="T77" fmla="*/ 34 h 42"/>
              <a:gd name="T78" fmla="*/ 74 w 82"/>
              <a:gd name="T79" fmla="*/ 38 h 42"/>
              <a:gd name="T80" fmla="*/ 68 w 82"/>
              <a:gd name="T81" fmla="*/ 38 h 42"/>
              <a:gd name="T82" fmla="*/ 68 w 82"/>
              <a:gd name="T83" fmla="*/ 30 h 42"/>
              <a:gd name="T84" fmla="*/ 68 w 82"/>
              <a:gd name="T85" fmla="*/ 30 h 42"/>
              <a:gd name="T86" fmla="*/ 68 w 82"/>
              <a:gd name="T87" fmla="*/ 26 h 42"/>
              <a:gd name="T88" fmla="*/ 70 w 82"/>
              <a:gd name="T89" fmla="*/ 26 h 42"/>
              <a:gd name="T90" fmla="*/ 74 w 82"/>
              <a:gd name="T91" fmla="*/ 26 h 42"/>
              <a:gd name="T92" fmla="*/ 70 w 82"/>
              <a:gd name="T93" fmla="*/ 22 h 42"/>
              <a:gd name="T94" fmla="*/ 64 w 82"/>
              <a:gd name="T95" fmla="*/ 22 h 42"/>
              <a:gd name="T96" fmla="*/ 60 w 82"/>
              <a:gd name="T97" fmla="*/ 16 h 42"/>
              <a:gd name="T98" fmla="*/ 56 w 82"/>
              <a:gd name="T99" fmla="*/ 12 h 42"/>
              <a:gd name="T100" fmla="*/ 56 w 82"/>
              <a:gd name="T101" fmla="*/ 12 h 42"/>
              <a:gd name="T102" fmla="*/ 48 w 82"/>
              <a:gd name="T103" fmla="*/ 12 h 42"/>
              <a:gd name="T104" fmla="*/ 44 w 82"/>
              <a:gd name="T105" fmla="*/ 16 h 42"/>
              <a:gd name="T106" fmla="*/ 40 w 82"/>
              <a:gd name="T107" fmla="*/ 22 h 42"/>
              <a:gd name="T108" fmla="*/ 10 w 82"/>
              <a:gd name="T109" fmla="*/ 8 h 42"/>
              <a:gd name="T110" fmla="*/ 60 w 82"/>
              <a:gd name="T111" fmla="*/ 22 h 42"/>
              <a:gd name="T112" fmla="*/ 56 w 82"/>
              <a:gd name="T113" fmla="*/ 22 h 42"/>
              <a:gd name="T114" fmla="*/ 18 w 82"/>
              <a:gd name="T115" fmla="*/ 38 h 42"/>
              <a:gd name="T116" fmla="*/ 18 w 82"/>
              <a:gd name="T117" fmla="*/ 42 h 42"/>
              <a:gd name="T118" fmla="*/ 18 w 82"/>
              <a:gd name="T119" fmla="*/ 42 h 42"/>
              <a:gd name="T120" fmla="*/ 18 w 82"/>
              <a:gd name="T121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" h="42"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8" y="22"/>
                </a:lnTo>
                <a:lnTo>
                  <a:pt x="38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40" y="34"/>
                </a:lnTo>
                <a:lnTo>
                  <a:pt x="40" y="34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42"/>
                </a:lnTo>
                <a:lnTo>
                  <a:pt x="38" y="42"/>
                </a:lnTo>
                <a:lnTo>
                  <a:pt x="38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0"/>
                </a:lnTo>
                <a:lnTo>
                  <a:pt x="26" y="34"/>
                </a:lnTo>
                <a:lnTo>
                  <a:pt x="26" y="30"/>
                </a:lnTo>
                <a:lnTo>
                  <a:pt x="26" y="30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8"/>
                </a:lnTo>
                <a:lnTo>
                  <a:pt x="26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18" y="34"/>
                </a:lnTo>
                <a:lnTo>
                  <a:pt x="18" y="34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4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8" y="22"/>
                </a:lnTo>
                <a:lnTo>
                  <a:pt x="8" y="22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8"/>
                </a:lnTo>
                <a:lnTo>
                  <a:pt x="8" y="8"/>
                </a:lnTo>
                <a:lnTo>
                  <a:pt x="10" y="8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4" y="16"/>
                </a:lnTo>
                <a:lnTo>
                  <a:pt x="14" y="12"/>
                </a:lnTo>
                <a:lnTo>
                  <a:pt x="18" y="12"/>
                </a:lnTo>
                <a:lnTo>
                  <a:pt x="18" y="12"/>
                </a:lnTo>
                <a:lnTo>
                  <a:pt x="14" y="12"/>
                </a:lnTo>
                <a:lnTo>
                  <a:pt x="14" y="12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22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2"/>
                </a:lnTo>
                <a:lnTo>
                  <a:pt x="38" y="8"/>
                </a:lnTo>
                <a:lnTo>
                  <a:pt x="38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4" y="8"/>
                </a:lnTo>
                <a:lnTo>
                  <a:pt x="44" y="8"/>
                </a:lnTo>
                <a:lnTo>
                  <a:pt x="44" y="4"/>
                </a:lnTo>
                <a:lnTo>
                  <a:pt x="44" y="4"/>
                </a:lnTo>
                <a:lnTo>
                  <a:pt x="48" y="4"/>
                </a:lnTo>
                <a:lnTo>
                  <a:pt x="48" y="4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4"/>
                </a:lnTo>
                <a:lnTo>
                  <a:pt x="52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60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lnTo>
                  <a:pt x="70" y="8"/>
                </a:lnTo>
                <a:lnTo>
                  <a:pt x="70" y="12"/>
                </a:lnTo>
                <a:lnTo>
                  <a:pt x="70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6"/>
                </a:lnTo>
                <a:lnTo>
                  <a:pt x="74" y="16"/>
                </a:lnTo>
                <a:lnTo>
                  <a:pt x="78" y="16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6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78" y="34"/>
                </a:lnTo>
                <a:lnTo>
                  <a:pt x="82" y="34"/>
                </a:lnTo>
                <a:lnTo>
                  <a:pt x="82" y="34"/>
                </a:lnTo>
                <a:lnTo>
                  <a:pt x="78" y="38"/>
                </a:lnTo>
                <a:lnTo>
                  <a:pt x="78" y="38"/>
                </a:lnTo>
                <a:lnTo>
                  <a:pt x="74" y="38"/>
                </a:lnTo>
                <a:lnTo>
                  <a:pt x="74" y="38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4" y="30"/>
                </a:lnTo>
                <a:lnTo>
                  <a:pt x="64" y="30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8" y="30"/>
                </a:lnTo>
                <a:lnTo>
                  <a:pt x="68" y="30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70" y="22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lnTo>
                  <a:pt x="70" y="22"/>
                </a:lnTo>
                <a:lnTo>
                  <a:pt x="70" y="22"/>
                </a:lnTo>
                <a:lnTo>
                  <a:pt x="70" y="22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48" y="12"/>
                </a:lnTo>
                <a:lnTo>
                  <a:pt x="48" y="12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4" y="16"/>
                </a:lnTo>
                <a:lnTo>
                  <a:pt x="44" y="16"/>
                </a:lnTo>
                <a:lnTo>
                  <a:pt x="44" y="16"/>
                </a:lnTo>
                <a:lnTo>
                  <a:pt x="44" y="18"/>
                </a:lnTo>
                <a:lnTo>
                  <a:pt x="44" y="18"/>
                </a:lnTo>
                <a:lnTo>
                  <a:pt x="44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10" y="4"/>
                </a:move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60" y="22"/>
                </a:move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6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close/>
                <a:moveTo>
                  <a:pt x="18" y="34"/>
                </a:move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4" name="Freeform 82">
            <a:extLst>
              <a:ext uri="{FF2B5EF4-FFF2-40B4-BE49-F238E27FC236}">
                <a16:creationId xmlns:a16="http://schemas.microsoft.com/office/drawing/2014/main" id="{C607E152-D5D0-4B63-8EA3-494B45F9A032}"/>
              </a:ext>
            </a:extLst>
          </p:cNvPr>
          <p:cNvSpPr>
            <a:spLocks noEditPoints="1"/>
          </p:cNvSpPr>
          <p:nvPr/>
        </p:nvSpPr>
        <p:spPr bwMode="auto">
          <a:xfrm>
            <a:off x="4451753" y="4020605"/>
            <a:ext cx="41275" cy="15875"/>
          </a:xfrm>
          <a:custGeom>
            <a:avLst/>
            <a:gdLst>
              <a:gd name="T0" fmla="*/ 18 w 26"/>
              <a:gd name="T1" fmla="*/ 6 h 10"/>
              <a:gd name="T2" fmla="*/ 18 w 26"/>
              <a:gd name="T3" fmla="*/ 6 h 10"/>
              <a:gd name="T4" fmla="*/ 18 w 26"/>
              <a:gd name="T5" fmla="*/ 10 h 10"/>
              <a:gd name="T6" fmla="*/ 16 w 26"/>
              <a:gd name="T7" fmla="*/ 10 h 10"/>
              <a:gd name="T8" fmla="*/ 12 w 26"/>
              <a:gd name="T9" fmla="*/ 10 h 10"/>
              <a:gd name="T10" fmla="*/ 12 w 26"/>
              <a:gd name="T11" fmla="*/ 10 h 10"/>
              <a:gd name="T12" fmla="*/ 8 w 26"/>
              <a:gd name="T13" fmla="*/ 10 h 10"/>
              <a:gd name="T14" fmla="*/ 8 w 26"/>
              <a:gd name="T15" fmla="*/ 10 h 10"/>
              <a:gd name="T16" fmla="*/ 8 w 26"/>
              <a:gd name="T17" fmla="*/ 6 h 10"/>
              <a:gd name="T18" fmla="*/ 4 w 26"/>
              <a:gd name="T19" fmla="*/ 10 h 10"/>
              <a:gd name="T20" fmla="*/ 4 w 26"/>
              <a:gd name="T21" fmla="*/ 10 h 10"/>
              <a:gd name="T22" fmla="*/ 4 w 26"/>
              <a:gd name="T23" fmla="*/ 10 h 10"/>
              <a:gd name="T24" fmla="*/ 0 w 26"/>
              <a:gd name="T25" fmla="*/ 10 h 10"/>
              <a:gd name="T26" fmla="*/ 0 w 26"/>
              <a:gd name="T27" fmla="*/ 10 h 10"/>
              <a:gd name="T28" fmla="*/ 0 w 26"/>
              <a:gd name="T29" fmla="*/ 6 h 10"/>
              <a:gd name="T30" fmla="*/ 0 w 26"/>
              <a:gd name="T31" fmla="*/ 2 h 10"/>
              <a:gd name="T32" fmla="*/ 0 w 26"/>
              <a:gd name="T33" fmla="*/ 2 h 10"/>
              <a:gd name="T34" fmla="*/ 0 w 26"/>
              <a:gd name="T35" fmla="*/ 2 h 10"/>
              <a:gd name="T36" fmla="*/ 0 w 26"/>
              <a:gd name="T37" fmla="*/ 2 h 10"/>
              <a:gd name="T38" fmla="*/ 0 w 26"/>
              <a:gd name="T39" fmla="*/ 2 h 10"/>
              <a:gd name="T40" fmla="*/ 0 w 26"/>
              <a:gd name="T41" fmla="*/ 2 h 10"/>
              <a:gd name="T42" fmla="*/ 0 w 26"/>
              <a:gd name="T43" fmla="*/ 0 h 10"/>
              <a:gd name="T44" fmla="*/ 0 w 26"/>
              <a:gd name="T45" fmla="*/ 0 h 10"/>
              <a:gd name="T46" fmla="*/ 0 w 26"/>
              <a:gd name="T47" fmla="*/ 0 h 10"/>
              <a:gd name="T48" fmla="*/ 4 w 26"/>
              <a:gd name="T49" fmla="*/ 0 h 10"/>
              <a:gd name="T50" fmla="*/ 4 w 26"/>
              <a:gd name="T51" fmla="*/ 0 h 10"/>
              <a:gd name="T52" fmla="*/ 8 w 26"/>
              <a:gd name="T53" fmla="*/ 0 h 10"/>
              <a:gd name="T54" fmla="*/ 12 w 26"/>
              <a:gd name="T55" fmla="*/ 0 h 10"/>
              <a:gd name="T56" fmla="*/ 16 w 26"/>
              <a:gd name="T57" fmla="*/ 0 h 10"/>
              <a:gd name="T58" fmla="*/ 16 w 26"/>
              <a:gd name="T59" fmla="*/ 0 h 10"/>
              <a:gd name="T60" fmla="*/ 16 w 26"/>
              <a:gd name="T61" fmla="*/ 0 h 10"/>
              <a:gd name="T62" fmla="*/ 16 w 26"/>
              <a:gd name="T63" fmla="*/ 0 h 10"/>
              <a:gd name="T64" fmla="*/ 18 w 26"/>
              <a:gd name="T65" fmla="*/ 0 h 10"/>
              <a:gd name="T66" fmla="*/ 18 w 26"/>
              <a:gd name="T67" fmla="*/ 0 h 10"/>
              <a:gd name="T68" fmla="*/ 22 w 26"/>
              <a:gd name="T69" fmla="*/ 2 h 10"/>
              <a:gd name="T70" fmla="*/ 22 w 26"/>
              <a:gd name="T71" fmla="*/ 2 h 10"/>
              <a:gd name="T72" fmla="*/ 22 w 26"/>
              <a:gd name="T73" fmla="*/ 2 h 10"/>
              <a:gd name="T74" fmla="*/ 22 w 26"/>
              <a:gd name="T75" fmla="*/ 2 h 10"/>
              <a:gd name="T76" fmla="*/ 18 w 26"/>
              <a:gd name="T77" fmla="*/ 6 h 10"/>
              <a:gd name="T78" fmla="*/ 18 w 26"/>
              <a:gd name="T79" fmla="*/ 6 h 10"/>
              <a:gd name="T80" fmla="*/ 22 w 26"/>
              <a:gd name="T81" fmla="*/ 6 h 10"/>
              <a:gd name="T82" fmla="*/ 22 w 26"/>
              <a:gd name="T83" fmla="*/ 6 h 10"/>
              <a:gd name="T84" fmla="*/ 22 w 26"/>
              <a:gd name="T85" fmla="*/ 6 h 10"/>
              <a:gd name="T86" fmla="*/ 26 w 26"/>
              <a:gd name="T87" fmla="*/ 6 h 10"/>
              <a:gd name="T88" fmla="*/ 26 w 26"/>
              <a:gd name="T89" fmla="*/ 6 h 10"/>
              <a:gd name="T90" fmla="*/ 26 w 26"/>
              <a:gd name="T91" fmla="*/ 6 h 10"/>
              <a:gd name="T92" fmla="*/ 22 w 26"/>
              <a:gd name="T93" fmla="*/ 6 h 10"/>
              <a:gd name="T94" fmla="*/ 22 w 26"/>
              <a:gd name="T95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" h="10">
                <a:moveTo>
                  <a:pt x="18" y="6"/>
                </a:move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10"/>
                </a:lnTo>
                <a:lnTo>
                  <a:pt x="18" y="10"/>
                </a:lnTo>
                <a:lnTo>
                  <a:pt x="16" y="10"/>
                </a:lnTo>
                <a:lnTo>
                  <a:pt x="16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6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close/>
                <a:moveTo>
                  <a:pt x="22" y="6"/>
                </a:move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5" name="Freeform 83">
            <a:extLst>
              <a:ext uri="{FF2B5EF4-FFF2-40B4-BE49-F238E27FC236}">
                <a16:creationId xmlns:a16="http://schemas.microsoft.com/office/drawing/2014/main" id="{61DD8FBC-4DB8-443E-B7E2-B6608442FBBF}"/>
              </a:ext>
            </a:extLst>
          </p:cNvPr>
          <p:cNvSpPr>
            <a:spLocks noEditPoints="1"/>
          </p:cNvSpPr>
          <p:nvPr/>
        </p:nvSpPr>
        <p:spPr bwMode="auto">
          <a:xfrm>
            <a:off x="4693053" y="3172880"/>
            <a:ext cx="6350" cy="12700"/>
          </a:xfrm>
          <a:custGeom>
            <a:avLst/>
            <a:gdLst>
              <a:gd name="T0" fmla="*/ 0 w 4"/>
              <a:gd name="T1" fmla="*/ 0 h 8"/>
              <a:gd name="T2" fmla="*/ 4 w 4"/>
              <a:gd name="T3" fmla="*/ 0 h 8"/>
              <a:gd name="T4" fmla="*/ 4 w 4"/>
              <a:gd name="T5" fmla="*/ 0 h 8"/>
              <a:gd name="T6" fmla="*/ 0 w 4"/>
              <a:gd name="T7" fmla="*/ 0 h 8"/>
              <a:gd name="T8" fmla="*/ 0 w 4"/>
              <a:gd name="T9" fmla="*/ 0 h 8"/>
              <a:gd name="T10" fmla="*/ 0 w 4"/>
              <a:gd name="T11" fmla="*/ 0 h 8"/>
              <a:gd name="T12" fmla="*/ 0 w 4"/>
              <a:gd name="T13" fmla="*/ 0 h 8"/>
              <a:gd name="T14" fmla="*/ 0 w 4"/>
              <a:gd name="T15" fmla="*/ 0 h 8"/>
              <a:gd name="T16" fmla="*/ 0 w 4"/>
              <a:gd name="T17" fmla="*/ 0 h 8"/>
              <a:gd name="T18" fmla="*/ 0 w 4"/>
              <a:gd name="T19" fmla="*/ 0 h 8"/>
              <a:gd name="T20" fmla="*/ 0 w 4"/>
              <a:gd name="T21" fmla="*/ 0 h 8"/>
              <a:gd name="T22" fmla="*/ 0 w 4"/>
              <a:gd name="T23" fmla="*/ 4 h 8"/>
              <a:gd name="T24" fmla="*/ 0 w 4"/>
              <a:gd name="T25" fmla="*/ 4 h 8"/>
              <a:gd name="T26" fmla="*/ 0 w 4"/>
              <a:gd name="T27" fmla="*/ 4 h 8"/>
              <a:gd name="T28" fmla="*/ 0 w 4"/>
              <a:gd name="T29" fmla="*/ 4 h 8"/>
              <a:gd name="T30" fmla="*/ 0 w 4"/>
              <a:gd name="T31" fmla="*/ 4 h 8"/>
              <a:gd name="T32" fmla="*/ 4 w 4"/>
              <a:gd name="T33" fmla="*/ 4 h 8"/>
              <a:gd name="T34" fmla="*/ 4 w 4"/>
              <a:gd name="T35" fmla="*/ 4 h 8"/>
              <a:gd name="T36" fmla="*/ 4 w 4"/>
              <a:gd name="T37" fmla="*/ 4 h 8"/>
              <a:gd name="T38" fmla="*/ 4 w 4"/>
              <a:gd name="T39" fmla="*/ 4 h 8"/>
              <a:gd name="T40" fmla="*/ 4 w 4"/>
              <a:gd name="T41" fmla="*/ 4 h 8"/>
              <a:gd name="T42" fmla="*/ 4 w 4"/>
              <a:gd name="T43" fmla="*/ 4 h 8"/>
              <a:gd name="T44" fmla="*/ 0 w 4"/>
              <a:gd name="T45" fmla="*/ 4 h 8"/>
              <a:gd name="T46" fmla="*/ 0 w 4"/>
              <a:gd name="T47" fmla="*/ 4 h 8"/>
              <a:gd name="T48" fmla="*/ 0 w 4"/>
              <a:gd name="T49" fmla="*/ 4 h 8"/>
              <a:gd name="T50" fmla="*/ 0 w 4"/>
              <a:gd name="T51" fmla="*/ 4 h 8"/>
              <a:gd name="T52" fmla="*/ 0 w 4"/>
              <a:gd name="T53" fmla="*/ 4 h 8"/>
              <a:gd name="T54" fmla="*/ 0 w 4"/>
              <a:gd name="T55" fmla="*/ 4 h 8"/>
              <a:gd name="T56" fmla="*/ 0 w 4"/>
              <a:gd name="T57" fmla="*/ 4 h 8"/>
              <a:gd name="T58" fmla="*/ 0 w 4"/>
              <a:gd name="T59" fmla="*/ 4 h 8"/>
              <a:gd name="T60" fmla="*/ 0 w 4"/>
              <a:gd name="T61" fmla="*/ 4 h 8"/>
              <a:gd name="T62" fmla="*/ 0 w 4"/>
              <a:gd name="T63" fmla="*/ 4 h 8"/>
              <a:gd name="T64" fmla="*/ 0 w 4"/>
              <a:gd name="T65" fmla="*/ 4 h 8"/>
              <a:gd name="T66" fmla="*/ 0 w 4"/>
              <a:gd name="T67" fmla="*/ 0 h 8"/>
              <a:gd name="T68" fmla="*/ 0 w 4"/>
              <a:gd name="T69" fmla="*/ 0 h 8"/>
              <a:gd name="T70" fmla="*/ 0 w 4"/>
              <a:gd name="T71" fmla="*/ 0 h 8"/>
              <a:gd name="T72" fmla="*/ 0 w 4"/>
              <a:gd name="T73" fmla="*/ 0 h 8"/>
              <a:gd name="T74" fmla="*/ 0 w 4"/>
              <a:gd name="T75" fmla="*/ 0 h 8"/>
              <a:gd name="T76" fmla="*/ 0 w 4"/>
              <a:gd name="T77" fmla="*/ 0 h 8"/>
              <a:gd name="T78" fmla="*/ 0 w 4"/>
              <a:gd name="T79" fmla="*/ 0 h 8"/>
              <a:gd name="T80" fmla="*/ 0 w 4"/>
              <a:gd name="T81" fmla="*/ 0 h 8"/>
              <a:gd name="T82" fmla="*/ 0 w 4"/>
              <a:gd name="T83" fmla="*/ 0 h 8"/>
              <a:gd name="T84" fmla="*/ 0 w 4"/>
              <a:gd name="T85" fmla="*/ 0 h 8"/>
              <a:gd name="T86" fmla="*/ 0 w 4"/>
              <a:gd name="T87" fmla="*/ 0 h 8"/>
              <a:gd name="T88" fmla="*/ 0 w 4"/>
              <a:gd name="T89" fmla="*/ 0 h 8"/>
              <a:gd name="T90" fmla="*/ 0 w 4"/>
              <a:gd name="T91" fmla="*/ 0 h 8"/>
              <a:gd name="T92" fmla="*/ 4 w 4"/>
              <a:gd name="T93" fmla="*/ 4 h 8"/>
              <a:gd name="T94" fmla="*/ 4 w 4"/>
              <a:gd name="T95" fmla="*/ 4 h 8"/>
              <a:gd name="T96" fmla="*/ 4 w 4"/>
              <a:gd name="T97" fmla="*/ 8 h 8"/>
              <a:gd name="T98" fmla="*/ 4 w 4"/>
              <a:gd name="T99" fmla="*/ 8 h 8"/>
              <a:gd name="T100" fmla="*/ 4 w 4"/>
              <a:gd name="T101" fmla="*/ 8 h 8"/>
              <a:gd name="T102" fmla="*/ 4 w 4"/>
              <a:gd name="T103" fmla="*/ 4 h 8"/>
              <a:gd name="T104" fmla="*/ 4 w 4"/>
              <a:gd name="T105" fmla="*/ 4 h 8"/>
              <a:gd name="T106" fmla="*/ 4 w 4"/>
              <a:gd name="T10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" h="8">
                <a:moveTo>
                  <a:pt x="0" y="0"/>
                </a:move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6" name="Freeform 84">
            <a:extLst>
              <a:ext uri="{FF2B5EF4-FFF2-40B4-BE49-F238E27FC236}">
                <a16:creationId xmlns:a16="http://schemas.microsoft.com/office/drawing/2014/main" id="{4AA0F769-A01F-4082-8592-2E1C1B01757B}"/>
              </a:ext>
            </a:extLst>
          </p:cNvPr>
          <p:cNvSpPr>
            <a:spLocks noEditPoints="1"/>
          </p:cNvSpPr>
          <p:nvPr/>
        </p:nvSpPr>
        <p:spPr bwMode="auto">
          <a:xfrm>
            <a:off x="4185053" y="3782480"/>
            <a:ext cx="142875" cy="174625"/>
          </a:xfrm>
          <a:custGeom>
            <a:avLst/>
            <a:gdLst>
              <a:gd name="T0" fmla="*/ 52 w 90"/>
              <a:gd name="T1" fmla="*/ 50 h 110"/>
              <a:gd name="T2" fmla="*/ 48 w 90"/>
              <a:gd name="T3" fmla="*/ 46 h 110"/>
              <a:gd name="T4" fmla="*/ 52 w 90"/>
              <a:gd name="T5" fmla="*/ 50 h 110"/>
              <a:gd name="T6" fmla="*/ 64 w 90"/>
              <a:gd name="T7" fmla="*/ 50 h 110"/>
              <a:gd name="T8" fmla="*/ 64 w 90"/>
              <a:gd name="T9" fmla="*/ 54 h 110"/>
              <a:gd name="T10" fmla="*/ 86 w 90"/>
              <a:gd name="T11" fmla="*/ 82 h 110"/>
              <a:gd name="T12" fmla="*/ 86 w 90"/>
              <a:gd name="T13" fmla="*/ 80 h 110"/>
              <a:gd name="T14" fmla="*/ 90 w 90"/>
              <a:gd name="T15" fmla="*/ 82 h 110"/>
              <a:gd name="T16" fmla="*/ 22 w 90"/>
              <a:gd name="T17" fmla="*/ 0 h 110"/>
              <a:gd name="T18" fmla="*/ 26 w 90"/>
              <a:gd name="T19" fmla="*/ 8 h 110"/>
              <a:gd name="T20" fmla="*/ 26 w 90"/>
              <a:gd name="T21" fmla="*/ 12 h 110"/>
              <a:gd name="T22" fmla="*/ 26 w 90"/>
              <a:gd name="T23" fmla="*/ 16 h 110"/>
              <a:gd name="T24" fmla="*/ 26 w 90"/>
              <a:gd name="T25" fmla="*/ 12 h 110"/>
              <a:gd name="T26" fmla="*/ 22 w 90"/>
              <a:gd name="T27" fmla="*/ 4 h 110"/>
              <a:gd name="T28" fmla="*/ 16 w 90"/>
              <a:gd name="T29" fmla="*/ 0 h 110"/>
              <a:gd name="T30" fmla="*/ 4 w 90"/>
              <a:gd name="T31" fmla="*/ 8 h 110"/>
              <a:gd name="T32" fmla="*/ 8 w 90"/>
              <a:gd name="T33" fmla="*/ 4 h 110"/>
              <a:gd name="T34" fmla="*/ 12 w 90"/>
              <a:gd name="T35" fmla="*/ 4 h 110"/>
              <a:gd name="T36" fmla="*/ 4 w 90"/>
              <a:gd name="T37" fmla="*/ 8 h 110"/>
              <a:gd name="T38" fmla="*/ 34 w 90"/>
              <a:gd name="T39" fmla="*/ 26 h 110"/>
              <a:gd name="T40" fmla="*/ 42 w 90"/>
              <a:gd name="T41" fmla="*/ 30 h 110"/>
              <a:gd name="T42" fmla="*/ 42 w 90"/>
              <a:gd name="T43" fmla="*/ 42 h 110"/>
              <a:gd name="T44" fmla="*/ 42 w 90"/>
              <a:gd name="T45" fmla="*/ 38 h 110"/>
              <a:gd name="T46" fmla="*/ 38 w 90"/>
              <a:gd name="T47" fmla="*/ 30 h 110"/>
              <a:gd name="T48" fmla="*/ 34 w 90"/>
              <a:gd name="T49" fmla="*/ 24 h 110"/>
              <a:gd name="T50" fmla="*/ 12 w 90"/>
              <a:gd name="T51" fmla="*/ 30 h 110"/>
              <a:gd name="T52" fmla="*/ 16 w 90"/>
              <a:gd name="T53" fmla="*/ 38 h 110"/>
              <a:gd name="T54" fmla="*/ 18 w 90"/>
              <a:gd name="T55" fmla="*/ 46 h 110"/>
              <a:gd name="T56" fmla="*/ 12 w 90"/>
              <a:gd name="T57" fmla="*/ 46 h 110"/>
              <a:gd name="T58" fmla="*/ 12 w 90"/>
              <a:gd name="T59" fmla="*/ 42 h 110"/>
              <a:gd name="T60" fmla="*/ 12 w 90"/>
              <a:gd name="T61" fmla="*/ 38 h 110"/>
              <a:gd name="T62" fmla="*/ 12 w 90"/>
              <a:gd name="T63" fmla="*/ 30 h 110"/>
              <a:gd name="T64" fmla="*/ 26 w 90"/>
              <a:gd name="T65" fmla="*/ 34 h 110"/>
              <a:gd name="T66" fmla="*/ 22 w 90"/>
              <a:gd name="T67" fmla="*/ 34 h 110"/>
              <a:gd name="T68" fmla="*/ 18 w 90"/>
              <a:gd name="T69" fmla="*/ 50 h 110"/>
              <a:gd name="T70" fmla="*/ 22 w 90"/>
              <a:gd name="T71" fmla="*/ 56 h 110"/>
              <a:gd name="T72" fmla="*/ 18 w 90"/>
              <a:gd name="T73" fmla="*/ 56 h 110"/>
              <a:gd name="T74" fmla="*/ 18 w 90"/>
              <a:gd name="T75" fmla="*/ 50 h 110"/>
              <a:gd name="T76" fmla="*/ 44 w 90"/>
              <a:gd name="T77" fmla="*/ 60 h 110"/>
              <a:gd name="T78" fmla="*/ 44 w 90"/>
              <a:gd name="T79" fmla="*/ 56 h 110"/>
              <a:gd name="T80" fmla="*/ 52 w 90"/>
              <a:gd name="T81" fmla="*/ 60 h 110"/>
              <a:gd name="T82" fmla="*/ 60 w 90"/>
              <a:gd name="T83" fmla="*/ 68 h 110"/>
              <a:gd name="T84" fmla="*/ 56 w 90"/>
              <a:gd name="T85" fmla="*/ 68 h 110"/>
              <a:gd name="T86" fmla="*/ 52 w 90"/>
              <a:gd name="T87" fmla="*/ 60 h 110"/>
              <a:gd name="T88" fmla="*/ 68 w 90"/>
              <a:gd name="T89" fmla="*/ 76 h 110"/>
              <a:gd name="T90" fmla="*/ 70 w 90"/>
              <a:gd name="T91" fmla="*/ 76 h 110"/>
              <a:gd name="T92" fmla="*/ 68 w 90"/>
              <a:gd name="T93" fmla="*/ 86 h 110"/>
              <a:gd name="T94" fmla="*/ 70 w 90"/>
              <a:gd name="T95" fmla="*/ 80 h 110"/>
              <a:gd name="T96" fmla="*/ 70 w 90"/>
              <a:gd name="T97" fmla="*/ 76 h 110"/>
              <a:gd name="T98" fmla="*/ 70 w 90"/>
              <a:gd name="T99" fmla="*/ 82 h 110"/>
              <a:gd name="T100" fmla="*/ 68 w 90"/>
              <a:gd name="T101" fmla="*/ 86 h 110"/>
              <a:gd name="T102" fmla="*/ 74 w 90"/>
              <a:gd name="T103" fmla="*/ 106 h 110"/>
              <a:gd name="T104" fmla="*/ 82 w 90"/>
              <a:gd name="T105" fmla="*/ 102 h 110"/>
              <a:gd name="T106" fmla="*/ 86 w 90"/>
              <a:gd name="T107" fmla="*/ 102 h 110"/>
              <a:gd name="T108" fmla="*/ 82 w 90"/>
              <a:gd name="T109" fmla="*/ 110 h 110"/>
              <a:gd name="T110" fmla="*/ 74 w 90"/>
              <a:gd name="T1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" h="110">
                <a:moveTo>
                  <a:pt x="52" y="50"/>
                </a:moveTo>
                <a:lnTo>
                  <a:pt x="48" y="50"/>
                </a:lnTo>
                <a:lnTo>
                  <a:pt x="52" y="50"/>
                </a:lnTo>
                <a:lnTo>
                  <a:pt x="48" y="46"/>
                </a:lnTo>
                <a:lnTo>
                  <a:pt x="48" y="42"/>
                </a:lnTo>
                <a:lnTo>
                  <a:pt x="48" y="46"/>
                </a:lnTo>
                <a:lnTo>
                  <a:pt x="52" y="46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close/>
                <a:moveTo>
                  <a:pt x="64" y="54"/>
                </a:moveTo>
                <a:lnTo>
                  <a:pt x="64" y="50"/>
                </a:lnTo>
                <a:lnTo>
                  <a:pt x="68" y="54"/>
                </a:lnTo>
                <a:lnTo>
                  <a:pt x="64" y="54"/>
                </a:lnTo>
                <a:lnTo>
                  <a:pt x="64" y="54"/>
                </a:lnTo>
                <a:lnTo>
                  <a:pt x="64" y="54"/>
                </a:lnTo>
                <a:close/>
                <a:moveTo>
                  <a:pt x="90" y="82"/>
                </a:moveTo>
                <a:lnTo>
                  <a:pt x="86" y="82"/>
                </a:lnTo>
                <a:lnTo>
                  <a:pt x="82" y="82"/>
                </a:lnTo>
                <a:lnTo>
                  <a:pt x="82" y="80"/>
                </a:lnTo>
                <a:lnTo>
                  <a:pt x="86" y="80"/>
                </a:lnTo>
                <a:lnTo>
                  <a:pt x="90" y="82"/>
                </a:lnTo>
                <a:lnTo>
                  <a:pt x="90" y="82"/>
                </a:lnTo>
                <a:lnTo>
                  <a:pt x="90" y="82"/>
                </a:lnTo>
                <a:close/>
                <a:moveTo>
                  <a:pt x="16" y="0"/>
                </a:moveTo>
                <a:lnTo>
                  <a:pt x="18" y="0"/>
                </a:lnTo>
                <a:lnTo>
                  <a:pt x="22" y="0"/>
                </a:lnTo>
                <a:lnTo>
                  <a:pt x="22" y="4"/>
                </a:lnTo>
                <a:lnTo>
                  <a:pt x="26" y="4"/>
                </a:lnTo>
                <a:lnTo>
                  <a:pt x="26" y="8"/>
                </a:lnTo>
                <a:lnTo>
                  <a:pt x="30" y="8"/>
                </a:lnTo>
                <a:lnTo>
                  <a:pt x="30" y="12"/>
                </a:lnTo>
                <a:lnTo>
                  <a:pt x="26" y="12"/>
                </a:lnTo>
                <a:lnTo>
                  <a:pt x="26" y="16"/>
                </a:lnTo>
                <a:lnTo>
                  <a:pt x="26" y="20"/>
                </a:lnTo>
                <a:lnTo>
                  <a:pt x="26" y="16"/>
                </a:lnTo>
                <a:lnTo>
                  <a:pt x="22" y="16"/>
                </a:lnTo>
                <a:lnTo>
                  <a:pt x="26" y="16"/>
                </a:lnTo>
                <a:lnTo>
                  <a:pt x="26" y="12"/>
                </a:lnTo>
                <a:lnTo>
                  <a:pt x="26" y="8"/>
                </a:lnTo>
                <a:lnTo>
                  <a:pt x="26" y="4"/>
                </a:lnTo>
                <a:lnTo>
                  <a:pt x="22" y="4"/>
                </a:lnTo>
                <a:lnTo>
                  <a:pt x="22" y="0"/>
                </a:lnTo>
                <a:lnTo>
                  <a:pt x="18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4" y="8"/>
                </a:moveTo>
                <a:lnTo>
                  <a:pt x="0" y="4"/>
                </a:lnTo>
                <a:lnTo>
                  <a:pt x="4" y="4"/>
                </a:lnTo>
                <a:lnTo>
                  <a:pt x="8" y="4"/>
                </a:lnTo>
                <a:lnTo>
                  <a:pt x="12" y="4"/>
                </a:lnTo>
                <a:lnTo>
                  <a:pt x="16" y="4"/>
                </a:lnTo>
                <a:lnTo>
                  <a:pt x="12" y="4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34" y="24"/>
                </a:moveTo>
                <a:lnTo>
                  <a:pt x="34" y="26"/>
                </a:lnTo>
                <a:lnTo>
                  <a:pt x="38" y="26"/>
                </a:lnTo>
                <a:lnTo>
                  <a:pt x="38" y="30"/>
                </a:lnTo>
                <a:lnTo>
                  <a:pt x="42" y="30"/>
                </a:lnTo>
                <a:lnTo>
                  <a:pt x="42" y="34"/>
                </a:lnTo>
                <a:lnTo>
                  <a:pt x="42" y="38"/>
                </a:lnTo>
                <a:lnTo>
                  <a:pt x="42" y="42"/>
                </a:lnTo>
                <a:lnTo>
                  <a:pt x="42" y="38"/>
                </a:lnTo>
                <a:lnTo>
                  <a:pt x="38" y="38"/>
                </a:lnTo>
                <a:lnTo>
                  <a:pt x="42" y="38"/>
                </a:lnTo>
                <a:lnTo>
                  <a:pt x="42" y="34"/>
                </a:lnTo>
                <a:lnTo>
                  <a:pt x="42" y="30"/>
                </a:lnTo>
                <a:lnTo>
                  <a:pt x="38" y="30"/>
                </a:lnTo>
                <a:lnTo>
                  <a:pt x="38" y="26"/>
                </a:lnTo>
                <a:lnTo>
                  <a:pt x="34" y="26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close/>
                <a:moveTo>
                  <a:pt x="12" y="30"/>
                </a:move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8" y="38"/>
                </a:lnTo>
                <a:lnTo>
                  <a:pt x="18" y="42"/>
                </a:lnTo>
                <a:lnTo>
                  <a:pt x="18" y="46"/>
                </a:lnTo>
                <a:lnTo>
                  <a:pt x="16" y="50"/>
                </a:lnTo>
                <a:lnTo>
                  <a:pt x="16" y="46"/>
                </a:lnTo>
                <a:lnTo>
                  <a:pt x="12" y="46"/>
                </a:lnTo>
                <a:lnTo>
                  <a:pt x="12" y="42"/>
                </a:lnTo>
                <a:lnTo>
                  <a:pt x="8" y="42"/>
                </a:lnTo>
                <a:lnTo>
                  <a:pt x="12" y="42"/>
                </a:lnTo>
                <a:lnTo>
                  <a:pt x="12" y="38"/>
                </a:lnTo>
                <a:lnTo>
                  <a:pt x="12" y="42"/>
                </a:lnTo>
                <a:lnTo>
                  <a:pt x="12" y="38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close/>
                <a:moveTo>
                  <a:pt x="22" y="34"/>
                </a:moveTo>
                <a:lnTo>
                  <a:pt x="26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close/>
                <a:moveTo>
                  <a:pt x="18" y="50"/>
                </a:moveTo>
                <a:lnTo>
                  <a:pt x="18" y="54"/>
                </a:lnTo>
                <a:lnTo>
                  <a:pt x="18" y="50"/>
                </a:lnTo>
                <a:lnTo>
                  <a:pt x="22" y="50"/>
                </a:lnTo>
                <a:lnTo>
                  <a:pt x="22" y="54"/>
                </a:lnTo>
                <a:lnTo>
                  <a:pt x="22" y="56"/>
                </a:lnTo>
                <a:lnTo>
                  <a:pt x="18" y="56"/>
                </a:lnTo>
                <a:lnTo>
                  <a:pt x="22" y="56"/>
                </a:lnTo>
                <a:lnTo>
                  <a:pt x="18" y="56"/>
                </a:lnTo>
                <a:lnTo>
                  <a:pt x="16" y="54"/>
                </a:lnTo>
                <a:lnTo>
                  <a:pt x="18" y="50"/>
                </a:lnTo>
                <a:lnTo>
                  <a:pt x="18" y="50"/>
                </a:lnTo>
                <a:lnTo>
                  <a:pt x="18" y="50"/>
                </a:lnTo>
                <a:close/>
                <a:moveTo>
                  <a:pt x="44" y="56"/>
                </a:moveTo>
                <a:lnTo>
                  <a:pt x="44" y="60"/>
                </a:lnTo>
                <a:lnTo>
                  <a:pt x="42" y="60"/>
                </a:lnTo>
                <a:lnTo>
                  <a:pt x="42" y="56"/>
                </a:lnTo>
                <a:lnTo>
                  <a:pt x="44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52" y="60"/>
                </a:moveTo>
                <a:lnTo>
                  <a:pt x="56" y="64"/>
                </a:lnTo>
                <a:lnTo>
                  <a:pt x="56" y="68"/>
                </a:lnTo>
                <a:lnTo>
                  <a:pt x="60" y="68"/>
                </a:lnTo>
                <a:lnTo>
                  <a:pt x="60" y="72"/>
                </a:lnTo>
                <a:lnTo>
                  <a:pt x="60" y="68"/>
                </a:lnTo>
                <a:lnTo>
                  <a:pt x="56" y="68"/>
                </a:lnTo>
                <a:lnTo>
                  <a:pt x="56" y="64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close/>
                <a:moveTo>
                  <a:pt x="70" y="76"/>
                </a:moveTo>
                <a:lnTo>
                  <a:pt x="68" y="76"/>
                </a:lnTo>
                <a:lnTo>
                  <a:pt x="68" y="72"/>
                </a:lnTo>
                <a:lnTo>
                  <a:pt x="6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close/>
                <a:moveTo>
                  <a:pt x="68" y="86"/>
                </a:moveTo>
                <a:lnTo>
                  <a:pt x="68" y="82"/>
                </a:lnTo>
                <a:lnTo>
                  <a:pt x="70" y="82"/>
                </a:lnTo>
                <a:lnTo>
                  <a:pt x="70" y="80"/>
                </a:lnTo>
                <a:lnTo>
                  <a:pt x="74" y="80"/>
                </a:lnTo>
                <a:lnTo>
                  <a:pt x="70" y="80"/>
                </a:lnTo>
                <a:lnTo>
                  <a:pt x="70" y="76"/>
                </a:lnTo>
                <a:lnTo>
                  <a:pt x="74" y="76"/>
                </a:lnTo>
                <a:lnTo>
                  <a:pt x="74" y="80"/>
                </a:lnTo>
                <a:lnTo>
                  <a:pt x="70" y="82"/>
                </a:lnTo>
                <a:lnTo>
                  <a:pt x="68" y="82"/>
                </a:lnTo>
                <a:lnTo>
                  <a:pt x="68" y="86"/>
                </a:lnTo>
                <a:lnTo>
                  <a:pt x="68" y="86"/>
                </a:lnTo>
                <a:lnTo>
                  <a:pt x="68" y="86"/>
                </a:lnTo>
                <a:close/>
                <a:moveTo>
                  <a:pt x="74" y="110"/>
                </a:moveTo>
                <a:lnTo>
                  <a:pt x="74" y="106"/>
                </a:lnTo>
                <a:lnTo>
                  <a:pt x="78" y="106"/>
                </a:lnTo>
                <a:lnTo>
                  <a:pt x="78" y="102"/>
                </a:lnTo>
                <a:lnTo>
                  <a:pt x="82" y="102"/>
                </a:lnTo>
                <a:lnTo>
                  <a:pt x="82" y="106"/>
                </a:lnTo>
                <a:lnTo>
                  <a:pt x="82" y="102"/>
                </a:lnTo>
                <a:lnTo>
                  <a:pt x="86" y="102"/>
                </a:lnTo>
                <a:lnTo>
                  <a:pt x="86" y="106"/>
                </a:lnTo>
                <a:lnTo>
                  <a:pt x="82" y="106"/>
                </a:lnTo>
                <a:lnTo>
                  <a:pt x="82" y="110"/>
                </a:lnTo>
                <a:lnTo>
                  <a:pt x="78" y="110"/>
                </a:lnTo>
                <a:lnTo>
                  <a:pt x="78" y="106"/>
                </a:lnTo>
                <a:lnTo>
                  <a:pt x="74" y="110"/>
                </a:lnTo>
                <a:lnTo>
                  <a:pt x="74" y="110"/>
                </a:lnTo>
                <a:lnTo>
                  <a:pt x="74" y="1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7" name="Freeform 85">
            <a:extLst>
              <a:ext uri="{FF2B5EF4-FFF2-40B4-BE49-F238E27FC236}">
                <a16:creationId xmlns:a16="http://schemas.microsoft.com/office/drawing/2014/main" id="{4C7EB353-B9A9-4AEB-AD29-AB9E8D69543D}"/>
              </a:ext>
            </a:extLst>
          </p:cNvPr>
          <p:cNvSpPr>
            <a:spLocks noEditPoints="1"/>
          </p:cNvSpPr>
          <p:nvPr/>
        </p:nvSpPr>
        <p:spPr bwMode="auto">
          <a:xfrm>
            <a:off x="4569228" y="4214280"/>
            <a:ext cx="28575" cy="34925"/>
          </a:xfrm>
          <a:custGeom>
            <a:avLst/>
            <a:gdLst>
              <a:gd name="T0" fmla="*/ 14 w 18"/>
              <a:gd name="T1" fmla="*/ 4 h 22"/>
              <a:gd name="T2" fmla="*/ 14 w 18"/>
              <a:gd name="T3" fmla="*/ 4 h 22"/>
              <a:gd name="T4" fmla="*/ 18 w 18"/>
              <a:gd name="T5" fmla="*/ 4 h 22"/>
              <a:gd name="T6" fmla="*/ 18 w 18"/>
              <a:gd name="T7" fmla="*/ 0 h 22"/>
              <a:gd name="T8" fmla="*/ 18 w 18"/>
              <a:gd name="T9" fmla="*/ 4 h 22"/>
              <a:gd name="T10" fmla="*/ 18 w 18"/>
              <a:gd name="T11" fmla="*/ 4 h 22"/>
              <a:gd name="T12" fmla="*/ 18 w 18"/>
              <a:gd name="T13" fmla="*/ 4 h 22"/>
              <a:gd name="T14" fmla="*/ 14 w 18"/>
              <a:gd name="T15" fmla="*/ 4 h 22"/>
              <a:gd name="T16" fmla="*/ 14 w 18"/>
              <a:gd name="T17" fmla="*/ 4 h 22"/>
              <a:gd name="T18" fmla="*/ 12 w 18"/>
              <a:gd name="T19" fmla="*/ 12 h 22"/>
              <a:gd name="T20" fmla="*/ 14 w 18"/>
              <a:gd name="T21" fmla="*/ 12 h 22"/>
              <a:gd name="T22" fmla="*/ 14 w 18"/>
              <a:gd name="T23" fmla="*/ 12 h 22"/>
              <a:gd name="T24" fmla="*/ 14 w 18"/>
              <a:gd name="T25" fmla="*/ 12 h 22"/>
              <a:gd name="T26" fmla="*/ 12 w 18"/>
              <a:gd name="T27" fmla="*/ 12 h 22"/>
              <a:gd name="T28" fmla="*/ 12 w 18"/>
              <a:gd name="T29" fmla="*/ 16 h 22"/>
              <a:gd name="T30" fmla="*/ 14 w 18"/>
              <a:gd name="T31" fmla="*/ 18 h 22"/>
              <a:gd name="T32" fmla="*/ 12 w 18"/>
              <a:gd name="T33" fmla="*/ 22 h 22"/>
              <a:gd name="T34" fmla="*/ 12 w 18"/>
              <a:gd name="T35" fmla="*/ 22 h 22"/>
              <a:gd name="T36" fmla="*/ 8 w 18"/>
              <a:gd name="T37" fmla="*/ 22 h 22"/>
              <a:gd name="T38" fmla="*/ 4 w 18"/>
              <a:gd name="T39" fmla="*/ 22 h 22"/>
              <a:gd name="T40" fmla="*/ 0 w 18"/>
              <a:gd name="T41" fmla="*/ 22 h 22"/>
              <a:gd name="T42" fmla="*/ 0 w 18"/>
              <a:gd name="T43" fmla="*/ 22 h 22"/>
              <a:gd name="T44" fmla="*/ 0 w 18"/>
              <a:gd name="T45" fmla="*/ 22 h 22"/>
              <a:gd name="T46" fmla="*/ 0 w 18"/>
              <a:gd name="T47" fmla="*/ 22 h 22"/>
              <a:gd name="T48" fmla="*/ 8 w 18"/>
              <a:gd name="T49" fmla="*/ 18 h 22"/>
              <a:gd name="T50" fmla="*/ 8 w 18"/>
              <a:gd name="T51" fmla="*/ 18 h 22"/>
              <a:gd name="T52" fmla="*/ 8 w 18"/>
              <a:gd name="T53" fmla="*/ 16 h 22"/>
              <a:gd name="T54" fmla="*/ 4 w 18"/>
              <a:gd name="T55" fmla="*/ 12 h 22"/>
              <a:gd name="T56" fmla="*/ 4 w 18"/>
              <a:gd name="T57" fmla="*/ 12 h 22"/>
              <a:gd name="T58" fmla="*/ 4 w 18"/>
              <a:gd name="T59" fmla="*/ 12 h 22"/>
              <a:gd name="T60" fmla="*/ 8 w 18"/>
              <a:gd name="T61" fmla="*/ 12 h 22"/>
              <a:gd name="T62" fmla="*/ 8 w 18"/>
              <a:gd name="T63" fmla="*/ 12 h 22"/>
              <a:gd name="T64" fmla="*/ 12 w 18"/>
              <a:gd name="T65" fmla="*/ 12 h 22"/>
              <a:gd name="T66" fmla="*/ 12 w 18"/>
              <a:gd name="T67" fmla="*/ 12 h 22"/>
              <a:gd name="T68" fmla="*/ 12 w 18"/>
              <a:gd name="T69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" h="22">
                <a:moveTo>
                  <a:pt x="14" y="4"/>
                </a:move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close/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2" y="12"/>
                </a:lnTo>
                <a:lnTo>
                  <a:pt x="12" y="12"/>
                </a:lnTo>
                <a:lnTo>
                  <a:pt x="12" y="16"/>
                </a:lnTo>
                <a:lnTo>
                  <a:pt x="12" y="18"/>
                </a:lnTo>
                <a:lnTo>
                  <a:pt x="14" y="18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22"/>
                </a:lnTo>
                <a:lnTo>
                  <a:pt x="4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8" name="Freeform 86">
            <a:extLst>
              <a:ext uri="{FF2B5EF4-FFF2-40B4-BE49-F238E27FC236}">
                <a16:creationId xmlns:a16="http://schemas.microsoft.com/office/drawing/2014/main" id="{FF017288-160E-4C8C-857D-36CD8ABD1D12}"/>
              </a:ext>
            </a:extLst>
          </p:cNvPr>
          <p:cNvSpPr>
            <a:spLocks noEditPoints="1"/>
          </p:cNvSpPr>
          <p:nvPr/>
        </p:nvSpPr>
        <p:spPr bwMode="auto">
          <a:xfrm>
            <a:off x="4346978" y="3925355"/>
            <a:ext cx="15875" cy="12700"/>
          </a:xfrm>
          <a:custGeom>
            <a:avLst/>
            <a:gdLst>
              <a:gd name="T0" fmla="*/ 10 w 10"/>
              <a:gd name="T1" fmla="*/ 8 h 8"/>
              <a:gd name="T2" fmla="*/ 10 w 10"/>
              <a:gd name="T3" fmla="*/ 8 h 8"/>
              <a:gd name="T4" fmla="*/ 10 w 10"/>
              <a:gd name="T5" fmla="*/ 8 h 8"/>
              <a:gd name="T6" fmla="*/ 10 w 10"/>
              <a:gd name="T7" fmla="*/ 8 h 8"/>
              <a:gd name="T8" fmla="*/ 10 w 10"/>
              <a:gd name="T9" fmla="*/ 8 h 8"/>
              <a:gd name="T10" fmla="*/ 10 w 10"/>
              <a:gd name="T11" fmla="*/ 8 h 8"/>
              <a:gd name="T12" fmla="*/ 10 w 10"/>
              <a:gd name="T13" fmla="*/ 8 h 8"/>
              <a:gd name="T14" fmla="*/ 0 w 10"/>
              <a:gd name="T15" fmla="*/ 0 h 8"/>
              <a:gd name="T16" fmla="*/ 0 w 10"/>
              <a:gd name="T17" fmla="*/ 0 h 8"/>
              <a:gd name="T18" fmla="*/ 0 w 10"/>
              <a:gd name="T19" fmla="*/ 0 h 8"/>
              <a:gd name="T20" fmla="*/ 0 w 10"/>
              <a:gd name="T21" fmla="*/ 0 h 8"/>
              <a:gd name="T22" fmla="*/ 0 w 10"/>
              <a:gd name="T23" fmla="*/ 0 h 8"/>
              <a:gd name="T24" fmla="*/ 0 w 10"/>
              <a:gd name="T25" fmla="*/ 0 h 8"/>
              <a:gd name="T26" fmla="*/ 0 w 10"/>
              <a:gd name="T27" fmla="*/ 0 h 8"/>
              <a:gd name="T28" fmla="*/ 0 w 10"/>
              <a:gd name="T29" fmla="*/ 0 h 8"/>
              <a:gd name="T30" fmla="*/ 0 w 10"/>
              <a:gd name="T31" fmla="*/ 0 h 8"/>
              <a:gd name="T32" fmla="*/ 0 w 10"/>
              <a:gd name="T33" fmla="*/ 0 h 8"/>
              <a:gd name="T34" fmla="*/ 0 w 10"/>
              <a:gd name="T35" fmla="*/ 0 h 8"/>
              <a:gd name="T36" fmla="*/ 0 w 10"/>
              <a:gd name="T37" fmla="*/ 0 h 8"/>
              <a:gd name="T38" fmla="*/ 0 w 10"/>
              <a:gd name="T39" fmla="*/ 0 h 8"/>
              <a:gd name="T40" fmla="*/ 0 w 10"/>
              <a:gd name="T41" fmla="*/ 0 h 8"/>
              <a:gd name="T42" fmla="*/ 0 w 10"/>
              <a:gd name="T43" fmla="*/ 0 h 8"/>
              <a:gd name="T44" fmla="*/ 2 w 10"/>
              <a:gd name="T45" fmla="*/ 4 h 8"/>
              <a:gd name="T46" fmla="*/ 2 w 10"/>
              <a:gd name="T47" fmla="*/ 4 h 8"/>
              <a:gd name="T48" fmla="*/ 2 w 10"/>
              <a:gd name="T49" fmla="*/ 4 h 8"/>
              <a:gd name="T50" fmla="*/ 2 w 10"/>
              <a:gd name="T51" fmla="*/ 0 h 8"/>
              <a:gd name="T52" fmla="*/ 2 w 10"/>
              <a:gd name="T53" fmla="*/ 0 h 8"/>
              <a:gd name="T54" fmla="*/ 2 w 10"/>
              <a:gd name="T55" fmla="*/ 0 h 8"/>
              <a:gd name="T56" fmla="*/ 2 w 10"/>
              <a:gd name="T57" fmla="*/ 0 h 8"/>
              <a:gd name="T58" fmla="*/ 0 w 10"/>
              <a:gd name="T59" fmla="*/ 4 h 8"/>
              <a:gd name="T60" fmla="*/ 0 w 10"/>
              <a:gd name="T61" fmla="*/ 4 h 8"/>
              <a:gd name="T62" fmla="*/ 0 w 10"/>
              <a:gd name="T63" fmla="*/ 0 h 8"/>
              <a:gd name="T64" fmla="*/ 0 w 10"/>
              <a:gd name="T65" fmla="*/ 0 h 8"/>
              <a:gd name="T66" fmla="*/ 0 w 10"/>
              <a:gd name="T67" fmla="*/ 0 h 8"/>
              <a:gd name="T68" fmla="*/ 2 w 10"/>
              <a:gd name="T69" fmla="*/ 0 h 8"/>
              <a:gd name="T70" fmla="*/ 2 w 10"/>
              <a:gd name="T71" fmla="*/ 0 h 8"/>
              <a:gd name="T72" fmla="*/ 2 w 10"/>
              <a:gd name="T73" fmla="*/ 0 h 8"/>
              <a:gd name="T74" fmla="*/ 2 w 10"/>
              <a:gd name="T75" fmla="*/ 0 h 8"/>
              <a:gd name="T76" fmla="*/ 2 w 10"/>
              <a:gd name="T77" fmla="*/ 4 h 8"/>
              <a:gd name="T78" fmla="*/ 2 w 10"/>
              <a:gd name="T79" fmla="*/ 4 h 8"/>
              <a:gd name="T80" fmla="*/ 2 w 10"/>
              <a:gd name="T81" fmla="*/ 4 h 8"/>
              <a:gd name="T82" fmla="*/ 2 w 10"/>
              <a:gd name="T83" fmla="*/ 4 h 8"/>
              <a:gd name="T84" fmla="*/ 2 w 10"/>
              <a:gd name="T85" fmla="*/ 4 h 8"/>
              <a:gd name="T86" fmla="*/ 2 w 10"/>
              <a:gd name="T87" fmla="*/ 4 h 8"/>
              <a:gd name="T88" fmla="*/ 2 w 10"/>
              <a:gd name="T8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" h="8">
                <a:moveTo>
                  <a:pt x="10" y="8"/>
                </a:move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9" name="Freeform 87">
            <a:extLst>
              <a:ext uri="{FF2B5EF4-FFF2-40B4-BE49-F238E27FC236}">
                <a16:creationId xmlns:a16="http://schemas.microsoft.com/office/drawing/2014/main" id="{ECCA2E61-50A0-49F4-AB5D-B64A4A779C6D}"/>
              </a:ext>
            </a:extLst>
          </p:cNvPr>
          <p:cNvSpPr>
            <a:spLocks/>
          </p:cNvSpPr>
          <p:nvPr/>
        </p:nvSpPr>
        <p:spPr bwMode="auto">
          <a:xfrm>
            <a:off x="6391678" y="3315755"/>
            <a:ext cx="41275" cy="88900"/>
          </a:xfrm>
          <a:custGeom>
            <a:avLst/>
            <a:gdLst>
              <a:gd name="T0" fmla="*/ 4 w 26"/>
              <a:gd name="T1" fmla="*/ 14 h 56"/>
              <a:gd name="T2" fmla="*/ 4 w 26"/>
              <a:gd name="T3" fmla="*/ 14 h 56"/>
              <a:gd name="T4" fmla="*/ 4 w 26"/>
              <a:gd name="T5" fmla="*/ 14 h 56"/>
              <a:gd name="T6" fmla="*/ 4 w 26"/>
              <a:gd name="T7" fmla="*/ 10 h 56"/>
              <a:gd name="T8" fmla="*/ 0 w 26"/>
              <a:gd name="T9" fmla="*/ 6 h 56"/>
              <a:gd name="T10" fmla="*/ 4 w 26"/>
              <a:gd name="T11" fmla="*/ 0 h 56"/>
              <a:gd name="T12" fmla="*/ 8 w 26"/>
              <a:gd name="T13" fmla="*/ 0 h 56"/>
              <a:gd name="T14" fmla="*/ 8 w 26"/>
              <a:gd name="T15" fmla="*/ 0 h 56"/>
              <a:gd name="T16" fmla="*/ 8 w 26"/>
              <a:gd name="T17" fmla="*/ 0 h 56"/>
              <a:gd name="T18" fmla="*/ 12 w 26"/>
              <a:gd name="T19" fmla="*/ 0 h 56"/>
              <a:gd name="T20" fmla="*/ 16 w 26"/>
              <a:gd name="T21" fmla="*/ 0 h 56"/>
              <a:gd name="T22" fmla="*/ 16 w 26"/>
              <a:gd name="T23" fmla="*/ 2 h 56"/>
              <a:gd name="T24" fmla="*/ 18 w 26"/>
              <a:gd name="T25" fmla="*/ 6 h 56"/>
              <a:gd name="T26" fmla="*/ 18 w 26"/>
              <a:gd name="T27" fmla="*/ 10 h 56"/>
              <a:gd name="T28" fmla="*/ 18 w 26"/>
              <a:gd name="T29" fmla="*/ 10 h 56"/>
              <a:gd name="T30" fmla="*/ 18 w 26"/>
              <a:gd name="T31" fmla="*/ 14 h 56"/>
              <a:gd name="T32" fmla="*/ 18 w 26"/>
              <a:gd name="T33" fmla="*/ 18 h 56"/>
              <a:gd name="T34" fmla="*/ 18 w 26"/>
              <a:gd name="T35" fmla="*/ 22 h 56"/>
              <a:gd name="T36" fmla="*/ 18 w 26"/>
              <a:gd name="T37" fmla="*/ 22 h 56"/>
              <a:gd name="T38" fmla="*/ 18 w 26"/>
              <a:gd name="T39" fmla="*/ 26 h 56"/>
              <a:gd name="T40" fmla="*/ 18 w 26"/>
              <a:gd name="T41" fmla="*/ 30 h 56"/>
              <a:gd name="T42" fmla="*/ 22 w 26"/>
              <a:gd name="T43" fmla="*/ 32 h 56"/>
              <a:gd name="T44" fmla="*/ 26 w 26"/>
              <a:gd name="T45" fmla="*/ 32 h 56"/>
              <a:gd name="T46" fmla="*/ 26 w 26"/>
              <a:gd name="T47" fmla="*/ 32 h 56"/>
              <a:gd name="T48" fmla="*/ 26 w 26"/>
              <a:gd name="T49" fmla="*/ 36 h 56"/>
              <a:gd name="T50" fmla="*/ 22 w 26"/>
              <a:gd name="T51" fmla="*/ 40 h 56"/>
              <a:gd name="T52" fmla="*/ 22 w 26"/>
              <a:gd name="T53" fmla="*/ 40 h 56"/>
              <a:gd name="T54" fmla="*/ 22 w 26"/>
              <a:gd name="T55" fmla="*/ 44 h 56"/>
              <a:gd name="T56" fmla="*/ 18 w 26"/>
              <a:gd name="T57" fmla="*/ 48 h 56"/>
              <a:gd name="T58" fmla="*/ 18 w 26"/>
              <a:gd name="T59" fmla="*/ 48 h 56"/>
              <a:gd name="T60" fmla="*/ 18 w 26"/>
              <a:gd name="T61" fmla="*/ 48 h 56"/>
              <a:gd name="T62" fmla="*/ 16 w 26"/>
              <a:gd name="T63" fmla="*/ 52 h 56"/>
              <a:gd name="T64" fmla="*/ 16 w 26"/>
              <a:gd name="T65" fmla="*/ 52 h 56"/>
              <a:gd name="T66" fmla="*/ 16 w 26"/>
              <a:gd name="T67" fmla="*/ 52 h 56"/>
              <a:gd name="T68" fmla="*/ 16 w 26"/>
              <a:gd name="T69" fmla="*/ 56 h 56"/>
              <a:gd name="T70" fmla="*/ 16 w 26"/>
              <a:gd name="T71" fmla="*/ 56 h 56"/>
              <a:gd name="T72" fmla="*/ 12 w 26"/>
              <a:gd name="T73" fmla="*/ 56 h 56"/>
              <a:gd name="T74" fmla="*/ 12 w 26"/>
              <a:gd name="T75" fmla="*/ 56 h 56"/>
              <a:gd name="T76" fmla="*/ 8 w 26"/>
              <a:gd name="T77" fmla="*/ 48 h 56"/>
              <a:gd name="T78" fmla="*/ 8 w 26"/>
              <a:gd name="T79" fmla="*/ 48 h 56"/>
              <a:gd name="T80" fmla="*/ 4 w 26"/>
              <a:gd name="T81" fmla="*/ 44 h 56"/>
              <a:gd name="T82" fmla="*/ 0 w 26"/>
              <a:gd name="T83" fmla="*/ 40 h 56"/>
              <a:gd name="T84" fmla="*/ 4 w 26"/>
              <a:gd name="T85" fmla="*/ 40 h 56"/>
              <a:gd name="T86" fmla="*/ 4 w 26"/>
              <a:gd name="T87" fmla="*/ 44 h 56"/>
              <a:gd name="T88" fmla="*/ 4 w 26"/>
              <a:gd name="T89" fmla="*/ 40 h 56"/>
              <a:gd name="T90" fmla="*/ 4 w 26"/>
              <a:gd name="T91" fmla="*/ 36 h 56"/>
              <a:gd name="T92" fmla="*/ 0 w 26"/>
              <a:gd name="T93" fmla="*/ 36 h 56"/>
              <a:gd name="T94" fmla="*/ 4 w 26"/>
              <a:gd name="T95" fmla="*/ 32 h 56"/>
              <a:gd name="T96" fmla="*/ 4 w 26"/>
              <a:gd name="T97" fmla="*/ 32 h 56"/>
              <a:gd name="T98" fmla="*/ 4 w 26"/>
              <a:gd name="T99" fmla="*/ 30 h 56"/>
              <a:gd name="T100" fmla="*/ 4 w 26"/>
              <a:gd name="T101" fmla="*/ 26 h 56"/>
              <a:gd name="T102" fmla="*/ 4 w 26"/>
              <a:gd name="T103" fmla="*/ 26 h 56"/>
              <a:gd name="T104" fmla="*/ 4 w 26"/>
              <a:gd name="T105" fmla="*/ 18 h 56"/>
              <a:gd name="T106" fmla="*/ 4 w 26"/>
              <a:gd name="T107" fmla="*/ 1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" h="56">
                <a:moveTo>
                  <a:pt x="4" y="18"/>
                </a:move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0" y="10"/>
                </a:lnTo>
                <a:lnTo>
                  <a:pt x="0" y="10"/>
                </a:lnTo>
                <a:lnTo>
                  <a:pt x="4" y="10"/>
                </a:lnTo>
                <a:lnTo>
                  <a:pt x="4" y="6"/>
                </a:lnTo>
                <a:lnTo>
                  <a:pt x="4" y="6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8"/>
                </a:lnTo>
                <a:lnTo>
                  <a:pt x="18" y="18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8" y="30"/>
                </a:lnTo>
                <a:lnTo>
                  <a:pt x="18" y="30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40"/>
                </a:lnTo>
                <a:lnTo>
                  <a:pt x="26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6" y="48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56"/>
                </a:lnTo>
                <a:lnTo>
                  <a:pt x="16" y="52"/>
                </a:lnTo>
                <a:lnTo>
                  <a:pt x="16" y="52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4" y="40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0"/>
                </a:lnTo>
                <a:lnTo>
                  <a:pt x="4" y="40"/>
                </a:lnTo>
                <a:lnTo>
                  <a:pt x="4" y="36"/>
                </a:lnTo>
                <a:lnTo>
                  <a:pt x="4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30" name="Freeform 88">
            <a:extLst>
              <a:ext uri="{FF2B5EF4-FFF2-40B4-BE49-F238E27FC236}">
                <a16:creationId xmlns:a16="http://schemas.microsoft.com/office/drawing/2014/main" id="{4E200970-80C3-4D4A-AF85-32AF0AA3BA35}"/>
              </a:ext>
            </a:extLst>
          </p:cNvPr>
          <p:cNvSpPr>
            <a:spLocks/>
          </p:cNvSpPr>
          <p:nvPr/>
        </p:nvSpPr>
        <p:spPr bwMode="auto">
          <a:xfrm>
            <a:off x="5988453" y="3315755"/>
            <a:ext cx="12700" cy="3175"/>
          </a:xfrm>
          <a:custGeom>
            <a:avLst/>
            <a:gdLst>
              <a:gd name="T0" fmla="*/ 0 w 8"/>
              <a:gd name="T1" fmla="*/ 0 h 2"/>
              <a:gd name="T2" fmla="*/ 4 w 8"/>
              <a:gd name="T3" fmla="*/ 0 h 2"/>
              <a:gd name="T4" fmla="*/ 4 w 8"/>
              <a:gd name="T5" fmla="*/ 0 h 2"/>
              <a:gd name="T6" fmla="*/ 4 w 8"/>
              <a:gd name="T7" fmla="*/ 0 h 2"/>
              <a:gd name="T8" fmla="*/ 8 w 8"/>
              <a:gd name="T9" fmla="*/ 0 h 2"/>
              <a:gd name="T10" fmla="*/ 8 w 8"/>
              <a:gd name="T11" fmla="*/ 0 h 2"/>
              <a:gd name="T12" fmla="*/ 8 w 8"/>
              <a:gd name="T13" fmla="*/ 0 h 2"/>
              <a:gd name="T14" fmla="*/ 8 w 8"/>
              <a:gd name="T15" fmla="*/ 0 h 2"/>
              <a:gd name="T16" fmla="*/ 8 w 8"/>
              <a:gd name="T17" fmla="*/ 0 h 2"/>
              <a:gd name="T18" fmla="*/ 8 w 8"/>
              <a:gd name="T19" fmla="*/ 0 h 2"/>
              <a:gd name="T20" fmla="*/ 8 w 8"/>
              <a:gd name="T21" fmla="*/ 0 h 2"/>
              <a:gd name="T22" fmla="*/ 4 w 8"/>
              <a:gd name="T23" fmla="*/ 2 h 2"/>
              <a:gd name="T24" fmla="*/ 4 w 8"/>
              <a:gd name="T25" fmla="*/ 2 h 2"/>
              <a:gd name="T26" fmla="*/ 4 w 8"/>
              <a:gd name="T27" fmla="*/ 2 h 2"/>
              <a:gd name="T28" fmla="*/ 4 w 8"/>
              <a:gd name="T29" fmla="*/ 2 h 2"/>
              <a:gd name="T30" fmla="*/ 0 w 8"/>
              <a:gd name="T31" fmla="*/ 0 h 2"/>
              <a:gd name="T32" fmla="*/ 0 w 8"/>
              <a:gd name="T33" fmla="*/ 0 h 2"/>
              <a:gd name="T34" fmla="*/ 0 w 8"/>
              <a:gd name="T35" fmla="*/ 0 h 2"/>
              <a:gd name="T36" fmla="*/ 0 w 8"/>
              <a:gd name="T37" fmla="*/ 0 h 2"/>
              <a:gd name="T38" fmla="*/ 0 w 8"/>
              <a:gd name="T39" fmla="*/ 0 h 2"/>
              <a:gd name="T40" fmla="*/ 0 w 8"/>
              <a:gd name="T4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" h="2">
                <a:moveTo>
                  <a:pt x="0" y="0"/>
                </a:move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31" name="Freeform 89">
            <a:extLst>
              <a:ext uri="{FF2B5EF4-FFF2-40B4-BE49-F238E27FC236}">
                <a16:creationId xmlns:a16="http://schemas.microsoft.com/office/drawing/2014/main" id="{B99B4499-315E-4A3E-8715-B4CC1555DBF6}"/>
              </a:ext>
            </a:extLst>
          </p:cNvPr>
          <p:cNvSpPr>
            <a:spLocks/>
          </p:cNvSpPr>
          <p:nvPr/>
        </p:nvSpPr>
        <p:spPr bwMode="auto">
          <a:xfrm>
            <a:off x="6172603" y="3109380"/>
            <a:ext cx="171450" cy="82550"/>
          </a:xfrm>
          <a:custGeom>
            <a:avLst/>
            <a:gdLst>
              <a:gd name="T0" fmla="*/ 12 w 108"/>
              <a:gd name="T1" fmla="*/ 40 h 52"/>
              <a:gd name="T2" fmla="*/ 8 w 108"/>
              <a:gd name="T3" fmla="*/ 44 h 52"/>
              <a:gd name="T4" fmla="*/ 4 w 108"/>
              <a:gd name="T5" fmla="*/ 40 h 52"/>
              <a:gd name="T6" fmla="*/ 4 w 108"/>
              <a:gd name="T7" fmla="*/ 40 h 52"/>
              <a:gd name="T8" fmla="*/ 4 w 108"/>
              <a:gd name="T9" fmla="*/ 34 h 52"/>
              <a:gd name="T10" fmla="*/ 0 w 108"/>
              <a:gd name="T11" fmla="*/ 30 h 52"/>
              <a:gd name="T12" fmla="*/ 4 w 108"/>
              <a:gd name="T13" fmla="*/ 30 h 52"/>
              <a:gd name="T14" fmla="*/ 12 w 108"/>
              <a:gd name="T15" fmla="*/ 38 h 52"/>
              <a:gd name="T16" fmla="*/ 14 w 108"/>
              <a:gd name="T17" fmla="*/ 34 h 52"/>
              <a:gd name="T18" fmla="*/ 18 w 108"/>
              <a:gd name="T19" fmla="*/ 30 h 52"/>
              <a:gd name="T20" fmla="*/ 26 w 108"/>
              <a:gd name="T21" fmla="*/ 30 h 52"/>
              <a:gd name="T22" fmla="*/ 38 w 108"/>
              <a:gd name="T23" fmla="*/ 30 h 52"/>
              <a:gd name="T24" fmla="*/ 38 w 108"/>
              <a:gd name="T25" fmla="*/ 30 h 52"/>
              <a:gd name="T26" fmla="*/ 44 w 108"/>
              <a:gd name="T27" fmla="*/ 30 h 52"/>
              <a:gd name="T28" fmla="*/ 48 w 108"/>
              <a:gd name="T29" fmla="*/ 34 h 52"/>
              <a:gd name="T30" fmla="*/ 48 w 108"/>
              <a:gd name="T31" fmla="*/ 26 h 52"/>
              <a:gd name="T32" fmla="*/ 48 w 108"/>
              <a:gd name="T33" fmla="*/ 22 h 52"/>
              <a:gd name="T34" fmla="*/ 44 w 108"/>
              <a:gd name="T35" fmla="*/ 18 h 52"/>
              <a:gd name="T36" fmla="*/ 52 w 108"/>
              <a:gd name="T37" fmla="*/ 14 h 52"/>
              <a:gd name="T38" fmla="*/ 56 w 108"/>
              <a:gd name="T39" fmla="*/ 10 h 52"/>
              <a:gd name="T40" fmla="*/ 60 w 108"/>
              <a:gd name="T41" fmla="*/ 10 h 52"/>
              <a:gd name="T42" fmla="*/ 64 w 108"/>
              <a:gd name="T43" fmla="*/ 6 h 52"/>
              <a:gd name="T44" fmla="*/ 70 w 108"/>
              <a:gd name="T45" fmla="*/ 6 h 52"/>
              <a:gd name="T46" fmla="*/ 74 w 108"/>
              <a:gd name="T47" fmla="*/ 6 h 52"/>
              <a:gd name="T48" fmla="*/ 78 w 108"/>
              <a:gd name="T49" fmla="*/ 4 h 52"/>
              <a:gd name="T50" fmla="*/ 82 w 108"/>
              <a:gd name="T51" fmla="*/ 0 h 52"/>
              <a:gd name="T52" fmla="*/ 86 w 108"/>
              <a:gd name="T53" fmla="*/ 4 h 52"/>
              <a:gd name="T54" fmla="*/ 92 w 108"/>
              <a:gd name="T55" fmla="*/ 4 h 52"/>
              <a:gd name="T56" fmla="*/ 96 w 108"/>
              <a:gd name="T57" fmla="*/ 6 h 52"/>
              <a:gd name="T58" fmla="*/ 100 w 108"/>
              <a:gd name="T59" fmla="*/ 6 h 52"/>
              <a:gd name="T60" fmla="*/ 104 w 108"/>
              <a:gd name="T61" fmla="*/ 6 h 52"/>
              <a:gd name="T62" fmla="*/ 104 w 108"/>
              <a:gd name="T63" fmla="*/ 14 h 52"/>
              <a:gd name="T64" fmla="*/ 108 w 108"/>
              <a:gd name="T65" fmla="*/ 18 h 52"/>
              <a:gd name="T66" fmla="*/ 108 w 108"/>
              <a:gd name="T67" fmla="*/ 22 h 52"/>
              <a:gd name="T68" fmla="*/ 108 w 108"/>
              <a:gd name="T69" fmla="*/ 26 h 52"/>
              <a:gd name="T70" fmla="*/ 100 w 108"/>
              <a:gd name="T71" fmla="*/ 26 h 52"/>
              <a:gd name="T72" fmla="*/ 100 w 108"/>
              <a:gd name="T73" fmla="*/ 30 h 52"/>
              <a:gd name="T74" fmla="*/ 100 w 108"/>
              <a:gd name="T75" fmla="*/ 34 h 52"/>
              <a:gd name="T76" fmla="*/ 100 w 108"/>
              <a:gd name="T77" fmla="*/ 38 h 52"/>
              <a:gd name="T78" fmla="*/ 96 w 108"/>
              <a:gd name="T79" fmla="*/ 40 h 52"/>
              <a:gd name="T80" fmla="*/ 92 w 108"/>
              <a:gd name="T81" fmla="*/ 44 h 52"/>
              <a:gd name="T82" fmla="*/ 90 w 108"/>
              <a:gd name="T83" fmla="*/ 48 h 52"/>
              <a:gd name="T84" fmla="*/ 78 w 108"/>
              <a:gd name="T85" fmla="*/ 48 h 52"/>
              <a:gd name="T86" fmla="*/ 70 w 108"/>
              <a:gd name="T87" fmla="*/ 52 h 52"/>
              <a:gd name="T88" fmla="*/ 64 w 108"/>
              <a:gd name="T89" fmla="*/ 52 h 52"/>
              <a:gd name="T90" fmla="*/ 56 w 108"/>
              <a:gd name="T91" fmla="*/ 52 h 52"/>
              <a:gd name="T92" fmla="*/ 44 w 108"/>
              <a:gd name="T93" fmla="*/ 48 h 52"/>
              <a:gd name="T94" fmla="*/ 40 w 108"/>
              <a:gd name="T95" fmla="*/ 48 h 52"/>
              <a:gd name="T96" fmla="*/ 38 w 108"/>
              <a:gd name="T97" fmla="*/ 40 h 52"/>
              <a:gd name="T98" fmla="*/ 38 w 108"/>
              <a:gd name="T99" fmla="*/ 40 h 52"/>
              <a:gd name="T100" fmla="*/ 30 w 108"/>
              <a:gd name="T101" fmla="*/ 40 h 52"/>
              <a:gd name="T102" fmla="*/ 22 w 108"/>
              <a:gd name="T103" fmla="*/ 44 h 52"/>
              <a:gd name="T104" fmla="*/ 18 w 108"/>
              <a:gd name="T105" fmla="*/ 44 h 52"/>
              <a:gd name="T106" fmla="*/ 14 w 108"/>
              <a:gd name="T107" fmla="*/ 4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" h="52">
                <a:moveTo>
                  <a:pt x="14" y="44"/>
                </a:moveTo>
                <a:lnTo>
                  <a:pt x="14" y="44"/>
                </a:lnTo>
                <a:lnTo>
                  <a:pt x="14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8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0" y="40"/>
                </a:lnTo>
                <a:lnTo>
                  <a:pt x="0" y="40"/>
                </a:lnTo>
                <a:lnTo>
                  <a:pt x="4" y="40"/>
                </a:lnTo>
                <a:lnTo>
                  <a:pt x="4" y="40"/>
                </a:lnTo>
                <a:lnTo>
                  <a:pt x="4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8" y="30"/>
                </a:lnTo>
                <a:lnTo>
                  <a:pt x="8" y="34"/>
                </a:lnTo>
                <a:lnTo>
                  <a:pt x="12" y="34"/>
                </a:lnTo>
                <a:lnTo>
                  <a:pt x="12" y="34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8" y="30"/>
                </a:lnTo>
                <a:lnTo>
                  <a:pt x="18" y="30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6" y="34"/>
                </a:lnTo>
                <a:lnTo>
                  <a:pt x="26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4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4"/>
                </a:lnTo>
                <a:lnTo>
                  <a:pt x="48" y="34"/>
                </a:lnTo>
                <a:lnTo>
                  <a:pt x="52" y="34"/>
                </a:lnTo>
                <a:lnTo>
                  <a:pt x="52" y="30"/>
                </a:lnTo>
                <a:lnTo>
                  <a:pt x="52" y="30"/>
                </a:lnTo>
                <a:lnTo>
                  <a:pt x="52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18"/>
                </a:lnTo>
                <a:lnTo>
                  <a:pt x="44" y="18"/>
                </a:lnTo>
                <a:lnTo>
                  <a:pt x="44" y="18"/>
                </a:lnTo>
                <a:lnTo>
                  <a:pt x="48" y="18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0" y="6"/>
                </a:lnTo>
                <a:lnTo>
                  <a:pt x="60" y="6"/>
                </a:lnTo>
                <a:lnTo>
                  <a:pt x="60" y="6"/>
                </a:lnTo>
                <a:lnTo>
                  <a:pt x="64" y="6"/>
                </a:lnTo>
                <a:lnTo>
                  <a:pt x="64" y="6"/>
                </a:lnTo>
                <a:lnTo>
                  <a:pt x="64" y="6"/>
                </a:lnTo>
                <a:lnTo>
                  <a:pt x="64" y="6"/>
                </a:lnTo>
                <a:lnTo>
                  <a:pt x="66" y="10"/>
                </a:lnTo>
                <a:lnTo>
                  <a:pt x="66" y="10"/>
                </a:lnTo>
                <a:lnTo>
                  <a:pt x="70" y="10"/>
                </a:lnTo>
                <a:lnTo>
                  <a:pt x="70" y="6"/>
                </a:lnTo>
                <a:lnTo>
                  <a:pt x="70" y="6"/>
                </a:lnTo>
                <a:lnTo>
                  <a:pt x="70" y="6"/>
                </a:lnTo>
                <a:lnTo>
                  <a:pt x="74" y="6"/>
                </a:lnTo>
                <a:lnTo>
                  <a:pt x="74" y="10"/>
                </a:lnTo>
                <a:lnTo>
                  <a:pt x="74" y="10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8" y="4"/>
                </a:lnTo>
                <a:lnTo>
                  <a:pt x="78" y="4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2" y="4"/>
                </a:lnTo>
                <a:lnTo>
                  <a:pt x="92" y="6"/>
                </a:lnTo>
                <a:lnTo>
                  <a:pt x="92" y="6"/>
                </a:lnTo>
                <a:lnTo>
                  <a:pt x="92" y="6"/>
                </a:lnTo>
                <a:lnTo>
                  <a:pt x="92" y="6"/>
                </a:lnTo>
                <a:lnTo>
                  <a:pt x="96" y="6"/>
                </a:lnTo>
                <a:lnTo>
                  <a:pt x="96" y="6"/>
                </a:lnTo>
                <a:lnTo>
                  <a:pt x="96" y="6"/>
                </a:lnTo>
                <a:lnTo>
                  <a:pt x="96" y="4"/>
                </a:lnTo>
                <a:lnTo>
                  <a:pt x="96" y="4"/>
                </a:lnTo>
                <a:lnTo>
                  <a:pt x="100" y="4"/>
                </a:lnTo>
                <a:lnTo>
                  <a:pt x="100" y="4"/>
                </a:lnTo>
                <a:lnTo>
                  <a:pt x="100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6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4"/>
                </a:lnTo>
                <a:lnTo>
                  <a:pt x="104" y="14"/>
                </a:lnTo>
                <a:lnTo>
                  <a:pt x="104" y="14"/>
                </a:lnTo>
                <a:lnTo>
                  <a:pt x="104" y="14"/>
                </a:lnTo>
                <a:lnTo>
                  <a:pt x="104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4" y="26"/>
                </a:lnTo>
                <a:lnTo>
                  <a:pt x="104" y="26"/>
                </a:lnTo>
                <a:lnTo>
                  <a:pt x="104" y="30"/>
                </a:lnTo>
                <a:lnTo>
                  <a:pt x="104" y="30"/>
                </a:lnTo>
                <a:lnTo>
                  <a:pt x="104" y="26"/>
                </a:lnTo>
                <a:lnTo>
                  <a:pt x="100" y="26"/>
                </a:lnTo>
                <a:lnTo>
                  <a:pt x="100" y="26"/>
                </a:lnTo>
                <a:lnTo>
                  <a:pt x="100" y="26"/>
                </a:lnTo>
                <a:lnTo>
                  <a:pt x="100" y="26"/>
                </a:lnTo>
                <a:lnTo>
                  <a:pt x="96" y="26"/>
                </a:lnTo>
                <a:lnTo>
                  <a:pt x="96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0"/>
                </a:lnTo>
                <a:lnTo>
                  <a:pt x="100" y="34"/>
                </a:lnTo>
                <a:lnTo>
                  <a:pt x="100" y="34"/>
                </a:lnTo>
                <a:lnTo>
                  <a:pt x="100" y="34"/>
                </a:lnTo>
                <a:lnTo>
                  <a:pt x="96" y="34"/>
                </a:lnTo>
                <a:lnTo>
                  <a:pt x="96" y="34"/>
                </a:lnTo>
                <a:lnTo>
                  <a:pt x="100" y="38"/>
                </a:lnTo>
                <a:lnTo>
                  <a:pt x="100" y="38"/>
                </a:lnTo>
                <a:lnTo>
                  <a:pt x="96" y="38"/>
                </a:lnTo>
                <a:lnTo>
                  <a:pt x="96" y="38"/>
                </a:lnTo>
                <a:lnTo>
                  <a:pt x="96" y="38"/>
                </a:lnTo>
                <a:lnTo>
                  <a:pt x="100" y="40"/>
                </a:lnTo>
                <a:lnTo>
                  <a:pt x="100" y="40"/>
                </a:lnTo>
                <a:lnTo>
                  <a:pt x="96" y="40"/>
                </a:lnTo>
                <a:lnTo>
                  <a:pt x="96" y="40"/>
                </a:lnTo>
                <a:lnTo>
                  <a:pt x="96" y="40"/>
                </a:lnTo>
                <a:lnTo>
                  <a:pt x="96" y="40"/>
                </a:lnTo>
                <a:lnTo>
                  <a:pt x="96" y="40"/>
                </a:lnTo>
                <a:lnTo>
                  <a:pt x="96" y="40"/>
                </a:lnTo>
                <a:lnTo>
                  <a:pt x="92" y="44"/>
                </a:lnTo>
                <a:lnTo>
                  <a:pt x="92" y="44"/>
                </a:lnTo>
                <a:lnTo>
                  <a:pt x="92" y="44"/>
                </a:lnTo>
                <a:lnTo>
                  <a:pt x="92" y="44"/>
                </a:lnTo>
                <a:lnTo>
                  <a:pt x="92" y="48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86" y="48"/>
                </a:lnTo>
                <a:lnTo>
                  <a:pt x="82" y="48"/>
                </a:lnTo>
                <a:lnTo>
                  <a:pt x="78" y="48"/>
                </a:lnTo>
                <a:lnTo>
                  <a:pt x="78" y="48"/>
                </a:lnTo>
                <a:lnTo>
                  <a:pt x="78" y="48"/>
                </a:lnTo>
                <a:lnTo>
                  <a:pt x="78" y="48"/>
                </a:lnTo>
                <a:lnTo>
                  <a:pt x="74" y="48"/>
                </a:lnTo>
                <a:lnTo>
                  <a:pt x="74" y="52"/>
                </a:lnTo>
                <a:lnTo>
                  <a:pt x="74" y="52"/>
                </a:lnTo>
                <a:lnTo>
                  <a:pt x="74" y="52"/>
                </a:lnTo>
                <a:lnTo>
                  <a:pt x="70" y="52"/>
                </a:lnTo>
                <a:lnTo>
                  <a:pt x="70" y="52"/>
                </a:lnTo>
                <a:lnTo>
                  <a:pt x="66" y="52"/>
                </a:lnTo>
                <a:lnTo>
                  <a:pt x="66" y="52"/>
                </a:lnTo>
                <a:lnTo>
                  <a:pt x="66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56" y="52"/>
                </a:lnTo>
                <a:lnTo>
                  <a:pt x="56" y="52"/>
                </a:lnTo>
                <a:lnTo>
                  <a:pt x="52" y="52"/>
                </a:lnTo>
                <a:lnTo>
                  <a:pt x="48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4"/>
                </a:lnTo>
                <a:lnTo>
                  <a:pt x="38" y="44"/>
                </a:lnTo>
                <a:lnTo>
                  <a:pt x="38" y="44"/>
                </a:lnTo>
                <a:lnTo>
                  <a:pt x="38" y="44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4" y="40"/>
                </a:lnTo>
                <a:lnTo>
                  <a:pt x="34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22" y="40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18" y="48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32" name="Freeform 90">
            <a:extLst>
              <a:ext uri="{FF2B5EF4-FFF2-40B4-BE49-F238E27FC236}">
                <a16:creationId xmlns:a16="http://schemas.microsoft.com/office/drawing/2014/main" id="{6BD7AF8F-2ECD-4DB7-A760-677ECFA94906}"/>
              </a:ext>
            </a:extLst>
          </p:cNvPr>
          <p:cNvSpPr>
            <a:spLocks/>
          </p:cNvSpPr>
          <p:nvPr/>
        </p:nvSpPr>
        <p:spPr bwMode="auto">
          <a:xfrm>
            <a:off x="6480578" y="2864905"/>
            <a:ext cx="212725" cy="171450"/>
          </a:xfrm>
          <a:custGeom>
            <a:avLst/>
            <a:gdLst>
              <a:gd name="T0" fmla="*/ 26 w 134"/>
              <a:gd name="T1" fmla="*/ 94 h 108"/>
              <a:gd name="T2" fmla="*/ 14 w 134"/>
              <a:gd name="T3" fmla="*/ 98 h 108"/>
              <a:gd name="T4" fmla="*/ 12 w 134"/>
              <a:gd name="T5" fmla="*/ 100 h 108"/>
              <a:gd name="T6" fmla="*/ 4 w 134"/>
              <a:gd name="T7" fmla="*/ 100 h 108"/>
              <a:gd name="T8" fmla="*/ 8 w 134"/>
              <a:gd name="T9" fmla="*/ 90 h 108"/>
              <a:gd name="T10" fmla="*/ 0 w 134"/>
              <a:gd name="T11" fmla="*/ 82 h 108"/>
              <a:gd name="T12" fmla="*/ 8 w 134"/>
              <a:gd name="T13" fmla="*/ 78 h 108"/>
              <a:gd name="T14" fmla="*/ 12 w 134"/>
              <a:gd name="T15" fmla="*/ 74 h 108"/>
              <a:gd name="T16" fmla="*/ 8 w 134"/>
              <a:gd name="T17" fmla="*/ 60 h 108"/>
              <a:gd name="T18" fmla="*/ 4 w 134"/>
              <a:gd name="T19" fmla="*/ 52 h 108"/>
              <a:gd name="T20" fmla="*/ 8 w 134"/>
              <a:gd name="T21" fmla="*/ 48 h 108"/>
              <a:gd name="T22" fmla="*/ 14 w 134"/>
              <a:gd name="T23" fmla="*/ 48 h 108"/>
              <a:gd name="T24" fmla="*/ 18 w 134"/>
              <a:gd name="T25" fmla="*/ 48 h 108"/>
              <a:gd name="T26" fmla="*/ 22 w 134"/>
              <a:gd name="T27" fmla="*/ 44 h 108"/>
              <a:gd name="T28" fmla="*/ 30 w 134"/>
              <a:gd name="T29" fmla="*/ 44 h 108"/>
              <a:gd name="T30" fmla="*/ 34 w 134"/>
              <a:gd name="T31" fmla="*/ 44 h 108"/>
              <a:gd name="T32" fmla="*/ 38 w 134"/>
              <a:gd name="T33" fmla="*/ 40 h 108"/>
              <a:gd name="T34" fmla="*/ 38 w 134"/>
              <a:gd name="T35" fmla="*/ 38 h 108"/>
              <a:gd name="T36" fmla="*/ 38 w 134"/>
              <a:gd name="T37" fmla="*/ 30 h 108"/>
              <a:gd name="T38" fmla="*/ 44 w 134"/>
              <a:gd name="T39" fmla="*/ 22 h 108"/>
              <a:gd name="T40" fmla="*/ 48 w 134"/>
              <a:gd name="T41" fmla="*/ 18 h 108"/>
              <a:gd name="T42" fmla="*/ 48 w 134"/>
              <a:gd name="T43" fmla="*/ 10 h 108"/>
              <a:gd name="T44" fmla="*/ 52 w 134"/>
              <a:gd name="T45" fmla="*/ 10 h 108"/>
              <a:gd name="T46" fmla="*/ 64 w 134"/>
              <a:gd name="T47" fmla="*/ 10 h 108"/>
              <a:gd name="T48" fmla="*/ 68 w 134"/>
              <a:gd name="T49" fmla="*/ 4 h 108"/>
              <a:gd name="T50" fmla="*/ 74 w 134"/>
              <a:gd name="T51" fmla="*/ 4 h 108"/>
              <a:gd name="T52" fmla="*/ 78 w 134"/>
              <a:gd name="T53" fmla="*/ 8 h 108"/>
              <a:gd name="T54" fmla="*/ 88 w 134"/>
              <a:gd name="T55" fmla="*/ 8 h 108"/>
              <a:gd name="T56" fmla="*/ 96 w 134"/>
              <a:gd name="T57" fmla="*/ 8 h 108"/>
              <a:gd name="T58" fmla="*/ 108 w 134"/>
              <a:gd name="T59" fmla="*/ 14 h 108"/>
              <a:gd name="T60" fmla="*/ 108 w 134"/>
              <a:gd name="T61" fmla="*/ 18 h 108"/>
              <a:gd name="T62" fmla="*/ 112 w 134"/>
              <a:gd name="T63" fmla="*/ 26 h 108"/>
              <a:gd name="T64" fmla="*/ 108 w 134"/>
              <a:gd name="T65" fmla="*/ 34 h 108"/>
              <a:gd name="T66" fmla="*/ 112 w 134"/>
              <a:gd name="T67" fmla="*/ 38 h 108"/>
              <a:gd name="T68" fmla="*/ 118 w 134"/>
              <a:gd name="T69" fmla="*/ 44 h 108"/>
              <a:gd name="T70" fmla="*/ 122 w 134"/>
              <a:gd name="T71" fmla="*/ 52 h 108"/>
              <a:gd name="T72" fmla="*/ 130 w 134"/>
              <a:gd name="T73" fmla="*/ 56 h 108"/>
              <a:gd name="T74" fmla="*/ 134 w 134"/>
              <a:gd name="T75" fmla="*/ 60 h 108"/>
              <a:gd name="T76" fmla="*/ 130 w 134"/>
              <a:gd name="T77" fmla="*/ 68 h 108"/>
              <a:gd name="T78" fmla="*/ 122 w 134"/>
              <a:gd name="T79" fmla="*/ 68 h 108"/>
              <a:gd name="T80" fmla="*/ 114 w 134"/>
              <a:gd name="T81" fmla="*/ 70 h 108"/>
              <a:gd name="T82" fmla="*/ 118 w 134"/>
              <a:gd name="T83" fmla="*/ 74 h 108"/>
              <a:gd name="T84" fmla="*/ 118 w 134"/>
              <a:gd name="T85" fmla="*/ 86 h 108"/>
              <a:gd name="T86" fmla="*/ 118 w 134"/>
              <a:gd name="T87" fmla="*/ 90 h 108"/>
              <a:gd name="T88" fmla="*/ 112 w 134"/>
              <a:gd name="T89" fmla="*/ 90 h 108"/>
              <a:gd name="T90" fmla="*/ 104 w 134"/>
              <a:gd name="T91" fmla="*/ 94 h 108"/>
              <a:gd name="T92" fmla="*/ 104 w 134"/>
              <a:gd name="T93" fmla="*/ 104 h 108"/>
              <a:gd name="T94" fmla="*/ 96 w 134"/>
              <a:gd name="T95" fmla="*/ 100 h 108"/>
              <a:gd name="T96" fmla="*/ 92 w 134"/>
              <a:gd name="T97" fmla="*/ 104 h 108"/>
              <a:gd name="T98" fmla="*/ 84 w 134"/>
              <a:gd name="T99" fmla="*/ 100 h 108"/>
              <a:gd name="T100" fmla="*/ 78 w 134"/>
              <a:gd name="T101" fmla="*/ 100 h 108"/>
              <a:gd name="T102" fmla="*/ 78 w 134"/>
              <a:gd name="T103" fmla="*/ 100 h 108"/>
              <a:gd name="T104" fmla="*/ 70 w 134"/>
              <a:gd name="T105" fmla="*/ 100 h 108"/>
              <a:gd name="T106" fmla="*/ 68 w 134"/>
              <a:gd name="T107" fmla="*/ 100 h 108"/>
              <a:gd name="T108" fmla="*/ 64 w 134"/>
              <a:gd name="T109" fmla="*/ 100 h 108"/>
              <a:gd name="T110" fmla="*/ 60 w 134"/>
              <a:gd name="T111" fmla="*/ 100 h 108"/>
              <a:gd name="T112" fmla="*/ 52 w 134"/>
              <a:gd name="T113" fmla="*/ 98 h 108"/>
              <a:gd name="T114" fmla="*/ 48 w 134"/>
              <a:gd name="T115" fmla="*/ 94 h 108"/>
              <a:gd name="T116" fmla="*/ 44 w 134"/>
              <a:gd name="T117" fmla="*/ 94 h 108"/>
              <a:gd name="T118" fmla="*/ 38 w 134"/>
              <a:gd name="T119" fmla="*/ 9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4" h="108">
                <a:moveTo>
                  <a:pt x="34" y="94"/>
                </a:moveTo>
                <a:lnTo>
                  <a:pt x="34" y="94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26" y="94"/>
                </a:lnTo>
                <a:lnTo>
                  <a:pt x="26" y="94"/>
                </a:lnTo>
                <a:lnTo>
                  <a:pt x="26" y="94"/>
                </a:lnTo>
                <a:lnTo>
                  <a:pt x="22" y="94"/>
                </a:lnTo>
                <a:lnTo>
                  <a:pt x="22" y="94"/>
                </a:lnTo>
                <a:lnTo>
                  <a:pt x="22" y="94"/>
                </a:lnTo>
                <a:lnTo>
                  <a:pt x="18" y="94"/>
                </a:lnTo>
                <a:lnTo>
                  <a:pt x="14" y="94"/>
                </a:lnTo>
                <a:lnTo>
                  <a:pt x="14" y="98"/>
                </a:lnTo>
                <a:lnTo>
                  <a:pt x="14" y="98"/>
                </a:lnTo>
                <a:lnTo>
                  <a:pt x="14" y="98"/>
                </a:lnTo>
                <a:lnTo>
                  <a:pt x="12" y="100"/>
                </a:lnTo>
                <a:lnTo>
                  <a:pt x="12" y="100"/>
                </a:lnTo>
                <a:lnTo>
                  <a:pt x="12" y="100"/>
                </a:lnTo>
                <a:lnTo>
                  <a:pt x="12" y="100"/>
                </a:lnTo>
                <a:lnTo>
                  <a:pt x="12" y="100"/>
                </a:lnTo>
                <a:lnTo>
                  <a:pt x="12" y="100"/>
                </a:lnTo>
                <a:lnTo>
                  <a:pt x="12" y="100"/>
                </a:lnTo>
                <a:lnTo>
                  <a:pt x="8" y="98"/>
                </a:lnTo>
                <a:lnTo>
                  <a:pt x="8" y="100"/>
                </a:lnTo>
                <a:lnTo>
                  <a:pt x="8" y="100"/>
                </a:lnTo>
                <a:lnTo>
                  <a:pt x="8" y="100"/>
                </a:lnTo>
                <a:lnTo>
                  <a:pt x="8" y="100"/>
                </a:lnTo>
                <a:lnTo>
                  <a:pt x="8" y="100"/>
                </a:lnTo>
                <a:lnTo>
                  <a:pt x="4" y="100"/>
                </a:lnTo>
                <a:lnTo>
                  <a:pt x="4" y="100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8" y="94"/>
                </a:lnTo>
                <a:lnTo>
                  <a:pt x="8" y="94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4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4" y="82"/>
                </a:lnTo>
                <a:lnTo>
                  <a:pt x="4" y="82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12" y="78"/>
                </a:lnTo>
                <a:lnTo>
                  <a:pt x="12" y="78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0"/>
                </a:lnTo>
                <a:lnTo>
                  <a:pt x="12" y="70"/>
                </a:lnTo>
                <a:lnTo>
                  <a:pt x="12" y="68"/>
                </a:lnTo>
                <a:lnTo>
                  <a:pt x="8" y="64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4" y="56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52"/>
                </a:lnTo>
                <a:lnTo>
                  <a:pt x="18" y="52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44"/>
                </a:lnTo>
                <a:lnTo>
                  <a:pt x="22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4"/>
                </a:lnTo>
                <a:lnTo>
                  <a:pt x="34" y="44"/>
                </a:lnTo>
                <a:lnTo>
                  <a:pt x="34" y="44"/>
                </a:lnTo>
                <a:lnTo>
                  <a:pt x="34" y="44"/>
                </a:lnTo>
                <a:lnTo>
                  <a:pt x="34" y="44"/>
                </a:lnTo>
                <a:lnTo>
                  <a:pt x="38" y="44"/>
                </a:lnTo>
                <a:lnTo>
                  <a:pt x="38" y="44"/>
                </a:lnTo>
                <a:lnTo>
                  <a:pt x="38" y="44"/>
                </a:lnTo>
                <a:lnTo>
                  <a:pt x="38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4" y="26"/>
                </a:lnTo>
                <a:lnTo>
                  <a:pt x="44" y="26"/>
                </a:lnTo>
                <a:lnTo>
                  <a:pt x="44" y="22"/>
                </a:lnTo>
                <a:lnTo>
                  <a:pt x="44" y="22"/>
                </a:lnTo>
                <a:lnTo>
                  <a:pt x="48" y="22"/>
                </a:lnTo>
                <a:lnTo>
                  <a:pt x="48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4" y="18"/>
                </a:lnTo>
                <a:lnTo>
                  <a:pt x="48" y="18"/>
                </a:lnTo>
                <a:lnTo>
                  <a:pt x="48" y="14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8"/>
                </a:lnTo>
                <a:lnTo>
                  <a:pt x="56" y="8"/>
                </a:lnTo>
                <a:lnTo>
                  <a:pt x="56" y="8"/>
                </a:lnTo>
                <a:lnTo>
                  <a:pt x="60" y="10"/>
                </a:lnTo>
                <a:lnTo>
                  <a:pt x="60" y="10"/>
                </a:lnTo>
                <a:lnTo>
                  <a:pt x="64" y="10"/>
                </a:lnTo>
                <a:lnTo>
                  <a:pt x="64" y="10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4"/>
                </a:lnTo>
                <a:lnTo>
                  <a:pt x="68" y="4"/>
                </a:lnTo>
                <a:lnTo>
                  <a:pt x="68" y="4"/>
                </a:lnTo>
                <a:lnTo>
                  <a:pt x="70" y="0"/>
                </a:lnTo>
                <a:lnTo>
                  <a:pt x="70" y="0"/>
                </a:lnTo>
                <a:lnTo>
                  <a:pt x="70" y="4"/>
                </a:lnTo>
                <a:lnTo>
                  <a:pt x="70" y="4"/>
                </a:lnTo>
                <a:lnTo>
                  <a:pt x="70" y="4"/>
                </a:lnTo>
                <a:lnTo>
                  <a:pt x="70" y="4"/>
                </a:lnTo>
                <a:lnTo>
                  <a:pt x="74" y="4"/>
                </a:lnTo>
                <a:lnTo>
                  <a:pt x="74" y="4"/>
                </a:lnTo>
                <a:lnTo>
                  <a:pt x="74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82" y="8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4" y="4"/>
                </a:lnTo>
                <a:lnTo>
                  <a:pt x="84" y="4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4" y="10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lnTo>
                  <a:pt x="92" y="10"/>
                </a:lnTo>
                <a:lnTo>
                  <a:pt x="92" y="8"/>
                </a:lnTo>
                <a:lnTo>
                  <a:pt x="96" y="8"/>
                </a:lnTo>
                <a:lnTo>
                  <a:pt x="96" y="8"/>
                </a:lnTo>
                <a:lnTo>
                  <a:pt x="100" y="8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4" y="10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4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2"/>
                </a:lnTo>
                <a:lnTo>
                  <a:pt x="108" y="22"/>
                </a:lnTo>
                <a:lnTo>
                  <a:pt x="112" y="22"/>
                </a:lnTo>
                <a:lnTo>
                  <a:pt x="112" y="26"/>
                </a:lnTo>
                <a:lnTo>
                  <a:pt x="108" y="26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0"/>
                </a:lnTo>
                <a:lnTo>
                  <a:pt x="108" y="34"/>
                </a:lnTo>
                <a:lnTo>
                  <a:pt x="108" y="34"/>
                </a:lnTo>
                <a:lnTo>
                  <a:pt x="108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8"/>
                </a:lnTo>
                <a:lnTo>
                  <a:pt x="112" y="38"/>
                </a:lnTo>
                <a:lnTo>
                  <a:pt x="112" y="38"/>
                </a:lnTo>
                <a:lnTo>
                  <a:pt x="112" y="38"/>
                </a:lnTo>
                <a:lnTo>
                  <a:pt x="112" y="38"/>
                </a:lnTo>
                <a:lnTo>
                  <a:pt x="112" y="38"/>
                </a:lnTo>
                <a:lnTo>
                  <a:pt x="114" y="38"/>
                </a:lnTo>
                <a:lnTo>
                  <a:pt x="114" y="40"/>
                </a:lnTo>
                <a:lnTo>
                  <a:pt x="114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18" y="44"/>
                </a:lnTo>
                <a:lnTo>
                  <a:pt x="118" y="44"/>
                </a:lnTo>
                <a:lnTo>
                  <a:pt x="122" y="44"/>
                </a:lnTo>
                <a:lnTo>
                  <a:pt x="122" y="48"/>
                </a:lnTo>
                <a:lnTo>
                  <a:pt x="122" y="48"/>
                </a:lnTo>
                <a:lnTo>
                  <a:pt x="122" y="48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6" y="52"/>
                </a:lnTo>
                <a:lnTo>
                  <a:pt x="130" y="52"/>
                </a:lnTo>
                <a:lnTo>
                  <a:pt x="130" y="56"/>
                </a:lnTo>
                <a:lnTo>
                  <a:pt x="130" y="56"/>
                </a:lnTo>
                <a:lnTo>
                  <a:pt x="130" y="56"/>
                </a:lnTo>
                <a:lnTo>
                  <a:pt x="130" y="56"/>
                </a:lnTo>
                <a:lnTo>
                  <a:pt x="130" y="56"/>
                </a:lnTo>
                <a:lnTo>
                  <a:pt x="130" y="56"/>
                </a:lnTo>
                <a:lnTo>
                  <a:pt x="130" y="60"/>
                </a:ln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4" y="64"/>
                </a:lnTo>
                <a:lnTo>
                  <a:pt x="134" y="64"/>
                </a:lnTo>
                <a:lnTo>
                  <a:pt x="130" y="68"/>
                </a:lnTo>
                <a:lnTo>
                  <a:pt x="130" y="68"/>
                </a:lnTo>
                <a:lnTo>
                  <a:pt x="130" y="68"/>
                </a:lnTo>
                <a:lnTo>
                  <a:pt x="126" y="68"/>
                </a:lnTo>
                <a:lnTo>
                  <a:pt x="126" y="68"/>
                </a:lnTo>
                <a:lnTo>
                  <a:pt x="126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18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70"/>
                </a:lnTo>
                <a:lnTo>
                  <a:pt x="114" y="70"/>
                </a:lnTo>
                <a:lnTo>
                  <a:pt x="114" y="70"/>
                </a:lnTo>
                <a:lnTo>
                  <a:pt x="114" y="70"/>
                </a:lnTo>
                <a:lnTo>
                  <a:pt x="114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8"/>
                </a:lnTo>
                <a:lnTo>
                  <a:pt x="118" y="78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22" y="86"/>
                </a:lnTo>
                <a:lnTo>
                  <a:pt x="122" y="90"/>
                </a:lnTo>
                <a:lnTo>
                  <a:pt x="122" y="90"/>
                </a:lnTo>
                <a:lnTo>
                  <a:pt x="122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14" y="90"/>
                </a:lnTo>
                <a:lnTo>
                  <a:pt x="114" y="90"/>
                </a:lnTo>
                <a:lnTo>
                  <a:pt x="114" y="90"/>
                </a:lnTo>
                <a:lnTo>
                  <a:pt x="114" y="90"/>
                </a:lnTo>
                <a:lnTo>
                  <a:pt x="114" y="90"/>
                </a:lnTo>
                <a:lnTo>
                  <a:pt x="112" y="90"/>
                </a:lnTo>
                <a:lnTo>
                  <a:pt x="112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4"/>
                </a:lnTo>
                <a:lnTo>
                  <a:pt x="108" y="94"/>
                </a:lnTo>
                <a:lnTo>
                  <a:pt x="108" y="94"/>
                </a:lnTo>
                <a:lnTo>
                  <a:pt x="104" y="94"/>
                </a:lnTo>
                <a:lnTo>
                  <a:pt x="104" y="98"/>
                </a:lnTo>
                <a:lnTo>
                  <a:pt x="104" y="98"/>
                </a:lnTo>
                <a:lnTo>
                  <a:pt x="104" y="98"/>
                </a:lnTo>
                <a:lnTo>
                  <a:pt x="104" y="100"/>
                </a:lnTo>
                <a:lnTo>
                  <a:pt x="104" y="100"/>
                </a:lnTo>
                <a:lnTo>
                  <a:pt x="104" y="104"/>
                </a:lnTo>
                <a:lnTo>
                  <a:pt x="104" y="104"/>
                </a:lnTo>
                <a:lnTo>
                  <a:pt x="104" y="104"/>
                </a:lnTo>
                <a:lnTo>
                  <a:pt x="104" y="104"/>
                </a:lnTo>
                <a:lnTo>
                  <a:pt x="104" y="108"/>
                </a:lnTo>
                <a:lnTo>
                  <a:pt x="104" y="104"/>
                </a:lnTo>
                <a:lnTo>
                  <a:pt x="100" y="104"/>
                </a:lnTo>
                <a:lnTo>
                  <a:pt x="100" y="104"/>
                </a:lnTo>
                <a:lnTo>
                  <a:pt x="100" y="100"/>
                </a:lnTo>
                <a:lnTo>
                  <a:pt x="100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2" y="104"/>
                </a:lnTo>
                <a:lnTo>
                  <a:pt x="92" y="104"/>
                </a:lnTo>
                <a:lnTo>
                  <a:pt x="92" y="104"/>
                </a:lnTo>
                <a:lnTo>
                  <a:pt x="92" y="104"/>
                </a:lnTo>
                <a:lnTo>
                  <a:pt x="92" y="100"/>
                </a:lnTo>
                <a:lnTo>
                  <a:pt x="92" y="100"/>
                </a:lnTo>
                <a:lnTo>
                  <a:pt x="88" y="100"/>
                </a:lnTo>
                <a:lnTo>
                  <a:pt x="88" y="104"/>
                </a:lnTo>
                <a:lnTo>
                  <a:pt x="84" y="104"/>
                </a:lnTo>
                <a:lnTo>
                  <a:pt x="84" y="104"/>
                </a:lnTo>
                <a:lnTo>
                  <a:pt x="84" y="104"/>
                </a:lnTo>
                <a:lnTo>
                  <a:pt x="84" y="100"/>
                </a:lnTo>
                <a:lnTo>
                  <a:pt x="84" y="100"/>
                </a:lnTo>
                <a:lnTo>
                  <a:pt x="84" y="100"/>
                </a:lnTo>
                <a:lnTo>
                  <a:pt x="84" y="100"/>
                </a:lnTo>
                <a:lnTo>
                  <a:pt x="84" y="100"/>
                </a:lnTo>
                <a:lnTo>
                  <a:pt x="82" y="100"/>
                </a:lnTo>
                <a:lnTo>
                  <a:pt x="82" y="100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8" y="104"/>
                </a:lnTo>
                <a:lnTo>
                  <a:pt x="78" y="104"/>
                </a:lnTo>
                <a:lnTo>
                  <a:pt x="78" y="104"/>
                </a:lnTo>
                <a:lnTo>
                  <a:pt x="78" y="104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4" y="100"/>
                </a:lnTo>
                <a:lnTo>
                  <a:pt x="74" y="100"/>
                </a:lnTo>
                <a:lnTo>
                  <a:pt x="74" y="100"/>
                </a:lnTo>
                <a:lnTo>
                  <a:pt x="70" y="100"/>
                </a:lnTo>
                <a:lnTo>
                  <a:pt x="70" y="98"/>
                </a:lnTo>
                <a:lnTo>
                  <a:pt x="70" y="98"/>
                </a:lnTo>
                <a:lnTo>
                  <a:pt x="70" y="100"/>
                </a:lnTo>
                <a:lnTo>
                  <a:pt x="70" y="100"/>
                </a:lnTo>
                <a:lnTo>
                  <a:pt x="70" y="100"/>
                </a:lnTo>
                <a:lnTo>
                  <a:pt x="70" y="100"/>
                </a:lnTo>
                <a:lnTo>
                  <a:pt x="70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4" y="100"/>
                </a:lnTo>
                <a:lnTo>
                  <a:pt x="64" y="100"/>
                </a:lnTo>
                <a:lnTo>
                  <a:pt x="64" y="100"/>
                </a:lnTo>
                <a:lnTo>
                  <a:pt x="64" y="100"/>
                </a:lnTo>
                <a:lnTo>
                  <a:pt x="64" y="100"/>
                </a:lnTo>
                <a:lnTo>
                  <a:pt x="64" y="100"/>
                </a:lnTo>
                <a:lnTo>
                  <a:pt x="60" y="100"/>
                </a:lnTo>
                <a:lnTo>
                  <a:pt x="60" y="100"/>
                </a:lnTo>
                <a:lnTo>
                  <a:pt x="60" y="100"/>
                </a:lnTo>
                <a:lnTo>
                  <a:pt x="60" y="100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48" y="98"/>
                </a:lnTo>
                <a:lnTo>
                  <a:pt x="48" y="98"/>
                </a:lnTo>
                <a:lnTo>
                  <a:pt x="48" y="94"/>
                </a:lnTo>
                <a:lnTo>
                  <a:pt x="48" y="94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44" y="98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lnTo>
                  <a:pt x="38" y="94"/>
                </a:lnTo>
                <a:lnTo>
                  <a:pt x="34" y="94"/>
                </a:lnTo>
                <a:lnTo>
                  <a:pt x="34" y="94"/>
                </a:lnTo>
                <a:lnTo>
                  <a:pt x="34" y="94"/>
                </a:lnTo>
                <a:lnTo>
                  <a:pt x="34" y="94"/>
                </a:lnTo>
                <a:lnTo>
                  <a:pt x="34" y="94"/>
                </a:lnTo>
                <a:lnTo>
                  <a:pt x="34" y="9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33" name="Freeform 91">
            <a:extLst>
              <a:ext uri="{FF2B5EF4-FFF2-40B4-BE49-F238E27FC236}">
                <a16:creationId xmlns:a16="http://schemas.microsoft.com/office/drawing/2014/main" id="{70825BB4-2304-4A0B-9C21-C8DCB62BB7E6}"/>
              </a:ext>
            </a:extLst>
          </p:cNvPr>
          <p:cNvSpPr>
            <a:spLocks/>
          </p:cNvSpPr>
          <p:nvPr/>
        </p:nvSpPr>
        <p:spPr bwMode="auto">
          <a:xfrm>
            <a:off x="6020203" y="3026830"/>
            <a:ext cx="79375" cy="63500"/>
          </a:xfrm>
          <a:custGeom>
            <a:avLst/>
            <a:gdLst>
              <a:gd name="T0" fmla="*/ 22 w 50"/>
              <a:gd name="T1" fmla="*/ 26 h 40"/>
              <a:gd name="T2" fmla="*/ 18 w 50"/>
              <a:gd name="T3" fmla="*/ 26 h 40"/>
              <a:gd name="T4" fmla="*/ 14 w 50"/>
              <a:gd name="T5" fmla="*/ 22 h 40"/>
              <a:gd name="T6" fmla="*/ 10 w 50"/>
              <a:gd name="T7" fmla="*/ 22 h 40"/>
              <a:gd name="T8" fmla="*/ 6 w 50"/>
              <a:gd name="T9" fmla="*/ 18 h 40"/>
              <a:gd name="T10" fmla="*/ 6 w 50"/>
              <a:gd name="T11" fmla="*/ 14 h 40"/>
              <a:gd name="T12" fmla="*/ 2 w 50"/>
              <a:gd name="T13" fmla="*/ 14 h 40"/>
              <a:gd name="T14" fmla="*/ 2 w 50"/>
              <a:gd name="T15" fmla="*/ 14 h 40"/>
              <a:gd name="T16" fmla="*/ 0 w 50"/>
              <a:gd name="T17" fmla="*/ 10 h 40"/>
              <a:gd name="T18" fmla="*/ 2 w 50"/>
              <a:gd name="T19" fmla="*/ 6 h 40"/>
              <a:gd name="T20" fmla="*/ 10 w 50"/>
              <a:gd name="T21" fmla="*/ 4 h 40"/>
              <a:gd name="T22" fmla="*/ 10 w 50"/>
              <a:gd name="T23" fmla="*/ 6 h 40"/>
              <a:gd name="T24" fmla="*/ 14 w 50"/>
              <a:gd name="T25" fmla="*/ 4 h 40"/>
              <a:gd name="T26" fmla="*/ 18 w 50"/>
              <a:gd name="T27" fmla="*/ 6 h 40"/>
              <a:gd name="T28" fmla="*/ 22 w 50"/>
              <a:gd name="T29" fmla="*/ 4 h 40"/>
              <a:gd name="T30" fmla="*/ 22 w 50"/>
              <a:gd name="T31" fmla="*/ 4 h 40"/>
              <a:gd name="T32" fmla="*/ 22 w 50"/>
              <a:gd name="T33" fmla="*/ 6 h 40"/>
              <a:gd name="T34" fmla="*/ 22 w 50"/>
              <a:gd name="T35" fmla="*/ 4 h 40"/>
              <a:gd name="T36" fmla="*/ 26 w 50"/>
              <a:gd name="T37" fmla="*/ 4 h 40"/>
              <a:gd name="T38" fmla="*/ 26 w 50"/>
              <a:gd name="T39" fmla="*/ 4 h 40"/>
              <a:gd name="T40" fmla="*/ 26 w 50"/>
              <a:gd name="T41" fmla="*/ 0 h 40"/>
              <a:gd name="T42" fmla="*/ 30 w 50"/>
              <a:gd name="T43" fmla="*/ 4 h 40"/>
              <a:gd name="T44" fmla="*/ 30 w 50"/>
              <a:gd name="T45" fmla="*/ 0 h 40"/>
              <a:gd name="T46" fmla="*/ 32 w 50"/>
              <a:gd name="T47" fmla="*/ 4 h 40"/>
              <a:gd name="T48" fmla="*/ 32 w 50"/>
              <a:gd name="T49" fmla="*/ 0 h 40"/>
              <a:gd name="T50" fmla="*/ 36 w 50"/>
              <a:gd name="T51" fmla="*/ 4 h 40"/>
              <a:gd name="T52" fmla="*/ 36 w 50"/>
              <a:gd name="T53" fmla="*/ 6 h 40"/>
              <a:gd name="T54" fmla="*/ 40 w 50"/>
              <a:gd name="T55" fmla="*/ 6 h 40"/>
              <a:gd name="T56" fmla="*/ 44 w 50"/>
              <a:gd name="T57" fmla="*/ 6 h 40"/>
              <a:gd name="T58" fmla="*/ 44 w 50"/>
              <a:gd name="T59" fmla="*/ 10 h 40"/>
              <a:gd name="T60" fmla="*/ 44 w 50"/>
              <a:gd name="T61" fmla="*/ 14 h 40"/>
              <a:gd name="T62" fmla="*/ 44 w 50"/>
              <a:gd name="T63" fmla="*/ 14 h 40"/>
              <a:gd name="T64" fmla="*/ 44 w 50"/>
              <a:gd name="T65" fmla="*/ 14 h 40"/>
              <a:gd name="T66" fmla="*/ 48 w 50"/>
              <a:gd name="T67" fmla="*/ 18 h 40"/>
              <a:gd name="T68" fmla="*/ 50 w 50"/>
              <a:gd name="T69" fmla="*/ 22 h 40"/>
              <a:gd name="T70" fmla="*/ 50 w 50"/>
              <a:gd name="T71" fmla="*/ 26 h 40"/>
              <a:gd name="T72" fmla="*/ 48 w 50"/>
              <a:gd name="T73" fmla="*/ 28 h 40"/>
              <a:gd name="T74" fmla="*/ 48 w 50"/>
              <a:gd name="T75" fmla="*/ 28 h 40"/>
              <a:gd name="T76" fmla="*/ 44 w 50"/>
              <a:gd name="T77" fmla="*/ 28 h 40"/>
              <a:gd name="T78" fmla="*/ 44 w 50"/>
              <a:gd name="T79" fmla="*/ 36 h 40"/>
              <a:gd name="T80" fmla="*/ 44 w 50"/>
              <a:gd name="T81" fmla="*/ 36 h 40"/>
              <a:gd name="T82" fmla="*/ 44 w 50"/>
              <a:gd name="T83" fmla="*/ 40 h 40"/>
              <a:gd name="T84" fmla="*/ 40 w 50"/>
              <a:gd name="T85" fmla="*/ 40 h 40"/>
              <a:gd name="T86" fmla="*/ 40 w 50"/>
              <a:gd name="T87" fmla="*/ 40 h 40"/>
              <a:gd name="T88" fmla="*/ 36 w 50"/>
              <a:gd name="T89" fmla="*/ 40 h 40"/>
              <a:gd name="T90" fmla="*/ 32 w 50"/>
              <a:gd name="T91" fmla="*/ 36 h 40"/>
              <a:gd name="T92" fmla="*/ 30 w 50"/>
              <a:gd name="T93" fmla="*/ 28 h 40"/>
              <a:gd name="T94" fmla="*/ 30 w 50"/>
              <a:gd name="T95" fmla="*/ 28 h 40"/>
              <a:gd name="T96" fmla="*/ 26 w 50"/>
              <a:gd name="T97" fmla="*/ 32 h 40"/>
              <a:gd name="T98" fmla="*/ 22 w 50"/>
              <a:gd name="T99" fmla="*/ 32 h 40"/>
              <a:gd name="T100" fmla="*/ 22 w 50"/>
              <a:gd name="T101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" h="40">
                <a:moveTo>
                  <a:pt x="22" y="32"/>
                </a:moveTo>
                <a:lnTo>
                  <a:pt x="22" y="32"/>
                </a:lnTo>
                <a:lnTo>
                  <a:pt x="22" y="28"/>
                </a:lnTo>
                <a:lnTo>
                  <a:pt x="22" y="26"/>
                </a:lnTo>
                <a:lnTo>
                  <a:pt x="22" y="26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14" y="26"/>
                </a:lnTo>
                <a:lnTo>
                  <a:pt x="14" y="26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6" y="22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lnTo>
                  <a:pt x="2" y="14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4" y="4"/>
                </a:lnTo>
                <a:lnTo>
                  <a:pt x="14" y="4"/>
                </a:lnTo>
                <a:lnTo>
                  <a:pt x="14" y="6"/>
                </a:lnTo>
                <a:lnTo>
                  <a:pt x="14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22" y="6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2" y="4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4"/>
                </a:lnTo>
                <a:lnTo>
                  <a:pt x="32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6"/>
                </a:lnTo>
                <a:lnTo>
                  <a:pt x="36" y="6"/>
                </a:lnTo>
                <a:lnTo>
                  <a:pt x="40" y="6"/>
                </a:lnTo>
                <a:lnTo>
                  <a:pt x="40" y="6"/>
                </a:lnTo>
                <a:lnTo>
                  <a:pt x="40" y="4"/>
                </a:lnTo>
                <a:lnTo>
                  <a:pt x="40" y="6"/>
                </a:lnTo>
                <a:lnTo>
                  <a:pt x="40" y="6"/>
                </a:lnTo>
                <a:lnTo>
                  <a:pt x="40" y="6"/>
                </a:lnTo>
                <a:lnTo>
                  <a:pt x="44" y="6"/>
                </a:lnTo>
                <a:lnTo>
                  <a:pt x="44" y="6"/>
                </a:lnTo>
                <a:lnTo>
                  <a:pt x="44" y="6"/>
                </a:lnTo>
                <a:lnTo>
                  <a:pt x="44" y="10"/>
                </a:lnTo>
                <a:lnTo>
                  <a:pt x="44" y="10"/>
                </a:lnTo>
                <a:lnTo>
                  <a:pt x="44" y="10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4"/>
                </a:lnTo>
                <a:lnTo>
                  <a:pt x="44" y="18"/>
                </a:lnTo>
                <a:lnTo>
                  <a:pt x="44" y="14"/>
                </a:lnTo>
                <a:lnTo>
                  <a:pt x="48" y="14"/>
                </a:lnTo>
                <a:lnTo>
                  <a:pt x="48" y="18"/>
                </a:lnTo>
                <a:lnTo>
                  <a:pt x="48" y="18"/>
                </a:lnTo>
                <a:lnTo>
                  <a:pt x="50" y="18"/>
                </a:lnTo>
                <a:lnTo>
                  <a:pt x="50" y="18"/>
                </a:lnTo>
                <a:lnTo>
                  <a:pt x="50" y="22"/>
                </a:lnTo>
                <a:lnTo>
                  <a:pt x="50" y="22"/>
                </a:lnTo>
                <a:lnTo>
                  <a:pt x="50" y="22"/>
                </a:lnTo>
                <a:lnTo>
                  <a:pt x="50" y="22"/>
                </a:lnTo>
                <a:lnTo>
                  <a:pt x="50" y="26"/>
                </a:lnTo>
                <a:lnTo>
                  <a:pt x="50" y="26"/>
                </a:lnTo>
                <a:lnTo>
                  <a:pt x="50" y="26"/>
                </a:lnTo>
                <a:lnTo>
                  <a:pt x="48" y="26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8" y="28"/>
                </a:lnTo>
                <a:lnTo>
                  <a:pt x="44" y="28"/>
                </a:lnTo>
                <a:lnTo>
                  <a:pt x="44" y="28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36" y="40"/>
                </a:lnTo>
                <a:lnTo>
                  <a:pt x="36" y="40"/>
                </a:lnTo>
                <a:lnTo>
                  <a:pt x="32" y="36"/>
                </a:lnTo>
                <a:lnTo>
                  <a:pt x="32" y="36"/>
                </a:lnTo>
                <a:lnTo>
                  <a:pt x="32" y="36"/>
                </a:lnTo>
                <a:lnTo>
                  <a:pt x="32" y="36"/>
                </a:lnTo>
                <a:lnTo>
                  <a:pt x="30" y="36"/>
                </a:lnTo>
                <a:lnTo>
                  <a:pt x="30" y="32"/>
                </a:lnTo>
                <a:lnTo>
                  <a:pt x="30" y="28"/>
                </a:lnTo>
                <a:lnTo>
                  <a:pt x="30" y="28"/>
                </a:lnTo>
                <a:lnTo>
                  <a:pt x="32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0" y="32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6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lnTo>
                  <a:pt x="22" y="3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34" name="Freeform 92">
            <a:extLst>
              <a:ext uri="{FF2B5EF4-FFF2-40B4-BE49-F238E27FC236}">
                <a16:creationId xmlns:a16="http://schemas.microsoft.com/office/drawing/2014/main" id="{F4790DEB-4387-4884-9071-2536333928E2}"/>
              </a:ext>
            </a:extLst>
          </p:cNvPr>
          <p:cNvSpPr>
            <a:spLocks/>
          </p:cNvSpPr>
          <p:nvPr/>
        </p:nvSpPr>
        <p:spPr bwMode="auto">
          <a:xfrm>
            <a:off x="6315478" y="3233205"/>
            <a:ext cx="82550" cy="82550"/>
          </a:xfrm>
          <a:custGeom>
            <a:avLst/>
            <a:gdLst>
              <a:gd name="T0" fmla="*/ 26 w 52"/>
              <a:gd name="T1" fmla="*/ 44 h 52"/>
              <a:gd name="T2" fmla="*/ 26 w 52"/>
              <a:gd name="T3" fmla="*/ 40 h 52"/>
              <a:gd name="T4" fmla="*/ 22 w 52"/>
              <a:gd name="T5" fmla="*/ 38 h 52"/>
              <a:gd name="T6" fmla="*/ 18 w 52"/>
              <a:gd name="T7" fmla="*/ 34 h 52"/>
              <a:gd name="T8" fmla="*/ 18 w 52"/>
              <a:gd name="T9" fmla="*/ 34 h 52"/>
              <a:gd name="T10" fmla="*/ 14 w 52"/>
              <a:gd name="T11" fmla="*/ 30 h 52"/>
              <a:gd name="T12" fmla="*/ 10 w 52"/>
              <a:gd name="T13" fmla="*/ 22 h 52"/>
              <a:gd name="T14" fmla="*/ 6 w 52"/>
              <a:gd name="T15" fmla="*/ 22 h 52"/>
              <a:gd name="T16" fmla="*/ 6 w 52"/>
              <a:gd name="T17" fmla="*/ 18 h 52"/>
              <a:gd name="T18" fmla="*/ 4 w 52"/>
              <a:gd name="T19" fmla="*/ 18 h 52"/>
              <a:gd name="T20" fmla="*/ 4 w 52"/>
              <a:gd name="T21" fmla="*/ 14 h 52"/>
              <a:gd name="T22" fmla="*/ 4 w 52"/>
              <a:gd name="T23" fmla="*/ 12 h 52"/>
              <a:gd name="T24" fmla="*/ 0 w 52"/>
              <a:gd name="T25" fmla="*/ 4 h 52"/>
              <a:gd name="T26" fmla="*/ 0 w 52"/>
              <a:gd name="T27" fmla="*/ 0 h 52"/>
              <a:gd name="T28" fmla="*/ 4 w 52"/>
              <a:gd name="T29" fmla="*/ 0 h 52"/>
              <a:gd name="T30" fmla="*/ 6 w 52"/>
              <a:gd name="T31" fmla="*/ 4 h 52"/>
              <a:gd name="T32" fmla="*/ 6 w 52"/>
              <a:gd name="T33" fmla="*/ 0 h 52"/>
              <a:gd name="T34" fmla="*/ 10 w 52"/>
              <a:gd name="T35" fmla="*/ 0 h 52"/>
              <a:gd name="T36" fmla="*/ 14 w 52"/>
              <a:gd name="T37" fmla="*/ 0 h 52"/>
              <a:gd name="T38" fmla="*/ 18 w 52"/>
              <a:gd name="T39" fmla="*/ 0 h 52"/>
              <a:gd name="T40" fmla="*/ 22 w 52"/>
              <a:gd name="T41" fmla="*/ 0 h 52"/>
              <a:gd name="T42" fmla="*/ 26 w 52"/>
              <a:gd name="T43" fmla="*/ 4 h 52"/>
              <a:gd name="T44" fmla="*/ 28 w 52"/>
              <a:gd name="T45" fmla="*/ 4 h 52"/>
              <a:gd name="T46" fmla="*/ 32 w 52"/>
              <a:gd name="T47" fmla="*/ 4 h 52"/>
              <a:gd name="T48" fmla="*/ 36 w 52"/>
              <a:gd name="T49" fmla="*/ 0 h 52"/>
              <a:gd name="T50" fmla="*/ 40 w 52"/>
              <a:gd name="T51" fmla="*/ 4 h 52"/>
              <a:gd name="T52" fmla="*/ 44 w 52"/>
              <a:gd name="T53" fmla="*/ 8 h 52"/>
              <a:gd name="T54" fmla="*/ 48 w 52"/>
              <a:gd name="T55" fmla="*/ 4 h 52"/>
              <a:gd name="T56" fmla="*/ 48 w 52"/>
              <a:gd name="T57" fmla="*/ 8 h 52"/>
              <a:gd name="T58" fmla="*/ 48 w 52"/>
              <a:gd name="T59" fmla="*/ 14 h 52"/>
              <a:gd name="T60" fmla="*/ 48 w 52"/>
              <a:gd name="T61" fmla="*/ 18 h 52"/>
              <a:gd name="T62" fmla="*/ 52 w 52"/>
              <a:gd name="T63" fmla="*/ 22 h 52"/>
              <a:gd name="T64" fmla="*/ 52 w 52"/>
              <a:gd name="T65" fmla="*/ 26 h 52"/>
              <a:gd name="T66" fmla="*/ 48 w 52"/>
              <a:gd name="T67" fmla="*/ 22 h 52"/>
              <a:gd name="T68" fmla="*/ 52 w 52"/>
              <a:gd name="T69" fmla="*/ 30 h 52"/>
              <a:gd name="T70" fmla="*/ 52 w 52"/>
              <a:gd name="T71" fmla="*/ 30 h 52"/>
              <a:gd name="T72" fmla="*/ 48 w 52"/>
              <a:gd name="T73" fmla="*/ 34 h 52"/>
              <a:gd name="T74" fmla="*/ 44 w 52"/>
              <a:gd name="T75" fmla="*/ 34 h 52"/>
              <a:gd name="T76" fmla="*/ 44 w 52"/>
              <a:gd name="T77" fmla="*/ 34 h 52"/>
              <a:gd name="T78" fmla="*/ 44 w 52"/>
              <a:gd name="T79" fmla="*/ 38 h 52"/>
              <a:gd name="T80" fmla="*/ 44 w 52"/>
              <a:gd name="T81" fmla="*/ 38 h 52"/>
              <a:gd name="T82" fmla="*/ 40 w 52"/>
              <a:gd name="T83" fmla="*/ 40 h 52"/>
              <a:gd name="T84" fmla="*/ 36 w 52"/>
              <a:gd name="T85" fmla="*/ 44 h 52"/>
              <a:gd name="T86" fmla="*/ 36 w 52"/>
              <a:gd name="T87" fmla="*/ 48 h 52"/>
              <a:gd name="T88" fmla="*/ 36 w 52"/>
              <a:gd name="T89" fmla="*/ 52 h 52"/>
              <a:gd name="T90" fmla="*/ 36 w 52"/>
              <a:gd name="T91" fmla="*/ 52 h 52"/>
              <a:gd name="T92" fmla="*/ 32 w 52"/>
              <a:gd name="T93" fmla="*/ 52 h 52"/>
              <a:gd name="T94" fmla="*/ 28 w 52"/>
              <a:gd name="T95" fmla="*/ 48 h 52"/>
              <a:gd name="T96" fmla="*/ 28 w 52"/>
              <a:gd name="T97" fmla="*/ 44 h 52"/>
              <a:gd name="T98" fmla="*/ 26 w 52"/>
              <a:gd name="T99" fmla="*/ 4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52">
                <a:moveTo>
                  <a:pt x="26" y="44"/>
                </a:move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2" y="40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18" y="38"/>
                </a:lnTo>
                <a:lnTo>
                  <a:pt x="22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4" y="34"/>
                </a:lnTo>
                <a:lnTo>
                  <a:pt x="14" y="34"/>
                </a:lnTo>
                <a:lnTo>
                  <a:pt x="14" y="30"/>
                </a:lnTo>
                <a:lnTo>
                  <a:pt x="14" y="30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2"/>
                </a:lnTo>
                <a:lnTo>
                  <a:pt x="10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0"/>
                </a:lnTo>
                <a:lnTo>
                  <a:pt x="32" y="0"/>
                </a:lnTo>
                <a:lnTo>
                  <a:pt x="36" y="0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8"/>
                </a:lnTo>
                <a:lnTo>
                  <a:pt x="40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8" y="8"/>
                </a:lnTo>
                <a:lnTo>
                  <a:pt x="48" y="4"/>
                </a:lnTo>
                <a:lnTo>
                  <a:pt x="48" y="8"/>
                </a:lnTo>
                <a:lnTo>
                  <a:pt x="52" y="8"/>
                </a:lnTo>
                <a:lnTo>
                  <a:pt x="52" y="8"/>
                </a:lnTo>
                <a:lnTo>
                  <a:pt x="48" y="8"/>
                </a:lnTo>
                <a:lnTo>
                  <a:pt x="48" y="8"/>
                </a:lnTo>
                <a:lnTo>
                  <a:pt x="48" y="12"/>
                </a:lnTo>
                <a:lnTo>
                  <a:pt x="48" y="12"/>
                </a:lnTo>
                <a:lnTo>
                  <a:pt x="48" y="14"/>
                </a:lnTo>
                <a:lnTo>
                  <a:pt x="48" y="14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48" y="26"/>
                </a:lnTo>
                <a:lnTo>
                  <a:pt x="48" y="22"/>
                </a:lnTo>
                <a:lnTo>
                  <a:pt x="48" y="22"/>
                </a:lnTo>
                <a:lnTo>
                  <a:pt x="48" y="26"/>
                </a:lnTo>
                <a:lnTo>
                  <a:pt x="48" y="26"/>
                </a:lnTo>
                <a:lnTo>
                  <a:pt x="52" y="26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4" y="38"/>
                </a:lnTo>
                <a:lnTo>
                  <a:pt x="40" y="38"/>
                </a:lnTo>
                <a:lnTo>
                  <a:pt x="40" y="38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48"/>
                </a:lnTo>
                <a:lnTo>
                  <a:pt x="28" y="48"/>
                </a:lnTo>
                <a:lnTo>
                  <a:pt x="28" y="48"/>
                </a:lnTo>
                <a:lnTo>
                  <a:pt x="28" y="48"/>
                </a:lnTo>
                <a:lnTo>
                  <a:pt x="28" y="44"/>
                </a:lnTo>
                <a:lnTo>
                  <a:pt x="28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35" name="Freeform 93">
            <a:extLst>
              <a:ext uri="{FF2B5EF4-FFF2-40B4-BE49-F238E27FC236}">
                <a16:creationId xmlns:a16="http://schemas.microsoft.com/office/drawing/2014/main" id="{DBA0F8E1-C0AE-4EB4-8BE4-A9E422E70364}"/>
              </a:ext>
            </a:extLst>
          </p:cNvPr>
          <p:cNvSpPr>
            <a:spLocks/>
          </p:cNvSpPr>
          <p:nvPr/>
        </p:nvSpPr>
        <p:spPr bwMode="auto">
          <a:xfrm>
            <a:off x="6461528" y="3261780"/>
            <a:ext cx="142875" cy="95250"/>
          </a:xfrm>
          <a:custGeom>
            <a:avLst/>
            <a:gdLst>
              <a:gd name="T0" fmla="*/ 8 w 90"/>
              <a:gd name="T1" fmla="*/ 52 h 60"/>
              <a:gd name="T2" fmla="*/ 8 w 90"/>
              <a:gd name="T3" fmla="*/ 48 h 60"/>
              <a:gd name="T4" fmla="*/ 0 w 90"/>
              <a:gd name="T5" fmla="*/ 40 h 60"/>
              <a:gd name="T6" fmla="*/ 4 w 90"/>
              <a:gd name="T7" fmla="*/ 38 h 60"/>
              <a:gd name="T8" fmla="*/ 0 w 90"/>
              <a:gd name="T9" fmla="*/ 30 h 60"/>
              <a:gd name="T10" fmla="*/ 8 w 90"/>
              <a:gd name="T11" fmla="*/ 22 h 60"/>
              <a:gd name="T12" fmla="*/ 8 w 90"/>
              <a:gd name="T13" fmla="*/ 20 h 60"/>
              <a:gd name="T14" fmla="*/ 0 w 90"/>
              <a:gd name="T15" fmla="*/ 12 h 60"/>
              <a:gd name="T16" fmla="*/ 4 w 90"/>
              <a:gd name="T17" fmla="*/ 0 h 60"/>
              <a:gd name="T18" fmla="*/ 8 w 90"/>
              <a:gd name="T19" fmla="*/ 4 h 60"/>
              <a:gd name="T20" fmla="*/ 8 w 90"/>
              <a:gd name="T21" fmla="*/ 4 h 60"/>
              <a:gd name="T22" fmla="*/ 8 w 90"/>
              <a:gd name="T23" fmla="*/ 8 h 60"/>
              <a:gd name="T24" fmla="*/ 12 w 90"/>
              <a:gd name="T25" fmla="*/ 8 h 60"/>
              <a:gd name="T26" fmla="*/ 16 w 90"/>
              <a:gd name="T27" fmla="*/ 8 h 60"/>
              <a:gd name="T28" fmla="*/ 26 w 90"/>
              <a:gd name="T29" fmla="*/ 12 h 60"/>
              <a:gd name="T30" fmla="*/ 26 w 90"/>
              <a:gd name="T31" fmla="*/ 12 h 60"/>
              <a:gd name="T32" fmla="*/ 30 w 90"/>
              <a:gd name="T33" fmla="*/ 12 h 60"/>
              <a:gd name="T34" fmla="*/ 34 w 90"/>
              <a:gd name="T35" fmla="*/ 12 h 60"/>
              <a:gd name="T36" fmla="*/ 42 w 90"/>
              <a:gd name="T37" fmla="*/ 12 h 60"/>
              <a:gd name="T38" fmla="*/ 46 w 90"/>
              <a:gd name="T39" fmla="*/ 12 h 60"/>
              <a:gd name="T40" fmla="*/ 54 w 90"/>
              <a:gd name="T41" fmla="*/ 8 h 60"/>
              <a:gd name="T42" fmla="*/ 56 w 90"/>
              <a:gd name="T43" fmla="*/ 4 h 60"/>
              <a:gd name="T44" fmla="*/ 64 w 90"/>
              <a:gd name="T45" fmla="*/ 4 h 60"/>
              <a:gd name="T46" fmla="*/ 68 w 90"/>
              <a:gd name="T47" fmla="*/ 4 h 60"/>
              <a:gd name="T48" fmla="*/ 76 w 90"/>
              <a:gd name="T49" fmla="*/ 4 h 60"/>
              <a:gd name="T50" fmla="*/ 80 w 90"/>
              <a:gd name="T51" fmla="*/ 8 h 60"/>
              <a:gd name="T52" fmla="*/ 80 w 90"/>
              <a:gd name="T53" fmla="*/ 8 h 60"/>
              <a:gd name="T54" fmla="*/ 86 w 90"/>
              <a:gd name="T55" fmla="*/ 12 h 60"/>
              <a:gd name="T56" fmla="*/ 90 w 90"/>
              <a:gd name="T57" fmla="*/ 16 h 60"/>
              <a:gd name="T58" fmla="*/ 86 w 90"/>
              <a:gd name="T59" fmla="*/ 20 h 60"/>
              <a:gd name="T60" fmla="*/ 82 w 90"/>
              <a:gd name="T61" fmla="*/ 16 h 60"/>
              <a:gd name="T62" fmla="*/ 80 w 90"/>
              <a:gd name="T63" fmla="*/ 22 h 60"/>
              <a:gd name="T64" fmla="*/ 80 w 90"/>
              <a:gd name="T65" fmla="*/ 26 h 60"/>
              <a:gd name="T66" fmla="*/ 76 w 90"/>
              <a:gd name="T67" fmla="*/ 30 h 60"/>
              <a:gd name="T68" fmla="*/ 72 w 90"/>
              <a:gd name="T69" fmla="*/ 38 h 60"/>
              <a:gd name="T70" fmla="*/ 76 w 90"/>
              <a:gd name="T71" fmla="*/ 40 h 60"/>
              <a:gd name="T72" fmla="*/ 80 w 90"/>
              <a:gd name="T73" fmla="*/ 44 h 60"/>
              <a:gd name="T74" fmla="*/ 80 w 90"/>
              <a:gd name="T75" fmla="*/ 44 h 60"/>
              <a:gd name="T76" fmla="*/ 72 w 90"/>
              <a:gd name="T77" fmla="*/ 44 h 60"/>
              <a:gd name="T78" fmla="*/ 68 w 90"/>
              <a:gd name="T79" fmla="*/ 40 h 60"/>
              <a:gd name="T80" fmla="*/ 60 w 90"/>
              <a:gd name="T81" fmla="*/ 44 h 60"/>
              <a:gd name="T82" fmla="*/ 56 w 90"/>
              <a:gd name="T83" fmla="*/ 48 h 60"/>
              <a:gd name="T84" fmla="*/ 56 w 90"/>
              <a:gd name="T85" fmla="*/ 52 h 60"/>
              <a:gd name="T86" fmla="*/ 54 w 90"/>
              <a:gd name="T87" fmla="*/ 52 h 60"/>
              <a:gd name="T88" fmla="*/ 54 w 90"/>
              <a:gd name="T89" fmla="*/ 56 h 60"/>
              <a:gd name="T90" fmla="*/ 46 w 90"/>
              <a:gd name="T91" fmla="*/ 60 h 60"/>
              <a:gd name="T92" fmla="*/ 42 w 90"/>
              <a:gd name="T93" fmla="*/ 60 h 60"/>
              <a:gd name="T94" fmla="*/ 34 w 90"/>
              <a:gd name="T95" fmla="*/ 56 h 60"/>
              <a:gd name="T96" fmla="*/ 26 w 90"/>
              <a:gd name="T97" fmla="*/ 52 h 60"/>
              <a:gd name="T98" fmla="*/ 24 w 90"/>
              <a:gd name="T99" fmla="*/ 56 h 60"/>
              <a:gd name="T100" fmla="*/ 20 w 90"/>
              <a:gd name="T101" fmla="*/ 56 h 60"/>
              <a:gd name="T102" fmla="*/ 12 w 90"/>
              <a:gd name="T103" fmla="*/ 56 h 60"/>
              <a:gd name="T104" fmla="*/ 8 w 90"/>
              <a:gd name="T105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0" h="60">
                <a:moveTo>
                  <a:pt x="8" y="56"/>
                </a:move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4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0" y="40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0"/>
                </a:lnTo>
                <a:lnTo>
                  <a:pt x="8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20" y="8"/>
                </a:lnTo>
                <a:lnTo>
                  <a:pt x="20" y="12"/>
                </a:lnTo>
                <a:lnTo>
                  <a:pt x="20" y="12"/>
                </a:lnTo>
                <a:lnTo>
                  <a:pt x="24" y="12"/>
                </a:lnTo>
                <a:lnTo>
                  <a:pt x="24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46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8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60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2" y="4"/>
                </a:lnTo>
                <a:lnTo>
                  <a:pt x="72" y="4"/>
                </a:lnTo>
                <a:lnTo>
                  <a:pt x="72" y="4"/>
                </a:lnTo>
                <a:lnTo>
                  <a:pt x="72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8"/>
                </a:lnTo>
                <a:lnTo>
                  <a:pt x="76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4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2" y="8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6" y="16"/>
                </a:lnTo>
                <a:lnTo>
                  <a:pt x="90" y="16"/>
                </a:lnTo>
                <a:lnTo>
                  <a:pt x="90" y="16"/>
                </a:lnTo>
                <a:lnTo>
                  <a:pt x="90" y="16"/>
                </a:lnTo>
                <a:lnTo>
                  <a:pt x="86" y="16"/>
                </a:lnTo>
                <a:lnTo>
                  <a:pt x="86" y="16"/>
                </a:lnTo>
                <a:lnTo>
                  <a:pt x="86" y="16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16"/>
                </a:lnTo>
                <a:lnTo>
                  <a:pt x="82" y="16"/>
                </a:lnTo>
                <a:lnTo>
                  <a:pt x="82" y="20"/>
                </a:lnTo>
                <a:lnTo>
                  <a:pt x="82" y="20"/>
                </a:lnTo>
                <a:lnTo>
                  <a:pt x="82" y="20"/>
                </a:lnTo>
                <a:lnTo>
                  <a:pt x="82" y="20"/>
                </a:lnTo>
                <a:lnTo>
                  <a:pt x="80" y="20"/>
                </a:lnTo>
                <a:lnTo>
                  <a:pt x="80" y="22"/>
                </a:lnTo>
                <a:lnTo>
                  <a:pt x="80" y="22"/>
                </a:lnTo>
                <a:lnTo>
                  <a:pt x="80" y="26"/>
                </a:lnTo>
                <a:lnTo>
                  <a:pt x="80" y="26"/>
                </a:lnTo>
                <a:lnTo>
                  <a:pt x="80" y="26"/>
                </a:lnTo>
                <a:lnTo>
                  <a:pt x="80" y="26"/>
                </a:lnTo>
                <a:lnTo>
                  <a:pt x="80" y="26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76" y="30"/>
                </a:lnTo>
                <a:lnTo>
                  <a:pt x="76" y="30"/>
                </a:lnTo>
                <a:lnTo>
                  <a:pt x="76" y="34"/>
                </a:lnTo>
                <a:lnTo>
                  <a:pt x="72" y="34"/>
                </a:lnTo>
                <a:lnTo>
                  <a:pt x="72" y="34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40"/>
                </a:lnTo>
                <a:lnTo>
                  <a:pt x="76" y="40"/>
                </a:lnTo>
                <a:lnTo>
                  <a:pt x="80" y="40"/>
                </a:lnTo>
                <a:lnTo>
                  <a:pt x="80" y="40"/>
                </a:lnTo>
                <a:lnTo>
                  <a:pt x="80" y="40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0"/>
                </a:lnTo>
                <a:lnTo>
                  <a:pt x="68" y="40"/>
                </a:lnTo>
                <a:lnTo>
                  <a:pt x="68" y="44"/>
                </a:lnTo>
                <a:lnTo>
                  <a:pt x="68" y="44"/>
                </a:lnTo>
                <a:lnTo>
                  <a:pt x="64" y="44"/>
                </a:lnTo>
                <a:lnTo>
                  <a:pt x="64" y="44"/>
                </a:lnTo>
                <a:lnTo>
                  <a:pt x="60" y="44"/>
                </a:lnTo>
                <a:lnTo>
                  <a:pt x="60" y="44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48"/>
                </a:lnTo>
                <a:lnTo>
                  <a:pt x="54" y="48"/>
                </a:lnTo>
                <a:lnTo>
                  <a:pt x="54" y="48"/>
                </a:lnTo>
                <a:lnTo>
                  <a:pt x="54" y="52"/>
                </a:lnTo>
                <a:lnTo>
                  <a:pt x="54" y="52"/>
                </a:lnTo>
                <a:lnTo>
                  <a:pt x="54" y="52"/>
                </a:lnTo>
                <a:lnTo>
                  <a:pt x="54" y="52"/>
                </a:lnTo>
                <a:lnTo>
                  <a:pt x="54" y="52"/>
                </a:lnTo>
                <a:lnTo>
                  <a:pt x="54" y="52"/>
                </a:lnTo>
                <a:lnTo>
                  <a:pt x="54" y="56"/>
                </a:lnTo>
                <a:lnTo>
                  <a:pt x="54" y="56"/>
                </a:lnTo>
                <a:lnTo>
                  <a:pt x="54" y="60"/>
                </a:lnTo>
                <a:lnTo>
                  <a:pt x="50" y="60"/>
                </a:lnTo>
                <a:lnTo>
                  <a:pt x="50" y="60"/>
                </a:lnTo>
                <a:lnTo>
                  <a:pt x="50" y="56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38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0" y="56"/>
                </a:lnTo>
                <a:lnTo>
                  <a:pt x="30" y="56"/>
                </a:lnTo>
                <a:lnTo>
                  <a:pt x="30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4" y="52"/>
                </a:lnTo>
                <a:lnTo>
                  <a:pt x="24" y="56"/>
                </a:lnTo>
                <a:lnTo>
                  <a:pt x="24" y="56"/>
                </a:lnTo>
                <a:lnTo>
                  <a:pt x="24" y="56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16" y="56"/>
                </a:lnTo>
                <a:lnTo>
                  <a:pt x="16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36" name="Freeform 94">
            <a:extLst>
              <a:ext uri="{FF2B5EF4-FFF2-40B4-BE49-F238E27FC236}">
                <a16:creationId xmlns:a16="http://schemas.microsoft.com/office/drawing/2014/main" id="{54526D2E-6DEC-45E9-8455-4C875709D555}"/>
              </a:ext>
            </a:extLst>
          </p:cNvPr>
          <p:cNvSpPr>
            <a:spLocks noEditPoints="1"/>
          </p:cNvSpPr>
          <p:nvPr/>
        </p:nvSpPr>
        <p:spPr bwMode="auto">
          <a:xfrm>
            <a:off x="6261503" y="3191930"/>
            <a:ext cx="136525" cy="127000"/>
          </a:xfrm>
          <a:custGeom>
            <a:avLst/>
            <a:gdLst>
              <a:gd name="T0" fmla="*/ 66 w 86"/>
              <a:gd name="T1" fmla="*/ 74 h 80"/>
              <a:gd name="T2" fmla="*/ 70 w 86"/>
              <a:gd name="T3" fmla="*/ 78 h 80"/>
              <a:gd name="T4" fmla="*/ 56 w 86"/>
              <a:gd name="T5" fmla="*/ 70 h 80"/>
              <a:gd name="T6" fmla="*/ 60 w 86"/>
              <a:gd name="T7" fmla="*/ 70 h 80"/>
              <a:gd name="T8" fmla="*/ 14 w 86"/>
              <a:gd name="T9" fmla="*/ 30 h 80"/>
              <a:gd name="T10" fmla="*/ 18 w 86"/>
              <a:gd name="T11" fmla="*/ 30 h 80"/>
              <a:gd name="T12" fmla="*/ 14 w 86"/>
              <a:gd name="T13" fmla="*/ 34 h 80"/>
              <a:gd name="T14" fmla="*/ 14 w 86"/>
              <a:gd name="T15" fmla="*/ 26 h 80"/>
              <a:gd name="T16" fmla="*/ 14 w 86"/>
              <a:gd name="T17" fmla="*/ 34 h 80"/>
              <a:gd name="T18" fmla="*/ 14 w 86"/>
              <a:gd name="T19" fmla="*/ 40 h 80"/>
              <a:gd name="T20" fmla="*/ 14 w 86"/>
              <a:gd name="T21" fmla="*/ 40 h 80"/>
              <a:gd name="T22" fmla="*/ 22 w 86"/>
              <a:gd name="T23" fmla="*/ 38 h 80"/>
              <a:gd name="T24" fmla="*/ 22 w 86"/>
              <a:gd name="T25" fmla="*/ 40 h 80"/>
              <a:gd name="T26" fmla="*/ 26 w 86"/>
              <a:gd name="T27" fmla="*/ 52 h 80"/>
              <a:gd name="T28" fmla="*/ 18 w 86"/>
              <a:gd name="T29" fmla="*/ 44 h 80"/>
              <a:gd name="T30" fmla="*/ 26 w 86"/>
              <a:gd name="T31" fmla="*/ 52 h 80"/>
              <a:gd name="T32" fmla="*/ 44 w 86"/>
              <a:gd name="T33" fmla="*/ 64 h 80"/>
              <a:gd name="T34" fmla="*/ 44 w 86"/>
              <a:gd name="T35" fmla="*/ 64 h 80"/>
              <a:gd name="T36" fmla="*/ 40 w 86"/>
              <a:gd name="T37" fmla="*/ 66 h 80"/>
              <a:gd name="T38" fmla="*/ 52 w 86"/>
              <a:gd name="T39" fmla="*/ 66 h 80"/>
              <a:gd name="T40" fmla="*/ 40 w 86"/>
              <a:gd name="T41" fmla="*/ 66 h 80"/>
              <a:gd name="T42" fmla="*/ 36 w 86"/>
              <a:gd name="T43" fmla="*/ 70 h 80"/>
              <a:gd name="T44" fmla="*/ 52 w 86"/>
              <a:gd name="T45" fmla="*/ 70 h 80"/>
              <a:gd name="T46" fmla="*/ 60 w 86"/>
              <a:gd name="T47" fmla="*/ 74 h 80"/>
              <a:gd name="T48" fmla="*/ 60 w 86"/>
              <a:gd name="T49" fmla="*/ 74 h 80"/>
              <a:gd name="T50" fmla="*/ 52 w 86"/>
              <a:gd name="T51" fmla="*/ 66 h 80"/>
              <a:gd name="T52" fmla="*/ 40 w 86"/>
              <a:gd name="T53" fmla="*/ 60 h 80"/>
              <a:gd name="T54" fmla="*/ 36 w 86"/>
              <a:gd name="T55" fmla="*/ 56 h 80"/>
              <a:gd name="T56" fmla="*/ 26 w 86"/>
              <a:gd name="T57" fmla="*/ 48 h 80"/>
              <a:gd name="T58" fmla="*/ 30 w 86"/>
              <a:gd name="T59" fmla="*/ 44 h 80"/>
              <a:gd name="T60" fmla="*/ 18 w 86"/>
              <a:gd name="T61" fmla="*/ 34 h 80"/>
              <a:gd name="T62" fmla="*/ 14 w 86"/>
              <a:gd name="T63" fmla="*/ 26 h 80"/>
              <a:gd name="T64" fmla="*/ 10 w 86"/>
              <a:gd name="T65" fmla="*/ 30 h 80"/>
              <a:gd name="T66" fmla="*/ 8 w 86"/>
              <a:gd name="T67" fmla="*/ 34 h 80"/>
              <a:gd name="T68" fmla="*/ 0 w 86"/>
              <a:gd name="T69" fmla="*/ 22 h 80"/>
              <a:gd name="T70" fmla="*/ 8 w 86"/>
              <a:gd name="T71" fmla="*/ 22 h 80"/>
              <a:gd name="T72" fmla="*/ 14 w 86"/>
              <a:gd name="T73" fmla="*/ 18 h 80"/>
              <a:gd name="T74" fmla="*/ 22 w 86"/>
              <a:gd name="T75" fmla="*/ 22 h 80"/>
              <a:gd name="T76" fmla="*/ 30 w 86"/>
              <a:gd name="T77" fmla="*/ 14 h 80"/>
              <a:gd name="T78" fmla="*/ 30 w 86"/>
              <a:gd name="T79" fmla="*/ 8 h 80"/>
              <a:gd name="T80" fmla="*/ 36 w 86"/>
              <a:gd name="T81" fmla="*/ 0 h 80"/>
              <a:gd name="T82" fmla="*/ 52 w 86"/>
              <a:gd name="T83" fmla="*/ 8 h 80"/>
              <a:gd name="T84" fmla="*/ 60 w 86"/>
              <a:gd name="T85" fmla="*/ 14 h 80"/>
              <a:gd name="T86" fmla="*/ 74 w 86"/>
              <a:gd name="T87" fmla="*/ 14 h 80"/>
              <a:gd name="T88" fmla="*/ 78 w 86"/>
              <a:gd name="T89" fmla="*/ 22 h 80"/>
              <a:gd name="T90" fmla="*/ 82 w 86"/>
              <a:gd name="T91" fmla="*/ 26 h 80"/>
              <a:gd name="T92" fmla="*/ 74 w 86"/>
              <a:gd name="T93" fmla="*/ 34 h 80"/>
              <a:gd name="T94" fmla="*/ 66 w 86"/>
              <a:gd name="T95" fmla="*/ 30 h 80"/>
              <a:gd name="T96" fmla="*/ 56 w 86"/>
              <a:gd name="T97" fmla="*/ 26 h 80"/>
              <a:gd name="T98" fmla="*/ 40 w 86"/>
              <a:gd name="T99" fmla="*/ 26 h 80"/>
              <a:gd name="T100" fmla="*/ 34 w 86"/>
              <a:gd name="T101" fmla="*/ 26 h 80"/>
              <a:gd name="T102" fmla="*/ 36 w 86"/>
              <a:gd name="T103" fmla="*/ 38 h 80"/>
              <a:gd name="T104" fmla="*/ 40 w 86"/>
              <a:gd name="T105" fmla="*/ 48 h 80"/>
              <a:gd name="T106" fmla="*/ 48 w 86"/>
              <a:gd name="T107" fmla="*/ 60 h 80"/>
              <a:gd name="T108" fmla="*/ 56 w 86"/>
              <a:gd name="T109" fmla="*/ 64 h 80"/>
              <a:gd name="T110" fmla="*/ 60 w 86"/>
              <a:gd name="T111" fmla="*/ 7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" h="80">
                <a:moveTo>
                  <a:pt x="60" y="70"/>
                </a:moveTo>
                <a:lnTo>
                  <a:pt x="62" y="70"/>
                </a:lnTo>
                <a:lnTo>
                  <a:pt x="62" y="74"/>
                </a:lnTo>
                <a:lnTo>
                  <a:pt x="66" y="74"/>
                </a:lnTo>
                <a:lnTo>
                  <a:pt x="66" y="78"/>
                </a:lnTo>
                <a:lnTo>
                  <a:pt x="70" y="78"/>
                </a:lnTo>
                <a:lnTo>
                  <a:pt x="70" y="80"/>
                </a:lnTo>
                <a:lnTo>
                  <a:pt x="70" y="78"/>
                </a:lnTo>
                <a:lnTo>
                  <a:pt x="66" y="78"/>
                </a:lnTo>
                <a:lnTo>
                  <a:pt x="62" y="74"/>
                </a:lnTo>
                <a:lnTo>
                  <a:pt x="60" y="74"/>
                </a:lnTo>
                <a:lnTo>
                  <a:pt x="56" y="70"/>
                </a:lnTo>
                <a:lnTo>
                  <a:pt x="52" y="70"/>
                </a:lnTo>
                <a:lnTo>
                  <a:pt x="52" y="66"/>
                </a:lnTo>
                <a:lnTo>
                  <a:pt x="56" y="70"/>
                </a:lnTo>
                <a:lnTo>
                  <a:pt x="60" y="70"/>
                </a:lnTo>
                <a:lnTo>
                  <a:pt x="60" y="70"/>
                </a:lnTo>
                <a:lnTo>
                  <a:pt x="60" y="70"/>
                </a:lnTo>
                <a:close/>
                <a:moveTo>
                  <a:pt x="18" y="30"/>
                </a:moveTo>
                <a:lnTo>
                  <a:pt x="14" y="30"/>
                </a:lnTo>
                <a:lnTo>
                  <a:pt x="14" y="26"/>
                </a:lnTo>
                <a:lnTo>
                  <a:pt x="18" y="26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close/>
                <a:moveTo>
                  <a:pt x="14" y="38"/>
                </a:moveTo>
                <a:lnTo>
                  <a:pt x="10" y="34"/>
                </a:lnTo>
                <a:lnTo>
                  <a:pt x="14" y="34"/>
                </a:lnTo>
                <a:lnTo>
                  <a:pt x="14" y="30"/>
                </a:lnTo>
                <a:lnTo>
                  <a:pt x="10" y="30"/>
                </a:lnTo>
                <a:lnTo>
                  <a:pt x="10" y="26"/>
                </a:lnTo>
                <a:lnTo>
                  <a:pt x="14" y="26"/>
                </a:lnTo>
                <a:lnTo>
                  <a:pt x="10" y="26"/>
                </a:lnTo>
                <a:lnTo>
                  <a:pt x="10" y="30"/>
                </a:lnTo>
                <a:lnTo>
                  <a:pt x="14" y="30"/>
                </a:lnTo>
                <a:lnTo>
                  <a:pt x="14" y="34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close/>
                <a:moveTo>
                  <a:pt x="14" y="40"/>
                </a:moveTo>
                <a:lnTo>
                  <a:pt x="14" y="38"/>
                </a:lnTo>
                <a:lnTo>
                  <a:pt x="10" y="38"/>
                </a:lnTo>
                <a:lnTo>
                  <a:pt x="14" y="38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close/>
                <a:moveTo>
                  <a:pt x="18" y="38"/>
                </a:moveTo>
                <a:lnTo>
                  <a:pt x="22" y="38"/>
                </a:lnTo>
                <a:lnTo>
                  <a:pt x="22" y="40"/>
                </a:lnTo>
                <a:lnTo>
                  <a:pt x="26" y="44"/>
                </a:lnTo>
                <a:lnTo>
                  <a:pt x="22" y="44"/>
                </a:lnTo>
                <a:lnTo>
                  <a:pt x="22" y="40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close/>
                <a:moveTo>
                  <a:pt x="26" y="52"/>
                </a:moveTo>
                <a:lnTo>
                  <a:pt x="22" y="52"/>
                </a:lnTo>
                <a:lnTo>
                  <a:pt x="22" y="48"/>
                </a:lnTo>
                <a:lnTo>
                  <a:pt x="18" y="48"/>
                </a:lnTo>
                <a:lnTo>
                  <a:pt x="18" y="44"/>
                </a:lnTo>
                <a:lnTo>
                  <a:pt x="22" y="48"/>
                </a:lnTo>
                <a:lnTo>
                  <a:pt x="22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44" y="64"/>
                </a:moveTo>
                <a:lnTo>
                  <a:pt x="40" y="64"/>
                </a:lnTo>
                <a:lnTo>
                  <a:pt x="44" y="64"/>
                </a:lnTo>
                <a:lnTo>
                  <a:pt x="48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close/>
                <a:moveTo>
                  <a:pt x="52" y="66"/>
                </a:moveTo>
                <a:lnTo>
                  <a:pt x="48" y="66"/>
                </a:lnTo>
                <a:lnTo>
                  <a:pt x="44" y="66"/>
                </a:lnTo>
                <a:lnTo>
                  <a:pt x="40" y="66"/>
                </a:lnTo>
                <a:lnTo>
                  <a:pt x="44" y="66"/>
                </a:lnTo>
                <a:lnTo>
                  <a:pt x="48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close/>
                <a:moveTo>
                  <a:pt x="36" y="70"/>
                </a:moveTo>
                <a:lnTo>
                  <a:pt x="36" y="66"/>
                </a:lnTo>
                <a:lnTo>
                  <a:pt x="40" y="66"/>
                </a:lnTo>
                <a:lnTo>
                  <a:pt x="40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close/>
                <a:moveTo>
                  <a:pt x="48" y="70"/>
                </a:moveTo>
                <a:lnTo>
                  <a:pt x="44" y="70"/>
                </a:lnTo>
                <a:lnTo>
                  <a:pt x="48" y="70"/>
                </a:lnTo>
                <a:lnTo>
                  <a:pt x="52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60" y="74"/>
                </a:moveTo>
                <a:lnTo>
                  <a:pt x="56" y="74"/>
                </a:lnTo>
                <a:lnTo>
                  <a:pt x="60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60" y="70"/>
                </a:moveTo>
                <a:lnTo>
                  <a:pt x="56" y="70"/>
                </a:lnTo>
                <a:lnTo>
                  <a:pt x="56" y="66"/>
                </a:lnTo>
                <a:lnTo>
                  <a:pt x="52" y="66"/>
                </a:lnTo>
                <a:lnTo>
                  <a:pt x="52" y="64"/>
                </a:lnTo>
                <a:lnTo>
                  <a:pt x="48" y="64"/>
                </a:lnTo>
                <a:lnTo>
                  <a:pt x="44" y="60"/>
                </a:lnTo>
                <a:lnTo>
                  <a:pt x="40" y="60"/>
                </a:lnTo>
                <a:lnTo>
                  <a:pt x="36" y="60"/>
                </a:lnTo>
                <a:lnTo>
                  <a:pt x="34" y="60"/>
                </a:lnTo>
                <a:lnTo>
                  <a:pt x="34" y="56"/>
                </a:lnTo>
                <a:lnTo>
                  <a:pt x="36" y="56"/>
                </a:lnTo>
                <a:lnTo>
                  <a:pt x="34" y="56"/>
                </a:lnTo>
                <a:lnTo>
                  <a:pt x="30" y="52"/>
                </a:lnTo>
                <a:lnTo>
                  <a:pt x="26" y="52"/>
                </a:lnTo>
                <a:lnTo>
                  <a:pt x="26" y="48"/>
                </a:lnTo>
                <a:lnTo>
                  <a:pt x="26" y="44"/>
                </a:lnTo>
                <a:lnTo>
                  <a:pt x="22" y="44"/>
                </a:lnTo>
                <a:lnTo>
                  <a:pt x="26" y="44"/>
                </a:lnTo>
                <a:lnTo>
                  <a:pt x="30" y="44"/>
                </a:lnTo>
                <a:lnTo>
                  <a:pt x="26" y="40"/>
                </a:lnTo>
                <a:lnTo>
                  <a:pt x="22" y="40"/>
                </a:lnTo>
                <a:lnTo>
                  <a:pt x="22" y="38"/>
                </a:lnTo>
                <a:lnTo>
                  <a:pt x="18" y="34"/>
                </a:lnTo>
                <a:lnTo>
                  <a:pt x="22" y="34"/>
                </a:lnTo>
                <a:lnTo>
                  <a:pt x="22" y="30"/>
                </a:lnTo>
                <a:lnTo>
                  <a:pt x="18" y="26"/>
                </a:lnTo>
                <a:lnTo>
                  <a:pt x="14" y="26"/>
                </a:lnTo>
                <a:lnTo>
                  <a:pt x="14" y="22"/>
                </a:lnTo>
                <a:lnTo>
                  <a:pt x="10" y="22"/>
                </a:lnTo>
                <a:lnTo>
                  <a:pt x="10" y="26"/>
                </a:lnTo>
                <a:lnTo>
                  <a:pt x="10" y="30"/>
                </a:lnTo>
                <a:lnTo>
                  <a:pt x="8" y="30"/>
                </a:lnTo>
                <a:lnTo>
                  <a:pt x="8" y="34"/>
                </a:lnTo>
                <a:lnTo>
                  <a:pt x="4" y="34"/>
                </a:lnTo>
                <a:lnTo>
                  <a:pt x="8" y="34"/>
                </a:lnTo>
                <a:lnTo>
                  <a:pt x="4" y="30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0" y="18"/>
                </a:lnTo>
                <a:lnTo>
                  <a:pt x="4" y="18"/>
                </a:lnTo>
                <a:lnTo>
                  <a:pt x="4" y="22"/>
                </a:lnTo>
                <a:lnTo>
                  <a:pt x="8" y="22"/>
                </a:lnTo>
                <a:lnTo>
                  <a:pt x="10" y="22"/>
                </a:lnTo>
                <a:lnTo>
                  <a:pt x="14" y="18"/>
                </a:lnTo>
                <a:lnTo>
                  <a:pt x="14" y="14"/>
                </a:lnTo>
                <a:lnTo>
                  <a:pt x="14" y="18"/>
                </a:lnTo>
                <a:lnTo>
                  <a:pt x="18" y="18"/>
                </a:lnTo>
                <a:lnTo>
                  <a:pt x="18" y="22"/>
                </a:lnTo>
                <a:lnTo>
                  <a:pt x="22" y="18"/>
                </a:lnTo>
                <a:lnTo>
                  <a:pt x="22" y="22"/>
                </a:lnTo>
                <a:lnTo>
                  <a:pt x="26" y="22"/>
                </a:lnTo>
                <a:lnTo>
                  <a:pt x="26" y="18"/>
                </a:lnTo>
                <a:lnTo>
                  <a:pt x="26" y="14"/>
                </a:lnTo>
                <a:lnTo>
                  <a:pt x="30" y="14"/>
                </a:lnTo>
                <a:lnTo>
                  <a:pt x="34" y="14"/>
                </a:lnTo>
                <a:lnTo>
                  <a:pt x="34" y="12"/>
                </a:lnTo>
                <a:lnTo>
                  <a:pt x="34" y="8"/>
                </a:lnTo>
                <a:lnTo>
                  <a:pt x="30" y="8"/>
                </a:lnTo>
                <a:lnTo>
                  <a:pt x="30" y="4"/>
                </a:lnTo>
                <a:lnTo>
                  <a:pt x="34" y="4"/>
                </a:lnTo>
                <a:lnTo>
                  <a:pt x="36" y="4"/>
                </a:lnTo>
                <a:lnTo>
                  <a:pt x="36" y="0"/>
                </a:lnTo>
                <a:lnTo>
                  <a:pt x="40" y="0"/>
                </a:lnTo>
                <a:lnTo>
                  <a:pt x="44" y="0"/>
                </a:lnTo>
                <a:lnTo>
                  <a:pt x="48" y="4"/>
                </a:lnTo>
                <a:lnTo>
                  <a:pt x="52" y="8"/>
                </a:lnTo>
                <a:lnTo>
                  <a:pt x="52" y="12"/>
                </a:lnTo>
                <a:lnTo>
                  <a:pt x="56" y="12"/>
                </a:lnTo>
                <a:lnTo>
                  <a:pt x="60" y="12"/>
                </a:lnTo>
                <a:lnTo>
                  <a:pt x="60" y="14"/>
                </a:lnTo>
                <a:lnTo>
                  <a:pt x="62" y="14"/>
                </a:lnTo>
                <a:lnTo>
                  <a:pt x="66" y="14"/>
                </a:lnTo>
                <a:lnTo>
                  <a:pt x="70" y="14"/>
                </a:lnTo>
                <a:lnTo>
                  <a:pt x="74" y="14"/>
                </a:lnTo>
                <a:lnTo>
                  <a:pt x="74" y="12"/>
                </a:lnTo>
                <a:lnTo>
                  <a:pt x="78" y="14"/>
                </a:lnTo>
                <a:lnTo>
                  <a:pt x="78" y="18"/>
                </a:lnTo>
                <a:lnTo>
                  <a:pt x="78" y="22"/>
                </a:lnTo>
                <a:lnTo>
                  <a:pt x="82" y="22"/>
                </a:lnTo>
                <a:lnTo>
                  <a:pt x="82" y="26"/>
                </a:lnTo>
                <a:lnTo>
                  <a:pt x="86" y="26"/>
                </a:lnTo>
                <a:lnTo>
                  <a:pt x="82" y="26"/>
                </a:lnTo>
                <a:lnTo>
                  <a:pt x="82" y="30"/>
                </a:lnTo>
                <a:lnTo>
                  <a:pt x="78" y="30"/>
                </a:lnTo>
                <a:lnTo>
                  <a:pt x="78" y="34"/>
                </a:lnTo>
                <a:lnTo>
                  <a:pt x="74" y="34"/>
                </a:lnTo>
                <a:lnTo>
                  <a:pt x="74" y="30"/>
                </a:lnTo>
                <a:lnTo>
                  <a:pt x="70" y="26"/>
                </a:lnTo>
                <a:lnTo>
                  <a:pt x="66" y="26"/>
                </a:lnTo>
                <a:lnTo>
                  <a:pt x="66" y="30"/>
                </a:lnTo>
                <a:lnTo>
                  <a:pt x="62" y="30"/>
                </a:lnTo>
                <a:lnTo>
                  <a:pt x="60" y="30"/>
                </a:lnTo>
                <a:lnTo>
                  <a:pt x="60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6"/>
                </a:lnTo>
                <a:lnTo>
                  <a:pt x="40" y="26"/>
                </a:lnTo>
                <a:lnTo>
                  <a:pt x="40" y="30"/>
                </a:lnTo>
                <a:lnTo>
                  <a:pt x="36" y="30"/>
                </a:lnTo>
                <a:lnTo>
                  <a:pt x="36" y="26"/>
                </a:lnTo>
                <a:lnTo>
                  <a:pt x="34" y="26"/>
                </a:lnTo>
                <a:lnTo>
                  <a:pt x="34" y="30"/>
                </a:lnTo>
                <a:lnTo>
                  <a:pt x="34" y="34"/>
                </a:lnTo>
                <a:lnTo>
                  <a:pt x="34" y="38"/>
                </a:lnTo>
                <a:lnTo>
                  <a:pt x="36" y="38"/>
                </a:lnTo>
                <a:lnTo>
                  <a:pt x="36" y="40"/>
                </a:lnTo>
                <a:lnTo>
                  <a:pt x="36" y="44"/>
                </a:lnTo>
                <a:lnTo>
                  <a:pt x="40" y="44"/>
                </a:lnTo>
                <a:lnTo>
                  <a:pt x="40" y="48"/>
                </a:lnTo>
                <a:lnTo>
                  <a:pt x="44" y="48"/>
                </a:lnTo>
                <a:lnTo>
                  <a:pt x="44" y="52"/>
                </a:lnTo>
                <a:lnTo>
                  <a:pt x="48" y="56"/>
                </a:lnTo>
                <a:lnTo>
                  <a:pt x="48" y="60"/>
                </a:lnTo>
                <a:lnTo>
                  <a:pt x="52" y="60"/>
                </a:lnTo>
                <a:lnTo>
                  <a:pt x="56" y="60"/>
                </a:lnTo>
                <a:lnTo>
                  <a:pt x="52" y="64"/>
                </a:lnTo>
                <a:lnTo>
                  <a:pt x="56" y="64"/>
                </a:lnTo>
                <a:lnTo>
                  <a:pt x="56" y="66"/>
                </a:lnTo>
                <a:lnTo>
                  <a:pt x="60" y="66"/>
                </a:lnTo>
                <a:lnTo>
                  <a:pt x="60" y="70"/>
                </a:lnTo>
                <a:lnTo>
                  <a:pt x="60" y="70"/>
                </a:lnTo>
                <a:lnTo>
                  <a:pt x="60" y="7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37" name="Freeform 95">
            <a:extLst>
              <a:ext uri="{FF2B5EF4-FFF2-40B4-BE49-F238E27FC236}">
                <a16:creationId xmlns:a16="http://schemas.microsoft.com/office/drawing/2014/main" id="{1B5ACFC0-EA5B-4E70-9E54-B55C75325C4D}"/>
              </a:ext>
            </a:extLst>
          </p:cNvPr>
          <p:cNvSpPr>
            <a:spLocks/>
          </p:cNvSpPr>
          <p:nvPr/>
        </p:nvSpPr>
        <p:spPr bwMode="auto">
          <a:xfrm>
            <a:off x="6229753" y="3042705"/>
            <a:ext cx="155575" cy="82550"/>
          </a:xfrm>
          <a:custGeom>
            <a:avLst/>
            <a:gdLst>
              <a:gd name="T0" fmla="*/ 84 w 98"/>
              <a:gd name="T1" fmla="*/ 42 h 52"/>
              <a:gd name="T2" fmla="*/ 80 w 98"/>
              <a:gd name="T3" fmla="*/ 46 h 52"/>
              <a:gd name="T4" fmla="*/ 72 w 98"/>
              <a:gd name="T5" fmla="*/ 46 h 52"/>
              <a:gd name="T6" fmla="*/ 68 w 98"/>
              <a:gd name="T7" fmla="*/ 50 h 52"/>
              <a:gd name="T8" fmla="*/ 68 w 98"/>
              <a:gd name="T9" fmla="*/ 50 h 52"/>
              <a:gd name="T10" fmla="*/ 60 w 98"/>
              <a:gd name="T11" fmla="*/ 46 h 52"/>
              <a:gd name="T12" fmla="*/ 58 w 98"/>
              <a:gd name="T13" fmla="*/ 50 h 52"/>
              <a:gd name="T14" fmla="*/ 54 w 98"/>
              <a:gd name="T15" fmla="*/ 46 h 52"/>
              <a:gd name="T16" fmla="*/ 50 w 98"/>
              <a:gd name="T17" fmla="*/ 46 h 52"/>
              <a:gd name="T18" fmla="*/ 46 w 98"/>
              <a:gd name="T19" fmla="*/ 42 h 52"/>
              <a:gd name="T20" fmla="*/ 42 w 98"/>
              <a:gd name="T21" fmla="*/ 42 h 52"/>
              <a:gd name="T22" fmla="*/ 38 w 98"/>
              <a:gd name="T23" fmla="*/ 46 h 52"/>
              <a:gd name="T24" fmla="*/ 38 w 98"/>
              <a:gd name="T25" fmla="*/ 52 h 52"/>
              <a:gd name="T26" fmla="*/ 34 w 98"/>
              <a:gd name="T27" fmla="*/ 52 h 52"/>
              <a:gd name="T28" fmla="*/ 26 w 98"/>
              <a:gd name="T29" fmla="*/ 50 h 52"/>
              <a:gd name="T30" fmla="*/ 24 w 98"/>
              <a:gd name="T31" fmla="*/ 46 h 52"/>
              <a:gd name="T32" fmla="*/ 24 w 98"/>
              <a:gd name="T33" fmla="*/ 46 h 52"/>
              <a:gd name="T34" fmla="*/ 20 w 98"/>
              <a:gd name="T35" fmla="*/ 42 h 52"/>
              <a:gd name="T36" fmla="*/ 12 w 98"/>
              <a:gd name="T37" fmla="*/ 38 h 52"/>
              <a:gd name="T38" fmla="*/ 8 w 98"/>
              <a:gd name="T39" fmla="*/ 30 h 52"/>
              <a:gd name="T40" fmla="*/ 4 w 98"/>
              <a:gd name="T41" fmla="*/ 26 h 52"/>
              <a:gd name="T42" fmla="*/ 4 w 98"/>
              <a:gd name="T43" fmla="*/ 22 h 52"/>
              <a:gd name="T44" fmla="*/ 0 w 98"/>
              <a:gd name="T45" fmla="*/ 18 h 52"/>
              <a:gd name="T46" fmla="*/ 4 w 98"/>
              <a:gd name="T47" fmla="*/ 18 h 52"/>
              <a:gd name="T48" fmla="*/ 8 w 98"/>
              <a:gd name="T49" fmla="*/ 12 h 52"/>
              <a:gd name="T50" fmla="*/ 12 w 98"/>
              <a:gd name="T51" fmla="*/ 12 h 52"/>
              <a:gd name="T52" fmla="*/ 12 w 98"/>
              <a:gd name="T53" fmla="*/ 12 h 52"/>
              <a:gd name="T54" fmla="*/ 16 w 98"/>
              <a:gd name="T55" fmla="*/ 12 h 52"/>
              <a:gd name="T56" fmla="*/ 20 w 98"/>
              <a:gd name="T57" fmla="*/ 8 h 52"/>
              <a:gd name="T58" fmla="*/ 24 w 98"/>
              <a:gd name="T59" fmla="*/ 8 h 52"/>
              <a:gd name="T60" fmla="*/ 26 w 98"/>
              <a:gd name="T61" fmla="*/ 4 h 52"/>
              <a:gd name="T62" fmla="*/ 30 w 98"/>
              <a:gd name="T63" fmla="*/ 0 h 52"/>
              <a:gd name="T64" fmla="*/ 34 w 98"/>
              <a:gd name="T65" fmla="*/ 0 h 52"/>
              <a:gd name="T66" fmla="*/ 38 w 98"/>
              <a:gd name="T67" fmla="*/ 4 h 52"/>
              <a:gd name="T68" fmla="*/ 38 w 98"/>
              <a:gd name="T69" fmla="*/ 4 h 52"/>
              <a:gd name="T70" fmla="*/ 46 w 98"/>
              <a:gd name="T71" fmla="*/ 0 h 52"/>
              <a:gd name="T72" fmla="*/ 46 w 98"/>
              <a:gd name="T73" fmla="*/ 4 h 52"/>
              <a:gd name="T74" fmla="*/ 50 w 98"/>
              <a:gd name="T75" fmla="*/ 4 h 52"/>
              <a:gd name="T76" fmla="*/ 58 w 98"/>
              <a:gd name="T77" fmla="*/ 8 h 52"/>
              <a:gd name="T78" fmla="*/ 60 w 98"/>
              <a:gd name="T79" fmla="*/ 8 h 52"/>
              <a:gd name="T80" fmla="*/ 60 w 98"/>
              <a:gd name="T81" fmla="*/ 12 h 52"/>
              <a:gd name="T82" fmla="*/ 60 w 98"/>
              <a:gd name="T83" fmla="*/ 16 h 52"/>
              <a:gd name="T84" fmla="*/ 64 w 98"/>
              <a:gd name="T85" fmla="*/ 18 h 52"/>
              <a:gd name="T86" fmla="*/ 68 w 98"/>
              <a:gd name="T87" fmla="*/ 18 h 52"/>
              <a:gd name="T88" fmla="*/ 72 w 98"/>
              <a:gd name="T89" fmla="*/ 18 h 52"/>
              <a:gd name="T90" fmla="*/ 68 w 98"/>
              <a:gd name="T91" fmla="*/ 12 h 52"/>
              <a:gd name="T92" fmla="*/ 72 w 98"/>
              <a:gd name="T93" fmla="*/ 16 h 52"/>
              <a:gd name="T94" fmla="*/ 80 w 98"/>
              <a:gd name="T95" fmla="*/ 16 h 52"/>
              <a:gd name="T96" fmla="*/ 80 w 98"/>
              <a:gd name="T97" fmla="*/ 16 h 52"/>
              <a:gd name="T98" fmla="*/ 80 w 98"/>
              <a:gd name="T99" fmla="*/ 18 h 52"/>
              <a:gd name="T100" fmla="*/ 88 w 98"/>
              <a:gd name="T101" fmla="*/ 18 h 52"/>
              <a:gd name="T102" fmla="*/ 94 w 98"/>
              <a:gd name="T103" fmla="*/ 22 h 52"/>
              <a:gd name="T104" fmla="*/ 94 w 98"/>
              <a:gd name="T105" fmla="*/ 30 h 52"/>
              <a:gd name="T106" fmla="*/ 94 w 98"/>
              <a:gd name="T107" fmla="*/ 30 h 52"/>
              <a:gd name="T108" fmla="*/ 88 w 98"/>
              <a:gd name="T109" fmla="*/ 38 h 52"/>
              <a:gd name="T110" fmla="*/ 88 w 98"/>
              <a:gd name="T111" fmla="*/ 3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" h="52">
                <a:moveTo>
                  <a:pt x="88" y="38"/>
                </a:moveTo>
                <a:lnTo>
                  <a:pt x="88" y="42"/>
                </a:lnTo>
                <a:lnTo>
                  <a:pt x="88" y="42"/>
                </a:lnTo>
                <a:lnTo>
                  <a:pt x="88" y="42"/>
                </a:lnTo>
                <a:lnTo>
                  <a:pt x="84" y="42"/>
                </a:lnTo>
                <a:lnTo>
                  <a:pt x="84" y="46"/>
                </a:lnTo>
                <a:lnTo>
                  <a:pt x="80" y="46"/>
                </a:lnTo>
                <a:lnTo>
                  <a:pt x="80" y="46"/>
                </a:lnTo>
                <a:lnTo>
                  <a:pt x="80" y="46"/>
                </a:lnTo>
                <a:lnTo>
                  <a:pt x="80" y="46"/>
                </a:lnTo>
                <a:lnTo>
                  <a:pt x="76" y="46"/>
                </a:lnTo>
                <a:lnTo>
                  <a:pt x="76" y="46"/>
                </a:lnTo>
                <a:lnTo>
                  <a:pt x="76" y="46"/>
                </a:lnTo>
                <a:lnTo>
                  <a:pt x="76" y="46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46"/>
                </a:lnTo>
                <a:lnTo>
                  <a:pt x="64" y="46"/>
                </a:lnTo>
                <a:lnTo>
                  <a:pt x="60" y="46"/>
                </a:lnTo>
                <a:lnTo>
                  <a:pt x="60" y="46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58" y="50"/>
                </a:lnTo>
                <a:lnTo>
                  <a:pt x="58" y="50"/>
                </a:lnTo>
                <a:lnTo>
                  <a:pt x="58" y="50"/>
                </a:lnTo>
                <a:lnTo>
                  <a:pt x="58" y="50"/>
                </a:lnTo>
                <a:lnTo>
                  <a:pt x="58" y="46"/>
                </a:lnTo>
                <a:lnTo>
                  <a:pt x="54" y="46"/>
                </a:lnTo>
                <a:lnTo>
                  <a:pt x="54" y="46"/>
                </a:lnTo>
                <a:lnTo>
                  <a:pt x="54" y="46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46" y="42"/>
                </a:lnTo>
                <a:lnTo>
                  <a:pt x="46" y="42"/>
                </a:lnTo>
                <a:lnTo>
                  <a:pt x="46" y="42"/>
                </a:lnTo>
                <a:lnTo>
                  <a:pt x="46" y="42"/>
                </a:lnTo>
                <a:lnTo>
                  <a:pt x="42" y="42"/>
                </a:lnTo>
                <a:lnTo>
                  <a:pt x="42" y="42"/>
                </a:lnTo>
                <a:lnTo>
                  <a:pt x="42" y="42"/>
                </a:lnTo>
                <a:lnTo>
                  <a:pt x="42" y="42"/>
                </a:lnTo>
                <a:lnTo>
                  <a:pt x="42" y="46"/>
                </a:lnTo>
                <a:lnTo>
                  <a:pt x="42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2"/>
                </a:lnTo>
                <a:lnTo>
                  <a:pt x="38" y="52"/>
                </a:lnTo>
                <a:lnTo>
                  <a:pt x="38" y="50"/>
                </a:lnTo>
                <a:lnTo>
                  <a:pt x="34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0" y="52"/>
                </a:lnTo>
                <a:lnTo>
                  <a:pt x="30" y="52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4" y="50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4" y="46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16" y="38"/>
                </a:lnTo>
                <a:lnTo>
                  <a:pt x="12" y="38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8" y="34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8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4" y="18"/>
                </a:lnTo>
                <a:lnTo>
                  <a:pt x="4" y="18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4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8" y="4"/>
                </a:lnTo>
                <a:lnTo>
                  <a:pt x="38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42" y="4"/>
                </a:lnTo>
                <a:lnTo>
                  <a:pt x="42" y="4"/>
                </a:lnTo>
                <a:lnTo>
                  <a:pt x="42" y="0"/>
                </a:lnTo>
                <a:lnTo>
                  <a:pt x="42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50" y="4"/>
                </a:lnTo>
                <a:lnTo>
                  <a:pt x="50" y="4"/>
                </a:lnTo>
                <a:lnTo>
                  <a:pt x="54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58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2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4" y="16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6"/>
                </a:lnTo>
                <a:lnTo>
                  <a:pt x="68" y="16"/>
                </a:lnTo>
                <a:lnTo>
                  <a:pt x="72" y="18"/>
                </a:lnTo>
                <a:lnTo>
                  <a:pt x="68" y="16"/>
                </a:lnTo>
                <a:lnTo>
                  <a:pt x="68" y="16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72" y="12"/>
                </a:lnTo>
                <a:lnTo>
                  <a:pt x="72" y="16"/>
                </a:lnTo>
                <a:lnTo>
                  <a:pt x="72" y="16"/>
                </a:lnTo>
                <a:lnTo>
                  <a:pt x="72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8" y="18"/>
                </a:lnTo>
                <a:lnTo>
                  <a:pt x="88" y="22"/>
                </a:lnTo>
                <a:lnTo>
                  <a:pt x="88" y="22"/>
                </a:lnTo>
                <a:lnTo>
                  <a:pt x="90" y="22"/>
                </a:lnTo>
                <a:lnTo>
                  <a:pt x="90" y="22"/>
                </a:lnTo>
                <a:lnTo>
                  <a:pt x="94" y="22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4" y="30"/>
                </a:lnTo>
                <a:lnTo>
                  <a:pt x="94" y="30"/>
                </a:lnTo>
                <a:lnTo>
                  <a:pt x="98" y="30"/>
                </a:lnTo>
                <a:lnTo>
                  <a:pt x="98" y="30"/>
                </a:lnTo>
                <a:lnTo>
                  <a:pt x="98" y="30"/>
                </a:lnTo>
                <a:lnTo>
                  <a:pt x="94" y="30"/>
                </a:lnTo>
                <a:lnTo>
                  <a:pt x="94" y="30"/>
                </a:lnTo>
                <a:lnTo>
                  <a:pt x="90" y="34"/>
                </a:lnTo>
                <a:lnTo>
                  <a:pt x="90" y="34"/>
                </a:lnTo>
                <a:lnTo>
                  <a:pt x="90" y="34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38" name="Freeform 96">
            <a:extLst>
              <a:ext uri="{FF2B5EF4-FFF2-40B4-BE49-F238E27FC236}">
                <a16:creationId xmlns:a16="http://schemas.microsoft.com/office/drawing/2014/main" id="{E38E26F5-E8A7-4E40-991F-31F30A8D9C6B}"/>
              </a:ext>
            </a:extLst>
          </p:cNvPr>
          <p:cNvSpPr>
            <a:spLocks noEditPoints="1"/>
          </p:cNvSpPr>
          <p:nvPr/>
        </p:nvSpPr>
        <p:spPr bwMode="auto">
          <a:xfrm>
            <a:off x="6140853" y="2810930"/>
            <a:ext cx="155575" cy="114300"/>
          </a:xfrm>
          <a:custGeom>
            <a:avLst/>
            <a:gdLst>
              <a:gd name="T0" fmla="*/ 4 w 98"/>
              <a:gd name="T1" fmla="*/ 22 h 72"/>
              <a:gd name="T2" fmla="*/ 8 w 98"/>
              <a:gd name="T3" fmla="*/ 16 h 72"/>
              <a:gd name="T4" fmla="*/ 24 w 98"/>
              <a:gd name="T5" fmla="*/ 12 h 72"/>
              <a:gd name="T6" fmla="*/ 34 w 98"/>
              <a:gd name="T7" fmla="*/ 4 h 72"/>
              <a:gd name="T8" fmla="*/ 30 w 98"/>
              <a:gd name="T9" fmla="*/ 16 h 72"/>
              <a:gd name="T10" fmla="*/ 16 w 98"/>
              <a:gd name="T11" fmla="*/ 16 h 72"/>
              <a:gd name="T12" fmla="*/ 4 w 98"/>
              <a:gd name="T13" fmla="*/ 22 h 72"/>
              <a:gd name="T14" fmla="*/ 20 w 98"/>
              <a:gd name="T15" fmla="*/ 56 h 72"/>
              <a:gd name="T16" fmla="*/ 24 w 98"/>
              <a:gd name="T17" fmla="*/ 64 h 72"/>
              <a:gd name="T18" fmla="*/ 8 w 98"/>
              <a:gd name="T19" fmla="*/ 60 h 72"/>
              <a:gd name="T20" fmla="*/ 8 w 98"/>
              <a:gd name="T21" fmla="*/ 56 h 72"/>
              <a:gd name="T22" fmla="*/ 0 w 98"/>
              <a:gd name="T23" fmla="*/ 46 h 72"/>
              <a:gd name="T24" fmla="*/ 0 w 98"/>
              <a:gd name="T25" fmla="*/ 42 h 72"/>
              <a:gd name="T26" fmla="*/ 0 w 98"/>
              <a:gd name="T27" fmla="*/ 26 h 72"/>
              <a:gd name="T28" fmla="*/ 8 w 98"/>
              <a:gd name="T29" fmla="*/ 30 h 72"/>
              <a:gd name="T30" fmla="*/ 16 w 98"/>
              <a:gd name="T31" fmla="*/ 26 h 72"/>
              <a:gd name="T32" fmla="*/ 16 w 98"/>
              <a:gd name="T33" fmla="*/ 16 h 72"/>
              <a:gd name="T34" fmla="*/ 30 w 98"/>
              <a:gd name="T35" fmla="*/ 18 h 72"/>
              <a:gd name="T36" fmla="*/ 30 w 98"/>
              <a:gd name="T37" fmla="*/ 22 h 72"/>
              <a:gd name="T38" fmla="*/ 38 w 98"/>
              <a:gd name="T39" fmla="*/ 26 h 72"/>
              <a:gd name="T40" fmla="*/ 34 w 98"/>
              <a:gd name="T41" fmla="*/ 38 h 72"/>
              <a:gd name="T42" fmla="*/ 30 w 98"/>
              <a:gd name="T43" fmla="*/ 42 h 72"/>
              <a:gd name="T44" fmla="*/ 24 w 98"/>
              <a:gd name="T45" fmla="*/ 46 h 72"/>
              <a:gd name="T46" fmla="*/ 20 w 98"/>
              <a:gd name="T47" fmla="*/ 52 h 72"/>
              <a:gd name="T48" fmla="*/ 42 w 98"/>
              <a:gd name="T49" fmla="*/ 12 h 72"/>
              <a:gd name="T50" fmla="*/ 12 w 98"/>
              <a:gd name="T51" fmla="*/ 18 h 72"/>
              <a:gd name="T52" fmla="*/ 60 w 98"/>
              <a:gd name="T53" fmla="*/ 48 h 72"/>
              <a:gd name="T54" fmla="*/ 56 w 98"/>
              <a:gd name="T55" fmla="*/ 56 h 72"/>
              <a:gd name="T56" fmla="*/ 46 w 98"/>
              <a:gd name="T57" fmla="*/ 56 h 72"/>
              <a:gd name="T58" fmla="*/ 38 w 98"/>
              <a:gd name="T59" fmla="*/ 46 h 72"/>
              <a:gd name="T60" fmla="*/ 46 w 98"/>
              <a:gd name="T61" fmla="*/ 38 h 72"/>
              <a:gd name="T62" fmla="*/ 50 w 98"/>
              <a:gd name="T63" fmla="*/ 46 h 72"/>
              <a:gd name="T64" fmla="*/ 54 w 98"/>
              <a:gd name="T65" fmla="*/ 46 h 72"/>
              <a:gd name="T66" fmla="*/ 56 w 98"/>
              <a:gd name="T67" fmla="*/ 38 h 72"/>
              <a:gd name="T68" fmla="*/ 64 w 98"/>
              <a:gd name="T69" fmla="*/ 48 h 72"/>
              <a:gd name="T70" fmla="*/ 34 w 98"/>
              <a:gd name="T71" fmla="*/ 46 h 72"/>
              <a:gd name="T72" fmla="*/ 34 w 98"/>
              <a:gd name="T73" fmla="*/ 42 h 72"/>
              <a:gd name="T74" fmla="*/ 34 w 98"/>
              <a:gd name="T75" fmla="*/ 48 h 72"/>
              <a:gd name="T76" fmla="*/ 34 w 98"/>
              <a:gd name="T77" fmla="*/ 60 h 72"/>
              <a:gd name="T78" fmla="*/ 26 w 98"/>
              <a:gd name="T79" fmla="*/ 52 h 72"/>
              <a:gd name="T80" fmla="*/ 26 w 98"/>
              <a:gd name="T81" fmla="*/ 48 h 72"/>
              <a:gd name="T82" fmla="*/ 94 w 98"/>
              <a:gd name="T83" fmla="*/ 56 h 72"/>
              <a:gd name="T84" fmla="*/ 38 w 98"/>
              <a:gd name="T85" fmla="*/ 68 h 72"/>
              <a:gd name="T86" fmla="*/ 42 w 98"/>
              <a:gd name="T87" fmla="*/ 56 h 72"/>
              <a:gd name="T88" fmla="*/ 38 w 98"/>
              <a:gd name="T89" fmla="*/ 68 h 72"/>
              <a:gd name="T90" fmla="*/ 24 w 98"/>
              <a:gd name="T91" fmla="*/ 60 h 72"/>
              <a:gd name="T92" fmla="*/ 26 w 98"/>
              <a:gd name="T93" fmla="*/ 60 h 72"/>
              <a:gd name="T94" fmla="*/ 34 w 98"/>
              <a:gd name="T95" fmla="*/ 64 h 72"/>
              <a:gd name="T96" fmla="*/ 60 w 98"/>
              <a:gd name="T97" fmla="*/ 60 h 72"/>
              <a:gd name="T98" fmla="*/ 60 w 98"/>
              <a:gd name="T99" fmla="*/ 64 h 72"/>
              <a:gd name="T100" fmla="*/ 30 w 98"/>
              <a:gd name="T101" fmla="*/ 60 h 72"/>
              <a:gd name="T102" fmla="*/ 30 w 98"/>
              <a:gd name="T103" fmla="*/ 64 h 72"/>
              <a:gd name="T104" fmla="*/ 54 w 98"/>
              <a:gd name="T105" fmla="*/ 72 h 72"/>
              <a:gd name="T106" fmla="*/ 54 w 98"/>
              <a:gd name="T107" fmla="*/ 60 h 72"/>
              <a:gd name="T108" fmla="*/ 42 w 98"/>
              <a:gd name="T109" fmla="*/ 60 h 72"/>
              <a:gd name="T110" fmla="*/ 54 w 98"/>
              <a:gd name="T111" fmla="*/ 68 h 72"/>
              <a:gd name="T112" fmla="*/ 42 w 98"/>
              <a:gd name="T113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72">
                <a:moveTo>
                  <a:pt x="4" y="22"/>
                </a:moveTo>
                <a:lnTo>
                  <a:pt x="8" y="22"/>
                </a:lnTo>
                <a:lnTo>
                  <a:pt x="8" y="26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0" y="18"/>
                </a:lnTo>
                <a:lnTo>
                  <a:pt x="4" y="18"/>
                </a:lnTo>
                <a:lnTo>
                  <a:pt x="4" y="16"/>
                </a:lnTo>
                <a:lnTo>
                  <a:pt x="8" y="16"/>
                </a:lnTo>
                <a:lnTo>
                  <a:pt x="12" y="16"/>
                </a:lnTo>
                <a:lnTo>
                  <a:pt x="16" y="16"/>
                </a:lnTo>
                <a:lnTo>
                  <a:pt x="20" y="16"/>
                </a:lnTo>
                <a:lnTo>
                  <a:pt x="20" y="12"/>
                </a:lnTo>
                <a:lnTo>
                  <a:pt x="24" y="12"/>
                </a:lnTo>
                <a:lnTo>
                  <a:pt x="24" y="8"/>
                </a:lnTo>
                <a:lnTo>
                  <a:pt x="26" y="4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8"/>
                </a:lnTo>
                <a:lnTo>
                  <a:pt x="34" y="12"/>
                </a:lnTo>
                <a:lnTo>
                  <a:pt x="34" y="16"/>
                </a:lnTo>
                <a:lnTo>
                  <a:pt x="30" y="18"/>
                </a:lnTo>
                <a:lnTo>
                  <a:pt x="30" y="16"/>
                </a:lnTo>
                <a:lnTo>
                  <a:pt x="26" y="16"/>
                </a:lnTo>
                <a:lnTo>
                  <a:pt x="20" y="16"/>
                </a:lnTo>
                <a:lnTo>
                  <a:pt x="16" y="16"/>
                </a:lnTo>
                <a:lnTo>
                  <a:pt x="16" y="18"/>
                </a:lnTo>
                <a:lnTo>
                  <a:pt x="16" y="16"/>
                </a:lnTo>
                <a:lnTo>
                  <a:pt x="12" y="16"/>
                </a:lnTo>
                <a:lnTo>
                  <a:pt x="12" y="18"/>
                </a:lnTo>
                <a:lnTo>
                  <a:pt x="8" y="18"/>
                </a:lnTo>
                <a:lnTo>
                  <a:pt x="8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close/>
                <a:moveTo>
                  <a:pt x="20" y="52"/>
                </a:moveTo>
                <a:lnTo>
                  <a:pt x="24" y="56"/>
                </a:lnTo>
                <a:lnTo>
                  <a:pt x="20" y="56"/>
                </a:lnTo>
                <a:lnTo>
                  <a:pt x="20" y="60"/>
                </a:lnTo>
                <a:lnTo>
                  <a:pt x="24" y="60"/>
                </a:lnTo>
                <a:lnTo>
                  <a:pt x="24" y="64"/>
                </a:lnTo>
                <a:lnTo>
                  <a:pt x="20" y="64"/>
                </a:lnTo>
                <a:lnTo>
                  <a:pt x="24" y="64"/>
                </a:lnTo>
                <a:lnTo>
                  <a:pt x="20" y="64"/>
                </a:lnTo>
                <a:lnTo>
                  <a:pt x="16" y="64"/>
                </a:lnTo>
                <a:lnTo>
                  <a:pt x="12" y="64"/>
                </a:lnTo>
                <a:lnTo>
                  <a:pt x="8" y="64"/>
                </a:lnTo>
                <a:lnTo>
                  <a:pt x="8" y="60"/>
                </a:lnTo>
                <a:lnTo>
                  <a:pt x="4" y="60"/>
                </a:lnTo>
                <a:lnTo>
                  <a:pt x="4" y="56"/>
                </a:lnTo>
                <a:lnTo>
                  <a:pt x="8" y="56"/>
                </a:lnTo>
                <a:lnTo>
                  <a:pt x="4" y="56"/>
                </a:lnTo>
                <a:lnTo>
                  <a:pt x="8" y="56"/>
                </a:lnTo>
                <a:lnTo>
                  <a:pt x="8" y="52"/>
                </a:lnTo>
                <a:lnTo>
                  <a:pt x="4" y="52"/>
                </a:lnTo>
                <a:lnTo>
                  <a:pt x="4" y="48"/>
                </a:lnTo>
                <a:lnTo>
                  <a:pt x="0" y="48"/>
                </a:lnTo>
                <a:lnTo>
                  <a:pt x="0" y="46"/>
                </a:lnTo>
                <a:lnTo>
                  <a:pt x="0" y="42"/>
                </a:lnTo>
                <a:lnTo>
                  <a:pt x="0" y="38"/>
                </a:lnTo>
                <a:lnTo>
                  <a:pt x="0" y="42"/>
                </a:lnTo>
                <a:lnTo>
                  <a:pt x="0" y="46"/>
                </a:lnTo>
                <a:lnTo>
                  <a:pt x="0" y="42"/>
                </a:lnTo>
                <a:lnTo>
                  <a:pt x="4" y="42"/>
                </a:lnTo>
                <a:lnTo>
                  <a:pt x="4" y="38"/>
                </a:lnTo>
                <a:lnTo>
                  <a:pt x="0" y="38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0" y="26"/>
                </a:lnTo>
                <a:lnTo>
                  <a:pt x="4" y="26"/>
                </a:lnTo>
                <a:lnTo>
                  <a:pt x="8" y="26"/>
                </a:lnTo>
                <a:lnTo>
                  <a:pt x="8" y="30"/>
                </a:lnTo>
                <a:lnTo>
                  <a:pt x="8" y="26"/>
                </a:lnTo>
                <a:lnTo>
                  <a:pt x="12" y="22"/>
                </a:lnTo>
                <a:lnTo>
                  <a:pt x="16" y="22"/>
                </a:lnTo>
                <a:lnTo>
                  <a:pt x="12" y="26"/>
                </a:lnTo>
                <a:lnTo>
                  <a:pt x="16" y="26"/>
                </a:lnTo>
                <a:lnTo>
                  <a:pt x="20" y="26"/>
                </a:lnTo>
                <a:lnTo>
                  <a:pt x="16" y="26"/>
                </a:lnTo>
                <a:lnTo>
                  <a:pt x="16" y="22"/>
                </a:lnTo>
                <a:lnTo>
                  <a:pt x="16" y="18"/>
                </a:lnTo>
                <a:lnTo>
                  <a:pt x="16" y="16"/>
                </a:lnTo>
                <a:lnTo>
                  <a:pt x="20" y="16"/>
                </a:lnTo>
                <a:lnTo>
                  <a:pt x="24" y="16"/>
                </a:lnTo>
                <a:lnTo>
                  <a:pt x="26" y="16"/>
                </a:lnTo>
                <a:lnTo>
                  <a:pt x="30" y="16"/>
                </a:lnTo>
                <a:lnTo>
                  <a:pt x="30" y="18"/>
                </a:lnTo>
                <a:lnTo>
                  <a:pt x="30" y="22"/>
                </a:lnTo>
                <a:lnTo>
                  <a:pt x="24" y="26"/>
                </a:lnTo>
                <a:lnTo>
                  <a:pt x="26" y="26"/>
                </a:lnTo>
                <a:lnTo>
                  <a:pt x="26" y="22"/>
                </a:lnTo>
                <a:lnTo>
                  <a:pt x="30" y="22"/>
                </a:lnTo>
                <a:lnTo>
                  <a:pt x="30" y="26"/>
                </a:lnTo>
                <a:lnTo>
                  <a:pt x="30" y="30"/>
                </a:lnTo>
                <a:lnTo>
                  <a:pt x="30" y="26"/>
                </a:lnTo>
                <a:lnTo>
                  <a:pt x="34" y="26"/>
                </a:lnTo>
                <a:lnTo>
                  <a:pt x="38" y="26"/>
                </a:lnTo>
                <a:lnTo>
                  <a:pt x="42" y="30"/>
                </a:lnTo>
                <a:lnTo>
                  <a:pt x="38" y="30"/>
                </a:lnTo>
                <a:lnTo>
                  <a:pt x="38" y="34"/>
                </a:lnTo>
                <a:lnTo>
                  <a:pt x="34" y="34"/>
                </a:lnTo>
                <a:lnTo>
                  <a:pt x="34" y="38"/>
                </a:lnTo>
                <a:lnTo>
                  <a:pt x="30" y="34"/>
                </a:lnTo>
                <a:lnTo>
                  <a:pt x="34" y="34"/>
                </a:lnTo>
                <a:lnTo>
                  <a:pt x="30" y="34"/>
                </a:lnTo>
                <a:lnTo>
                  <a:pt x="30" y="38"/>
                </a:lnTo>
                <a:lnTo>
                  <a:pt x="30" y="42"/>
                </a:lnTo>
                <a:lnTo>
                  <a:pt x="26" y="42"/>
                </a:lnTo>
                <a:lnTo>
                  <a:pt x="24" y="42"/>
                </a:lnTo>
                <a:lnTo>
                  <a:pt x="26" y="42"/>
                </a:lnTo>
                <a:lnTo>
                  <a:pt x="26" y="46"/>
                </a:lnTo>
                <a:lnTo>
                  <a:pt x="24" y="46"/>
                </a:lnTo>
                <a:lnTo>
                  <a:pt x="20" y="46"/>
                </a:lnTo>
                <a:lnTo>
                  <a:pt x="24" y="46"/>
                </a:lnTo>
                <a:lnTo>
                  <a:pt x="24" y="48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close/>
                <a:moveTo>
                  <a:pt x="42" y="12"/>
                </a:moveTo>
                <a:lnTo>
                  <a:pt x="38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close/>
                <a:moveTo>
                  <a:pt x="8" y="22"/>
                </a:moveTo>
                <a:lnTo>
                  <a:pt x="4" y="22"/>
                </a:lnTo>
                <a:lnTo>
                  <a:pt x="8" y="18"/>
                </a:lnTo>
                <a:lnTo>
                  <a:pt x="12" y="18"/>
                </a:lnTo>
                <a:lnTo>
                  <a:pt x="12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close/>
                <a:moveTo>
                  <a:pt x="60" y="48"/>
                </a:moveTo>
                <a:lnTo>
                  <a:pt x="56" y="48"/>
                </a:lnTo>
                <a:lnTo>
                  <a:pt x="56" y="52"/>
                </a:lnTo>
                <a:lnTo>
                  <a:pt x="60" y="52"/>
                </a:lnTo>
                <a:lnTo>
                  <a:pt x="60" y="56"/>
                </a:lnTo>
                <a:lnTo>
                  <a:pt x="56" y="56"/>
                </a:lnTo>
                <a:lnTo>
                  <a:pt x="56" y="60"/>
                </a:lnTo>
                <a:lnTo>
                  <a:pt x="54" y="60"/>
                </a:lnTo>
                <a:lnTo>
                  <a:pt x="54" y="56"/>
                </a:lnTo>
                <a:lnTo>
                  <a:pt x="50" y="56"/>
                </a:lnTo>
                <a:lnTo>
                  <a:pt x="46" y="56"/>
                </a:lnTo>
                <a:lnTo>
                  <a:pt x="42" y="52"/>
                </a:lnTo>
                <a:lnTo>
                  <a:pt x="46" y="52"/>
                </a:lnTo>
                <a:lnTo>
                  <a:pt x="42" y="48"/>
                </a:lnTo>
                <a:lnTo>
                  <a:pt x="42" y="46"/>
                </a:lnTo>
                <a:lnTo>
                  <a:pt x="38" y="46"/>
                </a:lnTo>
                <a:lnTo>
                  <a:pt x="42" y="46"/>
                </a:lnTo>
                <a:lnTo>
                  <a:pt x="46" y="46"/>
                </a:lnTo>
                <a:lnTo>
                  <a:pt x="50" y="42"/>
                </a:lnTo>
                <a:lnTo>
                  <a:pt x="46" y="42"/>
                </a:lnTo>
                <a:lnTo>
                  <a:pt x="46" y="38"/>
                </a:lnTo>
                <a:lnTo>
                  <a:pt x="46" y="42"/>
                </a:lnTo>
                <a:lnTo>
                  <a:pt x="50" y="42"/>
                </a:lnTo>
                <a:lnTo>
                  <a:pt x="54" y="42"/>
                </a:lnTo>
                <a:lnTo>
                  <a:pt x="50" y="42"/>
                </a:lnTo>
                <a:lnTo>
                  <a:pt x="50" y="46"/>
                </a:lnTo>
                <a:lnTo>
                  <a:pt x="54" y="46"/>
                </a:lnTo>
                <a:lnTo>
                  <a:pt x="54" y="42"/>
                </a:lnTo>
                <a:lnTo>
                  <a:pt x="56" y="42"/>
                </a:lnTo>
                <a:lnTo>
                  <a:pt x="56" y="46"/>
                </a:lnTo>
                <a:lnTo>
                  <a:pt x="54" y="46"/>
                </a:lnTo>
                <a:lnTo>
                  <a:pt x="56" y="46"/>
                </a:lnTo>
                <a:lnTo>
                  <a:pt x="56" y="42"/>
                </a:lnTo>
                <a:lnTo>
                  <a:pt x="54" y="42"/>
                </a:lnTo>
                <a:lnTo>
                  <a:pt x="54" y="38"/>
                </a:lnTo>
                <a:lnTo>
                  <a:pt x="56" y="38"/>
                </a:lnTo>
                <a:lnTo>
                  <a:pt x="60" y="38"/>
                </a:lnTo>
                <a:lnTo>
                  <a:pt x="64" y="38"/>
                </a:lnTo>
                <a:lnTo>
                  <a:pt x="64" y="42"/>
                </a:lnTo>
                <a:lnTo>
                  <a:pt x="64" y="46"/>
                </a:lnTo>
                <a:lnTo>
                  <a:pt x="64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34" y="42"/>
                </a:moveTo>
                <a:lnTo>
                  <a:pt x="34" y="46"/>
                </a:lnTo>
                <a:lnTo>
                  <a:pt x="34" y="42"/>
                </a:lnTo>
                <a:lnTo>
                  <a:pt x="34" y="38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26" y="48"/>
                </a:moveTo>
                <a:lnTo>
                  <a:pt x="30" y="48"/>
                </a:lnTo>
                <a:lnTo>
                  <a:pt x="34" y="48"/>
                </a:lnTo>
                <a:lnTo>
                  <a:pt x="34" y="52"/>
                </a:lnTo>
                <a:lnTo>
                  <a:pt x="34" y="48"/>
                </a:lnTo>
                <a:lnTo>
                  <a:pt x="38" y="48"/>
                </a:lnTo>
                <a:lnTo>
                  <a:pt x="38" y="52"/>
                </a:lnTo>
                <a:lnTo>
                  <a:pt x="38" y="56"/>
                </a:lnTo>
                <a:lnTo>
                  <a:pt x="38" y="60"/>
                </a:lnTo>
                <a:lnTo>
                  <a:pt x="34" y="60"/>
                </a:lnTo>
                <a:lnTo>
                  <a:pt x="30" y="60"/>
                </a:lnTo>
                <a:lnTo>
                  <a:pt x="26" y="60"/>
                </a:lnTo>
                <a:lnTo>
                  <a:pt x="30" y="56"/>
                </a:lnTo>
                <a:lnTo>
                  <a:pt x="26" y="56"/>
                </a:lnTo>
                <a:lnTo>
                  <a:pt x="26" y="52"/>
                </a:lnTo>
                <a:lnTo>
                  <a:pt x="24" y="52"/>
                </a:lnTo>
                <a:lnTo>
                  <a:pt x="24" y="48"/>
                </a:lnTo>
                <a:lnTo>
                  <a:pt x="26" y="48"/>
                </a:lnTo>
                <a:lnTo>
                  <a:pt x="26" y="48"/>
                </a:lnTo>
                <a:lnTo>
                  <a:pt x="26" y="48"/>
                </a:lnTo>
                <a:close/>
                <a:moveTo>
                  <a:pt x="98" y="60"/>
                </a:moveTo>
                <a:lnTo>
                  <a:pt x="94" y="60"/>
                </a:lnTo>
                <a:lnTo>
                  <a:pt x="94" y="56"/>
                </a:lnTo>
                <a:lnTo>
                  <a:pt x="94" y="52"/>
                </a:lnTo>
                <a:lnTo>
                  <a:pt x="94" y="56"/>
                </a:lnTo>
                <a:lnTo>
                  <a:pt x="98" y="56"/>
                </a:lnTo>
                <a:lnTo>
                  <a:pt x="98" y="60"/>
                </a:lnTo>
                <a:lnTo>
                  <a:pt x="98" y="60"/>
                </a:lnTo>
                <a:lnTo>
                  <a:pt x="98" y="60"/>
                </a:lnTo>
                <a:close/>
                <a:moveTo>
                  <a:pt x="38" y="68"/>
                </a:moveTo>
                <a:lnTo>
                  <a:pt x="34" y="64"/>
                </a:lnTo>
                <a:lnTo>
                  <a:pt x="38" y="64"/>
                </a:lnTo>
                <a:lnTo>
                  <a:pt x="38" y="60"/>
                </a:lnTo>
                <a:lnTo>
                  <a:pt x="38" y="56"/>
                </a:lnTo>
                <a:lnTo>
                  <a:pt x="42" y="56"/>
                </a:lnTo>
                <a:lnTo>
                  <a:pt x="42" y="60"/>
                </a:lnTo>
                <a:lnTo>
                  <a:pt x="38" y="60"/>
                </a:lnTo>
                <a:lnTo>
                  <a:pt x="38" y="64"/>
                </a:lnTo>
                <a:lnTo>
                  <a:pt x="38" y="68"/>
                </a:lnTo>
                <a:lnTo>
                  <a:pt x="38" y="68"/>
                </a:lnTo>
                <a:lnTo>
                  <a:pt x="38" y="68"/>
                </a:lnTo>
                <a:close/>
                <a:moveTo>
                  <a:pt x="26" y="60"/>
                </a:moveTo>
                <a:lnTo>
                  <a:pt x="26" y="64"/>
                </a:lnTo>
                <a:lnTo>
                  <a:pt x="24" y="64"/>
                </a:lnTo>
                <a:lnTo>
                  <a:pt x="24" y="60"/>
                </a:lnTo>
                <a:lnTo>
                  <a:pt x="24" y="64"/>
                </a:lnTo>
                <a:lnTo>
                  <a:pt x="24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4" y="64"/>
                </a:moveTo>
                <a:lnTo>
                  <a:pt x="34" y="60"/>
                </a:lnTo>
                <a:lnTo>
                  <a:pt x="38" y="60"/>
                </a:lnTo>
                <a:lnTo>
                  <a:pt x="34" y="60"/>
                </a:lnTo>
                <a:lnTo>
                  <a:pt x="34" y="64"/>
                </a:lnTo>
                <a:lnTo>
                  <a:pt x="34" y="64"/>
                </a:lnTo>
                <a:lnTo>
                  <a:pt x="34" y="64"/>
                </a:lnTo>
                <a:close/>
                <a:moveTo>
                  <a:pt x="56" y="64"/>
                </a:moveTo>
                <a:lnTo>
                  <a:pt x="56" y="60"/>
                </a:lnTo>
                <a:lnTo>
                  <a:pt x="60" y="60"/>
                </a:lnTo>
                <a:lnTo>
                  <a:pt x="64" y="60"/>
                </a:lnTo>
                <a:lnTo>
                  <a:pt x="64" y="64"/>
                </a:lnTo>
                <a:lnTo>
                  <a:pt x="60" y="64"/>
                </a:lnTo>
                <a:lnTo>
                  <a:pt x="60" y="60"/>
                </a:lnTo>
                <a:lnTo>
                  <a:pt x="60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close/>
                <a:moveTo>
                  <a:pt x="30" y="64"/>
                </a:move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0" y="64"/>
                </a:lnTo>
                <a:lnTo>
                  <a:pt x="30" y="64"/>
                </a:lnTo>
                <a:lnTo>
                  <a:pt x="30" y="64"/>
                </a:lnTo>
                <a:close/>
                <a:moveTo>
                  <a:pt x="54" y="64"/>
                </a:moveTo>
                <a:lnTo>
                  <a:pt x="56" y="64"/>
                </a:lnTo>
                <a:lnTo>
                  <a:pt x="56" y="68"/>
                </a:lnTo>
                <a:lnTo>
                  <a:pt x="54" y="68"/>
                </a:lnTo>
                <a:lnTo>
                  <a:pt x="54" y="72"/>
                </a:lnTo>
                <a:lnTo>
                  <a:pt x="54" y="68"/>
                </a:lnTo>
                <a:lnTo>
                  <a:pt x="54" y="64"/>
                </a:lnTo>
                <a:lnTo>
                  <a:pt x="50" y="64"/>
                </a:lnTo>
                <a:lnTo>
                  <a:pt x="54" y="64"/>
                </a:lnTo>
                <a:lnTo>
                  <a:pt x="54" y="60"/>
                </a:lnTo>
                <a:lnTo>
                  <a:pt x="54" y="64"/>
                </a:lnTo>
                <a:lnTo>
                  <a:pt x="54" y="64"/>
                </a:lnTo>
                <a:lnTo>
                  <a:pt x="54" y="64"/>
                </a:lnTo>
                <a:close/>
                <a:moveTo>
                  <a:pt x="42" y="64"/>
                </a:moveTo>
                <a:lnTo>
                  <a:pt x="42" y="60"/>
                </a:lnTo>
                <a:lnTo>
                  <a:pt x="46" y="60"/>
                </a:lnTo>
                <a:lnTo>
                  <a:pt x="46" y="64"/>
                </a:lnTo>
                <a:lnTo>
                  <a:pt x="50" y="64"/>
                </a:lnTo>
                <a:lnTo>
                  <a:pt x="54" y="64"/>
                </a:lnTo>
                <a:lnTo>
                  <a:pt x="54" y="68"/>
                </a:lnTo>
                <a:lnTo>
                  <a:pt x="50" y="68"/>
                </a:lnTo>
                <a:lnTo>
                  <a:pt x="46" y="68"/>
                </a:lnTo>
                <a:lnTo>
                  <a:pt x="42" y="68"/>
                </a:lnTo>
                <a:lnTo>
                  <a:pt x="42" y="64"/>
                </a:lnTo>
                <a:lnTo>
                  <a:pt x="42" y="64"/>
                </a:lnTo>
                <a:lnTo>
                  <a:pt x="42" y="6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39" name="Freeform 97">
            <a:extLst>
              <a:ext uri="{FF2B5EF4-FFF2-40B4-BE49-F238E27FC236}">
                <a16:creationId xmlns:a16="http://schemas.microsoft.com/office/drawing/2014/main" id="{075A8993-AD2F-4B52-8FB4-D4593FE432C7}"/>
              </a:ext>
            </a:extLst>
          </p:cNvPr>
          <p:cNvSpPr>
            <a:spLocks noEditPoints="1"/>
          </p:cNvSpPr>
          <p:nvPr/>
        </p:nvSpPr>
        <p:spPr bwMode="auto">
          <a:xfrm>
            <a:off x="6448828" y="2741080"/>
            <a:ext cx="142875" cy="76200"/>
          </a:xfrm>
          <a:custGeom>
            <a:avLst/>
            <a:gdLst>
              <a:gd name="T0" fmla="*/ 90 w 90"/>
              <a:gd name="T1" fmla="*/ 12 h 48"/>
              <a:gd name="T2" fmla="*/ 88 w 90"/>
              <a:gd name="T3" fmla="*/ 12 h 48"/>
              <a:gd name="T4" fmla="*/ 84 w 90"/>
              <a:gd name="T5" fmla="*/ 18 h 48"/>
              <a:gd name="T6" fmla="*/ 80 w 90"/>
              <a:gd name="T7" fmla="*/ 22 h 48"/>
              <a:gd name="T8" fmla="*/ 84 w 90"/>
              <a:gd name="T9" fmla="*/ 30 h 48"/>
              <a:gd name="T10" fmla="*/ 84 w 90"/>
              <a:gd name="T11" fmla="*/ 36 h 48"/>
              <a:gd name="T12" fmla="*/ 88 w 90"/>
              <a:gd name="T13" fmla="*/ 40 h 48"/>
              <a:gd name="T14" fmla="*/ 84 w 90"/>
              <a:gd name="T15" fmla="*/ 44 h 48"/>
              <a:gd name="T16" fmla="*/ 76 w 90"/>
              <a:gd name="T17" fmla="*/ 48 h 48"/>
              <a:gd name="T18" fmla="*/ 68 w 90"/>
              <a:gd name="T19" fmla="*/ 48 h 48"/>
              <a:gd name="T20" fmla="*/ 60 w 90"/>
              <a:gd name="T21" fmla="*/ 44 h 48"/>
              <a:gd name="T22" fmla="*/ 54 w 90"/>
              <a:gd name="T23" fmla="*/ 36 h 48"/>
              <a:gd name="T24" fmla="*/ 50 w 90"/>
              <a:gd name="T25" fmla="*/ 36 h 48"/>
              <a:gd name="T26" fmla="*/ 46 w 90"/>
              <a:gd name="T27" fmla="*/ 36 h 48"/>
              <a:gd name="T28" fmla="*/ 34 w 90"/>
              <a:gd name="T29" fmla="*/ 40 h 48"/>
              <a:gd name="T30" fmla="*/ 38 w 90"/>
              <a:gd name="T31" fmla="*/ 36 h 48"/>
              <a:gd name="T32" fmla="*/ 38 w 90"/>
              <a:gd name="T33" fmla="*/ 34 h 48"/>
              <a:gd name="T34" fmla="*/ 34 w 90"/>
              <a:gd name="T35" fmla="*/ 30 h 48"/>
              <a:gd name="T36" fmla="*/ 30 w 90"/>
              <a:gd name="T37" fmla="*/ 34 h 48"/>
              <a:gd name="T38" fmla="*/ 28 w 90"/>
              <a:gd name="T39" fmla="*/ 30 h 48"/>
              <a:gd name="T40" fmla="*/ 28 w 90"/>
              <a:gd name="T41" fmla="*/ 22 h 48"/>
              <a:gd name="T42" fmla="*/ 24 w 90"/>
              <a:gd name="T43" fmla="*/ 18 h 48"/>
              <a:gd name="T44" fmla="*/ 28 w 90"/>
              <a:gd name="T45" fmla="*/ 14 h 48"/>
              <a:gd name="T46" fmla="*/ 24 w 90"/>
              <a:gd name="T47" fmla="*/ 14 h 48"/>
              <a:gd name="T48" fmla="*/ 28 w 90"/>
              <a:gd name="T49" fmla="*/ 12 h 48"/>
              <a:gd name="T50" fmla="*/ 30 w 90"/>
              <a:gd name="T51" fmla="*/ 12 h 48"/>
              <a:gd name="T52" fmla="*/ 34 w 90"/>
              <a:gd name="T53" fmla="*/ 8 h 48"/>
              <a:gd name="T54" fmla="*/ 38 w 90"/>
              <a:gd name="T55" fmla="*/ 8 h 48"/>
              <a:gd name="T56" fmla="*/ 46 w 90"/>
              <a:gd name="T57" fmla="*/ 4 h 48"/>
              <a:gd name="T58" fmla="*/ 50 w 90"/>
              <a:gd name="T59" fmla="*/ 8 h 48"/>
              <a:gd name="T60" fmla="*/ 58 w 90"/>
              <a:gd name="T61" fmla="*/ 4 h 48"/>
              <a:gd name="T62" fmla="*/ 60 w 90"/>
              <a:gd name="T63" fmla="*/ 4 h 48"/>
              <a:gd name="T64" fmla="*/ 68 w 90"/>
              <a:gd name="T65" fmla="*/ 4 h 48"/>
              <a:gd name="T66" fmla="*/ 72 w 90"/>
              <a:gd name="T67" fmla="*/ 8 h 48"/>
              <a:gd name="T68" fmla="*/ 76 w 90"/>
              <a:gd name="T69" fmla="*/ 8 h 48"/>
              <a:gd name="T70" fmla="*/ 88 w 90"/>
              <a:gd name="T71" fmla="*/ 8 h 48"/>
              <a:gd name="T72" fmla="*/ 88 w 90"/>
              <a:gd name="T73" fmla="*/ 8 h 48"/>
              <a:gd name="T74" fmla="*/ 8 w 90"/>
              <a:gd name="T75" fmla="*/ 22 h 48"/>
              <a:gd name="T76" fmla="*/ 8 w 90"/>
              <a:gd name="T77" fmla="*/ 18 h 48"/>
              <a:gd name="T78" fmla="*/ 4 w 90"/>
              <a:gd name="T79" fmla="*/ 18 h 48"/>
              <a:gd name="T80" fmla="*/ 8 w 90"/>
              <a:gd name="T81" fmla="*/ 18 h 48"/>
              <a:gd name="T82" fmla="*/ 12 w 90"/>
              <a:gd name="T83" fmla="*/ 18 h 48"/>
              <a:gd name="T84" fmla="*/ 16 w 90"/>
              <a:gd name="T85" fmla="*/ 18 h 48"/>
              <a:gd name="T86" fmla="*/ 16 w 90"/>
              <a:gd name="T87" fmla="*/ 22 h 48"/>
              <a:gd name="T88" fmla="*/ 12 w 90"/>
              <a:gd name="T89" fmla="*/ 22 h 48"/>
              <a:gd name="T90" fmla="*/ 12 w 90"/>
              <a:gd name="T91" fmla="*/ 22 h 48"/>
              <a:gd name="T92" fmla="*/ 12 w 90"/>
              <a:gd name="T93" fmla="*/ 22 h 48"/>
              <a:gd name="T94" fmla="*/ 24 w 90"/>
              <a:gd name="T95" fmla="*/ 14 h 48"/>
              <a:gd name="T96" fmla="*/ 20 w 90"/>
              <a:gd name="T97" fmla="*/ 18 h 48"/>
              <a:gd name="T98" fmla="*/ 20 w 90"/>
              <a:gd name="T99" fmla="*/ 14 h 48"/>
              <a:gd name="T100" fmla="*/ 20 w 90"/>
              <a:gd name="T101" fmla="*/ 14 h 48"/>
              <a:gd name="T102" fmla="*/ 24 w 90"/>
              <a:gd name="T103" fmla="*/ 26 h 48"/>
              <a:gd name="T104" fmla="*/ 20 w 90"/>
              <a:gd name="T105" fmla="*/ 26 h 48"/>
              <a:gd name="T106" fmla="*/ 20 w 90"/>
              <a:gd name="T107" fmla="*/ 22 h 48"/>
              <a:gd name="T108" fmla="*/ 4 w 90"/>
              <a:gd name="T109" fmla="*/ 36 h 48"/>
              <a:gd name="T110" fmla="*/ 0 w 90"/>
              <a:gd name="T111" fmla="*/ 34 h 48"/>
              <a:gd name="T112" fmla="*/ 0 w 90"/>
              <a:gd name="T113" fmla="*/ 30 h 48"/>
              <a:gd name="T114" fmla="*/ 8 w 90"/>
              <a:gd name="T115" fmla="*/ 26 h 48"/>
              <a:gd name="T116" fmla="*/ 20 w 90"/>
              <a:gd name="T117" fmla="*/ 26 h 48"/>
              <a:gd name="T118" fmla="*/ 20 w 90"/>
              <a:gd name="T119" fmla="*/ 30 h 48"/>
              <a:gd name="T120" fmla="*/ 8 w 90"/>
              <a:gd name="T121" fmla="*/ 34 h 48"/>
              <a:gd name="T122" fmla="*/ 4 w 90"/>
              <a:gd name="T123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" h="48">
                <a:moveTo>
                  <a:pt x="88" y="8"/>
                </a:moveTo>
                <a:lnTo>
                  <a:pt x="88" y="8"/>
                </a:lnTo>
                <a:lnTo>
                  <a:pt x="90" y="8"/>
                </a:lnTo>
                <a:lnTo>
                  <a:pt x="90" y="8"/>
                </a:lnTo>
                <a:lnTo>
                  <a:pt x="90" y="8"/>
                </a:lnTo>
                <a:lnTo>
                  <a:pt x="90" y="8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2"/>
                </a:lnTo>
                <a:lnTo>
                  <a:pt x="88" y="14"/>
                </a:lnTo>
                <a:lnTo>
                  <a:pt x="88" y="14"/>
                </a:lnTo>
                <a:lnTo>
                  <a:pt x="84" y="14"/>
                </a:lnTo>
                <a:lnTo>
                  <a:pt x="84" y="18"/>
                </a:lnTo>
                <a:lnTo>
                  <a:pt x="84" y="18"/>
                </a:lnTo>
                <a:lnTo>
                  <a:pt x="84" y="18"/>
                </a:lnTo>
                <a:lnTo>
                  <a:pt x="84" y="18"/>
                </a:lnTo>
                <a:lnTo>
                  <a:pt x="80" y="18"/>
                </a:lnTo>
                <a:lnTo>
                  <a:pt x="80" y="18"/>
                </a:lnTo>
                <a:lnTo>
                  <a:pt x="80" y="22"/>
                </a:lnTo>
                <a:lnTo>
                  <a:pt x="80" y="22"/>
                </a:lnTo>
                <a:lnTo>
                  <a:pt x="80" y="22"/>
                </a:lnTo>
                <a:lnTo>
                  <a:pt x="80" y="22"/>
                </a:lnTo>
                <a:lnTo>
                  <a:pt x="80" y="26"/>
                </a:lnTo>
                <a:lnTo>
                  <a:pt x="80" y="26"/>
                </a:lnTo>
                <a:lnTo>
                  <a:pt x="80" y="30"/>
                </a:lnTo>
                <a:lnTo>
                  <a:pt x="80" y="30"/>
                </a:lnTo>
                <a:lnTo>
                  <a:pt x="84" y="30"/>
                </a:lnTo>
                <a:lnTo>
                  <a:pt x="84" y="30"/>
                </a:lnTo>
                <a:lnTo>
                  <a:pt x="84" y="30"/>
                </a:lnTo>
                <a:lnTo>
                  <a:pt x="80" y="30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4" y="36"/>
                </a:lnTo>
                <a:lnTo>
                  <a:pt x="84" y="36"/>
                </a:lnTo>
                <a:lnTo>
                  <a:pt x="84" y="36"/>
                </a:lnTo>
                <a:lnTo>
                  <a:pt x="84" y="40"/>
                </a:lnTo>
                <a:lnTo>
                  <a:pt x="84" y="40"/>
                </a:lnTo>
                <a:lnTo>
                  <a:pt x="88" y="40"/>
                </a:lnTo>
                <a:lnTo>
                  <a:pt x="88" y="40"/>
                </a:lnTo>
                <a:lnTo>
                  <a:pt x="84" y="40"/>
                </a:lnTo>
                <a:lnTo>
                  <a:pt x="84" y="44"/>
                </a:lnTo>
                <a:lnTo>
                  <a:pt x="84" y="44"/>
                </a:lnTo>
                <a:lnTo>
                  <a:pt x="84" y="44"/>
                </a:lnTo>
                <a:lnTo>
                  <a:pt x="84" y="44"/>
                </a:lnTo>
                <a:lnTo>
                  <a:pt x="84" y="44"/>
                </a:lnTo>
                <a:lnTo>
                  <a:pt x="84" y="44"/>
                </a:lnTo>
                <a:lnTo>
                  <a:pt x="80" y="44"/>
                </a:lnTo>
                <a:lnTo>
                  <a:pt x="80" y="48"/>
                </a:lnTo>
                <a:lnTo>
                  <a:pt x="80" y="48"/>
                </a:lnTo>
                <a:lnTo>
                  <a:pt x="80" y="48"/>
                </a:lnTo>
                <a:lnTo>
                  <a:pt x="80" y="48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4" y="48"/>
                </a:lnTo>
                <a:lnTo>
                  <a:pt x="64" y="48"/>
                </a:lnTo>
                <a:lnTo>
                  <a:pt x="60" y="44"/>
                </a:lnTo>
                <a:lnTo>
                  <a:pt x="60" y="44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4" y="40"/>
                </a:lnTo>
                <a:lnTo>
                  <a:pt x="54" y="40"/>
                </a:lnTo>
                <a:lnTo>
                  <a:pt x="54" y="36"/>
                </a:lnTo>
                <a:lnTo>
                  <a:pt x="50" y="36"/>
                </a:lnTo>
                <a:lnTo>
                  <a:pt x="50" y="36"/>
                </a:lnTo>
                <a:lnTo>
                  <a:pt x="50" y="36"/>
                </a:lnTo>
                <a:lnTo>
                  <a:pt x="50" y="36"/>
                </a:lnTo>
                <a:lnTo>
                  <a:pt x="50" y="40"/>
                </a:lnTo>
                <a:lnTo>
                  <a:pt x="50" y="40"/>
                </a:lnTo>
                <a:lnTo>
                  <a:pt x="50" y="36"/>
                </a:lnTo>
                <a:lnTo>
                  <a:pt x="50" y="36"/>
                </a:lnTo>
                <a:lnTo>
                  <a:pt x="50" y="36"/>
                </a:lnTo>
                <a:lnTo>
                  <a:pt x="50" y="36"/>
                </a:lnTo>
                <a:lnTo>
                  <a:pt x="46" y="36"/>
                </a:lnTo>
                <a:lnTo>
                  <a:pt x="46" y="36"/>
                </a:lnTo>
                <a:lnTo>
                  <a:pt x="46" y="36"/>
                </a:lnTo>
                <a:lnTo>
                  <a:pt x="46" y="36"/>
                </a:lnTo>
                <a:lnTo>
                  <a:pt x="46" y="36"/>
                </a:lnTo>
                <a:lnTo>
                  <a:pt x="42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8" y="40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34"/>
                </a:lnTo>
                <a:lnTo>
                  <a:pt x="34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28" y="30"/>
                </a:lnTo>
                <a:lnTo>
                  <a:pt x="28" y="30"/>
                </a:lnTo>
                <a:lnTo>
                  <a:pt x="28" y="30"/>
                </a:lnTo>
                <a:lnTo>
                  <a:pt x="28" y="30"/>
                </a:lnTo>
                <a:lnTo>
                  <a:pt x="28" y="26"/>
                </a:lnTo>
                <a:lnTo>
                  <a:pt x="24" y="26"/>
                </a:lnTo>
                <a:lnTo>
                  <a:pt x="24" y="26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8" y="22"/>
                </a:lnTo>
                <a:lnTo>
                  <a:pt x="28" y="22"/>
                </a:lnTo>
                <a:lnTo>
                  <a:pt x="30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4" y="22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8" y="18"/>
                </a:lnTo>
                <a:lnTo>
                  <a:pt x="28" y="14"/>
                </a:lnTo>
                <a:lnTo>
                  <a:pt x="28" y="14"/>
                </a:lnTo>
                <a:lnTo>
                  <a:pt x="24" y="14"/>
                </a:lnTo>
                <a:lnTo>
                  <a:pt x="28" y="14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4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8"/>
                </a:lnTo>
                <a:lnTo>
                  <a:pt x="50" y="8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8" y="4"/>
                </a:lnTo>
                <a:lnTo>
                  <a:pt x="58" y="4"/>
                </a:lnTo>
                <a:lnTo>
                  <a:pt x="54" y="4"/>
                </a:lnTo>
                <a:lnTo>
                  <a:pt x="54" y="0"/>
                </a:lnTo>
                <a:lnTo>
                  <a:pt x="58" y="0"/>
                </a:lnTo>
                <a:lnTo>
                  <a:pt x="58" y="4"/>
                </a:lnTo>
                <a:lnTo>
                  <a:pt x="58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2" y="4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4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close/>
                <a:moveTo>
                  <a:pt x="12" y="22"/>
                </a:move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8"/>
                </a:lnTo>
                <a:lnTo>
                  <a:pt x="12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close/>
                <a:moveTo>
                  <a:pt x="20" y="14"/>
                </a:move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close/>
                <a:moveTo>
                  <a:pt x="20" y="22"/>
                </a:moveTo>
                <a:lnTo>
                  <a:pt x="20" y="26"/>
                </a:lnTo>
                <a:lnTo>
                  <a:pt x="20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close/>
                <a:moveTo>
                  <a:pt x="4" y="40"/>
                </a:moveTo>
                <a:lnTo>
                  <a:pt x="4" y="40"/>
                </a:lnTo>
                <a:lnTo>
                  <a:pt x="0" y="40"/>
                </a:lnTo>
                <a:lnTo>
                  <a:pt x="0" y="40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4" y="30"/>
                </a:lnTo>
                <a:lnTo>
                  <a:pt x="4" y="26"/>
                </a:lnTo>
                <a:lnTo>
                  <a:pt x="8" y="26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20" y="26"/>
                </a:lnTo>
                <a:lnTo>
                  <a:pt x="20" y="30"/>
                </a:lnTo>
                <a:lnTo>
                  <a:pt x="20" y="30"/>
                </a:lnTo>
                <a:lnTo>
                  <a:pt x="24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6"/>
                </a:lnTo>
                <a:lnTo>
                  <a:pt x="4" y="36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0" name="Freeform 98">
            <a:extLst>
              <a:ext uri="{FF2B5EF4-FFF2-40B4-BE49-F238E27FC236}">
                <a16:creationId xmlns:a16="http://schemas.microsoft.com/office/drawing/2014/main" id="{05C07AF1-6CAD-430D-A91E-4FB0A86034CD}"/>
              </a:ext>
            </a:extLst>
          </p:cNvPr>
          <p:cNvSpPr>
            <a:spLocks noEditPoints="1"/>
          </p:cNvSpPr>
          <p:nvPr/>
        </p:nvSpPr>
        <p:spPr bwMode="auto">
          <a:xfrm>
            <a:off x="5794778" y="2645830"/>
            <a:ext cx="22225" cy="34925"/>
          </a:xfrm>
          <a:custGeom>
            <a:avLst/>
            <a:gdLst>
              <a:gd name="T0" fmla="*/ 10 w 14"/>
              <a:gd name="T1" fmla="*/ 12 h 22"/>
              <a:gd name="T2" fmla="*/ 6 w 14"/>
              <a:gd name="T3" fmla="*/ 12 h 22"/>
              <a:gd name="T4" fmla="*/ 6 w 14"/>
              <a:gd name="T5" fmla="*/ 12 h 22"/>
              <a:gd name="T6" fmla="*/ 10 w 14"/>
              <a:gd name="T7" fmla="*/ 12 h 22"/>
              <a:gd name="T8" fmla="*/ 10 w 14"/>
              <a:gd name="T9" fmla="*/ 12 h 22"/>
              <a:gd name="T10" fmla="*/ 10 w 14"/>
              <a:gd name="T11" fmla="*/ 14 h 22"/>
              <a:gd name="T12" fmla="*/ 10 w 14"/>
              <a:gd name="T13" fmla="*/ 14 h 22"/>
              <a:gd name="T14" fmla="*/ 10 w 14"/>
              <a:gd name="T15" fmla="*/ 4 h 22"/>
              <a:gd name="T16" fmla="*/ 10 w 14"/>
              <a:gd name="T17" fmla="*/ 4 h 22"/>
              <a:gd name="T18" fmla="*/ 10 w 14"/>
              <a:gd name="T19" fmla="*/ 4 h 22"/>
              <a:gd name="T20" fmla="*/ 10 w 14"/>
              <a:gd name="T21" fmla="*/ 4 h 22"/>
              <a:gd name="T22" fmla="*/ 10 w 14"/>
              <a:gd name="T23" fmla="*/ 0 h 22"/>
              <a:gd name="T24" fmla="*/ 10 w 14"/>
              <a:gd name="T25" fmla="*/ 0 h 22"/>
              <a:gd name="T26" fmla="*/ 10 w 14"/>
              <a:gd name="T27" fmla="*/ 0 h 22"/>
              <a:gd name="T28" fmla="*/ 14 w 14"/>
              <a:gd name="T29" fmla="*/ 0 h 22"/>
              <a:gd name="T30" fmla="*/ 14 w 14"/>
              <a:gd name="T31" fmla="*/ 4 h 22"/>
              <a:gd name="T32" fmla="*/ 10 w 14"/>
              <a:gd name="T33" fmla="*/ 4 h 22"/>
              <a:gd name="T34" fmla="*/ 10 w 14"/>
              <a:gd name="T35" fmla="*/ 8 h 22"/>
              <a:gd name="T36" fmla="*/ 6 w 14"/>
              <a:gd name="T37" fmla="*/ 8 h 22"/>
              <a:gd name="T38" fmla="*/ 6 w 14"/>
              <a:gd name="T39" fmla="*/ 4 h 22"/>
              <a:gd name="T40" fmla="*/ 2 w 14"/>
              <a:gd name="T41" fmla="*/ 4 h 22"/>
              <a:gd name="T42" fmla="*/ 2 w 14"/>
              <a:gd name="T43" fmla="*/ 0 h 22"/>
              <a:gd name="T44" fmla="*/ 6 w 14"/>
              <a:gd name="T45" fmla="*/ 0 h 22"/>
              <a:gd name="T46" fmla="*/ 6 w 14"/>
              <a:gd name="T47" fmla="*/ 0 h 22"/>
              <a:gd name="T48" fmla="*/ 10 w 14"/>
              <a:gd name="T49" fmla="*/ 4 h 22"/>
              <a:gd name="T50" fmla="*/ 10 w 14"/>
              <a:gd name="T51" fmla="*/ 4 h 22"/>
              <a:gd name="T52" fmla="*/ 10 w 14"/>
              <a:gd name="T53" fmla="*/ 8 h 22"/>
              <a:gd name="T54" fmla="*/ 10 w 14"/>
              <a:gd name="T55" fmla="*/ 12 h 22"/>
              <a:gd name="T56" fmla="*/ 6 w 14"/>
              <a:gd name="T57" fmla="*/ 8 h 22"/>
              <a:gd name="T58" fmla="*/ 6 w 14"/>
              <a:gd name="T59" fmla="*/ 8 h 22"/>
              <a:gd name="T60" fmla="*/ 2 w 14"/>
              <a:gd name="T61" fmla="*/ 4 h 22"/>
              <a:gd name="T62" fmla="*/ 2 w 14"/>
              <a:gd name="T63" fmla="*/ 4 h 22"/>
              <a:gd name="T64" fmla="*/ 2 w 14"/>
              <a:gd name="T65" fmla="*/ 0 h 22"/>
              <a:gd name="T66" fmla="*/ 2 w 14"/>
              <a:gd name="T67" fmla="*/ 0 h 22"/>
              <a:gd name="T68" fmla="*/ 2 w 14"/>
              <a:gd name="T69" fmla="*/ 0 h 22"/>
              <a:gd name="T70" fmla="*/ 2 w 14"/>
              <a:gd name="T71" fmla="*/ 4 h 22"/>
              <a:gd name="T72" fmla="*/ 2 w 14"/>
              <a:gd name="T73" fmla="*/ 4 h 22"/>
              <a:gd name="T74" fmla="*/ 6 w 14"/>
              <a:gd name="T75" fmla="*/ 4 h 22"/>
              <a:gd name="T76" fmla="*/ 6 w 14"/>
              <a:gd name="T77" fmla="*/ 4 h 22"/>
              <a:gd name="T78" fmla="*/ 6 w 14"/>
              <a:gd name="T79" fmla="*/ 8 h 22"/>
              <a:gd name="T80" fmla="*/ 10 w 14"/>
              <a:gd name="T81" fmla="*/ 8 h 22"/>
              <a:gd name="T82" fmla="*/ 10 w 14"/>
              <a:gd name="T83" fmla="*/ 12 h 22"/>
              <a:gd name="T84" fmla="*/ 2 w 14"/>
              <a:gd name="T85" fmla="*/ 8 h 22"/>
              <a:gd name="T86" fmla="*/ 2 w 14"/>
              <a:gd name="T87" fmla="*/ 8 h 22"/>
              <a:gd name="T88" fmla="*/ 2 w 14"/>
              <a:gd name="T89" fmla="*/ 8 h 22"/>
              <a:gd name="T90" fmla="*/ 0 w 14"/>
              <a:gd name="T91" fmla="*/ 8 h 22"/>
              <a:gd name="T92" fmla="*/ 0 w 14"/>
              <a:gd name="T93" fmla="*/ 4 h 22"/>
              <a:gd name="T94" fmla="*/ 2 w 14"/>
              <a:gd name="T95" fmla="*/ 4 h 22"/>
              <a:gd name="T96" fmla="*/ 2 w 14"/>
              <a:gd name="T97" fmla="*/ 4 h 22"/>
              <a:gd name="T98" fmla="*/ 2 w 14"/>
              <a:gd name="T99" fmla="*/ 8 h 22"/>
              <a:gd name="T100" fmla="*/ 2 w 14"/>
              <a:gd name="T101" fmla="*/ 8 h 22"/>
              <a:gd name="T102" fmla="*/ 2 w 14"/>
              <a:gd name="T103" fmla="*/ 8 h 22"/>
              <a:gd name="T104" fmla="*/ 2 w 14"/>
              <a:gd name="T105" fmla="*/ 8 h 22"/>
              <a:gd name="T106" fmla="*/ 10 w 14"/>
              <a:gd name="T107" fmla="*/ 22 h 22"/>
              <a:gd name="T108" fmla="*/ 6 w 14"/>
              <a:gd name="T109" fmla="*/ 18 h 22"/>
              <a:gd name="T110" fmla="*/ 6 w 14"/>
              <a:gd name="T111" fmla="*/ 14 h 22"/>
              <a:gd name="T112" fmla="*/ 6 w 14"/>
              <a:gd name="T113" fmla="*/ 14 h 22"/>
              <a:gd name="T114" fmla="*/ 6 w 14"/>
              <a:gd name="T115" fmla="*/ 14 h 22"/>
              <a:gd name="T116" fmla="*/ 10 w 14"/>
              <a:gd name="T117" fmla="*/ 18 h 22"/>
              <a:gd name="T118" fmla="*/ 10 w 14"/>
              <a:gd name="T119" fmla="*/ 22 h 22"/>
              <a:gd name="T120" fmla="*/ 10 w 14"/>
              <a:gd name="T121" fmla="*/ 22 h 22"/>
              <a:gd name="T122" fmla="*/ 10 w 14"/>
              <a:gd name="T12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" h="22">
                <a:moveTo>
                  <a:pt x="10" y="14"/>
                </a:moveTo>
                <a:lnTo>
                  <a:pt x="10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close/>
                <a:moveTo>
                  <a:pt x="10" y="4"/>
                </a:move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4"/>
                </a:lnTo>
                <a:lnTo>
                  <a:pt x="14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10" y="8"/>
                </a:move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close/>
                <a:moveTo>
                  <a:pt x="10" y="12"/>
                </a:moveTo>
                <a:lnTo>
                  <a:pt x="6" y="12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8"/>
                </a:lnTo>
                <a:lnTo>
                  <a:pt x="6" y="8"/>
                </a:lnTo>
                <a:lnTo>
                  <a:pt x="10" y="8"/>
                </a:lnTo>
                <a:lnTo>
                  <a:pt x="10" y="8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close/>
                <a:moveTo>
                  <a:pt x="10" y="22"/>
                </a:moveTo>
                <a:lnTo>
                  <a:pt x="10" y="22"/>
                </a:lnTo>
                <a:lnTo>
                  <a:pt x="10" y="22"/>
                </a:lnTo>
                <a:lnTo>
                  <a:pt x="6" y="18"/>
                </a:lnTo>
                <a:lnTo>
                  <a:pt x="6" y="18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8"/>
                </a:lnTo>
                <a:lnTo>
                  <a:pt x="10" y="18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1" name="Freeform 99">
            <a:extLst>
              <a:ext uri="{FF2B5EF4-FFF2-40B4-BE49-F238E27FC236}">
                <a16:creationId xmlns:a16="http://schemas.microsoft.com/office/drawing/2014/main" id="{4B190C48-D8E2-40F1-BD0A-E708A8FC4BFC}"/>
              </a:ext>
            </a:extLst>
          </p:cNvPr>
          <p:cNvSpPr>
            <a:spLocks noEditPoints="1"/>
          </p:cNvSpPr>
          <p:nvPr/>
        </p:nvSpPr>
        <p:spPr bwMode="auto">
          <a:xfrm>
            <a:off x="6398028" y="2344205"/>
            <a:ext cx="273050" cy="396875"/>
          </a:xfrm>
          <a:custGeom>
            <a:avLst/>
            <a:gdLst>
              <a:gd name="T0" fmla="*/ 44 w 172"/>
              <a:gd name="T1" fmla="*/ 238 h 250"/>
              <a:gd name="T2" fmla="*/ 30 w 172"/>
              <a:gd name="T3" fmla="*/ 232 h 250"/>
              <a:gd name="T4" fmla="*/ 30 w 172"/>
              <a:gd name="T5" fmla="*/ 212 h 250"/>
              <a:gd name="T6" fmla="*/ 26 w 172"/>
              <a:gd name="T7" fmla="*/ 202 h 250"/>
              <a:gd name="T8" fmla="*/ 22 w 172"/>
              <a:gd name="T9" fmla="*/ 180 h 250"/>
              <a:gd name="T10" fmla="*/ 30 w 172"/>
              <a:gd name="T11" fmla="*/ 172 h 250"/>
              <a:gd name="T12" fmla="*/ 40 w 172"/>
              <a:gd name="T13" fmla="*/ 164 h 250"/>
              <a:gd name="T14" fmla="*/ 56 w 172"/>
              <a:gd name="T15" fmla="*/ 154 h 250"/>
              <a:gd name="T16" fmla="*/ 66 w 172"/>
              <a:gd name="T17" fmla="*/ 138 h 250"/>
              <a:gd name="T18" fmla="*/ 86 w 172"/>
              <a:gd name="T19" fmla="*/ 128 h 250"/>
              <a:gd name="T20" fmla="*/ 78 w 172"/>
              <a:gd name="T21" fmla="*/ 116 h 250"/>
              <a:gd name="T22" fmla="*/ 66 w 172"/>
              <a:gd name="T23" fmla="*/ 108 h 250"/>
              <a:gd name="T24" fmla="*/ 64 w 172"/>
              <a:gd name="T25" fmla="*/ 86 h 250"/>
              <a:gd name="T26" fmla="*/ 56 w 172"/>
              <a:gd name="T27" fmla="*/ 64 h 250"/>
              <a:gd name="T28" fmla="*/ 40 w 172"/>
              <a:gd name="T29" fmla="*/ 42 h 250"/>
              <a:gd name="T30" fmla="*/ 22 w 172"/>
              <a:gd name="T31" fmla="*/ 34 h 250"/>
              <a:gd name="T32" fmla="*/ 22 w 172"/>
              <a:gd name="T33" fmla="*/ 22 h 250"/>
              <a:gd name="T34" fmla="*/ 40 w 172"/>
              <a:gd name="T35" fmla="*/ 38 h 250"/>
              <a:gd name="T36" fmla="*/ 64 w 172"/>
              <a:gd name="T37" fmla="*/ 34 h 250"/>
              <a:gd name="T38" fmla="*/ 78 w 172"/>
              <a:gd name="T39" fmla="*/ 34 h 250"/>
              <a:gd name="T40" fmla="*/ 90 w 172"/>
              <a:gd name="T41" fmla="*/ 26 h 250"/>
              <a:gd name="T42" fmla="*/ 94 w 172"/>
              <a:gd name="T43" fmla="*/ 12 h 250"/>
              <a:gd name="T44" fmla="*/ 112 w 172"/>
              <a:gd name="T45" fmla="*/ 4 h 250"/>
              <a:gd name="T46" fmla="*/ 130 w 172"/>
              <a:gd name="T47" fmla="*/ 12 h 250"/>
              <a:gd name="T48" fmla="*/ 130 w 172"/>
              <a:gd name="T49" fmla="*/ 22 h 250"/>
              <a:gd name="T50" fmla="*/ 130 w 172"/>
              <a:gd name="T51" fmla="*/ 34 h 250"/>
              <a:gd name="T52" fmla="*/ 142 w 172"/>
              <a:gd name="T53" fmla="*/ 56 h 250"/>
              <a:gd name="T54" fmla="*/ 138 w 172"/>
              <a:gd name="T55" fmla="*/ 78 h 250"/>
              <a:gd name="T56" fmla="*/ 144 w 172"/>
              <a:gd name="T57" fmla="*/ 98 h 250"/>
              <a:gd name="T58" fmla="*/ 144 w 172"/>
              <a:gd name="T59" fmla="*/ 116 h 250"/>
              <a:gd name="T60" fmla="*/ 142 w 172"/>
              <a:gd name="T61" fmla="*/ 132 h 250"/>
              <a:gd name="T62" fmla="*/ 152 w 172"/>
              <a:gd name="T63" fmla="*/ 142 h 250"/>
              <a:gd name="T64" fmla="*/ 148 w 172"/>
              <a:gd name="T65" fmla="*/ 158 h 250"/>
              <a:gd name="T66" fmla="*/ 172 w 172"/>
              <a:gd name="T67" fmla="*/ 176 h 250"/>
              <a:gd name="T68" fmla="*/ 160 w 172"/>
              <a:gd name="T69" fmla="*/ 194 h 250"/>
              <a:gd name="T70" fmla="*/ 142 w 172"/>
              <a:gd name="T71" fmla="*/ 212 h 250"/>
              <a:gd name="T72" fmla="*/ 122 w 172"/>
              <a:gd name="T73" fmla="*/ 224 h 250"/>
              <a:gd name="T74" fmla="*/ 108 w 172"/>
              <a:gd name="T75" fmla="*/ 232 h 250"/>
              <a:gd name="T76" fmla="*/ 100 w 172"/>
              <a:gd name="T77" fmla="*/ 228 h 250"/>
              <a:gd name="T78" fmla="*/ 90 w 172"/>
              <a:gd name="T79" fmla="*/ 236 h 250"/>
              <a:gd name="T80" fmla="*/ 82 w 172"/>
              <a:gd name="T81" fmla="*/ 238 h 250"/>
              <a:gd name="T82" fmla="*/ 66 w 172"/>
              <a:gd name="T83" fmla="*/ 242 h 250"/>
              <a:gd name="T84" fmla="*/ 48 w 172"/>
              <a:gd name="T85" fmla="*/ 250 h 250"/>
              <a:gd name="T86" fmla="*/ 48 w 172"/>
              <a:gd name="T87" fmla="*/ 242 h 250"/>
              <a:gd name="T88" fmla="*/ 78 w 172"/>
              <a:gd name="T89" fmla="*/ 128 h 250"/>
              <a:gd name="T90" fmla="*/ 48 w 172"/>
              <a:gd name="T91" fmla="*/ 158 h 250"/>
              <a:gd name="T92" fmla="*/ 26 w 172"/>
              <a:gd name="T93" fmla="*/ 172 h 250"/>
              <a:gd name="T94" fmla="*/ 2 w 172"/>
              <a:gd name="T95" fmla="*/ 236 h 250"/>
              <a:gd name="T96" fmla="*/ 6 w 172"/>
              <a:gd name="T97" fmla="*/ 242 h 250"/>
              <a:gd name="T98" fmla="*/ 0 w 172"/>
              <a:gd name="T99" fmla="*/ 242 h 250"/>
              <a:gd name="T100" fmla="*/ 44 w 172"/>
              <a:gd name="T101" fmla="*/ 242 h 250"/>
              <a:gd name="T102" fmla="*/ 44 w 172"/>
              <a:gd name="T103" fmla="*/ 246 h 250"/>
              <a:gd name="T104" fmla="*/ 34 w 172"/>
              <a:gd name="T105" fmla="*/ 242 h 250"/>
              <a:gd name="T106" fmla="*/ 6 w 172"/>
              <a:gd name="T107" fmla="*/ 242 h 250"/>
              <a:gd name="T108" fmla="*/ 56 w 172"/>
              <a:gd name="T109" fmla="*/ 246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250">
                <a:moveTo>
                  <a:pt x="48" y="242"/>
                </a:moveTo>
                <a:lnTo>
                  <a:pt x="48" y="238"/>
                </a:lnTo>
                <a:lnTo>
                  <a:pt x="52" y="236"/>
                </a:lnTo>
                <a:lnTo>
                  <a:pt x="48" y="238"/>
                </a:lnTo>
                <a:lnTo>
                  <a:pt x="44" y="238"/>
                </a:lnTo>
                <a:lnTo>
                  <a:pt x="40" y="238"/>
                </a:lnTo>
                <a:lnTo>
                  <a:pt x="44" y="238"/>
                </a:lnTo>
                <a:lnTo>
                  <a:pt x="44" y="236"/>
                </a:lnTo>
                <a:lnTo>
                  <a:pt x="40" y="236"/>
                </a:lnTo>
                <a:lnTo>
                  <a:pt x="36" y="236"/>
                </a:lnTo>
                <a:lnTo>
                  <a:pt x="34" y="232"/>
                </a:lnTo>
                <a:lnTo>
                  <a:pt x="34" y="236"/>
                </a:lnTo>
                <a:lnTo>
                  <a:pt x="34" y="232"/>
                </a:lnTo>
                <a:lnTo>
                  <a:pt x="30" y="232"/>
                </a:lnTo>
                <a:lnTo>
                  <a:pt x="26" y="232"/>
                </a:lnTo>
                <a:lnTo>
                  <a:pt x="26" y="228"/>
                </a:lnTo>
                <a:lnTo>
                  <a:pt x="26" y="224"/>
                </a:lnTo>
                <a:lnTo>
                  <a:pt x="26" y="220"/>
                </a:lnTo>
                <a:lnTo>
                  <a:pt x="26" y="216"/>
                </a:lnTo>
                <a:lnTo>
                  <a:pt x="30" y="216"/>
                </a:lnTo>
                <a:lnTo>
                  <a:pt x="30" y="212"/>
                </a:lnTo>
                <a:lnTo>
                  <a:pt x="30" y="208"/>
                </a:lnTo>
                <a:lnTo>
                  <a:pt x="26" y="208"/>
                </a:lnTo>
                <a:lnTo>
                  <a:pt x="30" y="208"/>
                </a:lnTo>
                <a:lnTo>
                  <a:pt x="30" y="206"/>
                </a:lnTo>
                <a:lnTo>
                  <a:pt x="26" y="206"/>
                </a:lnTo>
                <a:lnTo>
                  <a:pt x="30" y="202"/>
                </a:lnTo>
                <a:lnTo>
                  <a:pt x="26" y="202"/>
                </a:lnTo>
                <a:lnTo>
                  <a:pt x="26" y="198"/>
                </a:lnTo>
                <a:lnTo>
                  <a:pt x="26" y="194"/>
                </a:lnTo>
                <a:lnTo>
                  <a:pt x="26" y="192"/>
                </a:lnTo>
                <a:lnTo>
                  <a:pt x="22" y="192"/>
                </a:lnTo>
                <a:lnTo>
                  <a:pt x="22" y="188"/>
                </a:lnTo>
                <a:lnTo>
                  <a:pt x="22" y="184"/>
                </a:lnTo>
                <a:lnTo>
                  <a:pt x="22" y="180"/>
                </a:lnTo>
                <a:lnTo>
                  <a:pt x="26" y="180"/>
                </a:lnTo>
                <a:lnTo>
                  <a:pt x="26" y="176"/>
                </a:lnTo>
                <a:lnTo>
                  <a:pt x="30" y="172"/>
                </a:lnTo>
                <a:lnTo>
                  <a:pt x="30" y="176"/>
                </a:lnTo>
                <a:lnTo>
                  <a:pt x="30" y="172"/>
                </a:lnTo>
                <a:lnTo>
                  <a:pt x="30" y="168"/>
                </a:lnTo>
                <a:lnTo>
                  <a:pt x="30" y="172"/>
                </a:lnTo>
                <a:lnTo>
                  <a:pt x="34" y="168"/>
                </a:lnTo>
                <a:lnTo>
                  <a:pt x="34" y="172"/>
                </a:lnTo>
                <a:lnTo>
                  <a:pt x="36" y="168"/>
                </a:lnTo>
                <a:lnTo>
                  <a:pt x="40" y="168"/>
                </a:lnTo>
                <a:lnTo>
                  <a:pt x="40" y="164"/>
                </a:lnTo>
                <a:lnTo>
                  <a:pt x="36" y="164"/>
                </a:lnTo>
                <a:lnTo>
                  <a:pt x="40" y="164"/>
                </a:lnTo>
                <a:lnTo>
                  <a:pt x="40" y="162"/>
                </a:lnTo>
                <a:lnTo>
                  <a:pt x="44" y="158"/>
                </a:lnTo>
                <a:lnTo>
                  <a:pt x="44" y="162"/>
                </a:lnTo>
                <a:lnTo>
                  <a:pt x="48" y="162"/>
                </a:lnTo>
                <a:lnTo>
                  <a:pt x="48" y="158"/>
                </a:lnTo>
                <a:lnTo>
                  <a:pt x="52" y="154"/>
                </a:lnTo>
                <a:lnTo>
                  <a:pt x="56" y="154"/>
                </a:lnTo>
                <a:lnTo>
                  <a:pt x="56" y="150"/>
                </a:lnTo>
                <a:lnTo>
                  <a:pt x="60" y="150"/>
                </a:lnTo>
                <a:lnTo>
                  <a:pt x="60" y="146"/>
                </a:lnTo>
                <a:lnTo>
                  <a:pt x="64" y="146"/>
                </a:lnTo>
                <a:lnTo>
                  <a:pt x="64" y="142"/>
                </a:lnTo>
                <a:lnTo>
                  <a:pt x="66" y="142"/>
                </a:lnTo>
                <a:lnTo>
                  <a:pt x="66" y="138"/>
                </a:lnTo>
                <a:lnTo>
                  <a:pt x="70" y="136"/>
                </a:lnTo>
                <a:lnTo>
                  <a:pt x="70" y="132"/>
                </a:lnTo>
                <a:lnTo>
                  <a:pt x="74" y="132"/>
                </a:lnTo>
                <a:lnTo>
                  <a:pt x="78" y="132"/>
                </a:lnTo>
                <a:lnTo>
                  <a:pt x="82" y="132"/>
                </a:lnTo>
                <a:lnTo>
                  <a:pt x="82" y="128"/>
                </a:lnTo>
                <a:lnTo>
                  <a:pt x="86" y="128"/>
                </a:lnTo>
                <a:lnTo>
                  <a:pt x="82" y="128"/>
                </a:lnTo>
                <a:lnTo>
                  <a:pt x="82" y="124"/>
                </a:lnTo>
                <a:lnTo>
                  <a:pt x="82" y="120"/>
                </a:lnTo>
                <a:lnTo>
                  <a:pt x="82" y="116"/>
                </a:lnTo>
                <a:lnTo>
                  <a:pt x="82" y="112"/>
                </a:lnTo>
                <a:lnTo>
                  <a:pt x="78" y="112"/>
                </a:lnTo>
                <a:lnTo>
                  <a:pt x="78" y="116"/>
                </a:lnTo>
                <a:lnTo>
                  <a:pt x="78" y="112"/>
                </a:lnTo>
                <a:lnTo>
                  <a:pt x="74" y="112"/>
                </a:lnTo>
                <a:lnTo>
                  <a:pt x="70" y="108"/>
                </a:lnTo>
                <a:lnTo>
                  <a:pt x="74" y="106"/>
                </a:lnTo>
                <a:lnTo>
                  <a:pt x="70" y="106"/>
                </a:lnTo>
                <a:lnTo>
                  <a:pt x="70" y="108"/>
                </a:lnTo>
                <a:lnTo>
                  <a:pt x="66" y="108"/>
                </a:lnTo>
                <a:lnTo>
                  <a:pt x="64" y="102"/>
                </a:lnTo>
                <a:lnTo>
                  <a:pt x="60" y="102"/>
                </a:lnTo>
                <a:lnTo>
                  <a:pt x="60" y="98"/>
                </a:lnTo>
                <a:lnTo>
                  <a:pt x="60" y="94"/>
                </a:lnTo>
                <a:lnTo>
                  <a:pt x="60" y="90"/>
                </a:lnTo>
                <a:lnTo>
                  <a:pt x="64" y="90"/>
                </a:lnTo>
                <a:lnTo>
                  <a:pt x="64" y="86"/>
                </a:lnTo>
                <a:lnTo>
                  <a:pt x="64" y="82"/>
                </a:lnTo>
                <a:lnTo>
                  <a:pt x="60" y="78"/>
                </a:lnTo>
                <a:lnTo>
                  <a:pt x="56" y="76"/>
                </a:lnTo>
                <a:lnTo>
                  <a:pt x="60" y="72"/>
                </a:lnTo>
                <a:lnTo>
                  <a:pt x="60" y="68"/>
                </a:lnTo>
                <a:lnTo>
                  <a:pt x="56" y="68"/>
                </a:lnTo>
                <a:lnTo>
                  <a:pt x="56" y="64"/>
                </a:lnTo>
                <a:lnTo>
                  <a:pt x="56" y="60"/>
                </a:lnTo>
                <a:lnTo>
                  <a:pt x="56" y="56"/>
                </a:lnTo>
                <a:lnTo>
                  <a:pt x="60" y="56"/>
                </a:lnTo>
                <a:lnTo>
                  <a:pt x="56" y="52"/>
                </a:lnTo>
                <a:lnTo>
                  <a:pt x="48" y="46"/>
                </a:lnTo>
                <a:lnTo>
                  <a:pt x="44" y="46"/>
                </a:lnTo>
                <a:lnTo>
                  <a:pt x="40" y="42"/>
                </a:lnTo>
                <a:lnTo>
                  <a:pt x="36" y="42"/>
                </a:lnTo>
                <a:lnTo>
                  <a:pt x="34" y="42"/>
                </a:lnTo>
                <a:lnTo>
                  <a:pt x="30" y="42"/>
                </a:lnTo>
                <a:lnTo>
                  <a:pt x="30" y="38"/>
                </a:lnTo>
                <a:lnTo>
                  <a:pt x="26" y="38"/>
                </a:lnTo>
                <a:lnTo>
                  <a:pt x="26" y="34"/>
                </a:lnTo>
                <a:lnTo>
                  <a:pt x="22" y="34"/>
                </a:lnTo>
                <a:lnTo>
                  <a:pt x="18" y="30"/>
                </a:lnTo>
                <a:lnTo>
                  <a:pt x="14" y="26"/>
                </a:lnTo>
                <a:lnTo>
                  <a:pt x="18" y="26"/>
                </a:lnTo>
                <a:lnTo>
                  <a:pt x="22" y="26"/>
                </a:lnTo>
                <a:lnTo>
                  <a:pt x="22" y="30"/>
                </a:lnTo>
                <a:lnTo>
                  <a:pt x="22" y="26"/>
                </a:lnTo>
                <a:lnTo>
                  <a:pt x="22" y="22"/>
                </a:lnTo>
                <a:lnTo>
                  <a:pt x="26" y="22"/>
                </a:lnTo>
                <a:lnTo>
                  <a:pt x="30" y="22"/>
                </a:lnTo>
                <a:lnTo>
                  <a:pt x="34" y="26"/>
                </a:lnTo>
                <a:lnTo>
                  <a:pt x="36" y="26"/>
                </a:lnTo>
                <a:lnTo>
                  <a:pt x="36" y="30"/>
                </a:lnTo>
                <a:lnTo>
                  <a:pt x="40" y="34"/>
                </a:lnTo>
                <a:lnTo>
                  <a:pt x="40" y="38"/>
                </a:lnTo>
                <a:lnTo>
                  <a:pt x="44" y="34"/>
                </a:lnTo>
                <a:lnTo>
                  <a:pt x="48" y="38"/>
                </a:lnTo>
                <a:lnTo>
                  <a:pt x="52" y="38"/>
                </a:lnTo>
                <a:lnTo>
                  <a:pt x="56" y="38"/>
                </a:lnTo>
                <a:lnTo>
                  <a:pt x="60" y="38"/>
                </a:lnTo>
                <a:lnTo>
                  <a:pt x="60" y="34"/>
                </a:lnTo>
                <a:lnTo>
                  <a:pt x="64" y="34"/>
                </a:lnTo>
                <a:lnTo>
                  <a:pt x="66" y="34"/>
                </a:lnTo>
                <a:lnTo>
                  <a:pt x="66" y="38"/>
                </a:lnTo>
                <a:lnTo>
                  <a:pt x="70" y="38"/>
                </a:lnTo>
                <a:lnTo>
                  <a:pt x="74" y="38"/>
                </a:lnTo>
                <a:lnTo>
                  <a:pt x="78" y="42"/>
                </a:lnTo>
                <a:lnTo>
                  <a:pt x="78" y="38"/>
                </a:lnTo>
                <a:lnTo>
                  <a:pt x="78" y="34"/>
                </a:lnTo>
                <a:lnTo>
                  <a:pt x="82" y="34"/>
                </a:lnTo>
                <a:lnTo>
                  <a:pt x="82" y="30"/>
                </a:lnTo>
                <a:lnTo>
                  <a:pt x="86" y="30"/>
                </a:lnTo>
                <a:lnTo>
                  <a:pt x="86" y="34"/>
                </a:lnTo>
                <a:lnTo>
                  <a:pt x="86" y="30"/>
                </a:lnTo>
                <a:lnTo>
                  <a:pt x="90" y="30"/>
                </a:lnTo>
                <a:lnTo>
                  <a:pt x="90" y="26"/>
                </a:lnTo>
                <a:lnTo>
                  <a:pt x="90" y="22"/>
                </a:lnTo>
                <a:lnTo>
                  <a:pt x="90" y="20"/>
                </a:lnTo>
                <a:lnTo>
                  <a:pt x="90" y="16"/>
                </a:lnTo>
                <a:lnTo>
                  <a:pt x="94" y="16"/>
                </a:lnTo>
                <a:lnTo>
                  <a:pt x="94" y="12"/>
                </a:lnTo>
                <a:lnTo>
                  <a:pt x="90" y="12"/>
                </a:lnTo>
                <a:lnTo>
                  <a:pt x="94" y="12"/>
                </a:lnTo>
                <a:lnTo>
                  <a:pt x="96" y="8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8"/>
                </a:lnTo>
                <a:lnTo>
                  <a:pt x="108" y="4"/>
                </a:lnTo>
                <a:lnTo>
                  <a:pt x="112" y="4"/>
                </a:lnTo>
                <a:lnTo>
                  <a:pt x="116" y="0"/>
                </a:lnTo>
                <a:lnTo>
                  <a:pt x="120" y="0"/>
                </a:lnTo>
                <a:lnTo>
                  <a:pt x="120" y="4"/>
                </a:lnTo>
                <a:lnTo>
                  <a:pt x="122" y="4"/>
                </a:lnTo>
                <a:lnTo>
                  <a:pt x="122" y="8"/>
                </a:lnTo>
                <a:lnTo>
                  <a:pt x="126" y="8"/>
                </a:lnTo>
                <a:lnTo>
                  <a:pt x="130" y="12"/>
                </a:lnTo>
                <a:lnTo>
                  <a:pt x="134" y="12"/>
                </a:lnTo>
                <a:lnTo>
                  <a:pt x="138" y="12"/>
                </a:lnTo>
                <a:lnTo>
                  <a:pt x="138" y="16"/>
                </a:lnTo>
                <a:lnTo>
                  <a:pt x="138" y="20"/>
                </a:lnTo>
                <a:lnTo>
                  <a:pt x="134" y="20"/>
                </a:lnTo>
                <a:lnTo>
                  <a:pt x="134" y="22"/>
                </a:lnTo>
                <a:lnTo>
                  <a:pt x="130" y="22"/>
                </a:lnTo>
                <a:lnTo>
                  <a:pt x="130" y="26"/>
                </a:lnTo>
                <a:lnTo>
                  <a:pt x="134" y="26"/>
                </a:lnTo>
                <a:lnTo>
                  <a:pt x="134" y="30"/>
                </a:lnTo>
                <a:lnTo>
                  <a:pt x="130" y="30"/>
                </a:lnTo>
                <a:lnTo>
                  <a:pt x="126" y="30"/>
                </a:lnTo>
                <a:lnTo>
                  <a:pt x="126" y="34"/>
                </a:lnTo>
                <a:lnTo>
                  <a:pt x="130" y="34"/>
                </a:lnTo>
                <a:lnTo>
                  <a:pt x="130" y="38"/>
                </a:lnTo>
                <a:lnTo>
                  <a:pt x="126" y="42"/>
                </a:lnTo>
                <a:lnTo>
                  <a:pt x="126" y="46"/>
                </a:lnTo>
                <a:lnTo>
                  <a:pt x="130" y="50"/>
                </a:lnTo>
                <a:lnTo>
                  <a:pt x="138" y="52"/>
                </a:lnTo>
                <a:lnTo>
                  <a:pt x="142" y="52"/>
                </a:lnTo>
                <a:lnTo>
                  <a:pt x="142" y="56"/>
                </a:lnTo>
                <a:lnTo>
                  <a:pt x="144" y="60"/>
                </a:lnTo>
                <a:lnTo>
                  <a:pt x="148" y="60"/>
                </a:lnTo>
                <a:lnTo>
                  <a:pt x="148" y="64"/>
                </a:lnTo>
                <a:lnTo>
                  <a:pt x="148" y="68"/>
                </a:lnTo>
                <a:lnTo>
                  <a:pt x="144" y="68"/>
                </a:lnTo>
                <a:lnTo>
                  <a:pt x="142" y="72"/>
                </a:lnTo>
                <a:lnTo>
                  <a:pt x="138" y="78"/>
                </a:lnTo>
                <a:lnTo>
                  <a:pt x="134" y="78"/>
                </a:lnTo>
                <a:lnTo>
                  <a:pt x="134" y="82"/>
                </a:lnTo>
                <a:lnTo>
                  <a:pt x="138" y="82"/>
                </a:lnTo>
                <a:lnTo>
                  <a:pt x="138" y="86"/>
                </a:lnTo>
                <a:lnTo>
                  <a:pt x="142" y="90"/>
                </a:lnTo>
                <a:lnTo>
                  <a:pt x="142" y="94"/>
                </a:lnTo>
                <a:lnTo>
                  <a:pt x="144" y="98"/>
                </a:lnTo>
                <a:lnTo>
                  <a:pt x="144" y="102"/>
                </a:lnTo>
                <a:lnTo>
                  <a:pt x="148" y="102"/>
                </a:lnTo>
                <a:lnTo>
                  <a:pt x="148" y="106"/>
                </a:lnTo>
                <a:lnTo>
                  <a:pt x="148" y="108"/>
                </a:lnTo>
                <a:lnTo>
                  <a:pt x="148" y="112"/>
                </a:lnTo>
                <a:lnTo>
                  <a:pt x="144" y="112"/>
                </a:lnTo>
                <a:lnTo>
                  <a:pt x="144" y="116"/>
                </a:lnTo>
                <a:lnTo>
                  <a:pt x="144" y="120"/>
                </a:lnTo>
                <a:lnTo>
                  <a:pt x="142" y="120"/>
                </a:lnTo>
                <a:lnTo>
                  <a:pt x="142" y="124"/>
                </a:lnTo>
                <a:lnTo>
                  <a:pt x="144" y="124"/>
                </a:lnTo>
                <a:lnTo>
                  <a:pt x="144" y="128"/>
                </a:lnTo>
                <a:lnTo>
                  <a:pt x="142" y="128"/>
                </a:lnTo>
                <a:lnTo>
                  <a:pt x="142" y="132"/>
                </a:lnTo>
                <a:lnTo>
                  <a:pt x="144" y="132"/>
                </a:lnTo>
                <a:lnTo>
                  <a:pt x="148" y="132"/>
                </a:lnTo>
                <a:lnTo>
                  <a:pt x="148" y="136"/>
                </a:lnTo>
                <a:lnTo>
                  <a:pt x="152" y="136"/>
                </a:lnTo>
                <a:lnTo>
                  <a:pt x="148" y="138"/>
                </a:lnTo>
                <a:lnTo>
                  <a:pt x="148" y="142"/>
                </a:lnTo>
                <a:lnTo>
                  <a:pt x="152" y="142"/>
                </a:lnTo>
                <a:lnTo>
                  <a:pt x="152" y="146"/>
                </a:lnTo>
                <a:lnTo>
                  <a:pt x="156" y="146"/>
                </a:lnTo>
                <a:lnTo>
                  <a:pt x="156" y="150"/>
                </a:lnTo>
                <a:lnTo>
                  <a:pt x="156" y="154"/>
                </a:lnTo>
                <a:lnTo>
                  <a:pt x="152" y="154"/>
                </a:lnTo>
                <a:lnTo>
                  <a:pt x="152" y="158"/>
                </a:lnTo>
                <a:lnTo>
                  <a:pt x="148" y="158"/>
                </a:lnTo>
                <a:lnTo>
                  <a:pt x="152" y="162"/>
                </a:lnTo>
                <a:lnTo>
                  <a:pt x="156" y="164"/>
                </a:lnTo>
                <a:lnTo>
                  <a:pt x="160" y="164"/>
                </a:lnTo>
                <a:lnTo>
                  <a:pt x="160" y="168"/>
                </a:lnTo>
                <a:lnTo>
                  <a:pt x="164" y="168"/>
                </a:lnTo>
                <a:lnTo>
                  <a:pt x="168" y="172"/>
                </a:lnTo>
                <a:lnTo>
                  <a:pt x="172" y="176"/>
                </a:lnTo>
                <a:lnTo>
                  <a:pt x="172" y="180"/>
                </a:lnTo>
                <a:lnTo>
                  <a:pt x="168" y="180"/>
                </a:lnTo>
                <a:lnTo>
                  <a:pt x="168" y="184"/>
                </a:lnTo>
                <a:lnTo>
                  <a:pt x="168" y="188"/>
                </a:lnTo>
                <a:lnTo>
                  <a:pt x="164" y="192"/>
                </a:lnTo>
                <a:lnTo>
                  <a:pt x="160" y="192"/>
                </a:lnTo>
                <a:lnTo>
                  <a:pt x="160" y="194"/>
                </a:lnTo>
                <a:lnTo>
                  <a:pt x="156" y="194"/>
                </a:lnTo>
                <a:lnTo>
                  <a:pt x="152" y="198"/>
                </a:lnTo>
                <a:lnTo>
                  <a:pt x="152" y="202"/>
                </a:lnTo>
                <a:lnTo>
                  <a:pt x="148" y="202"/>
                </a:lnTo>
                <a:lnTo>
                  <a:pt x="148" y="206"/>
                </a:lnTo>
                <a:lnTo>
                  <a:pt x="144" y="208"/>
                </a:lnTo>
                <a:lnTo>
                  <a:pt x="142" y="212"/>
                </a:lnTo>
                <a:lnTo>
                  <a:pt x="138" y="212"/>
                </a:lnTo>
                <a:lnTo>
                  <a:pt x="138" y="216"/>
                </a:lnTo>
                <a:lnTo>
                  <a:pt x="134" y="216"/>
                </a:lnTo>
                <a:lnTo>
                  <a:pt x="130" y="220"/>
                </a:lnTo>
                <a:lnTo>
                  <a:pt x="130" y="224"/>
                </a:lnTo>
                <a:lnTo>
                  <a:pt x="126" y="224"/>
                </a:lnTo>
                <a:lnTo>
                  <a:pt x="122" y="224"/>
                </a:lnTo>
                <a:lnTo>
                  <a:pt x="122" y="228"/>
                </a:lnTo>
                <a:lnTo>
                  <a:pt x="120" y="232"/>
                </a:lnTo>
                <a:lnTo>
                  <a:pt x="116" y="232"/>
                </a:lnTo>
                <a:lnTo>
                  <a:pt x="112" y="232"/>
                </a:lnTo>
                <a:lnTo>
                  <a:pt x="112" y="236"/>
                </a:lnTo>
                <a:lnTo>
                  <a:pt x="112" y="232"/>
                </a:lnTo>
                <a:lnTo>
                  <a:pt x="108" y="232"/>
                </a:lnTo>
                <a:lnTo>
                  <a:pt x="104" y="236"/>
                </a:lnTo>
                <a:lnTo>
                  <a:pt x="100" y="236"/>
                </a:lnTo>
                <a:lnTo>
                  <a:pt x="96" y="236"/>
                </a:lnTo>
                <a:lnTo>
                  <a:pt x="100" y="232"/>
                </a:lnTo>
                <a:lnTo>
                  <a:pt x="104" y="232"/>
                </a:lnTo>
                <a:lnTo>
                  <a:pt x="100" y="232"/>
                </a:lnTo>
                <a:lnTo>
                  <a:pt x="100" y="228"/>
                </a:lnTo>
                <a:lnTo>
                  <a:pt x="100" y="232"/>
                </a:lnTo>
                <a:lnTo>
                  <a:pt x="96" y="232"/>
                </a:lnTo>
                <a:lnTo>
                  <a:pt x="96" y="236"/>
                </a:lnTo>
                <a:lnTo>
                  <a:pt x="94" y="236"/>
                </a:lnTo>
                <a:lnTo>
                  <a:pt x="94" y="238"/>
                </a:lnTo>
                <a:lnTo>
                  <a:pt x="94" y="236"/>
                </a:lnTo>
                <a:lnTo>
                  <a:pt x="90" y="236"/>
                </a:lnTo>
                <a:lnTo>
                  <a:pt x="90" y="238"/>
                </a:lnTo>
                <a:lnTo>
                  <a:pt x="86" y="238"/>
                </a:lnTo>
                <a:lnTo>
                  <a:pt x="86" y="236"/>
                </a:lnTo>
                <a:lnTo>
                  <a:pt x="86" y="238"/>
                </a:lnTo>
                <a:lnTo>
                  <a:pt x="82" y="238"/>
                </a:lnTo>
                <a:lnTo>
                  <a:pt x="78" y="238"/>
                </a:lnTo>
                <a:lnTo>
                  <a:pt x="82" y="238"/>
                </a:lnTo>
                <a:lnTo>
                  <a:pt x="78" y="238"/>
                </a:lnTo>
                <a:lnTo>
                  <a:pt x="78" y="242"/>
                </a:lnTo>
                <a:lnTo>
                  <a:pt x="74" y="242"/>
                </a:lnTo>
                <a:lnTo>
                  <a:pt x="70" y="242"/>
                </a:lnTo>
                <a:lnTo>
                  <a:pt x="70" y="246"/>
                </a:lnTo>
                <a:lnTo>
                  <a:pt x="70" y="242"/>
                </a:lnTo>
                <a:lnTo>
                  <a:pt x="66" y="242"/>
                </a:lnTo>
                <a:lnTo>
                  <a:pt x="64" y="242"/>
                </a:lnTo>
                <a:lnTo>
                  <a:pt x="60" y="246"/>
                </a:lnTo>
                <a:lnTo>
                  <a:pt x="56" y="246"/>
                </a:lnTo>
                <a:lnTo>
                  <a:pt x="56" y="242"/>
                </a:lnTo>
                <a:lnTo>
                  <a:pt x="56" y="246"/>
                </a:lnTo>
                <a:lnTo>
                  <a:pt x="52" y="246"/>
                </a:lnTo>
                <a:lnTo>
                  <a:pt x="48" y="250"/>
                </a:lnTo>
                <a:lnTo>
                  <a:pt x="48" y="246"/>
                </a:lnTo>
                <a:lnTo>
                  <a:pt x="52" y="246"/>
                </a:lnTo>
                <a:lnTo>
                  <a:pt x="56" y="242"/>
                </a:lnTo>
                <a:lnTo>
                  <a:pt x="52" y="242"/>
                </a:lnTo>
                <a:lnTo>
                  <a:pt x="52" y="246"/>
                </a:lnTo>
                <a:lnTo>
                  <a:pt x="52" y="242"/>
                </a:lnTo>
                <a:lnTo>
                  <a:pt x="48" y="242"/>
                </a:lnTo>
                <a:lnTo>
                  <a:pt x="48" y="242"/>
                </a:lnTo>
                <a:lnTo>
                  <a:pt x="48" y="242"/>
                </a:lnTo>
                <a:close/>
                <a:moveTo>
                  <a:pt x="78" y="128"/>
                </a:moveTo>
                <a:lnTo>
                  <a:pt x="74" y="128"/>
                </a:lnTo>
                <a:lnTo>
                  <a:pt x="70" y="128"/>
                </a:lnTo>
                <a:lnTo>
                  <a:pt x="7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close/>
                <a:moveTo>
                  <a:pt x="48" y="158"/>
                </a:moveTo>
                <a:lnTo>
                  <a:pt x="44" y="158"/>
                </a:lnTo>
                <a:lnTo>
                  <a:pt x="48" y="154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close/>
                <a:moveTo>
                  <a:pt x="26" y="172"/>
                </a:moveTo>
                <a:lnTo>
                  <a:pt x="22" y="172"/>
                </a:lnTo>
                <a:lnTo>
                  <a:pt x="22" y="168"/>
                </a:lnTo>
                <a:lnTo>
                  <a:pt x="26" y="168"/>
                </a:lnTo>
                <a:lnTo>
                  <a:pt x="26" y="172"/>
                </a:lnTo>
                <a:lnTo>
                  <a:pt x="26" y="172"/>
                </a:lnTo>
                <a:lnTo>
                  <a:pt x="26" y="172"/>
                </a:lnTo>
                <a:close/>
                <a:moveTo>
                  <a:pt x="6" y="242"/>
                </a:moveTo>
                <a:lnTo>
                  <a:pt x="2" y="242"/>
                </a:lnTo>
                <a:lnTo>
                  <a:pt x="2" y="238"/>
                </a:lnTo>
                <a:lnTo>
                  <a:pt x="6" y="238"/>
                </a:lnTo>
                <a:lnTo>
                  <a:pt x="6" y="236"/>
                </a:lnTo>
                <a:lnTo>
                  <a:pt x="2" y="236"/>
                </a:lnTo>
                <a:lnTo>
                  <a:pt x="2" y="238"/>
                </a:lnTo>
                <a:lnTo>
                  <a:pt x="2" y="236"/>
                </a:lnTo>
                <a:lnTo>
                  <a:pt x="6" y="236"/>
                </a:lnTo>
                <a:lnTo>
                  <a:pt x="10" y="238"/>
                </a:lnTo>
                <a:lnTo>
                  <a:pt x="6" y="238"/>
                </a:lnTo>
                <a:lnTo>
                  <a:pt x="6" y="242"/>
                </a:lnTo>
                <a:lnTo>
                  <a:pt x="6" y="242"/>
                </a:lnTo>
                <a:lnTo>
                  <a:pt x="6" y="242"/>
                </a:lnTo>
                <a:close/>
                <a:moveTo>
                  <a:pt x="36" y="238"/>
                </a:moveTo>
                <a:lnTo>
                  <a:pt x="40" y="238"/>
                </a:lnTo>
                <a:lnTo>
                  <a:pt x="36" y="238"/>
                </a:lnTo>
                <a:lnTo>
                  <a:pt x="36" y="238"/>
                </a:lnTo>
                <a:lnTo>
                  <a:pt x="36" y="238"/>
                </a:lnTo>
                <a:close/>
                <a:moveTo>
                  <a:pt x="0" y="242"/>
                </a:moveTo>
                <a:lnTo>
                  <a:pt x="0" y="238"/>
                </a:lnTo>
                <a:lnTo>
                  <a:pt x="2" y="238"/>
                </a:lnTo>
                <a:lnTo>
                  <a:pt x="0" y="242"/>
                </a:lnTo>
                <a:lnTo>
                  <a:pt x="0" y="242"/>
                </a:lnTo>
                <a:lnTo>
                  <a:pt x="0" y="242"/>
                </a:lnTo>
                <a:close/>
                <a:moveTo>
                  <a:pt x="44" y="246"/>
                </a:moveTo>
                <a:lnTo>
                  <a:pt x="44" y="242"/>
                </a:lnTo>
                <a:lnTo>
                  <a:pt x="40" y="242"/>
                </a:lnTo>
                <a:lnTo>
                  <a:pt x="40" y="238"/>
                </a:lnTo>
                <a:lnTo>
                  <a:pt x="44" y="238"/>
                </a:lnTo>
                <a:lnTo>
                  <a:pt x="48" y="238"/>
                </a:lnTo>
                <a:lnTo>
                  <a:pt x="48" y="242"/>
                </a:lnTo>
                <a:lnTo>
                  <a:pt x="44" y="242"/>
                </a:lnTo>
                <a:lnTo>
                  <a:pt x="44" y="246"/>
                </a:lnTo>
                <a:lnTo>
                  <a:pt x="44" y="246"/>
                </a:lnTo>
                <a:lnTo>
                  <a:pt x="44" y="246"/>
                </a:lnTo>
                <a:close/>
                <a:moveTo>
                  <a:pt x="34" y="242"/>
                </a:moveTo>
                <a:lnTo>
                  <a:pt x="30" y="242"/>
                </a:lnTo>
                <a:lnTo>
                  <a:pt x="30" y="238"/>
                </a:lnTo>
                <a:lnTo>
                  <a:pt x="34" y="238"/>
                </a:lnTo>
                <a:lnTo>
                  <a:pt x="34" y="242"/>
                </a:lnTo>
                <a:lnTo>
                  <a:pt x="34" y="242"/>
                </a:lnTo>
                <a:lnTo>
                  <a:pt x="34" y="242"/>
                </a:lnTo>
                <a:close/>
                <a:moveTo>
                  <a:pt x="6" y="242"/>
                </a:moveTo>
                <a:lnTo>
                  <a:pt x="10" y="242"/>
                </a:lnTo>
                <a:lnTo>
                  <a:pt x="10" y="246"/>
                </a:lnTo>
                <a:lnTo>
                  <a:pt x="6" y="242"/>
                </a:lnTo>
                <a:lnTo>
                  <a:pt x="6" y="242"/>
                </a:lnTo>
                <a:lnTo>
                  <a:pt x="6" y="242"/>
                </a:lnTo>
                <a:close/>
                <a:moveTo>
                  <a:pt x="48" y="246"/>
                </a:moveTo>
                <a:lnTo>
                  <a:pt x="52" y="246"/>
                </a:lnTo>
                <a:lnTo>
                  <a:pt x="48" y="246"/>
                </a:lnTo>
                <a:lnTo>
                  <a:pt x="48" y="246"/>
                </a:lnTo>
                <a:lnTo>
                  <a:pt x="48" y="246"/>
                </a:lnTo>
                <a:close/>
                <a:moveTo>
                  <a:pt x="56" y="246"/>
                </a:moveTo>
                <a:lnTo>
                  <a:pt x="60" y="246"/>
                </a:lnTo>
                <a:lnTo>
                  <a:pt x="56" y="246"/>
                </a:lnTo>
                <a:lnTo>
                  <a:pt x="56" y="246"/>
                </a:lnTo>
                <a:lnTo>
                  <a:pt x="56" y="24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2" name="Freeform 100">
            <a:extLst>
              <a:ext uri="{FF2B5EF4-FFF2-40B4-BE49-F238E27FC236}">
                <a16:creationId xmlns:a16="http://schemas.microsoft.com/office/drawing/2014/main" id="{F7CEF18A-F8C3-4EFF-BA31-1B39A1B1D4B7}"/>
              </a:ext>
            </a:extLst>
          </p:cNvPr>
          <p:cNvSpPr>
            <a:spLocks noEditPoints="1"/>
          </p:cNvSpPr>
          <p:nvPr/>
        </p:nvSpPr>
        <p:spPr bwMode="auto">
          <a:xfrm>
            <a:off x="5851928" y="3042705"/>
            <a:ext cx="320675" cy="307975"/>
          </a:xfrm>
          <a:custGeom>
            <a:avLst/>
            <a:gdLst>
              <a:gd name="T0" fmla="*/ 80 w 202"/>
              <a:gd name="T1" fmla="*/ 168 h 194"/>
              <a:gd name="T2" fmla="*/ 72 w 202"/>
              <a:gd name="T3" fmla="*/ 168 h 194"/>
              <a:gd name="T4" fmla="*/ 50 w 202"/>
              <a:gd name="T5" fmla="*/ 162 h 194"/>
              <a:gd name="T6" fmla="*/ 46 w 202"/>
              <a:gd name="T7" fmla="*/ 158 h 194"/>
              <a:gd name="T8" fmla="*/ 50 w 202"/>
              <a:gd name="T9" fmla="*/ 138 h 194"/>
              <a:gd name="T10" fmla="*/ 50 w 202"/>
              <a:gd name="T11" fmla="*/ 128 h 194"/>
              <a:gd name="T12" fmla="*/ 56 w 202"/>
              <a:gd name="T13" fmla="*/ 116 h 194"/>
              <a:gd name="T14" fmla="*/ 56 w 202"/>
              <a:gd name="T15" fmla="*/ 116 h 194"/>
              <a:gd name="T16" fmla="*/ 54 w 202"/>
              <a:gd name="T17" fmla="*/ 106 h 194"/>
              <a:gd name="T18" fmla="*/ 42 w 202"/>
              <a:gd name="T19" fmla="*/ 94 h 194"/>
              <a:gd name="T20" fmla="*/ 42 w 202"/>
              <a:gd name="T21" fmla="*/ 78 h 194"/>
              <a:gd name="T22" fmla="*/ 34 w 202"/>
              <a:gd name="T23" fmla="*/ 72 h 194"/>
              <a:gd name="T24" fmla="*/ 22 w 202"/>
              <a:gd name="T25" fmla="*/ 72 h 194"/>
              <a:gd name="T26" fmla="*/ 12 w 202"/>
              <a:gd name="T27" fmla="*/ 64 h 194"/>
              <a:gd name="T28" fmla="*/ 0 w 202"/>
              <a:gd name="T29" fmla="*/ 64 h 194"/>
              <a:gd name="T30" fmla="*/ 0 w 202"/>
              <a:gd name="T31" fmla="*/ 56 h 194"/>
              <a:gd name="T32" fmla="*/ 4 w 202"/>
              <a:gd name="T33" fmla="*/ 52 h 194"/>
              <a:gd name="T34" fmla="*/ 16 w 202"/>
              <a:gd name="T35" fmla="*/ 48 h 194"/>
              <a:gd name="T36" fmla="*/ 34 w 202"/>
              <a:gd name="T37" fmla="*/ 48 h 194"/>
              <a:gd name="T38" fmla="*/ 46 w 202"/>
              <a:gd name="T39" fmla="*/ 48 h 194"/>
              <a:gd name="T40" fmla="*/ 42 w 202"/>
              <a:gd name="T41" fmla="*/ 34 h 194"/>
              <a:gd name="T42" fmla="*/ 50 w 202"/>
              <a:gd name="T43" fmla="*/ 26 h 194"/>
              <a:gd name="T44" fmla="*/ 64 w 202"/>
              <a:gd name="T45" fmla="*/ 34 h 194"/>
              <a:gd name="T46" fmla="*/ 72 w 202"/>
              <a:gd name="T47" fmla="*/ 34 h 194"/>
              <a:gd name="T48" fmla="*/ 80 w 202"/>
              <a:gd name="T49" fmla="*/ 22 h 194"/>
              <a:gd name="T50" fmla="*/ 90 w 202"/>
              <a:gd name="T51" fmla="*/ 12 h 194"/>
              <a:gd name="T52" fmla="*/ 106 w 202"/>
              <a:gd name="T53" fmla="*/ 0 h 194"/>
              <a:gd name="T54" fmla="*/ 114 w 202"/>
              <a:gd name="T55" fmla="*/ 8 h 194"/>
              <a:gd name="T56" fmla="*/ 128 w 202"/>
              <a:gd name="T57" fmla="*/ 16 h 194"/>
              <a:gd name="T58" fmla="*/ 138 w 202"/>
              <a:gd name="T59" fmla="*/ 18 h 194"/>
              <a:gd name="T60" fmla="*/ 146 w 202"/>
              <a:gd name="T61" fmla="*/ 30 h 194"/>
              <a:gd name="T62" fmla="*/ 158 w 202"/>
              <a:gd name="T63" fmla="*/ 34 h 194"/>
              <a:gd name="T64" fmla="*/ 172 w 202"/>
              <a:gd name="T65" fmla="*/ 42 h 194"/>
              <a:gd name="T66" fmla="*/ 180 w 202"/>
              <a:gd name="T67" fmla="*/ 48 h 194"/>
              <a:gd name="T68" fmla="*/ 176 w 202"/>
              <a:gd name="T69" fmla="*/ 68 h 194"/>
              <a:gd name="T70" fmla="*/ 168 w 202"/>
              <a:gd name="T71" fmla="*/ 76 h 194"/>
              <a:gd name="T72" fmla="*/ 160 w 202"/>
              <a:gd name="T73" fmla="*/ 86 h 194"/>
              <a:gd name="T74" fmla="*/ 154 w 202"/>
              <a:gd name="T75" fmla="*/ 98 h 194"/>
              <a:gd name="T76" fmla="*/ 164 w 202"/>
              <a:gd name="T77" fmla="*/ 94 h 194"/>
              <a:gd name="T78" fmla="*/ 164 w 202"/>
              <a:gd name="T79" fmla="*/ 112 h 194"/>
              <a:gd name="T80" fmla="*/ 160 w 202"/>
              <a:gd name="T81" fmla="*/ 124 h 194"/>
              <a:gd name="T82" fmla="*/ 168 w 202"/>
              <a:gd name="T83" fmla="*/ 138 h 194"/>
              <a:gd name="T84" fmla="*/ 172 w 202"/>
              <a:gd name="T85" fmla="*/ 146 h 194"/>
              <a:gd name="T86" fmla="*/ 164 w 202"/>
              <a:gd name="T87" fmla="*/ 154 h 194"/>
              <a:gd name="T88" fmla="*/ 146 w 202"/>
              <a:gd name="T89" fmla="*/ 162 h 194"/>
              <a:gd name="T90" fmla="*/ 138 w 202"/>
              <a:gd name="T91" fmla="*/ 154 h 194"/>
              <a:gd name="T92" fmla="*/ 128 w 202"/>
              <a:gd name="T93" fmla="*/ 154 h 194"/>
              <a:gd name="T94" fmla="*/ 110 w 202"/>
              <a:gd name="T95" fmla="*/ 164 h 194"/>
              <a:gd name="T96" fmla="*/ 106 w 202"/>
              <a:gd name="T97" fmla="*/ 176 h 194"/>
              <a:gd name="T98" fmla="*/ 94 w 202"/>
              <a:gd name="T99" fmla="*/ 172 h 194"/>
              <a:gd name="T100" fmla="*/ 54 w 202"/>
              <a:gd name="T101" fmla="*/ 108 h 194"/>
              <a:gd name="T102" fmla="*/ 22 w 202"/>
              <a:gd name="T103" fmla="*/ 78 h 194"/>
              <a:gd name="T104" fmla="*/ 50 w 202"/>
              <a:gd name="T105" fmla="*/ 102 h 194"/>
              <a:gd name="T106" fmla="*/ 190 w 202"/>
              <a:gd name="T107" fmla="*/ 172 h 194"/>
              <a:gd name="T108" fmla="*/ 202 w 202"/>
              <a:gd name="T109" fmla="*/ 168 h 194"/>
              <a:gd name="T110" fmla="*/ 198 w 202"/>
              <a:gd name="T111" fmla="*/ 190 h 194"/>
              <a:gd name="T112" fmla="*/ 190 w 202"/>
              <a:gd name="T113" fmla="*/ 18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2" h="194">
                <a:moveTo>
                  <a:pt x="94" y="172"/>
                </a:moveTo>
                <a:lnTo>
                  <a:pt x="90" y="172"/>
                </a:lnTo>
                <a:lnTo>
                  <a:pt x="86" y="172"/>
                </a:lnTo>
                <a:lnTo>
                  <a:pt x="86" y="168"/>
                </a:lnTo>
                <a:lnTo>
                  <a:pt x="84" y="168"/>
                </a:lnTo>
                <a:lnTo>
                  <a:pt x="80" y="168"/>
                </a:lnTo>
                <a:lnTo>
                  <a:pt x="80" y="164"/>
                </a:lnTo>
                <a:lnTo>
                  <a:pt x="80" y="168"/>
                </a:lnTo>
                <a:lnTo>
                  <a:pt x="76" y="168"/>
                </a:lnTo>
                <a:lnTo>
                  <a:pt x="80" y="168"/>
                </a:lnTo>
                <a:lnTo>
                  <a:pt x="76" y="168"/>
                </a:lnTo>
                <a:lnTo>
                  <a:pt x="72" y="168"/>
                </a:lnTo>
                <a:lnTo>
                  <a:pt x="68" y="168"/>
                </a:lnTo>
                <a:lnTo>
                  <a:pt x="64" y="168"/>
                </a:lnTo>
                <a:lnTo>
                  <a:pt x="60" y="168"/>
                </a:lnTo>
                <a:lnTo>
                  <a:pt x="56" y="164"/>
                </a:lnTo>
                <a:lnTo>
                  <a:pt x="54" y="164"/>
                </a:lnTo>
                <a:lnTo>
                  <a:pt x="50" y="162"/>
                </a:lnTo>
                <a:lnTo>
                  <a:pt x="50" y="164"/>
                </a:lnTo>
                <a:lnTo>
                  <a:pt x="50" y="162"/>
                </a:lnTo>
                <a:lnTo>
                  <a:pt x="46" y="162"/>
                </a:lnTo>
                <a:lnTo>
                  <a:pt x="50" y="162"/>
                </a:lnTo>
                <a:lnTo>
                  <a:pt x="50" y="158"/>
                </a:lnTo>
                <a:lnTo>
                  <a:pt x="46" y="158"/>
                </a:lnTo>
                <a:lnTo>
                  <a:pt x="42" y="158"/>
                </a:lnTo>
                <a:lnTo>
                  <a:pt x="46" y="158"/>
                </a:lnTo>
                <a:lnTo>
                  <a:pt x="46" y="154"/>
                </a:lnTo>
                <a:lnTo>
                  <a:pt x="50" y="150"/>
                </a:lnTo>
                <a:lnTo>
                  <a:pt x="50" y="142"/>
                </a:lnTo>
                <a:lnTo>
                  <a:pt x="50" y="138"/>
                </a:lnTo>
                <a:lnTo>
                  <a:pt x="50" y="134"/>
                </a:lnTo>
                <a:lnTo>
                  <a:pt x="50" y="132"/>
                </a:lnTo>
                <a:lnTo>
                  <a:pt x="54" y="132"/>
                </a:lnTo>
                <a:lnTo>
                  <a:pt x="54" y="128"/>
                </a:lnTo>
                <a:lnTo>
                  <a:pt x="50" y="132"/>
                </a:lnTo>
                <a:lnTo>
                  <a:pt x="50" y="128"/>
                </a:lnTo>
                <a:lnTo>
                  <a:pt x="50" y="124"/>
                </a:lnTo>
                <a:lnTo>
                  <a:pt x="54" y="120"/>
                </a:lnTo>
                <a:lnTo>
                  <a:pt x="54" y="116"/>
                </a:lnTo>
                <a:lnTo>
                  <a:pt x="54" y="112"/>
                </a:lnTo>
                <a:lnTo>
                  <a:pt x="54" y="116"/>
                </a:lnTo>
                <a:lnTo>
                  <a:pt x="56" y="116"/>
                </a:lnTo>
                <a:lnTo>
                  <a:pt x="56" y="120"/>
                </a:lnTo>
                <a:lnTo>
                  <a:pt x="56" y="124"/>
                </a:lnTo>
                <a:lnTo>
                  <a:pt x="60" y="128"/>
                </a:lnTo>
                <a:lnTo>
                  <a:pt x="60" y="124"/>
                </a:lnTo>
                <a:lnTo>
                  <a:pt x="56" y="120"/>
                </a:lnTo>
                <a:lnTo>
                  <a:pt x="56" y="116"/>
                </a:lnTo>
                <a:lnTo>
                  <a:pt x="56" y="112"/>
                </a:lnTo>
                <a:lnTo>
                  <a:pt x="54" y="112"/>
                </a:lnTo>
                <a:lnTo>
                  <a:pt x="54" y="108"/>
                </a:lnTo>
                <a:lnTo>
                  <a:pt x="50" y="108"/>
                </a:lnTo>
                <a:lnTo>
                  <a:pt x="54" y="108"/>
                </a:lnTo>
                <a:lnTo>
                  <a:pt x="54" y="106"/>
                </a:lnTo>
                <a:lnTo>
                  <a:pt x="54" y="102"/>
                </a:lnTo>
                <a:lnTo>
                  <a:pt x="54" y="98"/>
                </a:lnTo>
                <a:lnTo>
                  <a:pt x="50" y="98"/>
                </a:lnTo>
                <a:lnTo>
                  <a:pt x="46" y="98"/>
                </a:lnTo>
                <a:lnTo>
                  <a:pt x="46" y="94"/>
                </a:lnTo>
                <a:lnTo>
                  <a:pt x="42" y="94"/>
                </a:lnTo>
                <a:lnTo>
                  <a:pt x="42" y="90"/>
                </a:lnTo>
                <a:lnTo>
                  <a:pt x="38" y="90"/>
                </a:lnTo>
                <a:lnTo>
                  <a:pt x="38" y="86"/>
                </a:lnTo>
                <a:lnTo>
                  <a:pt x="38" y="82"/>
                </a:lnTo>
                <a:lnTo>
                  <a:pt x="38" y="78"/>
                </a:lnTo>
                <a:lnTo>
                  <a:pt x="42" y="78"/>
                </a:lnTo>
                <a:lnTo>
                  <a:pt x="38" y="78"/>
                </a:lnTo>
                <a:lnTo>
                  <a:pt x="34" y="78"/>
                </a:lnTo>
                <a:lnTo>
                  <a:pt x="30" y="78"/>
                </a:lnTo>
                <a:lnTo>
                  <a:pt x="30" y="76"/>
                </a:lnTo>
                <a:lnTo>
                  <a:pt x="34" y="76"/>
                </a:lnTo>
                <a:lnTo>
                  <a:pt x="34" y="72"/>
                </a:lnTo>
                <a:lnTo>
                  <a:pt x="30" y="72"/>
                </a:lnTo>
                <a:lnTo>
                  <a:pt x="26" y="76"/>
                </a:lnTo>
                <a:lnTo>
                  <a:pt x="26" y="72"/>
                </a:lnTo>
                <a:lnTo>
                  <a:pt x="30" y="72"/>
                </a:lnTo>
                <a:lnTo>
                  <a:pt x="26" y="72"/>
                </a:lnTo>
                <a:lnTo>
                  <a:pt x="22" y="72"/>
                </a:lnTo>
                <a:lnTo>
                  <a:pt x="22" y="76"/>
                </a:lnTo>
                <a:lnTo>
                  <a:pt x="22" y="72"/>
                </a:lnTo>
                <a:lnTo>
                  <a:pt x="20" y="68"/>
                </a:lnTo>
                <a:lnTo>
                  <a:pt x="16" y="68"/>
                </a:lnTo>
                <a:lnTo>
                  <a:pt x="12" y="68"/>
                </a:lnTo>
                <a:lnTo>
                  <a:pt x="12" y="64"/>
                </a:lnTo>
                <a:lnTo>
                  <a:pt x="8" y="64"/>
                </a:lnTo>
                <a:lnTo>
                  <a:pt x="8" y="68"/>
                </a:lnTo>
                <a:lnTo>
                  <a:pt x="4" y="68"/>
                </a:lnTo>
                <a:lnTo>
                  <a:pt x="8" y="68"/>
                </a:lnTo>
                <a:lnTo>
                  <a:pt x="4" y="64"/>
                </a:lnTo>
                <a:lnTo>
                  <a:pt x="0" y="64"/>
                </a:lnTo>
                <a:lnTo>
                  <a:pt x="0" y="60"/>
                </a:lnTo>
                <a:lnTo>
                  <a:pt x="4" y="60"/>
                </a:lnTo>
                <a:lnTo>
                  <a:pt x="8" y="60"/>
                </a:lnTo>
                <a:lnTo>
                  <a:pt x="4" y="56"/>
                </a:lnTo>
                <a:lnTo>
                  <a:pt x="4" y="60"/>
                </a:lnTo>
                <a:lnTo>
                  <a:pt x="0" y="56"/>
                </a:lnTo>
                <a:lnTo>
                  <a:pt x="4" y="56"/>
                </a:lnTo>
                <a:lnTo>
                  <a:pt x="8" y="56"/>
                </a:lnTo>
                <a:lnTo>
                  <a:pt x="4" y="56"/>
                </a:lnTo>
                <a:lnTo>
                  <a:pt x="0" y="56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8" y="48"/>
                </a:lnTo>
                <a:lnTo>
                  <a:pt x="12" y="48"/>
                </a:lnTo>
                <a:lnTo>
                  <a:pt x="16" y="48"/>
                </a:lnTo>
                <a:lnTo>
                  <a:pt x="20" y="48"/>
                </a:lnTo>
                <a:lnTo>
                  <a:pt x="16" y="48"/>
                </a:lnTo>
                <a:lnTo>
                  <a:pt x="16" y="46"/>
                </a:lnTo>
                <a:lnTo>
                  <a:pt x="20" y="46"/>
                </a:lnTo>
                <a:lnTo>
                  <a:pt x="22" y="46"/>
                </a:lnTo>
                <a:lnTo>
                  <a:pt x="26" y="48"/>
                </a:lnTo>
                <a:lnTo>
                  <a:pt x="30" y="52"/>
                </a:lnTo>
                <a:lnTo>
                  <a:pt x="34" y="48"/>
                </a:lnTo>
                <a:lnTo>
                  <a:pt x="38" y="48"/>
                </a:lnTo>
                <a:lnTo>
                  <a:pt x="42" y="52"/>
                </a:lnTo>
                <a:lnTo>
                  <a:pt x="38" y="52"/>
                </a:lnTo>
                <a:lnTo>
                  <a:pt x="38" y="48"/>
                </a:lnTo>
                <a:lnTo>
                  <a:pt x="42" y="48"/>
                </a:lnTo>
                <a:lnTo>
                  <a:pt x="46" y="48"/>
                </a:lnTo>
                <a:lnTo>
                  <a:pt x="50" y="48"/>
                </a:lnTo>
                <a:lnTo>
                  <a:pt x="46" y="48"/>
                </a:lnTo>
                <a:lnTo>
                  <a:pt x="46" y="46"/>
                </a:lnTo>
                <a:lnTo>
                  <a:pt x="46" y="42"/>
                </a:lnTo>
                <a:lnTo>
                  <a:pt x="46" y="38"/>
                </a:lnTo>
                <a:lnTo>
                  <a:pt x="42" y="34"/>
                </a:lnTo>
                <a:lnTo>
                  <a:pt x="42" y="30"/>
                </a:lnTo>
                <a:lnTo>
                  <a:pt x="42" y="26"/>
                </a:lnTo>
                <a:lnTo>
                  <a:pt x="42" y="30"/>
                </a:lnTo>
                <a:lnTo>
                  <a:pt x="46" y="30"/>
                </a:lnTo>
                <a:lnTo>
                  <a:pt x="46" y="26"/>
                </a:lnTo>
                <a:lnTo>
                  <a:pt x="50" y="26"/>
                </a:lnTo>
                <a:lnTo>
                  <a:pt x="50" y="30"/>
                </a:lnTo>
                <a:lnTo>
                  <a:pt x="50" y="34"/>
                </a:lnTo>
                <a:lnTo>
                  <a:pt x="54" y="34"/>
                </a:lnTo>
                <a:lnTo>
                  <a:pt x="56" y="34"/>
                </a:lnTo>
                <a:lnTo>
                  <a:pt x="60" y="34"/>
                </a:lnTo>
                <a:lnTo>
                  <a:pt x="64" y="34"/>
                </a:lnTo>
                <a:lnTo>
                  <a:pt x="64" y="38"/>
                </a:lnTo>
                <a:lnTo>
                  <a:pt x="68" y="38"/>
                </a:lnTo>
                <a:lnTo>
                  <a:pt x="68" y="34"/>
                </a:lnTo>
                <a:lnTo>
                  <a:pt x="72" y="34"/>
                </a:lnTo>
                <a:lnTo>
                  <a:pt x="7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0"/>
                </a:lnTo>
                <a:lnTo>
                  <a:pt x="72" y="26"/>
                </a:lnTo>
                <a:lnTo>
                  <a:pt x="76" y="26"/>
                </a:lnTo>
                <a:lnTo>
                  <a:pt x="76" y="22"/>
                </a:lnTo>
                <a:lnTo>
                  <a:pt x="80" y="22"/>
                </a:lnTo>
                <a:lnTo>
                  <a:pt x="84" y="22"/>
                </a:lnTo>
                <a:lnTo>
                  <a:pt x="86" y="22"/>
                </a:lnTo>
                <a:lnTo>
                  <a:pt x="86" y="18"/>
                </a:lnTo>
                <a:lnTo>
                  <a:pt x="90" y="18"/>
                </a:lnTo>
                <a:lnTo>
                  <a:pt x="90" y="16"/>
                </a:lnTo>
                <a:lnTo>
                  <a:pt x="90" y="12"/>
                </a:lnTo>
                <a:lnTo>
                  <a:pt x="90" y="8"/>
                </a:lnTo>
                <a:lnTo>
                  <a:pt x="90" y="4"/>
                </a:lnTo>
                <a:lnTo>
                  <a:pt x="94" y="0"/>
                </a:lnTo>
                <a:lnTo>
                  <a:pt x="98" y="0"/>
                </a:lnTo>
                <a:lnTo>
                  <a:pt x="102" y="0"/>
                </a:lnTo>
                <a:lnTo>
                  <a:pt x="106" y="0"/>
                </a:lnTo>
                <a:lnTo>
                  <a:pt x="106" y="4"/>
                </a:lnTo>
                <a:lnTo>
                  <a:pt x="110" y="4"/>
                </a:lnTo>
                <a:lnTo>
                  <a:pt x="110" y="8"/>
                </a:lnTo>
                <a:lnTo>
                  <a:pt x="110" y="4"/>
                </a:lnTo>
                <a:lnTo>
                  <a:pt x="114" y="4"/>
                </a:lnTo>
                <a:lnTo>
                  <a:pt x="114" y="8"/>
                </a:lnTo>
                <a:lnTo>
                  <a:pt x="114" y="12"/>
                </a:lnTo>
                <a:lnTo>
                  <a:pt x="116" y="12"/>
                </a:lnTo>
                <a:lnTo>
                  <a:pt x="120" y="12"/>
                </a:lnTo>
                <a:lnTo>
                  <a:pt x="120" y="16"/>
                </a:lnTo>
                <a:lnTo>
                  <a:pt x="124" y="16"/>
                </a:lnTo>
                <a:lnTo>
                  <a:pt x="128" y="16"/>
                </a:lnTo>
                <a:lnTo>
                  <a:pt x="128" y="18"/>
                </a:lnTo>
                <a:lnTo>
                  <a:pt x="128" y="22"/>
                </a:lnTo>
                <a:lnTo>
                  <a:pt x="132" y="22"/>
                </a:lnTo>
                <a:lnTo>
                  <a:pt x="136" y="22"/>
                </a:lnTo>
                <a:lnTo>
                  <a:pt x="136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22"/>
                </a:lnTo>
                <a:lnTo>
                  <a:pt x="136" y="26"/>
                </a:lnTo>
                <a:lnTo>
                  <a:pt x="138" y="26"/>
                </a:lnTo>
                <a:lnTo>
                  <a:pt x="142" y="30"/>
                </a:lnTo>
                <a:lnTo>
                  <a:pt x="146" y="30"/>
                </a:lnTo>
                <a:lnTo>
                  <a:pt x="150" y="30"/>
                </a:lnTo>
                <a:lnTo>
                  <a:pt x="150" y="34"/>
                </a:lnTo>
                <a:lnTo>
                  <a:pt x="154" y="34"/>
                </a:lnTo>
                <a:lnTo>
                  <a:pt x="154" y="30"/>
                </a:lnTo>
                <a:lnTo>
                  <a:pt x="158" y="30"/>
                </a:lnTo>
                <a:lnTo>
                  <a:pt x="158" y="34"/>
                </a:lnTo>
                <a:lnTo>
                  <a:pt x="160" y="34"/>
                </a:lnTo>
                <a:lnTo>
                  <a:pt x="160" y="38"/>
                </a:lnTo>
                <a:lnTo>
                  <a:pt x="164" y="38"/>
                </a:lnTo>
                <a:lnTo>
                  <a:pt x="168" y="38"/>
                </a:lnTo>
                <a:lnTo>
                  <a:pt x="168" y="42"/>
                </a:lnTo>
                <a:lnTo>
                  <a:pt x="172" y="42"/>
                </a:lnTo>
                <a:lnTo>
                  <a:pt x="172" y="38"/>
                </a:lnTo>
                <a:lnTo>
                  <a:pt x="176" y="42"/>
                </a:lnTo>
                <a:lnTo>
                  <a:pt x="180" y="42"/>
                </a:lnTo>
                <a:lnTo>
                  <a:pt x="184" y="42"/>
                </a:lnTo>
                <a:lnTo>
                  <a:pt x="184" y="46"/>
                </a:lnTo>
                <a:lnTo>
                  <a:pt x="180" y="48"/>
                </a:lnTo>
                <a:lnTo>
                  <a:pt x="180" y="52"/>
                </a:lnTo>
                <a:lnTo>
                  <a:pt x="176" y="52"/>
                </a:lnTo>
                <a:lnTo>
                  <a:pt x="176" y="56"/>
                </a:lnTo>
                <a:lnTo>
                  <a:pt x="176" y="60"/>
                </a:lnTo>
                <a:lnTo>
                  <a:pt x="176" y="64"/>
                </a:lnTo>
                <a:lnTo>
                  <a:pt x="176" y="68"/>
                </a:lnTo>
                <a:lnTo>
                  <a:pt x="176" y="72"/>
                </a:lnTo>
                <a:lnTo>
                  <a:pt x="172" y="72"/>
                </a:lnTo>
                <a:lnTo>
                  <a:pt x="172" y="76"/>
                </a:lnTo>
                <a:lnTo>
                  <a:pt x="168" y="76"/>
                </a:lnTo>
                <a:lnTo>
                  <a:pt x="168" y="72"/>
                </a:lnTo>
                <a:lnTo>
                  <a:pt x="168" y="76"/>
                </a:lnTo>
                <a:lnTo>
                  <a:pt x="164" y="76"/>
                </a:lnTo>
                <a:lnTo>
                  <a:pt x="168" y="76"/>
                </a:lnTo>
                <a:lnTo>
                  <a:pt x="164" y="78"/>
                </a:lnTo>
                <a:lnTo>
                  <a:pt x="164" y="82"/>
                </a:lnTo>
                <a:lnTo>
                  <a:pt x="160" y="82"/>
                </a:lnTo>
                <a:lnTo>
                  <a:pt x="160" y="86"/>
                </a:lnTo>
                <a:lnTo>
                  <a:pt x="158" y="86"/>
                </a:lnTo>
                <a:lnTo>
                  <a:pt x="160" y="86"/>
                </a:lnTo>
                <a:lnTo>
                  <a:pt x="158" y="90"/>
                </a:lnTo>
                <a:lnTo>
                  <a:pt x="154" y="90"/>
                </a:lnTo>
                <a:lnTo>
                  <a:pt x="154" y="94"/>
                </a:lnTo>
                <a:lnTo>
                  <a:pt x="154" y="98"/>
                </a:lnTo>
                <a:lnTo>
                  <a:pt x="154" y="102"/>
                </a:lnTo>
                <a:lnTo>
                  <a:pt x="158" y="102"/>
                </a:lnTo>
                <a:lnTo>
                  <a:pt x="158" y="98"/>
                </a:lnTo>
                <a:lnTo>
                  <a:pt x="158" y="94"/>
                </a:lnTo>
                <a:lnTo>
                  <a:pt x="160" y="94"/>
                </a:lnTo>
                <a:lnTo>
                  <a:pt x="164" y="94"/>
                </a:lnTo>
                <a:lnTo>
                  <a:pt x="164" y="98"/>
                </a:lnTo>
                <a:lnTo>
                  <a:pt x="164" y="102"/>
                </a:lnTo>
                <a:lnTo>
                  <a:pt x="168" y="106"/>
                </a:lnTo>
                <a:lnTo>
                  <a:pt x="164" y="106"/>
                </a:lnTo>
                <a:lnTo>
                  <a:pt x="164" y="108"/>
                </a:lnTo>
                <a:lnTo>
                  <a:pt x="164" y="112"/>
                </a:lnTo>
                <a:lnTo>
                  <a:pt x="168" y="112"/>
                </a:lnTo>
                <a:lnTo>
                  <a:pt x="168" y="116"/>
                </a:lnTo>
                <a:lnTo>
                  <a:pt x="168" y="120"/>
                </a:lnTo>
                <a:lnTo>
                  <a:pt x="164" y="120"/>
                </a:lnTo>
                <a:lnTo>
                  <a:pt x="160" y="120"/>
                </a:lnTo>
                <a:lnTo>
                  <a:pt x="160" y="124"/>
                </a:lnTo>
                <a:lnTo>
                  <a:pt x="164" y="128"/>
                </a:lnTo>
                <a:lnTo>
                  <a:pt x="168" y="128"/>
                </a:lnTo>
                <a:lnTo>
                  <a:pt x="164" y="132"/>
                </a:lnTo>
                <a:lnTo>
                  <a:pt x="164" y="134"/>
                </a:lnTo>
                <a:lnTo>
                  <a:pt x="164" y="138"/>
                </a:lnTo>
                <a:lnTo>
                  <a:pt x="168" y="138"/>
                </a:lnTo>
                <a:lnTo>
                  <a:pt x="172" y="142"/>
                </a:lnTo>
                <a:lnTo>
                  <a:pt x="176" y="142"/>
                </a:lnTo>
                <a:lnTo>
                  <a:pt x="176" y="138"/>
                </a:lnTo>
                <a:lnTo>
                  <a:pt x="176" y="142"/>
                </a:lnTo>
                <a:lnTo>
                  <a:pt x="176" y="146"/>
                </a:lnTo>
                <a:lnTo>
                  <a:pt x="172" y="146"/>
                </a:lnTo>
                <a:lnTo>
                  <a:pt x="176" y="146"/>
                </a:lnTo>
                <a:lnTo>
                  <a:pt x="176" y="150"/>
                </a:lnTo>
                <a:lnTo>
                  <a:pt x="172" y="150"/>
                </a:lnTo>
                <a:lnTo>
                  <a:pt x="168" y="150"/>
                </a:lnTo>
                <a:lnTo>
                  <a:pt x="168" y="154"/>
                </a:lnTo>
                <a:lnTo>
                  <a:pt x="164" y="154"/>
                </a:lnTo>
                <a:lnTo>
                  <a:pt x="160" y="158"/>
                </a:lnTo>
                <a:lnTo>
                  <a:pt x="160" y="162"/>
                </a:lnTo>
                <a:lnTo>
                  <a:pt x="158" y="162"/>
                </a:lnTo>
                <a:lnTo>
                  <a:pt x="154" y="162"/>
                </a:lnTo>
                <a:lnTo>
                  <a:pt x="150" y="162"/>
                </a:lnTo>
                <a:lnTo>
                  <a:pt x="146" y="162"/>
                </a:lnTo>
                <a:lnTo>
                  <a:pt x="142" y="162"/>
                </a:lnTo>
                <a:lnTo>
                  <a:pt x="142" y="158"/>
                </a:lnTo>
                <a:lnTo>
                  <a:pt x="138" y="158"/>
                </a:lnTo>
                <a:lnTo>
                  <a:pt x="142" y="158"/>
                </a:lnTo>
                <a:lnTo>
                  <a:pt x="142" y="154"/>
                </a:lnTo>
                <a:lnTo>
                  <a:pt x="138" y="154"/>
                </a:lnTo>
                <a:lnTo>
                  <a:pt x="136" y="158"/>
                </a:lnTo>
                <a:lnTo>
                  <a:pt x="136" y="154"/>
                </a:lnTo>
                <a:lnTo>
                  <a:pt x="136" y="158"/>
                </a:lnTo>
                <a:lnTo>
                  <a:pt x="132" y="158"/>
                </a:lnTo>
                <a:lnTo>
                  <a:pt x="132" y="154"/>
                </a:lnTo>
                <a:lnTo>
                  <a:pt x="128" y="154"/>
                </a:lnTo>
                <a:lnTo>
                  <a:pt x="124" y="154"/>
                </a:lnTo>
                <a:lnTo>
                  <a:pt x="120" y="158"/>
                </a:lnTo>
                <a:lnTo>
                  <a:pt x="116" y="158"/>
                </a:lnTo>
                <a:lnTo>
                  <a:pt x="114" y="162"/>
                </a:lnTo>
                <a:lnTo>
                  <a:pt x="114" y="164"/>
                </a:lnTo>
                <a:lnTo>
                  <a:pt x="110" y="164"/>
                </a:lnTo>
                <a:lnTo>
                  <a:pt x="110" y="168"/>
                </a:lnTo>
                <a:lnTo>
                  <a:pt x="114" y="168"/>
                </a:lnTo>
                <a:lnTo>
                  <a:pt x="114" y="172"/>
                </a:lnTo>
                <a:lnTo>
                  <a:pt x="114" y="176"/>
                </a:lnTo>
                <a:lnTo>
                  <a:pt x="110" y="172"/>
                </a:lnTo>
                <a:lnTo>
                  <a:pt x="106" y="176"/>
                </a:lnTo>
                <a:lnTo>
                  <a:pt x="102" y="176"/>
                </a:lnTo>
                <a:lnTo>
                  <a:pt x="98" y="176"/>
                </a:lnTo>
                <a:lnTo>
                  <a:pt x="94" y="176"/>
                </a:lnTo>
                <a:lnTo>
                  <a:pt x="94" y="172"/>
                </a:lnTo>
                <a:lnTo>
                  <a:pt x="94" y="172"/>
                </a:lnTo>
                <a:lnTo>
                  <a:pt x="94" y="172"/>
                </a:lnTo>
                <a:close/>
                <a:moveTo>
                  <a:pt x="50" y="108"/>
                </a:moveTo>
                <a:lnTo>
                  <a:pt x="50" y="106"/>
                </a:lnTo>
                <a:lnTo>
                  <a:pt x="50" y="102"/>
                </a:lnTo>
                <a:lnTo>
                  <a:pt x="50" y="106"/>
                </a:lnTo>
                <a:lnTo>
                  <a:pt x="54" y="106"/>
                </a:lnTo>
                <a:lnTo>
                  <a:pt x="54" y="108"/>
                </a:lnTo>
                <a:lnTo>
                  <a:pt x="50" y="108"/>
                </a:lnTo>
                <a:lnTo>
                  <a:pt x="50" y="108"/>
                </a:lnTo>
                <a:lnTo>
                  <a:pt x="50" y="108"/>
                </a:lnTo>
                <a:close/>
                <a:moveTo>
                  <a:pt x="22" y="78"/>
                </a:moveTo>
                <a:lnTo>
                  <a:pt x="22" y="76"/>
                </a:lnTo>
                <a:lnTo>
                  <a:pt x="22" y="78"/>
                </a:lnTo>
                <a:lnTo>
                  <a:pt x="22" y="78"/>
                </a:lnTo>
                <a:lnTo>
                  <a:pt x="22" y="78"/>
                </a:lnTo>
                <a:close/>
                <a:moveTo>
                  <a:pt x="50" y="102"/>
                </a:moveTo>
                <a:lnTo>
                  <a:pt x="46" y="102"/>
                </a:lnTo>
                <a:lnTo>
                  <a:pt x="46" y="98"/>
                </a:lnTo>
                <a:lnTo>
                  <a:pt x="50" y="102"/>
                </a:lnTo>
                <a:lnTo>
                  <a:pt x="50" y="102"/>
                </a:lnTo>
                <a:lnTo>
                  <a:pt x="50" y="102"/>
                </a:lnTo>
                <a:close/>
                <a:moveTo>
                  <a:pt x="190" y="182"/>
                </a:moveTo>
                <a:lnTo>
                  <a:pt x="190" y="180"/>
                </a:lnTo>
                <a:lnTo>
                  <a:pt x="190" y="176"/>
                </a:lnTo>
                <a:lnTo>
                  <a:pt x="190" y="172"/>
                </a:lnTo>
                <a:lnTo>
                  <a:pt x="194" y="172"/>
                </a:lnTo>
                <a:lnTo>
                  <a:pt x="194" y="168"/>
                </a:lnTo>
                <a:lnTo>
                  <a:pt x="198" y="168"/>
                </a:lnTo>
                <a:lnTo>
                  <a:pt x="198" y="164"/>
                </a:lnTo>
                <a:lnTo>
                  <a:pt x="202" y="164"/>
                </a:lnTo>
                <a:lnTo>
                  <a:pt x="202" y="168"/>
                </a:lnTo>
                <a:lnTo>
                  <a:pt x="202" y="172"/>
                </a:lnTo>
                <a:lnTo>
                  <a:pt x="202" y="180"/>
                </a:lnTo>
                <a:lnTo>
                  <a:pt x="202" y="182"/>
                </a:lnTo>
                <a:lnTo>
                  <a:pt x="202" y="186"/>
                </a:lnTo>
                <a:lnTo>
                  <a:pt x="202" y="190"/>
                </a:lnTo>
                <a:lnTo>
                  <a:pt x="198" y="190"/>
                </a:lnTo>
                <a:lnTo>
                  <a:pt x="198" y="194"/>
                </a:lnTo>
                <a:lnTo>
                  <a:pt x="194" y="194"/>
                </a:lnTo>
                <a:lnTo>
                  <a:pt x="190" y="190"/>
                </a:lnTo>
                <a:lnTo>
                  <a:pt x="194" y="190"/>
                </a:lnTo>
                <a:lnTo>
                  <a:pt x="190" y="190"/>
                </a:lnTo>
                <a:lnTo>
                  <a:pt x="190" y="186"/>
                </a:lnTo>
                <a:lnTo>
                  <a:pt x="190" y="182"/>
                </a:lnTo>
                <a:lnTo>
                  <a:pt x="190" y="182"/>
                </a:lnTo>
                <a:lnTo>
                  <a:pt x="190" y="18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3" name="Freeform 101">
            <a:extLst>
              <a:ext uri="{FF2B5EF4-FFF2-40B4-BE49-F238E27FC236}">
                <a16:creationId xmlns:a16="http://schemas.microsoft.com/office/drawing/2014/main" id="{DF562922-BCB2-41AC-B766-12A5702192EB}"/>
              </a:ext>
            </a:extLst>
          </p:cNvPr>
          <p:cNvSpPr>
            <a:spLocks noEditPoints="1"/>
          </p:cNvSpPr>
          <p:nvPr/>
        </p:nvSpPr>
        <p:spPr bwMode="auto">
          <a:xfrm>
            <a:off x="6090053" y="2906180"/>
            <a:ext cx="206375" cy="260350"/>
          </a:xfrm>
          <a:custGeom>
            <a:avLst/>
            <a:gdLst>
              <a:gd name="T0" fmla="*/ 26 w 130"/>
              <a:gd name="T1" fmla="*/ 142 h 164"/>
              <a:gd name="T2" fmla="*/ 32 w 130"/>
              <a:gd name="T3" fmla="*/ 128 h 164"/>
              <a:gd name="T4" fmla="*/ 18 w 130"/>
              <a:gd name="T5" fmla="*/ 128 h 164"/>
              <a:gd name="T6" fmla="*/ 6 w 130"/>
              <a:gd name="T7" fmla="*/ 120 h 164"/>
              <a:gd name="T8" fmla="*/ 4 w 130"/>
              <a:gd name="T9" fmla="*/ 108 h 164"/>
              <a:gd name="T10" fmla="*/ 6 w 130"/>
              <a:gd name="T11" fmla="*/ 94 h 164"/>
              <a:gd name="T12" fmla="*/ 4 w 130"/>
              <a:gd name="T13" fmla="*/ 86 h 164"/>
              <a:gd name="T14" fmla="*/ 4 w 130"/>
              <a:gd name="T15" fmla="*/ 76 h 164"/>
              <a:gd name="T16" fmla="*/ 14 w 130"/>
              <a:gd name="T17" fmla="*/ 68 h 164"/>
              <a:gd name="T18" fmla="*/ 14 w 130"/>
              <a:gd name="T19" fmla="*/ 56 h 164"/>
              <a:gd name="T20" fmla="*/ 18 w 130"/>
              <a:gd name="T21" fmla="*/ 50 h 164"/>
              <a:gd name="T22" fmla="*/ 18 w 130"/>
              <a:gd name="T23" fmla="*/ 38 h 164"/>
              <a:gd name="T24" fmla="*/ 30 w 130"/>
              <a:gd name="T25" fmla="*/ 30 h 164"/>
              <a:gd name="T26" fmla="*/ 32 w 130"/>
              <a:gd name="T27" fmla="*/ 30 h 164"/>
              <a:gd name="T28" fmla="*/ 40 w 130"/>
              <a:gd name="T29" fmla="*/ 34 h 164"/>
              <a:gd name="T30" fmla="*/ 48 w 130"/>
              <a:gd name="T31" fmla="*/ 26 h 164"/>
              <a:gd name="T32" fmla="*/ 52 w 130"/>
              <a:gd name="T33" fmla="*/ 30 h 164"/>
              <a:gd name="T34" fmla="*/ 44 w 130"/>
              <a:gd name="T35" fmla="*/ 20 h 164"/>
              <a:gd name="T36" fmla="*/ 44 w 130"/>
              <a:gd name="T37" fmla="*/ 16 h 164"/>
              <a:gd name="T38" fmla="*/ 36 w 130"/>
              <a:gd name="T39" fmla="*/ 4 h 164"/>
              <a:gd name="T40" fmla="*/ 36 w 130"/>
              <a:gd name="T41" fmla="*/ 0 h 164"/>
              <a:gd name="T42" fmla="*/ 52 w 130"/>
              <a:gd name="T43" fmla="*/ 4 h 164"/>
              <a:gd name="T44" fmla="*/ 56 w 130"/>
              <a:gd name="T45" fmla="*/ 12 h 164"/>
              <a:gd name="T46" fmla="*/ 74 w 130"/>
              <a:gd name="T47" fmla="*/ 16 h 164"/>
              <a:gd name="T48" fmla="*/ 74 w 130"/>
              <a:gd name="T49" fmla="*/ 24 h 164"/>
              <a:gd name="T50" fmla="*/ 86 w 130"/>
              <a:gd name="T51" fmla="*/ 20 h 164"/>
              <a:gd name="T52" fmla="*/ 100 w 130"/>
              <a:gd name="T53" fmla="*/ 12 h 164"/>
              <a:gd name="T54" fmla="*/ 92 w 130"/>
              <a:gd name="T55" fmla="*/ 16 h 164"/>
              <a:gd name="T56" fmla="*/ 108 w 130"/>
              <a:gd name="T57" fmla="*/ 20 h 164"/>
              <a:gd name="T58" fmla="*/ 114 w 130"/>
              <a:gd name="T59" fmla="*/ 26 h 164"/>
              <a:gd name="T60" fmla="*/ 122 w 130"/>
              <a:gd name="T61" fmla="*/ 38 h 164"/>
              <a:gd name="T62" fmla="*/ 122 w 130"/>
              <a:gd name="T63" fmla="*/ 52 h 164"/>
              <a:gd name="T64" fmla="*/ 126 w 130"/>
              <a:gd name="T65" fmla="*/ 60 h 164"/>
              <a:gd name="T66" fmla="*/ 126 w 130"/>
              <a:gd name="T67" fmla="*/ 76 h 164"/>
              <a:gd name="T68" fmla="*/ 126 w 130"/>
              <a:gd name="T69" fmla="*/ 90 h 164"/>
              <a:gd name="T70" fmla="*/ 122 w 130"/>
              <a:gd name="T71" fmla="*/ 86 h 164"/>
              <a:gd name="T72" fmla="*/ 104 w 130"/>
              <a:gd name="T73" fmla="*/ 94 h 164"/>
              <a:gd name="T74" fmla="*/ 92 w 130"/>
              <a:gd name="T75" fmla="*/ 106 h 164"/>
              <a:gd name="T76" fmla="*/ 96 w 130"/>
              <a:gd name="T77" fmla="*/ 108 h 164"/>
              <a:gd name="T78" fmla="*/ 100 w 130"/>
              <a:gd name="T79" fmla="*/ 120 h 164"/>
              <a:gd name="T80" fmla="*/ 112 w 130"/>
              <a:gd name="T81" fmla="*/ 134 h 164"/>
              <a:gd name="T82" fmla="*/ 100 w 130"/>
              <a:gd name="T83" fmla="*/ 142 h 164"/>
              <a:gd name="T84" fmla="*/ 100 w 130"/>
              <a:gd name="T85" fmla="*/ 154 h 164"/>
              <a:gd name="T86" fmla="*/ 100 w 130"/>
              <a:gd name="T87" fmla="*/ 158 h 164"/>
              <a:gd name="T88" fmla="*/ 82 w 130"/>
              <a:gd name="T89" fmla="*/ 158 h 164"/>
              <a:gd name="T90" fmla="*/ 66 w 130"/>
              <a:gd name="T91" fmla="*/ 158 h 164"/>
              <a:gd name="T92" fmla="*/ 58 w 130"/>
              <a:gd name="T93" fmla="*/ 158 h 164"/>
              <a:gd name="T94" fmla="*/ 44 w 130"/>
              <a:gd name="T95" fmla="*/ 154 h 164"/>
              <a:gd name="T96" fmla="*/ 40 w 130"/>
              <a:gd name="T97" fmla="*/ 154 h 164"/>
              <a:gd name="T98" fmla="*/ 32 w 130"/>
              <a:gd name="T99" fmla="*/ 158 h 164"/>
              <a:gd name="T100" fmla="*/ 118 w 130"/>
              <a:gd name="T101" fmla="*/ 26 h 164"/>
              <a:gd name="T102" fmla="*/ 112 w 130"/>
              <a:gd name="T103" fmla="*/ 24 h 164"/>
              <a:gd name="T104" fmla="*/ 118 w 130"/>
              <a:gd name="T105" fmla="*/ 26 h 164"/>
              <a:gd name="T106" fmla="*/ 74 w 130"/>
              <a:gd name="T107" fmla="*/ 16 h 164"/>
              <a:gd name="T108" fmla="*/ 40 w 130"/>
              <a:gd name="T109" fmla="*/ 8 h 164"/>
              <a:gd name="T110" fmla="*/ 104 w 130"/>
              <a:gd name="T111" fmla="*/ 20 h 164"/>
              <a:gd name="T112" fmla="*/ 104 w 130"/>
              <a:gd name="T113" fmla="*/ 8 h 164"/>
              <a:gd name="T114" fmla="*/ 108 w 130"/>
              <a:gd name="T115" fmla="*/ 1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" h="164">
                <a:moveTo>
                  <a:pt x="26" y="158"/>
                </a:moveTo>
                <a:lnTo>
                  <a:pt x="26" y="154"/>
                </a:lnTo>
                <a:lnTo>
                  <a:pt x="26" y="150"/>
                </a:lnTo>
                <a:lnTo>
                  <a:pt x="26" y="146"/>
                </a:lnTo>
                <a:lnTo>
                  <a:pt x="26" y="142"/>
                </a:lnTo>
                <a:lnTo>
                  <a:pt x="26" y="138"/>
                </a:lnTo>
                <a:lnTo>
                  <a:pt x="30" y="138"/>
                </a:lnTo>
                <a:lnTo>
                  <a:pt x="30" y="134"/>
                </a:lnTo>
                <a:lnTo>
                  <a:pt x="32" y="132"/>
                </a:lnTo>
                <a:lnTo>
                  <a:pt x="32" y="128"/>
                </a:lnTo>
                <a:lnTo>
                  <a:pt x="30" y="128"/>
                </a:lnTo>
                <a:lnTo>
                  <a:pt x="26" y="128"/>
                </a:lnTo>
                <a:lnTo>
                  <a:pt x="22" y="124"/>
                </a:lnTo>
                <a:lnTo>
                  <a:pt x="22" y="128"/>
                </a:lnTo>
                <a:lnTo>
                  <a:pt x="18" y="128"/>
                </a:lnTo>
                <a:lnTo>
                  <a:pt x="18" y="124"/>
                </a:lnTo>
                <a:lnTo>
                  <a:pt x="14" y="124"/>
                </a:lnTo>
                <a:lnTo>
                  <a:pt x="10" y="124"/>
                </a:lnTo>
                <a:lnTo>
                  <a:pt x="10" y="120"/>
                </a:lnTo>
                <a:lnTo>
                  <a:pt x="6" y="120"/>
                </a:lnTo>
                <a:lnTo>
                  <a:pt x="6" y="116"/>
                </a:lnTo>
                <a:lnTo>
                  <a:pt x="10" y="112"/>
                </a:lnTo>
                <a:lnTo>
                  <a:pt x="6" y="112"/>
                </a:lnTo>
                <a:lnTo>
                  <a:pt x="6" y="108"/>
                </a:lnTo>
                <a:lnTo>
                  <a:pt x="4" y="108"/>
                </a:lnTo>
                <a:lnTo>
                  <a:pt x="4" y="106"/>
                </a:lnTo>
                <a:lnTo>
                  <a:pt x="4" y="102"/>
                </a:lnTo>
                <a:lnTo>
                  <a:pt x="6" y="102"/>
                </a:lnTo>
                <a:lnTo>
                  <a:pt x="6" y="98"/>
                </a:lnTo>
                <a:lnTo>
                  <a:pt x="6" y="94"/>
                </a:lnTo>
                <a:lnTo>
                  <a:pt x="4" y="94"/>
                </a:lnTo>
                <a:lnTo>
                  <a:pt x="4" y="90"/>
                </a:lnTo>
                <a:lnTo>
                  <a:pt x="4" y="86"/>
                </a:lnTo>
                <a:lnTo>
                  <a:pt x="0" y="86"/>
                </a:lnTo>
                <a:lnTo>
                  <a:pt x="4" y="86"/>
                </a:lnTo>
                <a:lnTo>
                  <a:pt x="4" y="82"/>
                </a:lnTo>
                <a:lnTo>
                  <a:pt x="4" y="78"/>
                </a:lnTo>
                <a:lnTo>
                  <a:pt x="6" y="78"/>
                </a:lnTo>
                <a:lnTo>
                  <a:pt x="6" y="76"/>
                </a:lnTo>
                <a:lnTo>
                  <a:pt x="4" y="76"/>
                </a:lnTo>
                <a:lnTo>
                  <a:pt x="4" y="72"/>
                </a:lnTo>
                <a:lnTo>
                  <a:pt x="4" y="68"/>
                </a:lnTo>
                <a:lnTo>
                  <a:pt x="6" y="68"/>
                </a:lnTo>
                <a:lnTo>
                  <a:pt x="10" y="68"/>
                </a:lnTo>
                <a:lnTo>
                  <a:pt x="14" y="68"/>
                </a:lnTo>
                <a:lnTo>
                  <a:pt x="14" y="64"/>
                </a:lnTo>
                <a:lnTo>
                  <a:pt x="14" y="60"/>
                </a:lnTo>
                <a:lnTo>
                  <a:pt x="18" y="60"/>
                </a:lnTo>
                <a:lnTo>
                  <a:pt x="18" y="56"/>
                </a:lnTo>
                <a:lnTo>
                  <a:pt x="14" y="56"/>
                </a:lnTo>
                <a:lnTo>
                  <a:pt x="10" y="56"/>
                </a:lnTo>
                <a:lnTo>
                  <a:pt x="10" y="52"/>
                </a:lnTo>
                <a:lnTo>
                  <a:pt x="14" y="52"/>
                </a:lnTo>
                <a:lnTo>
                  <a:pt x="18" y="52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8"/>
                </a:lnTo>
                <a:lnTo>
                  <a:pt x="22" y="38"/>
                </a:lnTo>
                <a:lnTo>
                  <a:pt x="18" y="38"/>
                </a:lnTo>
                <a:lnTo>
                  <a:pt x="18" y="34"/>
                </a:lnTo>
                <a:lnTo>
                  <a:pt x="18" y="30"/>
                </a:lnTo>
                <a:lnTo>
                  <a:pt x="22" y="30"/>
                </a:lnTo>
                <a:lnTo>
                  <a:pt x="26" y="30"/>
                </a:lnTo>
                <a:lnTo>
                  <a:pt x="30" y="30"/>
                </a:lnTo>
                <a:lnTo>
                  <a:pt x="32" y="30"/>
                </a:lnTo>
                <a:lnTo>
                  <a:pt x="32" y="34"/>
                </a:lnTo>
                <a:lnTo>
                  <a:pt x="36" y="34"/>
                </a:lnTo>
                <a:lnTo>
                  <a:pt x="32" y="34"/>
                </a:lnTo>
                <a:lnTo>
                  <a:pt x="32" y="30"/>
                </a:lnTo>
                <a:lnTo>
                  <a:pt x="36" y="30"/>
                </a:lnTo>
                <a:lnTo>
                  <a:pt x="36" y="34"/>
                </a:lnTo>
                <a:lnTo>
                  <a:pt x="36" y="38"/>
                </a:lnTo>
                <a:lnTo>
                  <a:pt x="36" y="34"/>
                </a:lnTo>
                <a:lnTo>
                  <a:pt x="40" y="34"/>
                </a:lnTo>
                <a:lnTo>
                  <a:pt x="36" y="30"/>
                </a:lnTo>
                <a:lnTo>
                  <a:pt x="36" y="26"/>
                </a:lnTo>
                <a:lnTo>
                  <a:pt x="40" y="26"/>
                </a:lnTo>
                <a:lnTo>
                  <a:pt x="44" y="26"/>
                </a:lnTo>
                <a:lnTo>
                  <a:pt x="48" y="26"/>
                </a:lnTo>
                <a:lnTo>
                  <a:pt x="52" y="26"/>
                </a:lnTo>
                <a:lnTo>
                  <a:pt x="52" y="30"/>
                </a:lnTo>
                <a:lnTo>
                  <a:pt x="56" y="34"/>
                </a:lnTo>
                <a:lnTo>
                  <a:pt x="56" y="30"/>
                </a:lnTo>
                <a:lnTo>
                  <a:pt x="52" y="30"/>
                </a:lnTo>
                <a:lnTo>
                  <a:pt x="52" y="26"/>
                </a:lnTo>
                <a:lnTo>
                  <a:pt x="48" y="26"/>
                </a:lnTo>
                <a:lnTo>
                  <a:pt x="44" y="26"/>
                </a:lnTo>
                <a:lnTo>
                  <a:pt x="44" y="24"/>
                </a:lnTo>
                <a:lnTo>
                  <a:pt x="44" y="20"/>
                </a:lnTo>
                <a:lnTo>
                  <a:pt x="40" y="20"/>
                </a:lnTo>
                <a:lnTo>
                  <a:pt x="44" y="20"/>
                </a:lnTo>
                <a:lnTo>
                  <a:pt x="44" y="16"/>
                </a:lnTo>
                <a:lnTo>
                  <a:pt x="40" y="16"/>
                </a:lnTo>
                <a:lnTo>
                  <a:pt x="44" y="16"/>
                </a:lnTo>
                <a:lnTo>
                  <a:pt x="44" y="12"/>
                </a:lnTo>
                <a:lnTo>
                  <a:pt x="44" y="8"/>
                </a:lnTo>
                <a:lnTo>
                  <a:pt x="40" y="8"/>
                </a:lnTo>
                <a:lnTo>
                  <a:pt x="40" y="4"/>
                </a:lnTo>
                <a:lnTo>
                  <a:pt x="36" y="4"/>
                </a:lnTo>
                <a:lnTo>
                  <a:pt x="32" y="4"/>
                </a:lnTo>
                <a:lnTo>
                  <a:pt x="32" y="8"/>
                </a:lnTo>
                <a:lnTo>
                  <a:pt x="32" y="4"/>
                </a:lnTo>
                <a:lnTo>
                  <a:pt x="36" y="4"/>
                </a:lnTo>
                <a:lnTo>
                  <a:pt x="36" y="0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4"/>
                </a:lnTo>
                <a:lnTo>
                  <a:pt x="52" y="4"/>
                </a:lnTo>
                <a:lnTo>
                  <a:pt x="56" y="4"/>
                </a:lnTo>
                <a:lnTo>
                  <a:pt x="58" y="4"/>
                </a:lnTo>
                <a:lnTo>
                  <a:pt x="58" y="8"/>
                </a:lnTo>
                <a:lnTo>
                  <a:pt x="58" y="12"/>
                </a:lnTo>
                <a:lnTo>
                  <a:pt x="56" y="12"/>
                </a:lnTo>
                <a:lnTo>
                  <a:pt x="58" y="12"/>
                </a:lnTo>
                <a:lnTo>
                  <a:pt x="62" y="16"/>
                </a:lnTo>
                <a:lnTo>
                  <a:pt x="66" y="16"/>
                </a:lnTo>
                <a:lnTo>
                  <a:pt x="70" y="16"/>
                </a:lnTo>
                <a:lnTo>
                  <a:pt x="74" y="16"/>
                </a:lnTo>
                <a:lnTo>
                  <a:pt x="74" y="20"/>
                </a:lnTo>
                <a:lnTo>
                  <a:pt x="70" y="24"/>
                </a:lnTo>
                <a:lnTo>
                  <a:pt x="70" y="26"/>
                </a:lnTo>
                <a:lnTo>
                  <a:pt x="70" y="24"/>
                </a:lnTo>
                <a:lnTo>
                  <a:pt x="74" y="24"/>
                </a:lnTo>
                <a:lnTo>
                  <a:pt x="78" y="24"/>
                </a:lnTo>
                <a:lnTo>
                  <a:pt x="78" y="26"/>
                </a:lnTo>
                <a:lnTo>
                  <a:pt x="82" y="24"/>
                </a:lnTo>
                <a:lnTo>
                  <a:pt x="82" y="20"/>
                </a:lnTo>
                <a:lnTo>
                  <a:pt x="86" y="20"/>
                </a:lnTo>
                <a:lnTo>
                  <a:pt x="88" y="20"/>
                </a:lnTo>
                <a:lnTo>
                  <a:pt x="92" y="16"/>
                </a:lnTo>
                <a:lnTo>
                  <a:pt x="92" y="12"/>
                </a:lnTo>
                <a:lnTo>
                  <a:pt x="96" y="12"/>
                </a:lnTo>
                <a:lnTo>
                  <a:pt x="100" y="12"/>
                </a:lnTo>
                <a:lnTo>
                  <a:pt x="100" y="16"/>
                </a:lnTo>
                <a:lnTo>
                  <a:pt x="96" y="16"/>
                </a:lnTo>
                <a:lnTo>
                  <a:pt x="92" y="16"/>
                </a:lnTo>
                <a:lnTo>
                  <a:pt x="92" y="20"/>
                </a:lnTo>
                <a:lnTo>
                  <a:pt x="92" y="16"/>
                </a:lnTo>
                <a:lnTo>
                  <a:pt x="96" y="16"/>
                </a:lnTo>
                <a:lnTo>
                  <a:pt x="100" y="16"/>
                </a:lnTo>
                <a:lnTo>
                  <a:pt x="104" y="16"/>
                </a:lnTo>
                <a:lnTo>
                  <a:pt x="104" y="20"/>
                </a:lnTo>
                <a:lnTo>
                  <a:pt x="108" y="20"/>
                </a:lnTo>
                <a:lnTo>
                  <a:pt x="108" y="24"/>
                </a:lnTo>
                <a:lnTo>
                  <a:pt x="108" y="20"/>
                </a:lnTo>
                <a:lnTo>
                  <a:pt x="112" y="20"/>
                </a:lnTo>
                <a:lnTo>
                  <a:pt x="112" y="24"/>
                </a:lnTo>
                <a:lnTo>
                  <a:pt x="114" y="26"/>
                </a:lnTo>
                <a:lnTo>
                  <a:pt x="112" y="26"/>
                </a:lnTo>
                <a:lnTo>
                  <a:pt x="114" y="26"/>
                </a:lnTo>
                <a:lnTo>
                  <a:pt x="118" y="30"/>
                </a:lnTo>
                <a:lnTo>
                  <a:pt x="118" y="34"/>
                </a:lnTo>
                <a:lnTo>
                  <a:pt x="122" y="38"/>
                </a:lnTo>
                <a:lnTo>
                  <a:pt x="122" y="42"/>
                </a:lnTo>
                <a:lnTo>
                  <a:pt x="118" y="46"/>
                </a:lnTo>
                <a:lnTo>
                  <a:pt x="118" y="50"/>
                </a:lnTo>
                <a:lnTo>
                  <a:pt x="122" y="50"/>
                </a:lnTo>
                <a:lnTo>
                  <a:pt x="122" y="52"/>
                </a:lnTo>
                <a:lnTo>
                  <a:pt x="126" y="52"/>
                </a:lnTo>
                <a:lnTo>
                  <a:pt x="126" y="56"/>
                </a:lnTo>
                <a:lnTo>
                  <a:pt x="122" y="56"/>
                </a:lnTo>
                <a:lnTo>
                  <a:pt x="122" y="60"/>
                </a:lnTo>
                <a:lnTo>
                  <a:pt x="126" y="60"/>
                </a:lnTo>
                <a:lnTo>
                  <a:pt x="126" y="64"/>
                </a:lnTo>
                <a:lnTo>
                  <a:pt x="126" y="68"/>
                </a:lnTo>
                <a:lnTo>
                  <a:pt x="122" y="68"/>
                </a:lnTo>
                <a:lnTo>
                  <a:pt x="126" y="72"/>
                </a:lnTo>
                <a:lnTo>
                  <a:pt x="126" y="76"/>
                </a:lnTo>
                <a:lnTo>
                  <a:pt x="130" y="76"/>
                </a:lnTo>
                <a:lnTo>
                  <a:pt x="130" y="78"/>
                </a:lnTo>
                <a:lnTo>
                  <a:pt x="130" y="82"/>
                </a:lnTo>
                <a:lnTo>
                  <a:pt x="130" y="86"/>
                </a:lnTo>
                <a:lnTo>
                  <a:pt x="126" y="90"/>
                </a:lnTo>
                <a:lnTo>
                  <a:pt x="122" y="90"/>
                </a:lnTo>
                <a:lnTo>
                  <a:pt x="126" y="90"/>
                </a:lnTo>
                <a:lnTo>
                  <a:pt x="122" y="86"/>
                </a:lnTo>
                <a:lnTo>
                  <a:pt x="118" y="86"/>
                </a:lnTo>
                <a:lnTo>
                  <a:pt x="122" y="86"/>
                </a:lnTo>
                <a:lnTo>
                  <a:pt x="118" y="90"/>
                </a:lnTo>
                <a:lnTo>
                  <a:pt x="114" y="90"/>
                </a:lnTo>
                <a:lnTo>
                  <a:pt x="112" y="94"/>
                </a:lnTo>
                <a:lnTo>
                  <a:pt x="108" y="94"/>
                </a:lnTo>
                <a:lnTo>
                  <a:pt x="104" y="94"/>
                </a:lnTo>
                <a:lnTo>
                  <a:pt x="104" y="98"/>
                </a:lnTo>
                <a:lnTo>
                  <a:pt x="100" y="98"/>
                </a:lnTo>
                <a:lnTo>
                  <a:pt x="96" y="98"/>
                </a:lnTo>
                <a:lnTo>
                  <a:pt x="92" y="102"/>
                </a:lnTo>
                <a:lnTo>
                  <a:pt x="92" y="106"/>
                </a:lnTo>
                <a:lnTo>
                  <a:pt x="88" y="102"/>
                </a:lnTo>
                <a:lnTo>
                  <a:pt x="88" y="106"/>
                </a:lnTo>
                <a:lnTo>
                  <a:pt x="92" y="106"/>
                </a:lnTo>
                <a:lnTo>
                  <a:pt x="92" y="108"/>
                </a:lnTo>
                <a:lnTo>
                  <a:pt x="96" y="108"/>
                </a:lnTo>
                <a:lnTo>
                  <a:pt x="92" y="112"/>
                </a:lnTo>
                <a:lnTo>
                  <a:pt x="92" y="116"/>
                </a:lnTo>
                <a:lnTo>
                  <a:pt x="96" y="116"/>
                </a:lnTo>
                <a:lnTo>
                  <a:pt x="96" y="120"/>
                </a:lnTo>
                <a:lnTo>
                  <a:pt x="100" y="120"/>
                </a:lnTo>
                <a:lnTo>
                  <a:pt x="100" y="124"/>
                </a:lnTo>
                <a:lnTo>
                  <a:pt x="104" y="124"/>
                </a:lnTo>
                <a:lnTo>
                  <a:pt x="108" y="128"/>
                </a:lnTo>
                <a:lnTo>
                  <a:pt x="112" y="132"/>
                </a:lnTo>
                <a:lnTo>
                  <a:pt x="112" y="134"/>
                </a:lnTo>
                <a:lnTo>
                  <a:pt x="112" y="138"/>
                </a:lnTo>
                <a:lnTo>
                  <a:pt x="108" y="138"/>
                </a:lnTo>
                <a:lnTo>
                  <a:pt x="108" y="142"/>
                </a:lnTo>
                <a:lnTo>
                  <a:pt x="104" y="142"/>
                </a:lnTo>
                <a:lnTo>
                  <a:pt x="100" y="142"/>
                </a:lnTo>
                <a:lnTo>
                  <a:pt x="100" y="146"/>
                </a:lnTo>
                <a:lnTo>
                  <a:pt x="96" y="146"/>
                </a:lnTo>
                <a:lnTo>
                  <a:pt x="100" y="146"/>
                </a:lnTo>
                <a:lnTo>
                  <a:pt x="100" y="150"/>
                </a:lnTo>
                <a:lnTo>
                  <a:pt x="100" y="154"/>
                </a:lnTo>
                <a:lnTo>
                  <a:pt x="104" y="154"/>
                </a:lnTo>
                <a:lnTo>
                  <a:pt x="104" y="158"/>
                </a:lnTo>
                <a:lnTo>
                  <a:pt x="104" y="162"/>
                </a:lnTo>
                <a:lnTo>
                  <a:pt x="100" y="162"/>
                </a:lnTo>
                <a:lnTo>
                  <a:pt x="100" y="158"/>
                </a:lnTo>
                <a:lnTo>
                  <a:pt x="96" y="158"/>
                </a:lnTo>
                <a:lnTo>
                  <a:pt x="92" y="158"/>
                </a:lnTo>
                <a:lnTo>
                  <a:pt x="88" y="158"/>
                </a:lnTo>
                <a:lnTo>
                  <a:pt x="86" y="158"/>
                </a:lnTo>
                <a:lnTo>
                  <a:pt x="82" y="158"/>
                </a:lnTo>
                <a:lnTo>
                  <a:pt x="78" y="158"/>
                </a:lnTo>
                <a:lnTo>
                  <a:pt x="78" y="162"/>
                </a:lnTo>
                <a:lnTo>
                  <a:pt x="74" y="162"/>
                </a:lnTo>
                <a:lnTo>
                  <a:pt x="70" y="158"/>
                </a:lnTo>
                <a:lnTo>
                  <a:pt x="66" y="158"/>
                </a:lnTo>
                <a:lnTo>
                  <a:pt x="66" y="162"/>
                </a:lnTo>
                <a:lnTo>
                  <a:pt x="62" y="164"/>
                </a:lnTo>
                <a:lnTo>
                  <a:pt x="62" y="162"/>
                </a:lnTo>
                <a:lnTo>
                  <a:pt x="58" y="162"/>
                </a:lnTo>
                <a:lnTo>
                  <a:pt x="58" y="158"/>
                </a:lnTo>
                <a:lnTo>
                  <a:pt x="56" y="158"/>
                </a:lnTo>
                <a:lnTo>
                  <a:pt x="52" y="158"/>
                </a:lnTo>
                <a:lnTo>
                  <a:pt x="48" y="158"/>
                </a:lnTo>
                <a:lnTo>
                  <a:pt x="44" y="158"/>
                </a:lnTo>
                <a:lnTo>
                  <a:pt x="44" y="154"/>
                </a:lnTo>
                <a:lnTo>
                  <a:pt x="44" y="158"/>
                </a:lnTo>
                <a:lnTo>
                  <a:pt x="44" y="154"/>
                </a:lnTo>
                <a:lnTo>
                  <a:pt x="40" y="154"/>
                </a:lnTo>
                <a:lnTo>
                  <a:pt x="40" y="158"/>
                </a:lnTo>
                <a:lnTo>
                  <a:pt x="40" y="154"/>
                </a:lnTo>
                <a:lnTo>
                  <a:pt x="36" y="154"/>
                </a:lnTo>
                <a:lnTo>
                  <a:pt x="36" y="158"/>
                </a:lnTo>
                <a:lnTo>
                  <a:pt x="40" y="158"/>
                </a:lnTo>
                <a:lnTo>
                  <a:pt x="36" y="158"/>
                </a:lnTo>
                <a:lnTo>
                  <a:pt x="32" y="158"/>
                </a:lnTo>
                <a:lnTo>
                  <a:pt x="30" y="158"/>
                </a:lnTo>
                <a:lnTo>
                  <a:pt x="26" y="158"/>
                </a:lnTo>
                <a:lnTo>
                  <a:pt x="26" y="158"/>
                </a:lnTo>
                <a:lnTo>
                  <a:pt x="26" y="158"/>
                </a:lnTo>
                <a:close/>
                <a:moveTo>
                  <a:pt x="118" y="26"/>
                </a:moveTo>
                <a:lnTo>
                  <a:pt x="114" y="26"/>
                </a:lnTo>
                <a:lnTo>
                  <a:pt x="112" y="26"/>
                </a:lnTo>
                <a:lnTo>
                  <a:pt x="114" y="26"/>
                </a:lnTo>
                <a:lnTo>
                  <a:pt x="114" y="24"/>
                </a:lnTo>
                <a:lnTo>
                  <a:pt x="112" y="24"/>
                </a:lnTo>
                <a:lnTo>
                  <a:pt x="112" y="20"/>
                </a:lnTo>
                <a:lnTo>
                  <a:pt x="114" y="20"/>
                </a:lnTo>
                <a:lnTo>
                  <a:pt x="114" y="24"/>
                </a:lnTo>
                <a:lnTo>
                  <a:pt x="118" y="24"/>
                </a:lnTo>
                <a:lnTo>
                  <a:pt x="118" y="26"/>
                </a:lnTo>
                <a:lnTo>
                  <a:pt x="118" y="26"/>
                </a:lnTo>
                <a:lnTo>
                  <a:pt x="118" y="26"/>
                </a:lnTo>
                <a:close/>
                <a:moveTo>
                  <a:pt x="78" y="12"/>
                </a:moveTo>
                <a:lnTo>
                  <a:pt x="78" y="16"/>
                </a:lnTo>
                <a:lnTo>
                  <a:pt x="74" y="16"/>
                </a:lnTo>
                <a:lnTo>
                  <a:pt x="74" y="12"/>
                </a:lnTo>
                <a:lnTo>
                  <a:pt x="78" y="12"/>
                </a:lnTo>
                <a:lnTo>
                  <a:pt x="78" y="12"/>
                </a:lnTo>
                <a:lnTo>
                  <a:pt x="78" y="12"/>
                </a:lnTo>
                <a:close/>
                <a:moveTo>
                  <a:pt x="40" y="8"/>
                </a:moveTo>
                <a:lnTo>
                  <a:pt x="36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close/>
                <a:moveTo>
                  <a:pt x="104" y="20"/>
                </a:moveTo>
                <a:lnTo>
                  <a:pt x="104" y="16"/>
                </a:lnTo>
                <a:lnTo>
                  <a:pt x="104" y="12"/>
                </a:lnTo>
                <a:lnTo>
                  <a:pt x="108" y="12"/>
                </a:lnTo>
                <a:lnTo>
                  <a:pt x="104" y="12"/>
                </a:lnTo>
                <a:lnTo>
                  <a:pt x="104" y="8"/>
                </a:lnTo>
                <a:lnTo>
                  <a:pt x="108" y="8"/>
                </a:lnTo>
                <a:lnTo>
                  <a:pt x="108" y="12"/>
                </a:lnTo>
                <a:lnTo>
                  <a:pt x="112" y="12"/>
                </a:lnTo>
                <a:lnTo>
                  <a:pt x="112" y="16"/>
                </a:lnTo>
                <a:lnTo>
                  <a:pt x="108" y="16"/>
                </a:lnTo>
                <a:lnTo>
                  <a:pt x="108" y="20"/>
                </a:lnTo>
                <a:lnTo>
                  <a:pt x="104" y="20"/>
                </a:lnTo>
                <a:lnTo>
                  <a:pt x="104" y="20"/>
                </a:lnTo>
                <a:lnTo>
                  <a:pt x="104" y="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4" name="Freeform 102">
            <a:extLst>
              <a:ext uri="{FF2B5EF4-FFF2-40B4-BE49-F238E27FC236}">
                <a16:creationId xmlns:a16="http://schemas.microsoft.com/office/drawing/2014/main" id="{79044AE9-74F1-4B93-A07F-BB3F8DEAB96F}"/>
              </a:ext>
            </a:extLst>
          </p:cNvPr>
          <p:cNvSpPr>
            <a:spLocks noEditPoints="1"/>
          </p:cNvSpPr>
          <p:nvPr/>
        </p:nvSpPr>
        <p:spPr bwMode="auto">
          <a:xfrm>
            <a:off x="6340878" y="3337980"/>
            <a:ext cx="187325" cy="206375"/>
          </a:xfrm>
          <a:custGeom>
            <a:avLst/>
            <a:gdLst>
              <a:gd name="T0" fmla="*/ 6 w 118"/>
              <a:gd name="T1" fmla="*/ 48 h 130"/>
              <a:gd name="T2" fmla="*/ 6 w 118"/>
              <a:gd name="T3" fmla="*/ 34 h 130"/>
              <a:gd name="T4" fmla="*/ 26 w 118"/>
              <a:gd name="T5" fmla="*/ 18 h 130"/>
              <a:gd name="T6" fmla="*/ 44 w 118"/>
              <a:gd name="T7" fmla="*/ 8 h 130"/>
              <a:gd name="T8" fmla="*/ 66 w 118"/>
              <a:gd name="T9" fmla="*/ 4 h 130"/>
              <a:gd name="T10" fmla="*/ 86 w 118"/>
              <a:gd name="T11" fmla="*/ 12 h 130"/>
              <a:gd name="T12" fmla="*/ 96 w 118"/>
              <a:gd name="T13" fmla="*/ 8 h 130"/>
              <a:gd name="T14" fmla="*/ 86 w 118"/>
              <a:gd name="T15" fmla="*/ 18 h 130"/>
              <a:gd name="T16" fmla="*/ 62 w 118"/>
              <a:gd name="T17" fmla="*/ 18 h 130"/>
              <a:gd name="T18" fmla="*/ 62 w 118"/>
              <a:gd name="T19" fmla="*/ 30 h 130"/>
              <a:gd name="T20" fmla="*/ 60 w 118"/>
              <a:gd name="T21" fmla="*/ 38 h 130"/>
              <a:gd name="T22" fmla="*/ 52 w 118"/>
              <a:gd name="T23" fmla="*/ 34 h 130"/>
              <a:gd name="T24" fmla="*/ 40 w 118"/>
              <a:gd name="T25" fmla="*/ 38 h 130"/>
              <a:gd name="T26" fmla="*/ 44 w 118"/>
              <a:gd name="T27" fmla="*/ 52 h 130"/>
              <a:gd name="T28" fmla="*/ 36 w 118"/>
              <a:gd name="T29" fmla="*/ 56 h 130"/>
              <a:gd name="T30" fmla="*/ 48 w 118"/>
              <a:gd name="T31" fmla="*/ 60 h 130"/>
              <a:gd name="T32" fmla="*/ 60 w 118"/>
              <a:gd name="T33" fmla="*/ 74 h 130"/>
              <a:gd name="T34" fmla="*/ 48 w 118"/>
              <a:gd name="T35" fmla="*/ 74 h 130"/>
              <a:gd name="T36" fmla="*/ 44 w 118"/>
              <a:gd name="T37" fmla="*/ 82 h 130"/>
              <a:gd name="T38" fmla="*/ 44 w 118"/>
              <a:gd name="T39" fmla="*/ 98 h 130"/>
              <a:gd name="T40" fmla="*/ 36 w 118"/>
              <a:gd name="T41" fmla="*/ 102 h 130"/>
              <a:gd name="T42" fmla="*/ 26 w 118"/>
              <a:gd name="T43" fmla="*/ 90 h 130"/>
              <a:gd name="T44" fmla="*/ 22 w 118"/>
              <a:gd name="T45" fmla="*/ 72 h 130"/>
              <a:gd name="T46" fmla="*/ 40 w 118"/>
              <a:gd name="T47" fmla="*/ 74 h 130"/>
              <a:gd name="T48" fmla="*/ 36 w 118"/>
              <a:gd name="T49" fmla="*/ 64 h 130"/>
              <a:gd name="T50" fmla="*/ 18 w 118"/>
              <a:gd name="T51" fmla="*/ 60 h 130"/>
              <a:gd name="T52" fmla="*/ 66 w 118"/>
              <a:gd name="T53" fmla="*/ 22 h 130"/>
              <a:gd name="T54" fmla="*/ 82 w 118"/>
              <a:gd name="T55" fmla="*/ 26 h 130"/>
              <a:gd name="T56" fmla="*/ 74 w 118"/>
              <a:gd name="T57" fmla="*/ 34 h 130"/>
              <a:gd name="T58" fmla="*/ 2 w 118"/>
              <a:gd name="T59" fmla="*/ 42 h 130"/>
              <a:gd name="T60" fmla="*/ 0 w 118"/>
              <a:gd name="T61" fmla="*/ 38 h 130"/>
              <a:gd name="T62" fmla="*/ 92 w 118"/>
              <a:gd name="T63" fmla="*/ 52 h 130"/>
              <a:gd name="T64" fmla="*/ 60 w 118"/>
              <a:gd name="T65" fmla="*/ 68 h 130"/>
              <a:gd name="T66" fmla="*/ 48 w 118"/>
              <a:gd name="T67" fmla="*/ 52 h 130"/>
              <a:gd name="T68" fmla="*/ 62 w 118"/>
              <a:gd name="T69" fmla="*/ 72 h 130"/>
              <a:gd name="T70" fmla="*/ 60 w 118"/>
              <a:gd name="T71" fmla="*/ 68 h 130"/>
              <a:gd name="T72" fmla="*/ 14 w 118"/>
              <a:gd name="T73" fmla="*/ 60 h 130"/>
              <a:gd name="T74" fmla="*/ 90 w 118"/>
              <a:gd name="T75" fmla="*/ 72 h 130"/>
              <a:gd name="T76" fmla="*/ 90 w 118"/>
              <a:gd name="T77" fmla="*/ 72 h 130"/>
              <a:gd name="T78" fmla="*/ 14 w 118"/>
              <a:gd name="T79" fmla="*/ 68 h 130"/>
              <a:gd name="T80" fmla="*/ 10 w 118"/>
              <a:gd name="T81" fmla="*/ 64 h 130"/>
              <a:gd name="T82" fmla="*/ 74 w 118"/>
              <a:gd name="T83" fmla="*/ 78 h 130"/>
              <a:gd name="T84" fmla="*/ 18 w 118"/>
              <a:gd name="T85" fmla="*/ 78 h 130"/>
              <a:gd name="T86" fmla="*/ 100 w 118"/>
              <a:gd name="T87" fmla="*/ 78 h 130"/>
              <a:gd name="T88" fmla="*/ 92 w 118"/>
              <a:gd name="T89" fmla="*/ 82 h 130"/>
              <a:gd name="T90" fmla="*/ 62 w 118"/>
              <a:gd name="T91" fmla="*/ 82 h 130"/>
              <a:gd name="T92" fmla="*/ 74 w 118"/>
              <a:gd name="T93" fmla="*/ 78 h 130"/>
              <a:gd name="T94" fmla="*/ 66 w 118"/>
              <a:gd name="T95" fmla="*/ 82 h 130"/>
              <a:gd name="T96" fmla="*/ 74 w 118"/>
              <a:gd name="T97" fmla="*/ 94 h 130"/>
              <a:gd name="T98" fmla="*/ 100 w 118"/>
              <a:gd name="T99" fmla="*/ 94 h 130"/>
              <a:gd name="T100" fmla="*/ 104 w 118"/>
              <a:gd name="T101" fmla="*/ 94 h 130"/>
              <a:gd name="T102" fmla="*/ 78 w 118"/>
              <a:gd name="T103" fmla="*/ 102 h 130"/>
              <a:gd name="T104" fmla="*/ 66 w 118"/>
              <a:gd name="T105" fmla="*/ 102 h 130"/>
              <a:gd name="T106" fmla="*/ 112 w 118"/>
              <a:gd name="T107" fmla="*/ 108 h 130"/>
              <a:gd name="T108" fmla="*/ 44 w 118"/>
              <a:gd name="T109" fmla="*/ 108 h 130"/>
              <a:gd name="T110" fmla="*/ 104 w 118"/>
              <a:gd name="T111" fmla="*/ 124 h 130"/>
              <a:gd name="T112" fmla="*/ 62 w 118"/>
              <a:gd name="T113" fmla="*/ 120 h 130"/>
              <a:gd name="T114" fmla="*/ 82 w 118"/>
              <a:gd name="T115" fmla="*/ 124 h 130"/>
              <a:gd name="T116" fmla="*/ 78 w 118"/>
              <a:gd name="T117" fmla="*/ 130 h 130"/>
              <a:gd name="T118" fmla="*/ 56 w 118"/>
              <a:gd name="T119" fmla="*/ 12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8" h="130">
                <a:moveTo>
                  <a:pt x="18" y="52"/>
                </a:moveTo>
                <a:lnTo>
                  <a:pt x="18" y="56"/>
                </a:lnTo>
                <a:lnTo>
                  <a:pt x="14" y="52"/>
                </a:lnTo>
                <a:lnTo>
                  <a:pt x="14" y="56"/>
                </a:lnTo>
                <a:lnTo>
                  <a:pt x="14" y="52"/>
                </a:lnTo>
                <a:lnTo>
                  <a:pt x="10" y="52"/>
                </a:lnTo>
                <a:lnTo>
                  <a:pt x="10" y="48"/>
                </a:lnTo>
                <a:lnTo>
                  <a:pt x="6" y="48"/>
                </a:lnTo>
                <a:lnTo>
                  <a:pt x="6" y="46"/>
                </a:lnTo>
                <a:lnTo>
                  <a:pt x="6" y="42"/>
                </a:lnTo>
                <a:lnTo>
                  <a:pt x="2" y="42"/>
                </a:lnTo>
                <a:lnTo>
                  <a:pt x="6" y="42"/>
                </a:lnTo>
                <a:lnTo>
                  <a:pt x="6" y="38"/>
                </a:lnTo>
                <a:lnTo>
                  <a:pt x="6" y="42"/>
                </a:lnTo>
                <a:lnTo>
                  <a:pt x="6" y="38"/>
                </a:lnTo>
                <a:lnTo>
                  <a:pt x="6" y="34"/>
                </a:lnTo>
                <a:lnTo>
                  <a:pt x="10" y="34"/>
                </a:lnTo>
                <a:lnTo>
                  <a:pt x="14" y="30"/>
                </a:lnTo>
                <a:lnTo>
                  <a:pt x="14" y="26"/>
                </a:lnTo>
                <a:lnTo>
                  <a:pt x="18" y="26"/>
                </a:lnTo>
                <a:lnTo>
                  <a:pt x="18" y="22"/>
                </a:lnTo>
                <a:lnTo>
                  <a:pt x="18" y="18"/>
                </a:lnTo>
                <a:lnTo>
                  <a:pt x="22" y="18"/>
                </a:lnTo>
                <a:lnTo>
                  <a:pt x="26" y="18"/>
                </a:lnTo>
                <a:lnTo>
                  <a:pt x="30" y="18"/>
                </a:lnTo>
                <a:lnTo>
                  <a:pt x="30" y="16"/>
                </a:lnTo>
                <a:lnTo>
                  <a:pt x="32" y="12"/>
                </a:lnTo>
                <a:lnTo>
                  <a:pt x="36" y="12"/>
                </a:lnTo>
                <a:lnTo>
                  <a:pt x="36" y="16"/>
                </a:lnTo>
                <a:lnTo>
                  <a:pt x="40" y="16"/>
                </a:lnTo>
                <a:lnTo>
                  <a:pt x="40" y="12"/>
                </a:lnTo>
                <a:lnTo>
                  <a:pt x="44" y="8"/>
                </a:lnTo>
                <a:lnTo>
                  <a:pt x="48" y="12"/>
                </a:lnTo>
                <a:lnTo>
                  <a:pt x="48" y="8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0" y="4"/>
                </a:lnTo>
                <a:lnTo>
                  <a:pt x="62" y="4"/>
                </a:lnTo>
                <a:lnTo>
                  <a:pt x="66" y="4"/>
                </a:lnTo>
                <a:lnTo>
                  <a:pt x="66" y="8"/>
                </a:lnTo>
                <a:lnTo>
                  <a:pt x="70" y="8"/>
                </a:lnTo>
                <a:lnTo>
                  <a:pt x="74" y="8"/>
                </a:lnTo>
                <a:lnTo>
                  <a:pt x="74" y="12"/>
                </a:lnTo>
                <a:lnTo>
                  <a:pt x="78" y="12"/>
                </a:lnTo>
                <a:lnTo>
                  <a:pt x="82" y="12"/>
                </a:lnTo>
                <a:lnTo>
                  <a:pt x="86" y="8"/>
                </a:lnTo>
                <a:lnTo>
                  <a:pt x="86" y="12"/>
                </a:lnTo>
                <a:lnTo>
                  <a:pt x="90" y="12"/>
                </a:lnTo>
                <a:lnTo>
                  <a:pt x="90" y="8"/>
                </a:lnTo>
                <a:lnTo>
                  <a:pt x="90" y="4"/>
                </a:lnTo>
                <a:lnTo>
                  <a:pt x="90" y="0"/>
                </a:lnTo>
                <a:lnTo>
                  <a:pt x="92" y="0"/>
                </a:lnTo>
                <a:lnTo>
                  <a:pt x="92" y="4"/>
                </a:lnTo>
                <a:lnTo>
                  <a:pt x="96" y="4"/>
                </a:lnTo>
                <a:lnTo>
                  <a:pt x="96" y="8"/>
                </a:lnTo>
                <a:lnTo>
                  <a:pt x="96" y="12"/>
                </a:lnTo>
                <a:lnTo>
                  <a:pt x="92" y="12"/>
                </a:lnTo>
                <a:lnTo>
                  <a:pt x="92" y="16"/>
                </a:lnTo>
                <a:lnTo>
                  <a:pt x="92" y="18"/>
                </a:lnTo>
                <a:lnTo>
                  <a:pt x="90" y="18"/>
                </a:lnTo>
                <a:lnTo>
                  <a:pt x="90" y="22"/>
                </a:lnTo>
                <a:lnTo>
                  <a:pt x="90" y="18"/>
                </a:lnTo>
                <a:lnTo>
                  <a:pt x="86" y="18"/>
                </a:lnTo>
                <a:lnTo>
                  <a:pt x="82" y="18"/>
                </a:lnTo>
                <a:lnTo>
                  <a:pt x="78" y="18"/>
                </a:lnTo>
                <a:lnTo>
                  <a:pt x="74" y="16"/>
                </a:lnTo>
                <a:lnTo>
                  <a:pt x="70" y="18"/>
                </a:lnTo>
                <a:lnTo>
                  <a:pt x="66" y="18"/>
                </a:lnTo>
                <a:lnTo>
                  <a:pt x="66" y="16"/>
                </a:lnTo>
                <a:lnTo>
                  <a:pt x="66" y="18"/>
                </a:lnTo>
                <a:lnTo>
                  <a:pt x="62" y="18"/>
                </a:lnTo>
                <a:lnTo>
                  <a:pt x="62" y="22"/>
                </a:lnTo>
                <a:lnTo>
                  <a:pt x="60" y="22"/>
                </a:lnTo>
                <a:lnTo>
                  <a:pt x="60" y="18"/>
                </a:lnTo>
                <a:lnTo>
                  <a:pt x="56" y="18"/>
                </a:lnTo>
                <a:lnTo>
                  <a:pt x="56" y="22"/>
                </a:lnTo>
                <a:lnTo>
                  <a:pt x="56" y="26"/>
                </a:lnTo>
                <a:lnTo>
                  <a:pt x="60" y="26"/>
                </a:lnTo>
                <a:lnTo>
                  <a:pt x="62" y="30"/>
                </a:lnTo>
                <a:lnTo>
                  <a:pt x="66" y="30"/>
                </a:lnTo>
                <a:lnTo>
                  <a:pt x="66" y="34"/>
                </a:lnTo>
                <a:lnTo>
                  <a:pt x="62" y="34"/>
                </a:lnTo>
                <a:lnTo>
                  <a:pt x="62" y="30"/>
                </a:lnTo>
                <a:lnTo>
                  <a:pt x="60" y="30"/>
                </a:lnTo>
                <a:lnTo>
                  <a:pt x="56" y="30"/>
                </a:lnTo>
                <a:lnTo>
                  <a:pt x="60" y="34"/>
                </a:lnTo>
                <a:lnTo>
                  <a:pt x="60" y="38"/>
                </a:lnTo>
                <a:lnTo>
                  <a:pt x="56" y="34"/>
                </a:lnTo>
                <a:lnTo>
                  <a:pt x="56" y="30"/>
                </a:lnTo>
                <a:lnTo>
                  <a:pt x="52" y="30"/>
                </a:lnTo>
                <a:lnTo>
                  <a:pt x="52" y="34"/>
                </a:lnTo>
                <a:lnTo>
                  <a:pt x="56" y="34"/>
                </a:lnTo>
                <a:lnTo>
                  <a:pt x="56" y="38"/>
                </a:lnTo>
                <a:lnTo>
                  <a:pt x="52" y="38"/>
                </a:lnTo>
                <a:lnTo>
                  <a:pt x="52" y="34"/>
                </a:lnTo>
                <a:lnTo>
                  <a:pt x="52" y="30"/>
                </a:lnTo>
                <a:lnTo>
                  <a:pt x="48" y="30"/>
                </a:lnTo>
                <a:lnTo>
                  <a:pt x="44" y="26"/>
                </a:lnTo>
                <a:lnTo>
                  <a:pt x="44" y="22"/>
                </a:lnTo>
                <a:lnTo>
                  <a:pt x="40" y="26"/>
                </a:lnTo>
                <a:lnTo>
                  <a:pt x="40" y="30"/>
                </a:lnTo>
                <a:lnTo>
                  <a:pt x="40" y="34"/>
                </a:lnTo>
                <a:lnTo>
                  <a:pt x="40" y="38"/>
                </a:lnTo>
                <a:lnTo>
                  <a:pt x="44" y="42"/>
                </a:lnTo>
                <a:lnTo>
                  <a:pt x="44" y="46"/>
                </a:lnTo>
                <a:lnTo>
                  <a:pt x="48" y="46"/>
                </a:lnTo>
                <a:lnTo>
                  <a:pt x="48" y="48"/>
                </a:lnTo>
                <a:lnTo>
                  <a:pt x="52" y="48"/>
                </a:lnTo>
                <a:lnTo>
                  <a:pt x="52" y="52"/>
                </a:lnTo>
                <a:lnTo>
                  <a:pt x="48" y="52"/>
                </a:lnTo>
                <a:lnTo>
                  <a:pt x="44" y="52"/>
                </a:lnTo>
                <a:lnTo>
                  <a:pt x="48" y="52"/>
                </a:lnTo>
                <a:lnTo>
                  <a:pt x="48" y="48"/>
                </a:lnTo>
                <a:lnTo>
                  <a:pt x="44" y="48"/>
                </a:lnTo>
                <a:lnTo>
                  <a:pt x="44" y="52"/>
                </a:lnTo>
                <a:lnTo>
                  <a:pt x="48" y="52"/>
                </a:lnTo>
                <a:lnTo>
                  <a:pt x="44" y="56"/>
                </a:lnTo>
                <a:lnTo>
                  <a:pt x="40" y="56"/>
                </a:lnTo>
                <a:lnTo>
                  <a:pt x="36" y="56"/>
                </a:lnTo>
                <a:lnTo>
                  <a:pt x="40" y="56"/>
                </a:lnTo>
                <a:lnTo>
                  <a:pt x="40" y="60"/>
                </a:lnTo>
                <a:lnTo>
                  <a:pt x="40" y="56"/>
                </a:lnTo>
                <a:lnTo>
                  <a:pt x="40" y="60"/>
                </a:lnTo>
                <a:lnTo>
                  <a:pt x="44" y="60"/>
                </a:lnTo>
                <a:lnTo>
                  <a:pt x="48" y="60"/>
                </a:lnTo>
                <a:lnTo>
                  <a:pt x="48" y="64"/>
                </a:lnTo>
                <a:lnTo>
                  <a:pt x="48" y="60"/>
                </a:lnTo>
                <a:lnTo>
                  <a:pt x="52" y="64"/>
                </a:lnTo>
                <a:lnTo>
                  <a:pt x="48" y="64"/>
                </a:lnTo>
                <a:lnTo>
                  <a:pt x="52" y="64"/>
                </a:lnTo>
                <a:lnTo>
                  <a:pt x="56" y="64"/>
                </a:lnTo>
                <a:lnTo>
                  <a:pt x="56" y="68"/>
                </a:lnTo>
                <a:lnTo>
                  <a:pt x="60" y="68"/>
                </a:lnTo>
                <a:lnTo>
                  <a:pt x="60" y="72"/>
                </a:lnTo>
                <a:lnTo>
                  <a:pt x="60" y="74"/>
                </a:lnTo>
                <a:lnTo>
                  <a:pt x="60" y="78"/>
                </a:lnTo>
                <a:lnTo>
                  <a:pt x="60" y="82"/>
                </a:lnTo>
                <a:lnTo>
                  <a:pt x="60" y="78"/>
                </a:lnTo>
                <a:lnTo>
                  <a:pt x="56" y="78"/>
                </a:lnTo>
                <a:lnTo>
                  <a:pt x="52" y="74"/>
                </a:lnTo>
                <a:lnTo>
                  <a:pt x="56" y="74"/>
                </a:lnTo>
                <a:lnTo>
                  <a:pt x="52" y="74"/>
                </a:lnTo>
                <a:lnTo>
                  <a:pt x="48" y="74"/>
                </a:lnTo>
                <a:lnTo>
                  <a:pt x="44" y="74"/>
                </a:lnTo>
                <a:lnTo>
                  <a:pt x="44" y="78"/>
                </a:lnTo>
                <a:lnTo>
                  <a:pt x="48" y="78"/>
                </a:lnTo>
                <a:lnTo>
                  <a:pt x="48" y="82"/>
                </a:lnTo>
                <a:lnTo>
                  <a:pt x="52" y="82"/>
                </a:lnTo>
                <a:lnTo>
                  <a:pt x="52" y="86"/>
                </a:lnTo>
                <a:lnTo>
                  <a:pt x="48" y="86"/>
                </a:lnTo>
                <a:lnTo>
                  <a:pt x="44" y="82"/>
                </a:lnTo>
                <a:lnTo>
                  <a:pt x="40" y="82"/>
                </a:lnTo>
                <a:lnTo>
                  <a:pt x="40" y="86"/>
                </a:lnTo>
                <a:lnTo>
                  <a:pt x="44" y="86"/>
                </a:lnTo>
                <a:lnTo>
                  <a:pt x="44" y="90"/>
                </a:lnTo>
                <a:lnTo>
                  <a:pt x="44" y="94"/>
                </a:lnTo>
                <a:lnTo>
                  <a:pt x="44" y="98"/>
                </a:lnTo>
                <a:lnTo>
                  <a:pt x="48" y="98"/>
                </a:lnTo>
                <a:lnTo>
                  <a:pt x="44" y="98"/>
                </a:lnTo>
                <a:lnTo>
                  <a:pt x="44" y="102"/>
                </a:lnTo>
                <a:lnTo>
                  <a:pt x="48" y="102"/>
                </a:lnTo>
                <a:lnTo>
                  <a:pt x="48" y="104"/>
                </a:lnTo>
                <a:lnTo>
                  <a:pt x="44" y="102"/>
                </a:lnTo>
                <a:lnTo>
                  <a:pt x="40" y="98"/>
                </a:lnTo>
                <a:lnTo>
                  <a:pt x="36" y="102"/>
                </a:lnTo>
                <a:lnTo>
                  <a:pt x="36" y="104"/>
                </a:lnTo>
                <a:lnTo>
                  <a:pt x="36" y="102"/>
                </a:lnTo>
                <a:lnTo>
                  <a:pt x="36" y="98"/>
                </a:lnTo>
                <a:lnTo>
                  <a:pt x="32" y="98"/>
                </a:lnTo>
                <a:lnTo>
                  <a:pt x="32" y="94"/>
                </a:lnTo>
                <a:lnTo>
                  <a:pt x="30" y="94"/>
                </a:lnTo>
                <a:lnTo>
                  <a:pt x="30" y="98"/>
                </a:lnTo>
                <a:lnTo>
                  <a:pt x="26" y="98"/>
                </a:lnTo>
                <a:lnTo>
                  <a:pt x="26" y="94"/>
                </a:lnTo>
                <a:lnTo>
                  <a:pt x="26" y="90"/>
                </a:lnTo>
                <a:lnTo>
                  <a:pt x="26" y="86"/>
                </a:lnTo>
                <a:lnTo>
                  <a:pt x="26" y="82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22" y="74"/>
                </a:lnTo>
                <a:lnTo>
                  <a:pt x="22" y="72"/>
                </a:lnTo>
                <a:lnTo>
                  <a:pt x="26" y="72"/>
                </a:lnTo>
                <a:lnTo>
                  <a:pt x="26" y="68"/>
                </a:lnTo>
                <a:lnTo>
                  <a:pt x="30" y="68"/>
                </a:lnTo>
                <a:lnTo>
                  <a:pt x="32" y="68"/>
                </a:lnTo>
                <a:lnTo>
                  <a:pt x="32" y="72"/>
                </a:lnTo>
                <a:lnTo>
                  <a:pt x="36" y="72"/>
                </a:lnTo>
                <a:lnTo>
                  <a:pt x="40" y="72"/>
                </a:lnTo>
                <a:lnTo>
                  <a:pt x="40" y="74"/>
                </a:lnTo>
                <a:lnTo>
                  <a:pt x="44" y="74"/>
                </a:lnTo>
                <a:lnTo>
                  <a:pt x="44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40" y="68"/>
                </a:lnTo>
                <a:lnTo>
                  <a:pt x="36" y="68"/>
                </a:lnTo>
                <a:lnTo>
                  <a:pt x="36" y="64"/>
                </a:lnTo>
                <a:lnTo>
                  <a:pt x="36" y="68"/>
                </a:lnTo>
                <a:lnTo>
                  <a:pt x="32" y="68"/>
                </a:lnTo>
                <a:lnTo>
                  <a:pt x="30" y="68"/>
                </a:lnTo>
                <a:lnTo>
                  <a:pt x="26" y="68"/>
                </a:lnTo>
                <a:lnTo>
                  <a:pt x="22" y="68"/>
                </a:lnTo>
                <a:lnTo>
                  <a:pt x="18" y="68"/>
                </a:lnTo>
                <a:lnTo>
                  <a:pt x="18" y="64"/>
                </a:lnTo>
                <a:lnTo>
                  <a:pt x="18" y="60"/>
                </a:lnTo>
                <a:lnTo>
                  <a:pt x="14" y="60"/>
                </a:lnTo>
                <a:lnTo>
                  <a:pt x="14" y="56"/>
                </a:lnTo>
                <a:lnTo>
                  <a:pt x="18" y="56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close/>
                <a:moveTo>
                  <a:pt x="70" y="22"/>
                </a:moveTo>
                <a:lnTo>
                  <a:pt x="66" y="22"/>
                </a:lnTo>
                <a:lnTo>
                  <a:pt x="66" y="18"/>
                </a:lnTo>
                <a:lnTo>
                  <a:pt x="70" y="18"/>
                </a:lnTo>
                <a:lnTo>
                  <a:pt x="70" y="22"/>
                </a:lnTo>
                <a:lnTo>
                  <a:pt x="70" y="22"/>
                </a:lnTo>
                <a:lnTo>
                  <a:pt x="70" y="22"/>
                </a:lnTo>
                <a:close/>
                <a:moveTo>
                  <a:pt x="82" y="26"/>
                </a:moveTo>
                <a:lnTo>
                  <a:pt x="86" y="26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82" y="34"/>
                </a:moveTo>
                <a:lnTo>
                  <a:pt x="78" y="38"/>
                </a:lnTo>
                <a:lnTo>
                  <a:pt x="78" y="42"/>
                </a:lnTo>
                <a:lnTo>
                  <a:pt x="78" y="38"/>
                </a:lnTo>
                <a:lnTo>
                  <a:pt x="74" y="38"/>
                </a:lnTo>
                <a:lnTo>
                  <a:pt x="74" y="34"/>
                </a:lnTo>
                <a:lnTo>
                  <a:pt x="78" y="34"/>
                </a:lnTo>
                <a:lnTo>
                  <a:pt x="78" y="38"/>
                </a:lnTo>
                <a:lnTo>
                  <a:pt x="78" y="34"/>
                </a:lnTo>
                <a:lnTo>
                  <a:pt x="82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0" y="38"/>
                </a:moveTo>
                <a:lnTo>
                  <a:pt x="2" y="42"/>
                </a:lnTo>
                <a:lnTo>
                  <a:pt x="0" y="42"/>
                </a:lnTo>
                <a:lnTo>
                  <a:pt x="2" y="42"/>
                </a:lnTo>
                <a:lnTo>
                  <a:pt x="2" y="46"/>
                </a:lnTo>
                <a:lnTo>
                  <a:pt x="2" y="48"/>
                </a:lnTo>
                <a:lnTo>
                  <a:pt x="0" y="46"/>
                </a:lnTo>
                <a:lnTo>
                  <a:pt x="0" y="4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close/>
                <a:moveTo>
                  <a:pt x="92" y="48"/>
                </a:moveTo>
                <a:lnTo>
                  <a:pt x="96" y="52"/>
                </a:lnTo>
                <a:lnTo>
                  <a:pt x="96" y="56"/>
                </a:lnTo>
                <a:lnTo>
                  <a:pt x="92" y="56"/>
                </a:lnTo>
                <a:lnTo>
                  <a:pt x="90" y="56"/>
                </a:lnTo>
                <a:lnTo>
                  <a:pt x="90" y="52"/>
                </a:lnTo>
                <a:lnTo>
                  <a:pt x="92" y="52"/>
                </a:lnTo>
                <a:lnTo>
                  <a:pt x="90" y="52"/>
                </a:lnTo>
                <a:lnTo>
                  <a:pt x="86" y="52"/>
                </a:lnTo>
                <a:lnTo>
                  <a:pt x="86" y="48"/>
                </a:lnTo>
                <a:lnTo>
                  <a:pt x="90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60" y="68"/>
                </a:moveTo>
                <a:lnTo>
                  <a:pt x="56" y="68"/>
                </a:lnTo>
                <a:lnTo>
                  <a:pt x="56" y="64"/>
                </a:lnTo>
                <a:lnTo>
                  <a:pt x="52" y="64"/>
                </a:lnTo>
                <a:lnTo>
                  <a:pt x="52" y="60"/>
                </a:lnTo>
                <a:lnTo>
                  <a:pt x="48" y="56"/>
                </a:lnTo>
                <a:lnTo>
                  <a:pt x="44" y="56"/>
                </a:lnTo>
                <a:lnTo>
                  <a:pt x="48" y="56"/>
                </a:lnTo>
                <a:lnTo>
                  <a:pt x="48" y="52"/>
                </a:lnTo>
                <a:lnTo>
                  <a:pt x="52" y="56"/>
                </a:lnTo>
                <a:lnTo>
                  <a:pt x="52" y="60"/>
                </a:lnTo>
                <a:lnTo>
                  <a:pt x="56" y="60"/>
                </a:lnTo>
                <a:lnTo>
                  <a:pt x="60" y="60"/>
                </a:lnTo>
                <a:lnTo>
                  <a:pt x="62" y="60"/>
                </a:lnTo>
                <a:lnTo>
                  <a:pt x="62" y="64"/>
                </a:lnTo>
                <a:lnTo>
                  <a:pt x="62" y="68"/>
                </a:lnTo>
                <a:lnTo>
                  <a:pt x="62" y="72"/>
                </a:lnTo>
                <a:lnTo>
                  <a:pt x="66" y="72"/>
                </a:lnTo>
                <a:lnTo>
                  <a:pt x="66" y="74"/>
                </a:lnTo>
                <a:lnTo>
                  <a:pt x="62" y="74"/>
                </a:lnTo>
                <a:lnTo>
                  <a:pt x="62" y="72"/>
                </a:lnTo>
                <a:lnTo>
                  <a:pt x="62" y="68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close/>
                <a:moveTo>
                  <a:pt x="66" y="60"/>
                </a:moveTo>
                <a:lnTo>
                  <a:pt x="66" y="56"/>
                </a:lnTo>
                <a:lnTo>
                  <a:pt x="70" y="60"/>
                </a:lnTo>
                <a:lnTo>
                  <a:pt x="66" y="60"/>
                </a:lnTo>
                <a:lnTo>
                  <a:pt x="66" y="60"/>
                </a:lnTo>
                <a:lnTo>
                  <a:pt x="66" y="60"/>
                </a:lnTo>
                <a:close/>
                <a:moveTo>
                  <a:pt x="14" y="56"/>
                </a:moveTo>
                <a:lnTo>
                  <a:pt x="14" y="60"/>
                </a:lnTo>
                <a:lnTo>
                  <a:pt x="14" y="64"/>
                </a:lnTo>
                <a:lnTo>
                  <a:pt x="10" y="64"/>
                </a:lnTo>
                <a:lnTo>
                  <a:pt x="10" y="60"/>
                </a:lnTo>
                <a:lnTo>
                  <a:pt x="10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90" y="72"/>
                </a:moveTo>
                <a:lnTo>
                  <a:pt x="86" y="72"/>
                </a:lnTo>
                <a:lnTo>
                  <a:pt x="86" y="68"/>
                </a:lnTo>
                <a:lnTo>
                  <a:pt x="90" y="68"/>
                </a:lnTo>
                <a:lnTo>
                  <a:pt x="86" y="64"/>
                </a:lnTo>
                <a:lnTo>
                  <a:pt x="90" y="64"/>
                </a:lnTo>
                <a:lnTo>
                  <a:pt x="90" y="68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close/>
                <a:moveTo>
                  <a:pt x="14" y="68"/>
                </a:moveTo>
                <a:lnTo>
                  <a:pt x="10" y="68"/>
                </a:lnTo>
                <a:lnTo>
                  <a:pt x="10" y="64"/>
                </a:lnTo>
                <a:lnTo>
                  <a:pt x="14" y="64"/>
                </a:lnTo>
                <a:lnTo>
                  <a:pt x="14" y="68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10" y="64"/>
                </a:moveTo>
                <a:lnTo>
                  <a:pt x="10" y="68"/>
                </a:lnTo>
                <a:lnTo>
                  <a:pt x="14" y="72"/>
                </a:lnTo>
                <a:lnTo>
                  <a:pt x="10" y="72"/>
                </a:lnTo>
                <a:lnTo>
                  <a:pt x="6" y="72"/>
                </a:lnTo>
                <a:lnTo>
                  <a:pt x="6" y="68"/>
                </a:lnTo>
                <a:lnTo>
                  <a:pt x="10" y="68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close/>
                <a:moveTo>
                  <a:pt x="74" y="78"/>
                </a:moveTo>
                <a:lnTo>
                  <a:pt x="70" y="78"/>
                </a:lnTo>
                <a:lnTo>
                  <a:pt x="70" y="74"/>
                </a:lnTo>
                <a:lnTo>
                  <a:pt x="74" y="74"/>
                </a:lnTo>
                <a:lnTo>
                  <a:pt x="74" y="78"/>
                </a:lnTo>
                <a:lnTo>
                  <a:pt x="74" y="78"/>
                </a:lnTo>
                <a:lnTo>
                  <a:pt x="74" y="78"/>
                </a:lnTo>
                <a:close/>
                <a:moveTo>
                  <a:pt x="14" y="82"/>
                </a:moveTo>
                <a:lnTo>
                  <a:pt x="14" y="78"/>
                </a:lnTo>
                <a:lnTo>
                  <a:pt x="10" y="78"/>
                </a:lnTo>
                <a:lnTo>
                  <a:pt x="10" y="74"/>
                </a:lnTo>
                <a:lnTo>
                  <a:pt x="14" y="74"/>
                </a:lnTo>
                <a:lnTo>
                  <a:pt x="14" y="78"/>
                </a:lnTo>
                <a:lnTo>
                  <a:pt x="18" y="78"/>
                </a:lnTo>
                <a:lnTo>
                  <a:pt x="14" y="78"/>
                </a:lnTo>
                <a:lnTo>
                  <a:pt x="14" y="82"/>
                </a:lnTo>
                <a:lnTo>
                  <a:pt x="14" y="82"/>
                </a:lnTo>
                <a:lnTo>
                  <a:pt x="14" y="82"/>
                </a:lnTo>
                <a:close/>
                <a:moveTo>
                  <a:pt x="100" y="82"/>
                </a:moveTo>
                <a:lnTo>
                  <a:pt x="100" y="78"/>
                </a:lnTo>
                <a:lnTo>
                  <a:pt x="96" y="78"/>
                </a:lnTo>
                <a:lnTo>
                  <a:pt x="100" y="78"/>
                </a:lnTo>
                <a:lnTo>
                  <a:pt x="104" y="78"/>
                </a:lnTo>
                <a:lnTo>
                  <a:pt x="100" y="78"/>
                </a:lnTo>
                <a:lnTo>
                  <a:pt x="100" y="82"/>
                </a:lnTo>
                <a:lnTo>
                  <a:pt x="100" y="82"/>
                </a:lnTo>
                <a:lnTo>
                  <a:pt x="100" y="82"/>
                </a:lnTo>
                <a:close/>
                <a:moveTo>
                  <a:pt x="90" y="82"/>
                </a:moveTo>
                <a:lnTo>
                  <a:pt x="92" y="78"/>
                </a:lnTo>
                <a:lnTo>
                  <a:pt x="92" y="82"/>
                </a:lnTo>
                <a:lnTo>
                  <a:pt x="90" y="82"/>
                </a:lnTo>
                <a:lnTo>
                  <a:pt x="90" y="82"/>
                </a:lnTo>
                <a:lnTo>
                  <a:pt x="90" y="82"/>
                </a:lnTo>
                <a:close/>
                <a:moveTo>
                  <a:pt x="62" y="82"/>
                </a:moveTo>
                <a:lnTo>
                  <a:pt x="62" y="78"/>
                </a:lnTo>
                <a:lnTo>
                  <a:pt x="66" y="78"/>
                </a:lnTo>
                <a:lnTo>
                  <a:pt x="66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close/>
                <a:moveTo>
                  <a:pt x="74" y="78"/>
                </a:moveTo>
                <a:lnTo>
                  <a:pt x="74" y="82"/>
                </a:lnTo>
                <a:lnTo>
                  <a:pt x="78" y="82"/>
                </a:lnTo>
                <a:lnTo>
                  <a:pt x="74" y="82"/>
                </a:lnTo>
                <a:lnTo>
                  <a:pt x="74" y="78"/>
                </a:lnTo>
                <a:lnTo>
                  <a:pt x="74" y="78"/>
                </a:lnTo>
                <a:lnTo>
                  <a:pt x="74" y="78"/>
                </a:lnTo>
                <a:close/>
                <a:moveTo>
                  <a:pt x="66" y="82"/>
                </a:moveTo>
                <a:lnTo>
                  <a:pt x="66" y="86"/>
                </a:lnTo>
                <a:lnTo>
                  <a:pt x="62" y="86"/>
                </a:lnTo>
                <a:lnTo>
                  <a:pt x="66" y="86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close/>
                <a:moveTo>
                  <a:pt x="82" y="94"/>
                </a:moveTo>
                <a:lnTo>
                  <a:pt x="78" y="90"/>
                </a:lnTo>
                <a:lnTo>
                  <a:pt x="82" y="90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78" y="94"/>
                </a:moveTo>
                <a:lnTo>
                  <a:pt x="74" y="94"/>
                </a:lnTo>
                <a:lnTo>
                  <a:pt x="74" y="90"/>
                </a:lnTo>
                <a:lnTo>
                  <a:pt x="78" y="90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close/>
                <a:moveTo>
                  <a:pt x="100" y="94"/>
                </a:moveTo>
                <a:lnTo>
                  <a:pt x="100" y="90"/>
                </a:lnTo>
                <a:lnTo>
                  <a:pt x="100" y="94"/>
                </a:lnTo>
                <a:lnTo>
                  <a:pt x="104" y="94"/>
                </a:lnTo>
                <a:lnTo>
                  <a:pt x="100" y="94"/>
                </a:lnTo>
                <a:lnTo>
                  <a:pt x="100" y="94"/>
                </a:lnTo>
                <a:lnTo>
                  <a:pt x="100" y="94"/>
                </a:lnTo>
                <a:close/>
                <a:moveTo>
                  <a:pt x="100" y="102"/>
                </a:moveTo>
                <a:lnTo>
                  <a:pt x="100" y="98"/>
                </a:lnTo>
                <a:lnTo>
                  <a:pt x="104" y="98"/>
                </a:lnTo>
                <a:lnTo>
                  <a:pt x="104" y="94"/>
                </a:lnTo>
                <a:lnTo>
                  <a:pt x="108" y="94"/>
                </a:lnTo>
                <a:lnTo>
                  <a:pt x="108" y="98"/>
                </a:lnTo>
                <a:lnTo>
                  <a:pt x="104" y="98"/>
                </a:lnTo>
                <a:lnTo>
                  <a:pt x="100" y="98"/>
                </a:lnTo>
                <a:lnTo>
                  <a:pt x="100" y="102"/>
                </a:lnTo>
                <a:lnTo>
                  <a:pt x="100" y="102"/>
                </a:lnTo>
                <a:lnTo>
                  <a:pt x="100" y="102"/>
                </a:lnTo>
                <a:close/>
                <a:moveTo>
                  <a:pt x="78" y="102"/>
                </a:moveTo>
                <a:lnTo>
                  <a:pt x="78" y="98"/>
                </a:lnTo>
                <a:lnTo>
                  <a:pt x="78" y="102"/>
                </a:lnTo>
                <a:lnTo>
                  <a:pt x="78" y="102"/>
                </a:lnTo>
                <a:lnTo>
                  <a:pt x="78" y="102"/>
                </a:lnTo>
                <a:close/>
                <a:moveTo>
                  <a:pt x="62" y="102"/>
                </a:moveTo>
                <a:lnTo>
                  <a:pt x="62" y="98"/>
                </a:lnTo>
                <a:lnTo>
                  <a:pt x="66" y="98"/>
                </a:lnTo>
                <a:lnTo>
                  <a:pt x="66" y="102"/>
                </a:lnTo>
                <a:lnTo>
                  <a:pt x="62" y="102"/>
                </a:lnTo>
                <a:lnTo>
                  <a:pt x="62" y="102"/>
                </a:lnTo>
                <a:lnTo>
                  <a:pt x="62" y="102"/>
                </a:lnTo>
                <a:close/>
                <a:moveTo>
                  <a:pt x="118" y="104"/>
                </a:moveTo>
                <a:lnTo>
                  <a:pt x="118" y="108"/>
                </a:lnTo>
                <a:lnTo>
                  <a:pt x="116" y="112"/>
                </a:lnTo>
                <a:lnTo>
                  <a:pt x="112" y="112"/>
                </a:lnTo>
                <a:lnTo>
                  <a:pt x="112" y="108"/>
                </a:lnTo>
                <a:lnTo>
                  <a:pt x="116" y="108"/>
                </a:lnTo>
                <a:lnTo>
                  <a:pt x="116" y="104"/>
                </a:lnTo>
                <a:lnTo>
                  <a:pt x="118" y="104"/>
                </a:lnTo>
                <a:lnTo>
                  <a:pt x="118" y="104"/>
                </a:lnTo>
                <a:lnTo>
                  <a:pt x="118" y="104"/>
                </a:lnTo>
                <a:close/>
                <a:moveTo>
                  <a:pt x="44" y="104"/>
                </a:moveTo>
                <a:lnTo>
                  <a:pt x="48" y="108"/>
                </a:lnTo>
                <a:lnTo>
                  <a:pt x="44" y="108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close/>
                <a:moveTo>
                  <a:pt x="104" y="124"/>
                </a:moveTo>
                <a:lnTo>
                  <a:pt x="104" y="120"/>
                </a:lnTo>
                <a:lnTo>
                  <a:pt x="104" y="116"/>
                </a:lnTo>
                <a:lnTo>
                  <a:pt x="104" y="120"/>
                </a:lnTo>
                <a:lnTo>
                  <a:pt x="104" y="124"/>
                </a:lnTo>
                <a:lnTo>
                  <a:pt x="104" y="124"/>
                </a:lnTo>
                <a:lnTo>
                  <a:pt x="104" y="124"/>
                </a:lnTo>
                <a:close/>
                <a:moveTo>
                  <a:pt x="56" y="128"/>
                </a:moveTo>
                <a:lnTo>
                  <a:pt x="52" y="128"/>
                </a:lnTo>
                <a:lnTo>
                  <a:pt x="52" y="120"/>
                </a:lnTo>
                <a:lnTo>
                  <a:pt x="56" y="120"/>
                </a:lnTo>
                <a:lnTo>
                  <a:pt x="60" y="120"/>
                </a:lnTo>
                <a:lnTo>
                  <a:pt x="62" y="120"/>
                </a:lnTo>
                <a:lnTo>
                  <a:pt x="60" y="124"/>
                </a:lnTo>
                <a:lnTo>
                  <a:pt x="62" y="124"/>
                </a:lnTo>
                <a:lnTo>
                  <a:pt x="66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82" y="128"/>
                </a:lnTo>
                <a:lnTo>
                  <a:pt x="82" y="124"/>
                </a:lnTo>
                <a:lnTo>
                  <a:pt x="86" y="124"/>
                </a:lnTo>
                <a:lnTo>
                  <a:pt x="86" y="128"/>
                </a:lnTo>
                <a:lnTo>
                  <a:pt x="90" y="128"/>
                </a:lnTo>
                <a:lnTo>
                  <a:pt x="92" y="128"/>
                </a:lnTo>
                <a:lnTo>
                  <a:pt x="92" y="130"/>
                </a:lnTo>
                <a:lnTo>
                  <a:pt x="90" y="130"/>
                </a:lnTo>
                <a:lnTo>
                  <a:pt x="82" y="130"/>
                </a:lnTo>
                <a:lnTo>
                  <a:pt x="78" y="130"/>
                </a:lnTo>
                <a:lnTo>
                  <a:pt x="74" y="130"/>
                </a:lnTo>
                <a:lnTo>
                  <a:pt x="70" y="130"/>
                </a:lnTo>
                <a:lnTo>
                  <a:pt x="66" y="130"/>
                </a:lnTo>
                <a:lnTo>
                  <a:pt x="66" y="128"/>
                </a:lnTo>
                <a:lnTo>
                  <a:pt x="62" y="128"/>
                </a:lnTo>
                <a:lnTo>
                  <a:pt x="60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5" name="Freeform 103">
            <a:extLst>
              <a:ext uri="{FF2B5EF4-FFF2-40B4-BE49-F238E27FC236}">
                <a16:creationId xmlns:a16="http://schemas.microsoft.com/office/drawing/2014/main" id="{85A025A4-DBDD-4ABF-B30C-6EA3201685F2}"/>
              </a:ext>
            </a:extLst>
          </p:cNvPr>
          <p:cNvSpPr>
            <a:spLocks/>
          </p:cNvSpPr>
          <p:nvPr/>
        </p:nvSpPr>
        <p:spPr bwMode="auto">
          <a:xfrm>
            <a:off x="5902728" y="3090330"/>
            <a:ext cx="3175" cy="6350"/>
          </a:xfrm>
          <a:custGeom>
            <a:avLst/>
            <a:gdLst>
              <a:gd name="T0" fmla="*/ 0 w 2"/>
              <a:gd name="T1" fmla="*/ 4 h 4"/>
              <a:gd name="T2" fmla="*/ 0 w 2"/>
              <a:gd name="T3" fmla="*/ 4 h 4"/>
              <a:gd name="T4" fmla="*/ 0 w 2"/>
              <a:gd name="T5" fmla="*/ 4 h 4"/>
              <a:gd name="T6" fmla="*/ 0 w 2"/>
              <a:gd name="T7" fmla="*/ 4 h 4"/>
              <a:gd name="T8" fmla="*/ 0 w 2"/>
              <a:gd name="T9" fmla="*/ 4 h 4"/>
              <a:gd name="T10" fmla="*/ 0 w 2"/>
              <a:gd name="T11" fmla="*/ 4 h 4"/>
              <a:gd name="T12" fmla="*/ 0 w 2"/>
              <a:gd name="T13" fmla="*/ 0 h 4"/>
              <a:gd name="T14" fmla="*/ 2 w 2"/>
              <a:gd name="T15" fmla="*/ 0 h 4"/>
              <a:gd name="T16" fmla="*/ 0 w 2"/>
              <a:gd name="T17" fmla="*/ 4 h 4"/>
              <a:gd name="T18" fmla="*/ 0 w 2"/>
              <a:gd name="T19" fmla="*/ 4 h 4"/>
              <a:gd name="T20" fmla="*/ 0 w 2"/>
              <a:gd name="T21" fmla="*/ 4 h 4"/>
              <a:gd name="T22" fmla="*/ 0 w 2"/>
              <a:gd name="T23" fmla="*/ 4 h 4"/>
              <a:gd name="T24" fmla="*/ 0 w 2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" h="4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6" name="Freeform 104">
            <a:extLst>
              <a:ext uri="{FF2B5EF4-FFF2-40B4-BE49-F238E27FC236}">
                <a16:creationId xmlns:a16="http://schemas.microsoft.com/office/drawing/2014/main" id="{0391030A-6951-4BDC-9D97-2028B80653F0}"/>
              </a:ext>
            </a:extLst>
          </p:cNvPr>
          <p:cNvSpPr>
            <a:spLocks/>
          </p:cNvSpPr>
          <p:nvPr/>
        </p:nvSpPr>
        <p:spPr bwMode="auto">
          <a:xfrm>
            <a:off x="6321828" y="3125255"/>
            <a:ext cx="152400" cy="88900"/>
          </a:xfrm>
          <a:custGeom>
            <a:avLst/>
            <a:gdLst>
              <a:gd name="T0" fmla="*/ 74 w 96"/>
              <a:gd name="T1" fmla="*/ 42 h 56"/>
              <a:gd name="T2" fmla="*/ 70 w 96"/>
              <a:gd name="T3" fmla="*/ 46 h 56"/>
              <a:gd name="T4" fmla="*/ 66 w 96"/>
              <a:gd name="T5" fmla="*/ 46 h 56"/>
              <a:gd name="T6" fmla="*/ 66 w 96"/>
              <a:gd name="T7" fmla="*/ 46 h 56"/>
              <a:gd name="T8" fmla="*/ 62 w 96"/>
              <a:gd name="T9" fmla="*/ 50 h 56"/>
              <a:gd name="T10" fmla="*/ 58 w 96"/>
              <a:gd name="T11" fmla="*/ 50 h 56"/>
              <a:gd name="T12" fmla="*/ 56 w 96"/>
              <a:gd name="T13" fmla="*/ 50 h 56"/>
              <a:gd name="T14" fmla="*/ 52 w 96"/>
              <a:gd name="T15" fmla="*/ 50 h 56"/>
              <a:gd name="T16" fmla="*/ 44 w 96"/>
              <a:gd name="T17" fmla="*/ 52 h 56"/>
              <a:gd name="T18" fmla="*/ 40 w 96"/>
              <a:gd name="T19" fmla="*/ 52 h 56"/>
              <a:gd name="T20" fmla="*/ 36 w 96"/>
              <a:gd name="T21" fmla="*/ 52 h 56"/>
              <a:gd name="T22" fmla="*/ 32 w 96"/>
              <a:gd name="T23" fmla="*/ 56 h 56"/>
              <a:gd name="T24" fmla="*/ 30 w 96"/>
              <a:gd name="T25" fmla="*/ 56 h 56"/>
              <a:gd name="T26" fmla="*/ 22 w 96"/>
              <a:gd name="T27" fmla="*/ 52 h 56"/>
              <a:gd name="T28" fmla="*/ 18 w 96"/>
              <a:gd name="T29" fmla="*/ 52 h 56"/>
              <a:gd name="T30" fmla="*/ 14 w 96"/>
              <a:gd name="T31" fmla="*/ 50 h 56"/>
              <a:gd name="T32" fmla="*/ 10 w 96"/>
              <a:gd name="T33" fmla="*/ 46 h 56"/>
              <a:gd name="T34" fmla="*/ 10 w 96"/>
              <a:gd name="T35" fmla="*/ 46 h 56"/>
              <a:gd name="T36" fmla="*/ 6 w 96"/>
              <a:gd name="T37" fmla="*/ 42 h 56"/>
              <a:gd name="T38" fmla="*/ 2 w 96"/>
              <a:gd name="T39" fmla="*/ 38 h 56"/>
              <a:gd name="T40" fmla="*/ 2 w 96"/>
              <a:gd name="T41" fmla="*/ 34 h 56"/>
              <a:gd name="T42" fmla="*/ 0 w 96"/>
              <a:gd name="T43" fmla="*/ 34 h 56"/>
              <a:gd name="T44" fmla="*/ 2 w 96"/>
              <a:gd name="T45" fmla="*/ 30 h 56"/>
              <a:gd name="T46" fmla="*/ 2 w 96"/>
              <a:gd name="T47" fmla="*/ 26 h 56"/>
              <a:gd name="T48" fmla="*/ 2 w 96"/>
              <a:gd name="T49" fmla="*/ 24 h 56"/>
              <a:gd name="T50" fmla="*/ 6 w 96"/>
              <a:gd name="T51" fmla="*/ 20 h 56"/>
              <a:gd name="T52" fmla="*/ 6 w 96"/>
              <a:gd name="T53" fmla="*/ 20 h 56"/>
              <a:gd name="T54" fmla="*/ 6 w 96"/>
              <a:gd name="T55" fmla="*/ 16 h 56"/>
              <a:gd name="T56" fmla="*/ 10 w 96"/>
              <a:gd name="T57" fmla="*/ 16 h 56"/>
              <a:gd name="T58" fmla="*/ 14 w 96"/>
              <a:gd name="T59" fmla="*/ 16 h 56"/>
              <a:gd name="T60" fmla="*/ 14 w 96"/>
              <a:gd name="T61" fmla="*/ 12 h 56"/>
              <a:gd name="T62" fmla="*/ 18 w 96"/>
              <a:gd name="T63" fmla="*/ 12 h 56"/>
              <a:gd name="T64" fmla="*/ 18 w 96"/>
              <a:gd name="T65" fmla="*/ 12 h 56"/>
              <a:gd name="T66" fmla="*/ 26 w 96"/>
              <a:gd name="T67" fmla="*/ 16 h 56"/>
              <a:gd name="T68" fmla="*/ 32 w 96"/>
              <a:gd name="T69" fmla="*/ 16 h 56"/>
              <a:gd name="T70" fmla="*/ 36 w 96"/>
              <a:gd name="T71" fmla="*/ 16 h 56"/>
              <a:gd name="T72" fmla="*/ 36 w 96"/>
              <a:gd name="T73" fmla="*/ 16 h 56"/>
              <a:gd name="T74" fmla="*/ 36 w 96"/>
              <a:gd name="T75" fmla="*/ 12 h 56"/>
              <a:gd name="T76" fmla="*/ 40 w 96"/>
              <a:gd name="T77" fmla="*/ 8 h 56"/>
              <a:gd name="T78" fmla="*/ 44 w 96"/>
              <a:gd name="T79" fmla="*/ 8 h 56"/>
              <a:gd name="T80" fmla="*/ 48 w 96"/>
              <a:gd name="T81" fmla="*/ 8 h 56"/>
              <a:gd name="T82" fmla="*/ 56 w 96"/>
              <a:gd name="T83" fmla="*/ 8 h 56"/>
              <a:gd name="T84" fmla="*/ 56 w 96"/>
              <a:gd name="T85" fmla="*/ 8 h 56"/>
              <a:gd name="T86" fmla="*/ 58 w 96"/>
              <a:gd name="T87" fmla="*/ 4 h 56"/>
              <a:gd name="T88" fmla="*/ 62 w 96"/>
              <a:gd name="T89" fmla="*/ 0 h 56"/>
              <a:gd name="T90" fmla="*/ 66 w 96"/>
              <a:gd name="T91" fmla="*/ 0 h 56"/>
              <a:gd name="T92" fmla="*/ 70 w 96"/>
              <a:gd name="T93" fmla="*/ 0 h 56"/>
              <a:gd name="T94" fmla="*/ 78 w 96"/>
              <a:gd name="T95" fmla="*/ 0 h 56"/>
              <a:gd name="T96" fmla="*/ 82 w 96"/>
              <a:gd name="T97" fmla="*/ 4 h 56"/>
              <a:gd name="T98" fmla="*/ 84 w 96"/>
              <a:gd name="T99" fmla="*/ 4 h 56"/>
              <a:gd name="T100" fmla="*/ 84 w 96"/>
              <a:gd name="T101" fmla="*/ 0 h 56"/>
              <a:gd name="T102" fmla="*/ 88 w 96"/>
              <a:gd name="T103" fmla="*/ 4 h 56"/>
              <a:gd name="T104" fmla="*/ 92 w 96"/>
              <a:gd name="T105" fmla="*/ 8 h 56"/>
              <a:gd name="T106" fmla="*/ 96 w 96"/>
              <a:gd name="T107" fmla="*/ 8 h 56"/>
              <a:gd name="T108" fmla="*/ 92 w 96"/>
              <a:gd name="T109" fmla="*/ 16 h 56"/>
              <a:gd name="T110" fmla="*/ 88 w 96"/>
              <a:gd name="T111" fmla="*/ 16 h 56"/>
              <a:gd name="T112" fmla="*/ 84 w 96"/>
              <a:gd name="T113" fmla="*/ 20 h 56"/>
              <a:gd name="T114" fmla="*/ 84 w 96"/>
              <a:gd name="T115" fmla="*/ 20 h 56"/>
              <a:gd name="T116" fmla="*/ 84 w 96"/>
              <a:gd name="T117" fmla="*/ 24 h 56"/>
              <a:gd name="T118" fmla="*/ 82 w 96"/>
              <a:gd name="T119" fmla="*/ 26 h 56"/>
              <a:gd name="T120" fmla="*/ 78 w 96"/>
              <a:gd name="T121" fmla="*/ 30 h 56"/>
              <a:gd name="T122" fmla="*/ 78 w 96"/>
              <a:gd name="T123" fmla="*/ 34 h 56"/>
              <a:gd name="T124" fmla="*/ 78 w 96"/>
              <a:gd name="T125" fmla="*/ 3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6" h="56">
                <a:moveTo>
                  <a:pt x="78" y="38"/>
                </a:move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42"/>
                </a:lnTo>
                <a:lnTo>
                  <a:pt x="74" y="42"/>
                </a:lnTo>
                <a:lnTo>
                  <a:pt x="74" y="42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6" y="50"/>
                </a:lnTo>
                <a:lnTo>
                  <a:pt x="66" y="50"/>
                </a:lnTo>
                <a:lnTo>
                  <a:pt x="66" y="50"/>
                </a:lnTo>
                <a:lnTo>
                  <a:pt x="66" y="50"/>
                </a:lnTo>
                <a:lnTo>
                  <a:pt x="62" y="50"/>
                </a:lnTo>
                <a:lnTo>
                  <a:pt x="62" y="50"/>
                </a:lnTo>
                <a:lnTo>
                  <a:pt x="62" y="50"/>
                </a:lnTo>
                <a:lnTo>
                  <a:pt x="62" y="50"/>
                </a:lnTo>
                <a:lnTo>
                  <a:pt x="62" y="50"/>
                </a:lnTo>
                <a:lnTo>
                  <a:pt x="58" y="50"/>
                </a:lnTo>
                <a:lnTo>
                  <a:pt x="58" y="50"/>
                </a:lnTo>
                <a:lnTo>
                  <a:pt x="58" y="50"/>
                </a:lnTo>
                <a:lnTo>
                  <a:pt x="58" y="50"/>
                </a:lnTo>
                <a:lnTo>
                  <a:pt x="58" y="50"/>
                </a:lnTo>
                <a:lnTo>
                  <a:pt x="56" y="50"/>
                </a:lnTo>
                <a:lnTo>
                  <a:pt x="56" y="50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48" y="50"/>
                </a:lnTo>
                <a:lnTo>
                  <a:pt x="48" y="50"/>
                </a:lnTo>
                <a:lnTo>
                  <a:pt x="48" y="50"/>
                </a:lnTo>
                <a:lnTo>
                  <a:pt x="48" y="50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2"/>
                </a:lnTo>
                <a:lnTo>
                  <a:pt x="36" y="56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26" y="56"/>
                </a:lnTo>
                <a:lnTo>
                  <a:pt x="26" y="56"/>
                </a:lnTo>
                <a:lnTo>
                  <a:pt x="22" y="56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4" y="52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6" y="30"/>
                </a:lnTo>
                <a:lnTo>
                  <a:pt x="6" y="30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6" y="26"/>
                </a:lnTo>
                <a:lnTo>
                  <a:pt x="6" y="26"/>
                </a:lnTo>
                <a:lnTo>
                  <a:pt x="2" y="24"/>
                </a:lnTo>
                <a:lnTo>
                  <a:pt x="2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2" y="20"/>
                </a:lnTo>
                <a:lnTo>
                  <a:pt x="2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10" y="16"/>
                </a:lnTo>
                <a:lnTo>
                  <a:pt x="10" y="20"/>
                </a:lnTo>
                <a:lnTo>
                  <a:pt x="10" y="20"/>
                </a:lnTo>
                <a:lnTo>
                  <a:pt x="10" y="16"/>
                </a:lnTo>
                <a:lnTo>
                  <a:pt x="10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22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40" y="16"/>
                </a:lnTo>
                <a:lnTo>
                  <a:pt x="40" y="16"/>
                </a:lnTo>
                <a:lnTo>
                  <a:pt x="36" y="16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40" y="12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4" y="8"/>
                </a:lnTo>
                <a:lnTo>
                  <a:pt x="44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66" y="0"/>
                </a:lnTo>
                <a:lnTo>
                  <a:pt x="70" y="0"/>
                </a:lnTo>
                <a:lnTo>
                  <a:pt x="70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4" y="4"/>
                </a:lnTo>
                <a:lnTo>
                  <a:pt x="84" y="4"/>
                </a:lnTo>
                <a:lnTo>
                  <a:pt x="84" y="4"/>
                </a:lnTo>
                <a:lnTo>
                  <a:pt x="84" y="4"/>
                </a:lnTo>
                <a:lnTo>
                  <a:pt x="84" y="4"/>
                </a:lnTo>
                <a:lnTo>
                  <a:pt x="84" y="4"/>
                </a:lnTo>
                <a:lnTo>
                  <a:pt x="84" y="0"/>
                </a:lnTo>
                <a:lnTo>
                  <a:pt x="88" y="4"/>
                </a:lnTo>
                <a:lnTo>
                  <a:pt x="88" y="4"/>
                </a:lnTo>
                <a:lnTo>
                  <a:pt x="88" y="4"/>
                </a:lnTo>
                <a:lnTo>
                  <a:pt x="88" y="4"/>
                </a:lnTo>
                <a:lnTo>
                  <a:pt x="88" y="4"/>
                </a:lnTo>
                <a:lnTo>
                  <a:pt x="88" y="4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6" y="8"/>
                </a:lnTo>
                <a:lnTo>
                  <a:pt x="96" y="12"/>
                </a:lnTo>
                <a:lnTo>
                  <a:pt x="96" y="12"/>
                </a:lnTo>
                <a:lnTo>
                  <a:pt x="96" y="12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92" y="16"/>
                </a:lnTo>
                <a:lnTo>
                  <a:pt x="88" y="16"/>
                </a:lnTo>
                <a:lnTo>
                  <a:pt x="88" y="16"/>
                </a:lnTo>
                <a:lnTo>
                  <a:pt x="88" y="16"/>
                </a:lnTo>
                <a:lnTo>
                  <a:pt x="88" y="16"/>
                </a:lnTo>
                <a:lnTo>
                  <a:pt x="88" y="16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0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2" y="24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2" y="30"/>
                </a:lnTo>
                <a:lnTo>
                  <a:pt x="82" y="30"/>
                </a:lnTo>
                <a:lnTo>
                  <a:pt x="78" y="30"/>
                </a:lnTo>
                <a:lnTo>
                  <a:pt x="78" y="30"/>
                </a:lnTo>
                <a:lnTo>
                  <a:pt x="78" y="30"/>
                </a:lnTo>
                <a:lnTo>
                  <a:pt x="78" y="30"/>
                </a:lnTo>
                <a:lnTo>
                  <a:pt x="78" y="30"/>
                </a:lnTo>
                <a:lnTo>
                  <a:pt x="78" y="34"/>
                </a:lnTo>
                <a:lnTo>
                  <a:pt x="78" y="34"/>
                </a:lnTo>
                <a:lnTo>
                  <a:pt x="78" y="38"/>
                </a:lnTo>
                <a:lnTo>
                  <a:pt x="78" y="38"/>
                </a:lnTo>
                <a:lnTo>
                  <a:pt x="78" y="38"/>
                </a:lnTo>
                <a:lnTo>
                  <a:pt x="78" y="38"/>
                </a:lnTo>
                <a:lnTo>
                  <a:pt x="78" y="38"/>
                </a:lnTo>
                <a:lnTo>
                  <a:pt x="78" y="3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7" name="Freeform 105">
            <a:extLst>
              <a:ext uri="{FF2B5EF4-FFF2-40B4-BE49-F238E27FC236}">
                <a16:creationId xmlns:a16="http://schemas.microsoft.com/office/drawing/2014/main" id="{D2D54503-9E73-4D3E-A407-C80455A65B6B}"/>
              </a:ext>
            </a:extLst>
          </p:cNvPr>
          <p:cNvSpPr>
            <a:spLocks/>
          </p:cNvSpPr>
          <p:nvPr/>
        </p:nvSpPr>
        <p:spPr bwMode="auto">
          <a:xfrm>
            <a:off x="5410603" y="2487080"/>
            <a:ext cx="247650" cy="117475"/>
          </a:xfrm>
          <a:custGeom>
            <a:avLst/>
            <a:gdLst>
              <a:gd name="T0" fmla="*/ 36 w 156"/>
              <a:gd name="T1" fmla="*/ 48 h 74"/>
              <a:gd name="T2" fmla="*/ 30 w 156"/>
              <a:gd name="T3" fmla="*/ 44 h 74"/>
              <a:gd name="T4" fmla="*/ 14 w 156"/>
              <a:gd name="T5" fmla="*/ 40 h 74"/>
              <a:gd name="T6" fmla="*/ 14 w 156"/>
              <a:gd name="T7" fmla="*/ 40 h 74"/>
              <a:gd name="T8" fmla="*/ 30 w 156"/>
              <a:gd name="T9" fmla="*/ 38 h 74"/>
              <a:gd name="T10" fmla="*/ 32 w 156"/>
              <a:gd name="T11" fmla="*/ 34 h 74"/>
              <a:gd name="T12" fmla="*/ 32 w 156"/>
              <a:gd name="T13" fmla="*/ 30 h 74"/>
              <a:gd name="T14" fmla="*/ 32 w 156"/>
              <a:gd name="T15" fmla="*/ 26 h 74"/>
              <a:gd name="T16" fmla="*/ 30 w 156"/>
              <a:gd name="T17" fmla="*/ 26 h 74"/>
              <a:gd name="T18" fmla="*/ 18 w 156"/>
              <a:gd name="T19" fmla="*/ 26 h 74"/>
              <a:gd name="T20" fmla="*/ 0 w 156"/>
              <a:gd name="T21" fmla="*/ 26 h 74"/>
              <a:gd name="T22" fmla="*/ 6 w 156"/>
              <a:gd name="T23" fmla="*/ 26 h 74"/>
              <a:gd name="T24" fmla="*/ 6 w 156"/>
              <a:gd name="T25" fmla="*/ 22 h 74"/>
              <a:gd name="T26" fmla="*/ 10 w 156"/>
              <a:gd name="T27" fmla="*/ 22 h 74"/>
              <a:gd name="T28" fmla="*/ 10 w 156"/>
              <a:gd name="T29" fmla="*/ 18 h 74"/>
              <a:gd name="T30" fmla="*/ 14 w 156"/>
              <a:gd name="T31" fmla="*/ 14 h 74"/>
              <a:gd name="T32" fmla="*/ 14 w 156"/>
              <a:gd name="T33" fmla="*/ 10 h 74"/>
              <a:gd name="T34" fmla="*/ 18 w 156"/>
              <a:gd name="T35" fmla="*/ 10 h 74"/>
              <a:gd name="T36" fmla="*/ 26 w 156"/>
              <a:gd name="T37" fmla="*/ 18 h 74"/>
              <a:gd name="T38" fmla="*/ 30 w 156"/>
              <a:gd name="T39" fmla="*/ 10 h 74"/>
              <a:gd name="T40" fmla="*/ 30 w 156"/>
              <a:gd name="T41" fmla="*/ 8 h 74"/>
              <a:gd name="T42" fmla="*/ 22 w 156"/>
              <a:gd name="T43" fmla="*/ 4 h 74"/>
              <a:gd name="T44" fmla="*/ 32 w 156"/>
              <a:gd name="T45" fmla="*/ 4 h 74"/>
              <a:gd name="T46" fmla="*/ 44 w 156"/>
              <a:gd name="T47" fmla="*/ 14 h 74"/>
              <a:gd name="T48" fmla="*/ 40 w 156"/>
              <a:gd name="T49" fmla="*/ 22 h 74"/>
              <a:gd name="T50" fmla="*/ 44 w 156"/>
              <a:gd name="T51" fmla="*/ 26 h 74"/>
              <a:gd name="T52" fmla="*/ 52 w 156"/>
              <a:gd name="T53" fmla="*/ 22 h 74"/>
              <a:gd name="T54" fmla="*/ 60 w 156"/>
              <a:gd name="T55" fmla="*/ 14 h 74"/>
              <a:gd name="T56" fmla="*/ 66 w 156"/>
              <a:gd name="T57" fmla="*/ 18 h 74"/>
              <a:gd name="T58" fmla="*/ 78 w 156"/>
              <a:gd name="T59" fmla="*/ 10 h 74"/>
              <a:gd name="T60" fmla="*/ 84 w 156"/>
              <a:gd name="T61" fmla="*/ 14 h 74"/>
              <a:gd name="T62" fmla="*/ 88 w 156"/>
              <a:gd name="T63" fmla="*/ 18 h 74"/>
              <a:gd name="T64" fmla="*/ 92 w 156"/>
              <a:gd name="T65" fmla="*/ 10 h 74"/>
              <a:gd name="T66" fmla="*/ 104 w 156"/>
              <a:gd name="T67" fmla="*/ 8 h 74"/>
              <a:gd name="T68" fmla="*/ 114 w 156"/>
              <a:gd name="T69" fmla="*/ 8 h 74"/>
              <a:gd name="T70" fmla="*/ 122 w 156"/>
              <a:gd name="T71" fmla="*/ 0 h 74"/>
              <a:gd name="T72" fmla="*/ 130 w 156"/>
              <a:gd name="T73" fmla="*/ 8 h 74"/>
              <a:gd name="T74" fmla="*/ 134 w 156"/>
              <a:gd name="T75" fmla="*/ 10 h 74"/>
              <a:gd name="T76" fmla="*/ 136 w 156"/>
              <a:gd name="T77" fmla="*/ 14 h 74"/>
              <a:gd name="T78" fmla="*/ 140 w 156"/>
              <a:gd name="T79" fmla="*/ 22 h 74"/>
              <a:gd name="T80" fmla="*/ 152 w 156"/>
              <a:gd name="T81" fmla="*/ 30 h 74"/>
              <a:gd name="T82" fmla="*/ 156 w 156"/>
              <a:gd name="T83" fmla="*/ 34 h 74"/>
              <a:gd name="T84" fmla="*/ 152 w 156"/>
              <a:gd name="T85" fmla="*/ 40 h 74"/>
              <a:gd name="T86" fmla="*/ 144 w 156"/>
              <a:gd name="T87" fmla="*/ 44 h 74"/>
              <a:gd name="T88" fmla="*/ 140 w 156"/>
              <a:gd name="T89" fmla="*/ 52 h 74"/>
              <a:gd name="T90" fmla="*/ 130 w 156"/>
              <a:gd name="T91" fmla="*/ 56 h 74"/>
              <a:gd name="T92" fmla="*/ 118 w 156"/>
              <a:gd name="T93" fmla="*/ 60 h 74"/>
              <a:gd name="T94" fmla="*/ 106 w 156"/>
              <a:gd name="T95" fmla="*/ 64 h 74"/>
              <a:gd name="T96" fmla="*/ 92 w 156"/>
              <a:gd name="T97" fmla="*/ 68 h 74"/>
              <a:gd name="T98" fmla="*/ 82 w 156"/>
              <a:gd name="T99" fmla="*/ 74 h 74"/>
              <a:gd name="T100" fmla="*/ 62 w 156"/>
              <a:gd name="T101" fmla="*/ 70 h 74"/>
              <a:gd name="T102" fmla="*/ 56 w 156"/>
              <a:gd name="T103" fmla="*/ 68 h 74"/>
              <a:gd name="T104" fmla="*/ 48 w 156"/>
              <a:gd name="T105" fmla="*/ 68 h 74"/>
              <a:gd name="T106" fmla="*/ 36 w 156"/>
              <a:gd name="T107" fmla="*/ 64 h 74"/>
              <a:gd name="T108" fmla="*/ 26 w 156"/>
              <a:gd name="T109" fmla="*/ 68 h 74"/>
              <a:gd name="T110" fmla="*/ 30 w 156"/>
              <a:gd name="T111" fmla="*/ 60 h 74"/>
              <a:gd name="T112" fmla="*/ 36 w 156"/>
              <a:gd name="T113" fmla="*/ 56 h 74"/>
              <a:gd name="T114" fmla="*/ 44 w 156"/>
              <a:gd name="T115" fmla="*/ 52 h 74"/>
              <a:gd name="T116" fmla="*/ 32 w 156"/>
              <a:gd name="T117" fmla="*/ 5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6" h="74">
                <a:moveTo>
                  <a:pt x="32" y="52"/>
                </a:moveTo>
                <a:lnTo>
                  <a:pt x="36" y="48"/>
                </a:lnTo>
                <a:lnTo>
                  <a:pt x="40" y="48"/>
                </a:lnTo>
                <a:lnTo>
                  <a:pt x="40" y="44"/>
                </a:lnTo>
                <a:lnTo>
                  <a:pt x="36" y="48"/>
                </a:lnTo>
                <a:lnTo>
                  <a:pt x="32" y="48"/>
                </a:lnTo>
                <a:lnTo>
                  <a:pt x="32" y="52"/>
                </a:lnTo>
                <a:lnTo>
                  <a:pt x="32" y="48"/>
                </a:lnTo>
                <a:lnTo>
                  <a:pt x="30" y="48"/>
                </a:lnTo>
                <a:lnTo>
                  <a:pt x="30" y="44"/>
                </a:lnTo>
                <a:lnTo>
                  <a:pt x="30" y="40"/>
                </a:lnTo>
                <a:lnTo>
                  <a:pt x="26" y="40"/>
                </a:lnTo>
                <a:lnTo>
                  <a:pt x="22" y="40"/>
                </a:lnTo>
                <a:lnTo>
                  <a:pt x="18" y="40"/>
                </a:lnTo>
                <a:lnTo>
                  <a:pt x="14" y="40"/>
                </a:lnTo>
                <a:lnTo>
                  <a:pt x="10" y="44"/>
                </a:lnTo>
                <a:lnTo>
                  <a:pt x="6" y="44"/>
                </a:lnTo>
                <a:lnTo>
                  <a:pt x="6" y="40"/>
                </a:lnTo>
                <a:lnTo>
                  <a:pt x="10" y="40"/>
                </a:lnTo>
                <a:lnTo>
                  <a:pt x="14" y="40"/>
                </a:lnTo>
                <a:lnTo>
                  <a:pt x="14" y="38"/>
                </a:lnTo>
                <a:lnTo>
                  <a:pt x="18" y="38"/>
                </a:lnTo>
                <a:lnTo>
                  <a:pt x="22" y="38"/>
                </a:lnTo>
                <a:lnTo>
                  <a:pt x="26" y="38"/>
                </a:lnTo>
                <a:lnTo>
                  <a:pt x="30" y="38"/>
                </a:lnTo>
                <a:lnTo>
                  <a:pt x="32" y="38"/>
                </a:lnTo>
                <a:lnTo>
                  <a:pt x="36" y="38"/>
                </a:lnTo>
                <a:lnTo>
                  <a:pt x="40" y="34"/>
                </a:lnTo>
                <a:lnTo>
                  <a:pt x="36" y="34"/>
                </a:lnTo>
                <a:lnTo>
                  <a:pt x="32" y="34"/>
                </a:lnTo>
                <a:lnTo>
                  <a:pt x="30" y="34"/>
                </a:lnTo>
                <a:lnTo>
                  <a:pt x="26" y="34"/>
                </a:lnTo>
                <a:lnTo>
                  <a:pt x="30" y="34"/>
                </a:lnTo>
                <a:lnTo>
                  <a:pt x="30" y="30"/>
                </a:lnTo>
                <a:lnTo>
                  <a:pt x="32" y="30"/>
                </a:lnTo>
                <a:lnTo>
                  <a:pt x="36" y="30"/>
                </a:lnTo>
                <a:lnTo>
                  <a:pt x="36" y="26"/>
                </a:lnTo>
                <a:lnTo>
                  <a:pt x="40" y="26"/>
                </a:lnTo>
                <a:lnTo>
                  <a:pt x="36" y="26"/>
                </a:lnTo>
                <a:lnTo>
                  <a:pt x="32" y="26"/>
                </a:lnTo>
                <a:lnTo>
                  <a:pt x="30" y="26"/>
                </a:lnTo>
                <a:lnTo>
                  <a:pt x="32" y="26"/>
                </a:lnTo>
                <a:lnTo>
                  <a:pt x="32" y="22"/>
                </a:lnTo>
                <a:lnTo>
                  <a:pt x="32" y="26"/>
                </a:lnTo>
                <a:lnTo>
                  <a:pt x="30" y="26"/>
                </a:lnTo>
                <a:lnTo>
                  <a:pt x="26" y="26"/>
                </a:lnTo>
                <a:lnTo>
                  <a:pt x="22" y="26"/>
                </a:lnTo>
                <a:lnTo>
                  <a:pt x="22" y="22"/>
                </a:lnTo>
                <a:lnTo>
                  <a:pt x="22" y="26"/>
                </a:lnTo>
                <a:lnTo>
                  <a:pt x="18" y="26"/>
                </a:lnTo>
                <a:lnTo>
                  <a:pt x="14" y="26"/>
                </a:lnTo>
                <a:lnTo>
                  <a:pt x="10" y="26"/>
                </a:lnTo>
                <a:lnTo>
                  <a:pt x="6" y="26"/>
                </a:lnTo>
                <a:lnTo>
                  <a:pt x="2" y="26"/>
                </a:lnTo>
                <a:lnTo>
                  <a:pt x="0" y="26"/>
                </a:lnTo>
                <a:lnTo>
                  <a:pt x="2" y="22"/>
                </a:lnTo>
                <a:lnTo>
                  <a:pt x="0" y="22"/>
                </a:lnTo>
                <a:lnTo>
                  <a:pt x="2" y="22"/>
                </a:lnTo>
                <a:lnTo>
                  <a:pt x="6" y="22"/>
                </a:lnTo>
                <a:lnTo>
                  <a:pt x="6" y="26"/>
                </a:lnTo>
                <a:lnTo>
                  <a:pt x="10" y="26"/>
                </a:lnTo>
                <a:lnTo>
                  <a:pt x="6" y="26"/>
                </a:lnTo>
                <a:lnTo>
                  <a:pt x="6" y="22"/>
                </a:lnTo>
                <a:lnTo>
                  <a:pt x="10" y="22"/>
                </a:lnTo>
                <a:lnTo>
                  <a:pt x="6" y="22"/>
                </a:lnTo>
                <a:lnTo>
                  <a:pt x="6" y="18"/>
                </a:lnTo>
                <a:lnTo>
                  <a:pt x="2" y="18"/>
                </a:lnTo>
                <a:lnTo>
                  <a:pt x="6" y="18"/>
                </a:lnTo>
                <a:lnTo>
                  <a:pt x="10" y="18"/>
                </a:lnTo>
                <a:lnTo>
                  <a:pt x="10" y="22"/>
                </a:lnTo>
                <a:lnTo>
                  <a:pt x="14" y="22"/>
                </a:lnTo>
                <a:lnTo>
                  <a:pt x="14" y="18"/>
                </a:lnTo>
                <a:lnTo>
                  <a:pt x="18" y="18"/>
                </a:lnTo>
                <a:lnTo>
                  <a:pt x="14" y="18"/>
                </a:lnTo>
                <a:lnTo>
                  <a:pt x="10" y="18"/>
                </a:lnTo>
                <a:lnTo>
                  <a:pt x="6" y="14"/>
                </a:lnTo>
                <a:lnTo>
                  <a:pt x="10" y="14"/>
                </a:lnTo>
                <a:lnTo>
                  <a:pt x="14" y="14"/>
                </a:lnTo>
                <a:lnTo>
                  <a:pt x="18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14" y="10"/>
                </a:lnTo>
                <a:lnTo>
                  <a:pt x="14" y="14"/>
                </a:lnTo>
                <a:lnTo>
                  <a:pt x="14" y="10"/>
                </a:lnTo>
                <a:lnTo>
                  <a:pt x="10" y="10"/>
                </a:lnTo>
                <a:lnTo>
                  <a:pt x="14" y="10"/>
                </a:lnTo>
                <a:lnTo>
                  <a:pt x="14" y="8"/>
                </a:lnTo>
                <a:lnTo>
                  <a:pt x="18" y="8"/>
                </a:lnTo>
                <a:lnTo>
                  <a:pt x="18" y="10"/>
                </a:lnTo>
                <a:lnTo>
                  <a:pt x="22" y="10"/>
                </a:lnTo>
                <a:lnTo>
                  <a:pt x="22" y="14"/>
                </a:lnTo>
                <a:lnTo>
                  <a:pt x="26" y="10"/>
                </a:lnTo>
                <a:lnTo>
                  <a:pt x="26" y="14"/>
                </a:lnTo>
                <a:lnTo>
                  <a:pt x="26" y="18"/>
                </a:lnTo>
                <a:lnTo>
                  <a:pt x="26" y="14"/>
                </a:lnTo>
                <a:lnTo>
                  <a:pt x="30" y="14"/>
                </a:lnTo>
                <a:lnTo>
                  <a:pt x="30" y="18"/>
                </a:lnTo>
                <a:lnTo>
                  <a:pt x="30" y="14"/>
                </a:lnTo>
                <a:lnTo>
                  <a:pt x="30" y="10"/>
                </a:lnTo>
                <a:lnTo>
                  <a:pt x="26" y="10"/>
                </a:lnTo>
                <a:lnTo>
                  <a:pt x="22" y="10"/>
                </a:lnTo>
                <a:lnTo>
                  <a:pt x="22" y="8"/>
                </a:lnTo>
                <a:lnTo>
                  <a:pt x="26" y="8"/>
                </a:lnTo>
                <a:lnTo>
                  <a:pt x="30" y="8"/>
                </a:lnTo>
                <a:lnTo>
                  <a:pt x="26" y="8"/>
                </a:lnTo>
                <a:lnTo>
                  <a:pt x="22" y="8"/>
                </a:lnTo>
                <a:lnTo>
                  <a:pt x="18" y="8"/>
                </a:lnTo>
                <a:lnTo>
                  <a:pt x="18" y="4"/>
                </a:lnTo>
                <a:lnTo>
                  <a:pt x="22" y="4"/>
                </a:lnTo>
                <a:lnTo>
                  <a:pt x="18" y="4"/>
                </a:lnTo>
                <a:lnTo>
                  <a:pt x="22" y="4"/>
                </a:lnTo>
                <a:lnTo>
                  <a:pt x="26" y="4"/>
                </a:lnTo>
                <a:lnTo>
                  <a:pt x="30" y="4"/>
                </a:lnTo>
                <a:lnTo>
                  <a:pt x="32" y="4"/>
                </a:lnTo>
                <a:lnTo>
                  <a:pt x="32" y="8"/>
                </a:lnTo>
                <a:lnTo>
                  <a:pt x="36" y="8"/>
                </a:lnTo>
                <a:lnTo>
                  <a:pt x="40" y="10"/>
                </a:lnTo>
                <a:lnTo>
                  <a:pt x="44" y="10"/>
                </a:lnTo>
                <a:lnTo>
                  <a:pt x="44" y="14"/>
                </a:lnTo>
                <a:lnTo>
                  <a:pt x="40" y="14"/>
                </a:lnTo>
                <a:lnTo>
                  <a:pt x="44" y="14"/>
                </a:lnTo>
                <a:lnTo>
                  <a:pt x="44" y="18"/>
                </a:lnTo>
                <a:lnTo>
                  <a:pt x="44" y="22"/>
                </a:lnTo>
                <a:lnTo>
                  <a:pt x="40" y="22"/>
                </a:lnTo>
                <a:lnTo>
                  <a:pt x="40" y="18"/>
                </a:lnTo>
                <a:lnTo>
                  <a:pt x="36" y="18"/>
                </a:lnTo>
                <a:lnTo>
                  <a:pt x="40" y="22"/>
                </a:lnTo>
                <a:lnTo>
                  <a:pt x="44" y="22"/>
                </a:lnTo>
                <a:lnTo>
                  <a:pt x="44" y="26"/>
                </a:lnTo>
                <a:lnTo>
                  <a:pt x="48" y="26"/>
                </a:lnTo>
                <a:lnTo>
                  <a:pt x="48" y="30"/>
                </a:lnTo>
                <a:lnTo>
                  <a:pt x="48" y="34"/>
                </a:lnTo>
                <a:lnTo>
                  <a:pt x="48" y="26"/>
                </a:lnTo>
                <a:lnTo>
                  <a:pt x="52" y="22"/>
                </a:lnTo>
                <a:lnTo>
                  <a:pt x="56" y="22"/>
                </a:lnTo>
                <a:lnTo>
                  <a:pt x="56" y="26"/>
                </a:lnTo>
                <a:lnTo>
                  <a:pt x="60" y="22"/>
                </a:lnTo>
                <a:lnTo>
                  <a:pt x="60" y="18"/>
                </a:lnTo>
                <a:lnTo>
                  <a:pt x="60" y="14"/>
                </a:lnTo>
                <a:lnTo>
                  <a:pt x="60" y="10"/>
                </a:lnTo>
                <a:lnTo>
                  <a:pt x="62" y="10"/>
                </a:lnTo>
                <a:lnTo>
                  <a:pt x="62" y="14"/>
                </a:lnTo>
                <a:lnTo>
                  <a:pt x="66" y="14"/>
                </a:lnTo>
                <a:lnTo>
                  <a:pt x="66" y="18"/>
                </a:lnTo>
                <a:lnTo>
                  <a:pt x="70" y="18"/>
                </a:lnTo>
                <a:lnTo>
                  <a:pt x="70" y="14"/>
                </a:lnTo>
                <a:lnTo>
                  <a:pt x="70" y="10"/>
                </a:lnTo>
                <a:lnTo>
                  <a:pt x="74" y="10"/>
                </a:lnTo>
                <a:lnTo>
                  <a:pt x="78" y="10"/>
                </a:lnTo>
                <a:lnTo>
                  <a:pt x="78" y="8"/>
                </a:lnTo>
                <a:lnTo>
                  <a:pt x="82" y="8"/>
                </a:lnTo>
                <a:lnTo>
                  <a:pt x="82" y="10"/>
                </a:lnTo>
                <a:lnTo>
                  <a:pt x="84" y="10"/>
                </a:lnTo>
                <a:lnTo>
                  <a:pt x="84" y="14"/>
                </a:lnTo>
                <a:lnTo>
                  <a:pt x="88" y="14"/>
                </a:lnTo>
                <a:lnTo>
                  <a:pt x="88" y="18"/>
                </a:lnTo>
                <a:lnTo>
                  <a:pt x="88" y="22"/>
                </a:lnTo>
                <a:lnTo>
                  <a:pt x="92" y="22"/>
                </a:lnTo>
                <a:lnTo>
                  <a:pt x="88" y="18"/>
                </a:lnTo>
                <a:lnTo>
                  <a:pt x="88" y="14"/>
                </a:lnTo>
                <a:lnTo>
                  <a:pt x="84" y="10"/>
                </a:lnTo>
                <a:lnTo>
                  <a:pt x="88" y="8"/>
                </a:lnTo>
                <a:lnTo>
                  <a:pt x="88" y="10"/>
                </a:lnTo>
                <a:lnTo>
                  <a:pt x="92" y="10"/>
                </a:lnTo>
                <a:lnTo>
                  <a:pt x="96" y="10"/>
                </a:lnTo>
                <a:lnTo>
                  <a:pt x="96" y="14"/>
                </a:lnTo>
                <a:lnTo>
                  <a:pt x="100" y="14"/>
                </a:lnTo>
                <a:lnTo>
                  <a:pt x="100" y="10"/>
                </a:lnTo>
                <a:lnTo>
                  <a:pt x="104" y="8"/>
                </a:lnTo>
                <a:lnTo>
                  <a:pt x="106" y="8"/>
                </a:lnTo>
                <a:lnTo>
                  <a:pt x="106" y="10"/>
                </a:lnTo>
                <a:lnTo>
                  <a:pt x="110" y="10"/>
                </a:lnTo>
                <a:lnTo>
                  <a:pt x="110" y="8"/>
                </a:lnTo>
                <a:lnTo>
                  <a:pt x="114" y="8"/>
                </a:lnTo>
                <a:lnTo>
                  <a:pt x="110" y="4"/>
                </a:lnTo>
                <a:lnTo>
                  <a:pt x="110" y="0"/>
                </a:lnTo>
                <a:lnTo>
                  <a:pt x="114" y="0"/>
                </a:lnTo>
                <a:lnTo>
                  <a:pt x="118" y="0"/>
                </a:lnTo>
                <a:lnTo>
                  <a:pt x="122" y="0"/>
                </a:lnTo>
                <a:lnTo>
                  <a:pt x="122" y="4"/>
                </a:lnTo>
                <a:lnTo>
                  <a:pt x="122" y="8"/>
                </a:lnTo>
                <a:lnTo>
                  <a:pt x="126" y="8"/>
                </a:lnTo>
                <a:lnTo>
                  <a:pt x="130" y="10"/>
                </a:lnTo>
                <a:lnTo>
                  <a:pt x="130" y="8"/>
                </a:lnTo>
                <a:lnTo>
                  <a:pt x="134" y="8"/>
                </a:lnTo>
                <a:lnTo>
                  <a:pt x="134" y="4"/>
                </a:lnTo>
                <a:lnTo>
                  <a:pt x="136" y="4"/>
                </a:lnTo>
                <a:lnTo>
                  <a:pt x="134" y="8"/>
                </a:lnTo>
                <a:lnTo>
                  <a:pt x="134" y="10"/>
                </a:lnTo>
                <a:lnTo>
                  <a:pt x="130" y="10"/>
                </a:lnTo>
                <a:lnTo>
                  <a:pt x="134" y="10"/>
                </a:lnTo>
                <a:lnTo>
                  <a:pt x="136" y="10"/>
                </a:lnTo>
                <a:lnTo>
                  <a:pt x="140" y="14"/>
                </a:lnTo>
                <a:lnTo>
                  <a:pt x="136" y="14"/>
                </a:lnTo>
                <a:lnTo>
                  <a:pt x="136" y="18"/>
                </a:lnTo>
                <a:lnTo>
                  <a:pt x="140" y="18"/>
                </a:lnTo>
                <a:lnTo>
                  <a:pt x="144" y="18"/>
                </a:lnTo>
                <a:lnTo>
                  <a:pt x="144" y="22"/>
                </a:lnTo>
                <a:lnTo>
                  <a:pt x="140" y="22"/>
                </a:lnTo>
                <a:lnTo>
                  <a:pt x="140" y="26"/>
                </a:lnTo>
                <a:lnTo>
                  <a:pt x="144" y="22"/>
                </a:lnTo>
                <a:lnTo>
                  <a:pt x="148" y="22"/>
                </a:lnTo>
                <a:lnTo>
                  <a:pt x="152" y="26"/>
                </a:lnTo>
                <a:lnTo>
                  <a:pt x="152" y="30"/>
                </a:lnTo>
                <a:lnTo>
                  <a:pt x="156" y="30"/>
                </a:lnTo>
                <a:lnTo>
                  <a:pt x="152" y="34"/>
                </a:lnTo>
                <a:lnTo>
                  <a:pt x="148" y="34"/>
                </a:lnTo>
                <a:lnTo>
                  <a:pt x="152" y="34"/>
                </a:lnTo>
                <a:lnTo>
                  <a:pt x="156" y="34"/>
                </a:lnTo>
                <a:lnTo>
                  <a:pt x="156" y="38"/>
                </a:lnTo>
                <a:lnTo>
                  <a:pt x="152" y="38"/>
                </a:lnTo>
                <a:lnTo>
                  <a:pt x="148" y="38"/>
                </a:lnTo>
                <a:lnTo>
                  <a:pt x="152" y="38"/>
                </a:lnTo>
                <a:lnTo>
                  <a:pt x="152" y="40"/>
                </a:lnTo>
                <a:lnTo>
                  <a:pt x="148" y="40"/>
                </a:lnTo>
                <a:lnTo>
                  <a:pt x="152" y="40"/>
                </a:lnTo>
                <a:lnTo>
                  <a:pt x="148" y="40"/>
                </a:lnTo>
                <a:lnTo>
                  <a:pt x="148" y="44"/>
                </a:lnTo>
                <a:lnTo>
                  <a:pt x="144" y="44"/>
                </a:lnTo>
                <a:lnTo>
                  <a:pt x="140" y="44"/>
                </a:lnTo>
                <a:lnTo>
                  <a:pt x="140" y="40"/>
                </a:lnTo>
                <a:lnTo>
                  <a:pt x="140" y="44"/>
                </a:lnTo>
                <a:lnTo>
                  <a:pt x="140" y="48"/>
                </a:lnTo>
                <a:lnTo>
                  <a:pt x="140" y="52"/>
                </a:lnTo>
                <a:lnTo>
                  <a:pt x="136" y="52"/>
                </a:lnTo>
                <a:lnTo>
                  <a:pt x="134" y="56"/>
                </a:lnTo>
                <a:lnTo>
                  <a:pt x="136" y="56"/>
                </a:lnTo>
                <a:lnTo>
                  <a:pt x="134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6"/>
                </a:lnTo>
                <a:lnTo>
                  <a:pt x="126" y="56"/>
                </a:lnTo>
                <a:lnTo>
                  <a:pt x="122" y="56"/>
                </a:lnTo>
                <a:lnTo>
                  <a:pt x="118" y="60"/>
                </a:lnTo>
                <a:lnTo>
                  <a:pt x="114" y="60"/>
                </a:lnTo>
                <a:lnTo>
                  <a:pt x="114" y="64"/>
                </a:lnTo>
                <a:lnTo>
                  <a:pt x="110" y="64"/>
                </a:lnTo>
                <a:lnTo>
                  <a:pt x="106" y="68"/>
                </a:lnTo>
                <a:lnTo>
                  <a:pt x="106" y="64"/>
                </a:lnTo>
                <a:lnTo>
                  <a:pt x="104" y="64"/>
                </a:lnTo>
                <a:lnTo>
                  <a:pt x="104" y="68"/>
                </a:lnTo>
                <a:lnTo>
                  <a:pt x="100" y="68"/>
                </a:lnTo>
                <a:lnTo>
                  <a:pt x="96" y="68"/>
                </a:lnTo>
                <a:lnTo>
                  <a:pt x="92" y="68"/>
                </a:lnTo>
                <a:lnTo>
                  <a:pt x="92" y="70"/>
                </a:lnTo>
                <a:lnTo>
                  <a:pt x="92" y="74"/>
                </a:lnTo>
                <a:lnTo>
                  <a:pt x="88" y="74"/>
                </a:lnTo>
                <a:lnTo>
                  <a:pt x="84" y="74"/>
                </a:lnTo>
                <a:lnTo>
                  <a:pt x="82" y="74"/>
                </a:lnTo>
                <a:lnTo>
                  <a:pt x="78" y="74"/>
                </a:lnTo>
                <a:lnTo>
                  <a:pt x="74" y="74"/>
                </a:lnTo>
                <a:lnTo>
                  <a:pt x="70" y="74"/>
                </a:lnTo>
                <a:lnTo>
                  <a:pt x="66" y="70"/>
                </a:lnTo>
                <a:lnTo>
                  <a:pt x="62" y="70"/>
                </a:lnTo>
                <a:lnTo>
                  <a:pt x="60" y="70"/>
                </a:lnTo>
                <a:lnTo>
                  <a:pt x="56" y="70"/>
                </a:lnTo>
                <a:lnTo>
                  <a:pt x="56" y="68"/>
                </a:lnTo>
                <a:lnTo>
                  <a:pt x="60" y="68"/>
                </a:lnTo>
                <a:lnTo>
                  <a:pt x="56" y="68"/>
                </a:lnTo>
                <a:lnTo>
                  <a:pt x="52" y="68"/>
                </a:lnTo>
                <a:lnTo>
                  <a:pt x="56" y="68"/>
                </a:lnTo>
                <a:lnTo>
                  <a:pt x="56" y="64"/>
                </a:lnTo>
                <a:lnTo>
                  <a:pt x="52" y="68"/>
                </a:lnTo>
                <a:lnTo>
                  <a:pt x="48" y="68"/>
                </a:lnTo>
                <a:lnTo>
                  <a:pt x="48" y="64"/>
                </a:lnTo>
                <a:lnTo>
                  <a:pt x="44" y="64"/>
                </a:lnTo>
                <a:lnTo>
                  <a:pt x="40" y="68"/>
                </a:lnTo>
                <a:lnTo>
                  <a:pt x="40" y="64"/>
                </a:lnTo>
                <a:lnTo>
                  <a:pt x="36" y="64"/>
                </a:lnTo>
                <a:lnTo>
                  <a:pt x="36" y="68"/>
                </a:lnTo>
                <a:lnTo>
                  <a:pt x="32" y="68"/>
                </a:lnTo>
                <a:lnTo>
                  <a:pt x="32" y="64"/>
                </a:lnTo>
                <a:lnTo>
                  <a:pt x="30" y="64"/>
                </a:lnTo>
                <a:lnTo>
                  <a:pt x="26" y="68"/>
                </a:lnTo>
                <a:lnTo>
                  <a:pt x="26" y="64"/>
                </a:lnTo>
                <a:lnTo>
                  <a:pt x="26" y="60"/>
                </a:lnTo>
                <a:lnTo>
                  <a:pt x="26" y="64"/>
                </a:lnTo>
                <a:lnTo>
                  <a:pt x="30" y="64"/>
                </a:lnTo>
                <a:lnTo>
                  <a:pt x="30" y="60"/>
                </a:lnTo>
                <a:lnTo>
                  <a:pt x="32" y="60"/>
                </a:lnTo>
                <a:lnTo>
                  <a:pt x="36" y="60"/>
                </a:lnTo>
                <a:lnTo>
                  <a:pt x="36" y="56"/>
                </a:lnTo>
                <a:lnTo>
                  <a:pt x="36" y="60"/>
                </a:lnTo>
                <a:lnTo>
                  <a:pt x="36" y="56"/>
                </a:lnTo>
                <a:lnTo>
                  <a:pt x="40" y="56"/>
                </a:lnTo>
                <a:lnTo>
                  <a:pt x="36" y="56"/>
                </a:lnTo>
                <a:lnTo>
                  <a:pt x="36" y="52"/>
                </a:lnTo>
                <a:lnTo>
                  <a:pt x="40" y="52"/>
                </a:lnTo>
                <a:lnTo>
                  <a:pt x="44" y="52"/>
                </a:lnTo>
                <a:lnTo>
                  <a:pt x="40" y="52"/>
                </a:lnTo>
                <a:lnTo>
                  <a:pt x="36" y="52"/>
                </a:lnTo>
                <a:lnTo>
                  <a:pt x="36" y="56"/>
                </a:lnTo>
                <a:lnTo>
                  <a:pt x="32" y="56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8" name="Freeform 106">
            <a:extLst>
              <a:ext uri="{FF2B5EF4-FFF2-40B4-BE49-F238E27FC236}">
                <a16:creationId xmlns:a16="http://schemas.microsoft.com/office/drawing/2014/main" id="{E79A979F-A0FA-4459-A9C6-64BB783D4EF4}"/>
              </a:ext>
            </a:extLst>
          </p:cNvPr>
          <p:cNvSpPr>
            <a:spLocks noEditPoints="1"/>
          </p:cNvSpPr>
          <p:nvPr/>
        </p:nvSpPr>
        <p:spPr bwMode="auto">
          <a:xfrm>
            <a:off x="5721753" y="2893480"/>
            <a:ext cx="101600" cy="136525"/>
          </a:xfrm>
          <a:custGeom>
            <a:avLst/>
            <a:gdLst>
              <a:gd name="T0" fmla="*/ 20 w 64"/>
              <a:gd name="T1" fmla="*/ 46 h 86"/>
              <a:gd name="T2" fmla="*/ 16 w 64"/>
              <a:gd name="T3" fmla="*/ 46 h 86"/>
              <a:gd name="T4" fmla="*/ 12 w 64"/>
              <a:gd name="T5" fmla="*/ 46 h 86"/>
              <a:gd name="T6" fmla="*/ 12 w 64"/>
              <a:gd name="T7" fmla="*/ 42 h 86"/>
              <a:gd name="T8" fmla="*/ 8 w 64"/>
              <a:gd name="T9" fmla="*/ 38 h 86"/>
              <a:gd name="T10" fmla="*/ 8 w 64"/>
              <a:gd name="T11" fmla="*/ 34 h 86"/>
              <a:gd name="T12" fmla="*/ 12 w 64"/>
              <a:gd name="T13" fmla="*/ 34 h 86"/>
              <a:gd name="T14" fmla="*/ 12 w 64"/>
              <a:gd name="T15" fmla="*/ 30 h 86"/>
              <a:gd name="T16" fmla="*/ 8 w 64"/>
              <a:gd name="T17" fmla="*/ 30 h 86"/>
              <a:gd name="T18" fmla="*/ 8 w 64"/>
              <a:gd name="T19" fmla="*/ 26 h 86"/>
              <a:gd name="T20" fmla="*/ 12 w 64"/>
              <a:gd name="T21" fmla="*/ 26 h 86"/>
              <a:gd name="T22" fmla="*/ 20 w 64"/>
              <a:gd name="T23" fmla="*/ 24 h 86"/>
              <a:gd name="T24" fmla="*/ 26 w 64"/>
              <a:gd name="T25" fmla="*/ 26 h 86"/>
              <a:gd name="T26" fmla="*/ 30 w 64"/>
              <a:gd name="T27" fmla="*/ 20 h 86"/>
              <a:gd name="T28" fmla="*/ 30 w 64"/>
              <a:gd name="T29" fmla="*/ 16 h 86"/>
              <a:gd name="T30" fmla="*/ 30 w 64"/>
              <a:gd name="T31" fmla="*/ 12 h 86"/>
              <a:gd name="T32" fmla="*/ 38 w 64"/>
              <a:gd name="T33" fmla="*/ 4 h 86"/>
              <a:gd name="T34" fmla="*/ 42 w 64"/>
              <a:gd name="T35" fmla="*/ 4 h 86"/>
              <a:gd name="T36" fmla="*/ 42 w 64"/>
              <a:gd name="T37" fmla="*/ 8 h 86"/>
              <a:gd name="T38" fmla="*/ 46 w 64"/>
              <a:gd name="T39" fmla="*/ 8 h 86"/>
              <a:gd name="T40" fmla="*/ 46 w 64"/>
              <a:gd name="T41" fmla="*/ 4 h 86"/>
              <a:gd name="T42" fmla="*/ 50 w 64"/>
              <a:gd name="T43" fmla="*/ 4 h 86"/>
              <a:gd name="T44" fmla="*/ 50 w 64"/>
              <a:gd name="T45" fmla="*/ 8 h 86"/>
              <a:gd name="T46" fmla="*/ 42 w 64"/>
              <a:gd name="T47" fmla="*/ 16 h 86"/>
              <a:gd name="T48" fmla="*/ 38 w 64"/>
              <a:gd name="T49" fmla="*/ 20 h 86"/>
              <a:gd name="T50" fmla="*/ 38 w 64"/>
              <a:gd name="T51" fmla="*/ 24 h 86"/>
              <a:gd name="T52" fmla="*/ 46 w 64"/>
              <a:gd name="T53" fmla="*/ 26 h 86"/>
              <a:gd name="T54" fmla="*/ 54 w 64"/>
              <a:gd name="T55" fmla="*/ 24 h 86"/>
              <a:gd name="T56" fmla="*/ 60 w 64"/>
              <a:gd name="T57" fmla="*/ 30 h 86"/>
              <a:gd name="T58" fmla="*/ 64 w 64"/>
              <a:gd name="T59" fmla="*/ 30 h 86"/>
              <a:gd name="T60" fmla="*/ 60 w 64"/>
              <a:gd name="T61" fmla="*/ 38 h 86"/>
              <a:gd name="T62" fmla="*/ 64 w 64"/>
              <a:gd name="T63" fmla="*/ 46 h 86"/>
              <a:gd name="T64" fmla="*/ 64 w 64"/>
              <a:gd name="T65" fmla="*/ 50 h 86"/>
              <a:gd name="T66" fmla="*/ 60 w 64"/>
              <a:gd name="T67" fmla="*/ 60 h 86"/>
              <a:gd name="T68" fmla="*/ 60 w 64"/>
              <a:gd name="T69" fmla="*/ 68 h 86"/>
              <a:gd name="T70" fmla="*/ 54 w 64"/>
              <a:gd name="T71" fmla="*/ 72 h 86"/>
              <a:gd name="T72" fmla="*/ 54 w 64"/>
              <a:gd name="T73" fmla="*/ 68 h 86"/>
              <a:gd name="T74" fmla="*/ 46 w 64"/>
              <a:gd name="T75" fmla="*/ 72 h 86"/>
              <a:gd name="T76" fmla="*/ 38 w 64"/>
              <a:gd name="T77" fmla="*/ 76 h 86"/>
              <a:gd name="T78" fmla="*/ 30 w 64"/>
              <a:gd name="T79" fmla="*/ 76 h 86"/>
              <a:gd name="T80" fmla="*/ 30 w 64"/>
              <a:gd name="T81" fmla="*/ 82 h 86"/>
              <a:gd name="T82" fmla="*/ 20 w 64"/>
              <a:gd name="T83" fmla="*/ 82 h 86"/>
              <a:gd name="T84" fmla="*/ 12 w 64"/>
              <a:gd name="T85" fmla="*/ 86 h 86"/>
              <a:gd name="T86" fmla="*/ 12 w 64"/>
              <a:gd name="T87" fmla="*/ 82 h 86"/>
              <a:gd name="T88" fmla="*/ 8 w 64"/>
              <a:gd name="T89" fmla="*/ 82 h 86"/>
              <a:gd name="T90" fmla="*/ 16 w 64"/>
              <a:gd name="T91" fmla="*/ 76 h 86"/>
              <a:gd name="T92" fmla="*/ 4 w 64"/>
              <a:gd name="T93" fmla="*/ 78 h 86"/>
              <a:gd name="T94" fmla="*/ 4 w 64"/>
              <a:gd name="T95" fmla="*/ 76 h 86"/>
              <a:gd name="T96" fmla="*/ 8 w 64"/>
              <a:gd name="T97" fmla="*/ 72 h 86"/>
              <a:gd name="T98" fmla="*/ 0 w 64"/>
              <a:gd name="T99" fmla="*/ 68 h 86"/>
              <a:gd name="T100" fmla="*/ 12 w 64"/>
              <a:gd name="T101" fmla="*/ 68 h 86"/>
              <a:gd name="T102" fmla="*/ 16 w 64"/>
              <a:gd name="T103" fmla="*/ 60 h 86"/>
              <a:gd name="T104" fmla="*/ 26 w 64"/>
              <a:gd name="T105" fmla="*/ 60 h 86"/>
              <a:gd name="T106" fmla="*/ 24 w 64"/>
              <a:gd name="T107" fmla="*/ 60 h 86"/>
              <a:gd name="T108" fmla="*/ 12 w 64"/>
              <a:gd name="T109" fmla="*/ 60 h 86"/>
              <a:gd name="T110" fmla="*/ 16 w 64"/>
              <a:gd name="T111" fmla="*/ 56 h 86"/>
              <a:gd name="T112" fmla="*/ 24 w 64"/>
              <a:gd name="T113" fmla="*/ 50 h 86"/>
              <a:gd name="T114" fmla="*/ 8 w 64"/>
              <a:gd name="T115" fmla="*/ 30 h 86"/>
              <a:gd name="T116" fmla="*/ 4 w 64"/>
              <a:gd name="T117" fmla="*/ 30 h 86"/>
              <a:gd name="T118" fmla="*/ 8 w 64"/>
              <a:gd name="T119" fmla="*/ 3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" h="86">
                <a:moveTo>
                  <a:pt x="24" y="50"/>
                </a:moveTo>
                <a:lnTo>
                  <a:pt x="24" y="46"/>
                </a:lnTo>
                <a:lnTo>
                  <a:pt x="20" y="46"/>
                </a:lnTo>
                <a:lnTo>
                  <a:pt x="16" y="46"/>
                </a:lnTo>
                <a:lnTo>
                  <a:pt x="16" y="50"/>
                </a:lnTo>
                <a:lnTo>
                  <a:pt x="16" y="46"/>
                </a:lnTo>
                <a:lnTo>
                  <a:pt x="12" y="46"/>
                </a:lnTo>
                <a:lnTo>
                  <a:pt x="16" y="46"/>
                </a:lnTo>
                <a:lnTo>
                  <a:pt x="12" y="46"/>
                </a:lnTo>
                <a:lnTo>
                  <a:pt x="8" y="46"/>
                </a:lnTo>
                <a:lnTo>
                  <a:pt x="12" y="46"/>
                </a:lnTo>
                <a:lnTo>
                  <a:pt x="12" y="42"/>
                </a:lnTo>
                <a:lnTo>
                  <a:pt x="8" y="46"/>
                </a:lnTo>
                <a:lnTo>
                  <a:pt x="4" y="42"/>
                </a:lnTo>
                <a:lnTo>
                  <a:pt x="8" y="38"/>
                </a:lnTo>
                <a:lnTo>
                  <a:pt x="12" y="38"/>
                </a:lnTo>
                <a:lnTo>
                  <a:pt x="8" y="38"/>
                </a:lnTo>
                <a:lnTo>
                  <a:pt x="8" y="34"/>
                </a:lnTo>
                <a:lnTo>
                  <a:pt x="12" y="34"/>
                </a:lnTo>
                <a:lnTo>
                  <a:pt x="16" y="34"/>
                </a:lnTo>
                <a:lnTo>
                  <a:pt x="12" y="34"/>
                </a:lnTo>
                <a:lnTo>
                  <a:pt x="8" y="34"/>
                </a:lnTo>
                <a:lnTo>
                  <a:pt x="8" y="30"/>
                </a:lnTo>
                <a:lnTo>
                  <a:pt x="12" y="30"/>
                </a:lnTo>
                <a:lnTo>
                  <a:pt x="12" y="34"/>
                </a:lnTo>
                <a:lnTo>
                  <a:pt x="12" y="30"/>
                </a:lnTo>
                <a:lnTo>
                  <a:pt x="8" y="30"/>
                </a:lnTo>
                <a:lnTo>
                  <a:pt x="8" y="26"/>
                </a:lnTo>
                <a:lnTo>
                  <a:pt x="8" y="30"/>
                </a:lnTo>
                <a:lnTo>
                  <a:pt x="8" y="26"/>
                </a:lnTo>
                <a:lnTo>
                  <a:pt x="8" y="24"/>
                </a:lnTo>
                <a:lnTo>
                  <a:pt x="8" y="26"/>
                </a:lnTo>
                <a:lnTo>
                  <a:pt x="12" y="26"/>
                </a:lnTo>
                <a:lnTo>
                  <a:pt x="12" y="24"/>
                </a:lnTo>
                <a:lnTo>
                  <a:pt x="16" y="24"/>
                </a:lnTo>
                <a:lnTo>
                  <a:pt x="20" y="24"/>
                </a:lnTo>
                <a:lnTo>
                  <a:pt x="20" y="26"/>
                </a:lnTo>
                <a:lnTo>
                  <a:pt x="24" y="24"/>
                </a:lnTo>
                <a:lnTo>
                  <a:pt x="26" y="26"/>
                </a:lnTo>
                <a:lnTo>
                  <a:pt x="30" y="24"/>
                </a:lnTo>
                <a:lnTo>
                  <a:pt x="26" y="24"/>
                </a:lnTo>
                <a:lnTo>
                  <a:pt x="30" y="20"/>
                </a:lnTo>
                <a:lnTo>
                  <a:pt x="34" y="20"/>
                </a:lnTo>
                <a:lnTo>
                  <a:pt x="34" y="16"/>
                </a:lnTo>
                <a:lnTo>
                  <a:pt x="30" y="16"/>
                </a:lnTo>
                <a:lnTo>
                  <a:pt x="26" y="20"/>
                </a:lnTo>
                <a:lnTo>
                  <a:pt x="26" y="16"/>
                </a:lnTo>
                <a:lnTo>
                  <a:pt x="30" y="12"/>
                </a:lnTo>
                <a:lnTo>
                  <a:pt x="30" y="8"/>
                </a:lnTo>
                <a:lnTo>
                  <a:pt x="34" y="4"/>
                </a:lnTo>
                <a:lnTo>
                  <a:pt x="38" y="4"/>
                </a:lnTo>
                <a:lnTo>
                  <a:pt x="42" y="4"/>
                </a:lnTo>
                <a:lnTo>
                  <a:pt x="42" y="8"/>
                </a:lnTo>
                <a:lnTo>
                  <a:pt x="42" y="4"/>
                </a:lnTo>
                <a:lnTo>
                  <a:pt x="38" y="4"/>
                </a:lnTo>
                <a:lnTo>
                  <a:pt x="42" y="4"/>
                </a:lnTo>
                <a:lnTo>
                  <a:pt x="42" y="8"/>
                </a:lnTo>
                <a:lnTo>
                  <a:pt x="42" y="12"/>
                </a:lnTo>
                <a:lnTo>
                  <a:pt x="42" y="8"/>
                </a:lnTo>
                <a:lnTo>
                  <a:pt x="46" y="8"/>
                </a:lnTo>
                <a:lnTo>
                  <a:pt x="46" y="4"/>
                </a:lnTo>
                <a:lnTo>
                  <a:pt x="42" y="4"/>
                </a:lnTo>
                <a:lnTo>
                  <a:pt x="46" y="4"/>
                </a:lnTo>
                <a:lnTo>
                  <a:pt x="46" y="0"/>
                </a:lnTo>
                <a:lnTo>
                  <a:pt x="50" y="0"/>
                </a:lnTo>
                <a:lnTo>
                  <a:pt x="50" y="4"/>
                </a:lnTo>
                <a:lnTo>
                  <a:pt x="54" y="4"/>
                </a:lnTo>
                <a:lnTo>
                  <a:pt x="50" y="4"/>
                </a:lnTo>
                <a:lnTo>
                  <a:pt x="50" y="8"/>
                </a:lnTo>
                <a:lnTo>
                  <a:pt x="46" y="8"/>
                </a:lnTo>
                <a:lnTo>
                  <a:pt x="46" y="12"/>
                </a:lnTo>
                <a:lnTo>
                  <a:pt x="42" y="16"/>
                </a:lnTo>
                <a:lnTo>
                  <a:pt x="38" y="16"/>
                </a:lnTo>
                <a:lnTo>
                  <a:pt x="42" y="20"/>
                </a:lnTo>
                <a:lnTo>
                  <a:pt x="38" y="20"/>
                </a:lnTo>
                <a:lnTo>
                  <a:pt x="34" y="20"/>
                </a:lnTo>
                <a:lnTo>
                  <a:pt x="34" y="24"/>
                </a:lnTo>
                <a:lnTo>
                  <a:pt x="38" y="24"/>
                </a:lnTo>
                <a:lnTo>
                  <a:pt x="38" y="26"/>
                </a:lnTo>
                <a:lnTo>
                  <a:pt x="42" y="26"/>
                </a:lnTo>
                <a:lnTo>
                  <a:pt x="46" y="26"/>
                </a:lnTo>
                <a:lnTo>
                  <a:pt x="50" y="26"/>
                </a:lnTo>
                <a:lnTo>
                  <a:pt x="50" y="24"/>
                </a:lnTo>
                <a:lnTo>
                  <a:pt x="54" y="24"/>
                </a:lnTo>
                <a:lnTo>
                  <a:pt x="54" y="26"/>
                </a:lnTo>
                <a:lnTo>
                  <a:pt x="56" y="30"/>
                </a:lnTo>
                <a:lnTo>
                  <a:pt x="60" y="30"/>
                </a:lnTo>
                <a:lnTo>
                  <a:pt x="60" y="26"/>
                </a:lnTo>
                <a:lnTo>
                  <a:pt x="60" y="30"/>
                </a:lnTo>
                <a:lnTo>
                  <a:pt x="64" y="30"/>
                </a:lnTo>
                <a:lnTo>
                  <a:pt x="60" y="30"/>
                </a:lnTo>
                <a:lnTo>
                  <a:pt x="60" y="34"/>
                </a:lnTo>
                <a:lnTo>
                  <a:pt x="60" y="38"/>
                </a:lnTo>
                <a:lnTo>
                  <a:pt x="64" y="38"/>
                </a:lnTo>
                <a:lnTo>
                  <a:pt x="64" y="42"/>
                </a:lnTo>
                <a:lnTo>
                  <a:pt x="64" y="46"/>
                </a:lnTo>
                <a:lnTo>
                  <a:pt x="60" y="46"/>
                </a:lnTo>
                <a:lnTo>
                  <a:pt x="64" y="46"/>
                </a:lnTo>
                <a:lnTo>
                  <a:pt x="64" y="50"/>
                </a:lnTo>
                <a:lnTo>
                  <a:pt x="64" y="52"/>
                </a:lnTo>
                <a:lnTo>
                  <a:pt x="64" y="56"/>
                </a:lnTo>
                <a:lnTo>
                  <a:pt x="60" y="60"/>
                </a:lnTo>
                <a:lnTo>
                  <a:pt x="60" y="64"/>
                </a:lnTo>
                <a:lnTo>
                  <a:pt x="56" y="64"/>
                </a:lnTo>
                <a:lnTo>
                  <a:pt x="60" y="68"/>
                </a:lnTo>
                <a:lnTo>
                  <a:pt x="56" y="68"/>
                </a:lnTo>
                <a:lnTo>
                  <a:pt x="54" y="68"/>
                </a:lnTo>
                <a:lnTo>
                  <a:pt x="54" y="72"/>
                </a:lnTo>
                <a:lnTo>
                  <a:pt x="54" y="68"/>
                </a:lnTo>
                <a:lnTo>
                  <a:pt x="50" y="68"/>
                </a:lnTo>
                <a:lnTo>
                  <a:pt x="54" y="68"/>
                </a:lnTo>
                <a:lnTo>
                  <a:pt x="54" y="72"/>
                </a:lnTo>
                <a:lnTo>
                  <a:pt x="50" y="72"/>
                </a:lnTo>
                <a:lnTo>
                  <a:pt x="46" y="72"/>
                </a:lnTo>
                <a:lnTo>
                  <a:pt x="42" y="72"/>
                </a:lnTo>
                <a:lnTo>
                  <a:pt x="42" y="76"/>
                </a:lnTo>
                <a:lnTo>
                  <a:pt x="38" y="76"/>
                </a:lnTo>
                <a:lnTo>
                  <a:pt x="34" y="78"/>
                </a:lnTo>
                <a:lnTo>
                  <a:pt x="34" y="76"/>
                </a:lnTo>
                <a:lnTo>
                  <a:pt x="30" y="76"/>
                </a:lnTo>
                <a:lnTo>
                  <a:pt x="34" y="78"/>
                </a:lnTo>
                <a:lnTo>
                  <a:pt x="30" y="78"/>
                </a:lnTo>
                <a:lnTo>
                  <a:pt x="30" y="82"/>
                </a:lnTo>
                <a:lnTo>
                  <a:pt x="26" y="82"/>
                </a:lnTo>
                <a:lnTo>
                  <a:pt x="24" y="82"/>
                </a:lnTo>
                <a:lnTo>
                  <a:pt x="20" y="82"/>
                </a:lnTo>
                <a:lnTo>
                  <a:pt x="16" y="82"/>
                </a:lnTo>
                <a:lnTo>
                  <a:pt x="12" y="82"/>
                </a:lnTo>
                <a:lnTo>
                  <a:pt x="12" y="86"/>
                </a:lnTo>
                <a:lnTo>
                  <a:pt x="12" y="82"/>
                </a:lnTo>
                <a:lnTo>
                  <a:pt x="16" y="82"/>
                </a:lnTo>
                <a:lnTo>
                  <a:pt x="12" y="82"/>
                </a:lnTo>
                <a:lnTo>
                  <a:pt x="16" y="78"/>
                </a:lnTo>
                <a:lnTo>
                  <a:pt x="12" y="78"/>
                </a:lnTo>
                <a:lnTo>
                  <a:pt x="8" y="82"/>
                </a:lnTo>
                <a:lnTo>
                  <a:pt x="8" y="78"/>
                </a:lnTo>
                <a:lnTo>
                  <a:pt x="12" y="78"/>
                </a:lnTo>
                <a:lnTo>
                  <a:pt x="16" y="76"/>
                </a:lnTo>
                <a:lnTo>
                  <a:pt x="12" y="76"/>
                </a:lnTo>
                <a:lnTo>
                  <a:pt x="8" y="78"/>
                </a:lnTo>
                <a:lnTo>
                  <a:pt x="4" y="78"/>
                </a:lnTo>
                <a:lnTo>
                  <a:pt x="4" y="76"/>
                </a:lnTo>
                <a:lnTo>
                  <a:pt x="4" y="78"/>
                </a:lnTo>
                <a:lnTo>
                  <a:pt x="4" y="76"/>
                </a:lnTo>
                <a:lnTo>
                  <a:pt x="8" y="72"/>
                </a:lnTo>
                <a:lnTo>
                  <a:pt x="12" y="72"/>
                </a:lnTo>
                <a:lnTo>
                  <a:pt x="8" y="72"/>
                </a:lnTo>
                <a:lnTo>
                  <a:pt x="4" y="72"/>
                </a:lnTo>
                <a:lnTo>
                  <a:pt x="0" y="72"/>
                </a:lnTo>
                <a:lnTo>
                  <a:pt x="0" y="68"/>
                </a:lnTo>
                <a:lnTo>
                  <a:pt x="4" y="68"/>
                </a:lnTo>
                <a:lnTo>
                  <a:pt x="8" y="68"/>
                </a:lnTo>
                <a:lnTo>
                  <a:pt x="12" y="68"/>
                </a:lnTo>
                <a:lnTo>
                  <a:pt x="12" y="64"/>
                </a:lnTo>
                <a:lnTo>
                  <a:pt x="12" y="60"/>
                </a:lnTo>
                <a:lnTo>
                  <a:pt x="16" y="60"/>
                </a:lnTo>
                <a:lnTo>
                  <a:pt x="20" y="60"/>
                </a:lnTo>
                <a:lnTo>
                  <a:pt x="24" y="60"/>
                </a:lnTo>
                <a:lnTo>
                  <a:pt x="26" y="60"/>
                </a:lnTo>
                <a:lnTo>
                  <a:pt x="24" y="60"/>
                </a:lnTo>
                <a:lnTo>
                  <a:pt x="24" y="56"/>
                </a:lnTo>
                <a:lnTo>
                  <a:pt x="24" y="60"/>
                </a:lnTo>
                <a:lnTo>
                  <a:pt x="20" y="60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12" y="60"/>
                </a:lnTo>
                <a:lnTo>
                  <a:pt x="16" y="56"/>
                </a:lnTo>
                <a:lnTo>
                  <a:pt x="16" y="52"/>
                </a:lnTo>
                <a:lnTo>
                  <a:pt x="20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close/>
                <a:moveTo>
                  <a:pt x="8" y="30"/>
                </a:moveTo>
                <a:lnTo>
                  <a:pt x="8" y="34"/>
                </a:lnTo>
                <a:lnTo>
                  <a:pt x="8" y="30"/>
                </a:lnTo>
                <a:lnTo>
                  <a:pt x="4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49" name="Freeform 107">
            <a:extLst>
              <a:ext uri="{FF2B5EF4-FFF2-40B4-BE49-F238E27FC236}">
                <a16:creationId xmlns:a16="http://schemas.microsoft.com/office/drawing/2014/main" id="{9A7B8BEE-B369-4262-A7A9-542344CFA255}"/>
              </a:ext>
            </a:extLst>
          </p:cNvPr>
          <p:cNvSpPr>
            <a:spLocks/>
          </p:cNvSpPr>
          <p:nvPr/>
        </p:nvSpPr>
        <p:spPr bwMode="auto">
          <a:xfrm>
            <a:off x="5851928" y="2931580"/>
            <a:ext cx="12700" cy="9525"/>
          </a:xfrm>
          <a:custGeom>
            <a:avLst/>
            <a:gdLst>
              <a:gd name="T0" fmla="*/ 0 w 8"/>
              <a:gd name="T1" fmla="*/ 6 h 6"/>
              <a:gd name="T2" fmla="*/ 0 w 8"/>
              <a:gd name="T3" fmla="*/ 6 h 6"/>
              <a:gd name="T4" fmla="*/ 0 w 8"/>
              <a:gd name="T5" fmla="*/ 2 h 6"/>
              <a:gd name="T6" fmla="*/ 0 w 8"/>
              <a:gd name="T7" fmla="*/ 2 h 6"/>
              <a:gd name="T8" fmla="*/ 0 w 8"/>
              <a:gd name="T9" fmla="*/ 2 h 6"/>
              <a:gd name="T10" fmla="*/ 0 w 8"/>
              <a:gd name="T11" fmla="*/ 2 h 6"/>
              <a:gd name="T12" fmla="*/ 4 w 8"/>
              <a:gd name="T13" fmla="*/ 0 h 6"/>
              <a:gd name="T14" fmla="*/ 4 w 8"/>
              <a:gd name="T15" fmla="*/ 0 h 6"/>
              <a:gd name="T16" fmla="*/ 4 w 8"/>
              <a:gd name="T17" fmla="*/ 0 h 6"/>
              <a:gd name="T18" fmla="*/ 4 w 8"/>
              <a:gd name="T19" fmla="*/ 0 h 6"/>
              <a:gd name="T20" fmla="*/ 4 w 8"/>
              <a:gd name="T21" fmla="*/ 0 h 6"/>
              <a:gd name="T22" fmla="*/ 4 w 8"/>
              <a:gd name="T23" fmla="*/ 0 h 6"/>
              <a:gd name="T24" fmla="*/ 4 w 8"/>
              <a:gd name="T25" fmla="*/ 0 h 6"/>
              <a:gd name="T26" fmla="*/ 4 w 8"/>
              <a:gd name="T27" fmla="*/ 0 h 6"/>
              <a:gd name="T28" fmla="*/ 4 w 8"/>
              <a:gd name="T29" fmla="*/ 0 h 6"/>
              <a:gd name="T30" fmla="*/ 4 w 8"/>
              <a:gd name="T31" fmla="*/ 0 h 6"/>
              <a:gd name="T32" fmla="*/ 4 w 8"/>
              <a:gd name="T33" fmla="*/ 0 h 6"/>
              <a:gd name="T34" fmla="*/ 8 w 8"/>
              <a:gd name="T35" fmla="*/ 0 h 6"/>
              <a:gd name="T36" fmla="*/ 8 w 8"/>
              <a:gd name="T37" fmla="*/ 0 h 6"/>
              <a:gd name="T38" fmla="*/ 4 w 8"/>
              <a:gd name="T39" fmla="*/ 2 h 6"/>
              <a:gd name="T40" fmla="*/ 4 w 8"/>
              <a:gd name="T41" fmla="*/ 2 h 6"/>
              <a:gd name="T42" fmla="*/ 4 w 8"/>
              <a:gd name="T43" fmla="*/ 2 h 6"/>
              <a:gd name="T44" fmla="*/ 4 w 8"/>
              <a:gd name="T45" fmla="*/ 2 h 6"/>
              <a:gd name="T46" fmla="*/ 4 w 8"/>
              <a:gd name="T47" fmla="*/ 2 h 6"/>
              <a:gd name="T48" fmla="*/ 0 w 8"/>
              <a:gd name="T49" fmla="*/ 6 h 6"/>
              <a:gd name="T50" fmla="*/ 0 w 8"/>
              <a:gd name="T51" fmla="*/ 6 h 6"/>
              <a:gd name="T52" fmla="*/ 0 w 8"/>
              <a:gd name="T53" fmla="*/ 6 h 6"/>
              <a:gd name="T54" fmla="*/ 0 w 8"/>
              <a:gd name="T55" fmla="*/ 6 h 6"/>
              <a:gd name="T56" fmla="*/ 0 w 8"/>
              <a:gd name="T57" fmla="*/ 6 h 6"/>
              <a:gd name="T58" fmla="*/ 0 w 8"/>
              <a:gd name="T59" fmla="*/ 6 h 6"/>
              <a:gd name="T60" fmla="*/ 0 w 8"/>
              <a:gd name="T6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" h="6">
                <a:moveTo>
                  <a:pt x="0" y="6"/>
                </a:move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0" name="Freeform 108">
            <a:extLst>
              <a:ext uri="{FF2B5EF4-FFF2-40B4-BE49-F238E27FC236}">
                <a16:creationId xmlns:a16="http://schemas.microsoft.com/office/drawing/2014/main" id="{DDE13C53-1126-499F-9A4E-8814B096DEDE}"/>
              </a:ext>
            </a:extLst>
          </p:cNvPr>
          <p:cNvSpPr>
            <a:spLocks noEditPoints="1"/>
          </p:cNvSpPr>
          <p:nvPr/>
        </p:nvSpPr>
        <p:spPr bwMode="auto">
          <a:xfrm>
            <a:off x="6105928" y="3172880"/>
            <a:ext cx="266700" cy="327025"/>
          </a:xfrm>
          <a:custGeom>
            <a:avLst/>
            <a:gdLst>
              <a:gd name="T0" fmla="*/ 98 w 168"/>
              <a:gd name="T1" fmla="*/ 72 h 206"/>
              <a:gd name="T2" fmla="*/ 106 w 168"/>
              <a:gd name="T3" fmla="*/ 90 h 206"/>
              <a:gd name="T4" fmla="*/ 124 w 168"/>
              <a:gd name="T5" fmla="*/ 100 h 206"/>
              <a:gd name="T6" fmla="*/ 136 w 168"/>
              <a:gd name="T7" fmla="*/ 108 h 206"/>
              <a:gd name="T8" fmla="*/ 150 w 168"/>
              <a:gd name="T9" fmla="*/ 120 h 206"/>
              <a:gd name="T10" fmla="*/ 166 w 168"/>
              <a:gd name="T11" fmla="*/ 130 h 206"/>
              <a:gd name="T12" fmla="*/ 166 w 168"/>
              <a:gd name="T13" fmla="*/ 142 h 206"/>
              <a:gd name="T14" fmla="*/ 150 w 168"/>
              <a:gd name="T15" fmla="*/ 130 h 206"/>
              <a:gd name="T16" fmla="*/ 142 w 168"/>
              <a:gd name="T17" fmla="*/ 142 h 206"/>
              <a:gd name="T18" fmla="*/ 150 w 168"/>
              <a:gd name="T19" fmla="*/ 156 h 206"/>
              <a:gd name="T20" fmla="*/ 142 w 168"/>
              <a:gd name="T21" fmla="*/ 172 h 206"/>
              <a:gd name="T22" fmla="*/ 128 w 168"/>
              <a:gd name="T23" fmla="*/ 176 h 206"/>
              <a:gd name="T24" fmla="*/ 138 w 168"/>
              <a:gd name="T25" fmla="*/ 160 h 206"/>
              <a:gd name="T26" fmla="*/ 132 w 168"/>
              <a:gd name="T27" fmla="*/ 146 h 206"/>
              <a:gd name="T28" fmla="*/ 120 w 168"/>
              <a:gd name="T29" fmla="*/ 130 h 206"/>
              <a:gd name="T30" fmla="*/ 106 w 168"/>
              <a:gd name="T31" fmla="*/ 116 h 206"/>
              <a:gd name="T32" fmla="*/ 86 w 168"/>
              <a:gd name="T33" fmla="*/ 112 h 206"/>
              <a:gd name="T34" fmla="*/ 76 w 168"/>
              <a:gd name="T35" fmla="*/ 96 h 206"/>
              <a:gd name="T36" fmla="*/ 64 w 168"/>
              <a:gd name="T37" fmla="*/ 86 h 206"/>
              <a:gd name="T38" fmla="*/ 54 w 168"/>
              <a:gd name="T39" fmla="*/ 72 h 206"/>
              <a:gd name="T40" fmla="*/ 38 w 168"/>
              <a:gd name="T41" fmla="*/ 56 h 206"/>
              <a:gd name="T42" fmla="*/ 20 w 168"/>
              <a:gd name="T43" fmla="*/ 64 h 206"/>
              <a:gd name="T44" fmla="*/ 16 w 168"/>
              <a:gd name="T45" fmla="*/ 60 h 206"/>
              <a:gd name="T46" fmla="*/ 4 w 168"/>
              <a:gd name="T47" fmla="*/ 52 h 206"/>
              <a:gd name="T48" fmla="*/ 4 w 168"/>
              <a:gd name="T49" fmla="*/ 38 h 206"/>
              <a:gd name="T50" fmla="*/ 4 w 168"/>
              <a:gd name="T51" fmla="*/ 24 h 206"/>
              <a:gd name="T52" fmla="*/ 24 w 168"/>
              <a:gd name="T53" fmla="*/ 16 h 206"/>
              <a:gd name="T54" fmla="*/ 34 w 168"/>
              <a:gd name="T55" fmla="*/ 24 h 206"/>
              <a:gd name="T56" fmla="*/ 38 w 168"/>
              <a:gd name="T57" fmla="*/ 12 h 206"/>
              <a:gd name="T58" fmla="*/ 50 w 168"/>
              <a:gd name="T59" fmla="*/ 12 h 206"/>
              <a:gd name="T60" fmla="*/ 56 w 168"/>
              <a:gd name="T61" fmla="*/ 4 h 206"/>
              <a:gd name="T62" fmla="*/ 76 w 168"/>
              <a:gd name="T63" fmla="*/ 0 h 206"/>
              <a:gd name="T64" fmla="*/ 90 w 168"/>
              <a:gd name="T65" fmla="*/ 8 h 206"/>
              <a:gd name="T66" fmla="*/ 98 w 168"/>
              <a:gd name="T67" fmla="*/ 16 h 206"/>
              <a:gd name="T68" fmla="*/ 102 w 168"/>
              <a:gd name="T69" fmla="*/ 26 h 206"/>
              <a:gd name="T70" fmla="*/ 94 w 168"/>
              <a:gd name="T71" fmla="*/ 26 h 206"/>
              <a:gd name="T72" fmla="*/ 86 w 168"/>
              <a:gd name="T73" fmla="*/ 30 h 206"/>
              <a:gd name="T74" fmla="*/ 86 w 168"/>
              <a:gd name="T75" fmla="*/ 42 h 206"/>
              <a:gd name="T76" fmla="*/ 86 w 168"/>
              <a:gd name="T77" fmla="*/ 60 h 206"/>
              <a:gd name="T78" fmla="*/ 82 w 168"/>
              <a:gd name="T79" fmla="*/ 100 h 206"/>
              <a:gd name="T80" fmla="*/ 82 w 168"/>
              <a:gd name="T81" fmla="*/ 64 h 206"/>
              <a:gd name="T82" fmla="*/ 54 w 168"/>
              <a:gd name="T83" fmla="*/ 82 h 206"/>
              <a:gd name="T84" fmla="*/ 26 w 168"/>
              <a:gd name="T85" fmla="*/ 150 h 206"/>
              <a:gd name="T86" fmla="*/ 26 w 168"/>
              <a:gd name="T87" fmla="*/ 126 h 206"/>
              <a:gd name="T88" fmla="*/ 38 w 168"/>
              <a:gd name="T89" fmla="*/ 116 h 206"/>
              <a:gd name="T90" fmla="*/ 46 w 168"/>
              <a:gd name="T91" fmla="*/ 126 h 206"/>
              <a:gd name="T92" fmla="*/ 46 w 168"/>
              <a:gd name="T93" fmla="*/ 150 h 206"/>
              <a:gd name="T94" fmla="*/ 34 w 168"/>
              <a:gd name="T95" fmla="*/ 160 h 206"/>
              <a:gd name="T96" fmla="*/ 26 w 168"/>
              <a:gd name="T97" fmla="*/ 152 h 206"/>
              <a:gd name="T98" fmla="*/ 112 w 168"/>
              <a:gd name="T99" fmla="*/ 198 h 206"/>
              <a:gd name="T100" fmla="*/ 94 w 168"/>
              <a:gd name="T101" fmla="*/ 190 h 206"/>
              <a:gd name="T102" fmla="*/ 82 w 168"/>
              <a:gd name="T103" fmla="*/ 178 h 206"/>
              <a:gd name="T104" fmla="*/ 98 w 168"/>
              <a:gd name="T105" fmla="*/ 176 h 206"/>
              <a:gd name="T106" fmla="*/ 120 w 168"/>
              <a:gd name="T107" fmla="*/ 176 h 206"/>
              <a:gd name="T108" fmla="*/ 124 w 168"/>
              <a:gd name="T109" fmla="*/ 182 h 206"/>
              <a:gd name="T110" fmla="*/ 120 w 168"/>
              <a:gd name="T111" fmla="*/ 198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8" h="206">
                <a:moveTo>
                  <a:pt x="86" y="64"/>
                </a:moveTo>
                <a:lnTo>
                  <a:pt x="90" y="64"/>
                </a:lnTo>
                <a:lnTo>
                  <a:pt x="94" y="64"/>
                </a:lnTo>
                <a:lnTo>
                  <a:pt x="94" y="68"/>
                </a:lnTo>
                <a:lnTo>
                  <a:pt x="98" y="68"/>
                </a:lnTo>
                <a:lnTo>
                  <a:pt x="98" y="72"/>
                </a:lnTo>
                <a:lnTo>
                  <a:pt x="102" y="72"/>
                </a:lnTo>
                <a:lnTo>
                  <a:pt x="102" y="76"/>
                </a:lnTo>
                <a:lnTo>
                  <a:pt x="106" y="80"/>
                </a:lnTo>
                <a:lnTo>
                  <a:pt x="106" y="82"/>
                </a:lnTo>
                <a:lnTo>
                  <a:pt x="106" y="86"/>
                </a:lnTo>
                <a:lnTo>
                  <a:pt x="106" y="90"/>
                </a:lnTo>
                <a:lnTo>
                  <a:pt x="110" y="90"/>
                </a:lnTo>
                <a:lnTo>
                  <a:pt x="112" y="96"/>
                </a:lnTo>
                <a:lnTo>
                  <a:pt x="116" y="96"/>
                </a:lnTo>
                <a:lnTo>
                  <a:pt x="116" y="100"/>
                </a:lnTo>
                <a:lnTo>
                  <a:pt x="120" y="100"/>
                </a:lnTo>
                <a:lnTo>
                  <a:pt x="124" y="100"/>
                </a:lnTo>
                <a:lnTo>
                  <a:pt x="124" y="104"/>
                </a:lnTo>
                <a:lnTo>
                  <a:pt x="128" y="100"/>
                </a:lnTo>
                <a:lnTo>
                  <a:pt x="132" y="100"/>
                </a:lnTo>
                <a:lnTo>
                  <a:pt x="136" y="100"/>
                </a:lnTo>
                <a:lnTo>
                  <a:pt x="136" y="104"/>
                </a:lnTo>
                <a:lnTo>
                  <a:pt x="136" y="108"/>
                </a:lnTo>
                <a:lnTo>
                  <a:pt x="132" y="108"/>
                </a:lnTo>
                <a:lnTo>
                  <a:pt x="132" y="112"/>
                </a:lnTo>
                <a:lnTo>
                  <a:pt x="136" y="112"/>
                </a:lnTo>
                <a:lnTo>
                  <a:pt x="142" y="116"/>
                </a:lnTo>
                <a:lnTo>
                  <a:pt x="146" y="116"/>
                </a:lnTo>
                <a:lnTo>
                  <a:pt x="150" y="120"/>
                </a:lnTo>
                <a:lnTo>
                  <a:pt x="154" y="120"/>
                </a:lnTo>
                <a:lnTo>
                  <a:pt x="154" y="122"/>
                </a:lnTo>
                <a:lnTo>
                  <a:pt x="158" y="126"/>
                </a:lnTo>
                <a:lnTo>
                  <a:pt x="162" y="126"/>
                </a:lnTo>
                <a:lnTo>
                  <a:pt x="162" y="130"/>
                </a:lnTo>
                <a:lnTo>
                  <a:pt x="166" y="130"/>
                </a:lnTo>
                <a:lnTo>
                  <a:pt x="168" y="134"/>
                </a:lnTo>
                <a:lnTo>
                  <a:pt x="168" y="138"/>
                </a:lnTo>
                <a:lnTo>
                  <a:pt x="168" y="142"/>
                </a:lnTo>
                <a:lnTo>
                  <a:pt x="168" y="146"/>
                </a:lnTo>
                <a:lnTo>
                  <a:pt x="168" y="142"/>
                </a:lnTo>
                <a:lnTo>
                  <a:pt x="166" y="142"/>
                </a:lnTo>
                <a:lnTo>
                  <a:pt x="162" y="142"/>
                </a:lnTo>
                <a:lnTo>
                  <a:pt x="162" y="138"/>
                </a:lnTo>
                <a:lnTo>
                  <a:pt x="162" y="134"/>
                </a:lnTo>
                <a:lnTo>
                  <a:pt x="158" y="134"/>
                </a:lnTo>
                <a:lnTo>
                  <a:pt x="154" y="134"/>
                </a:lnTo>
                <a:lnTo>
                  <a:pt x="150" y="130"/>
                </a:lnTo>
                <a:lnTo>
                  <a:pt x="154" y="130"/>
                </a:lnTo>
                <a:lnTo>
                  <a:pt x="150" y="130"/>
                </a:lnTo>
                <a:lnTo>
                  <a:pt x="146" y="130"/>
                </a:lnTo>
                <a:lnTo>
                  <a:pt x="146" y="134"/>
                </a:lnTo>
                <a:lnTo>
                  <a:pt x="142" y="138"/>
                </a:lnTo>
                <a:lnTo>
                  <a:pt x="142" y="142"/>
                </a:lnTo>
                <a:lnTo>
                  <a:pt x="142" y="146"/>
                </a:lnTo>
                <a:lnTo>
                  <a:pt x="146" y="146"/>
                </a:lnTo>
                <a:lnTo>
                  <a:pt x="146" y="150"/>
                </a:lnTo>
                <a:lnTo>
                  <a:pt x="150" y="150"/>
                </a:lnTo>
                <a:lnTo>
                  <a:pt x="150" y="152"/>
                </a:lnTo>
                <a:lnTo>
                  <a:pt x="150" y="156"/>
                </a:lnTo>
                <a:lnTo>
                  <a:pt x="150" y="160"/>
                </a:lnTo>
                <a:lnTo>
                  <a:pt x="146" y="160"/>
                </a:lnTo>
                <a:lnTo>
                  <a:pt x="142" y="160"/>
                </a:lnTo>
                <a:lnTo>
                  <a:pt x="142" y="164"/>
                </a:lnTo>
                <a:lnTo>
                  <a:pt x="142" y="168"/>
                </a:lnTo>
                <a:lnTo>
                  <a:pt x="142" y="172"/>
                </a:lnTo>
                <a:lnTo>
                  <a:pt x="138" y="172"/>
                </a:lnTo>
                <a:lnTo>
                  <a:pt x="136" y="176"/>
                </a:lnTo>
                <a:lnTo>
                  <a:pt x="136" y="178"/>
                </a:lnTo>
                <a:lnTo>
                  <a:pt x="132" y="178"/>
                </a:lnTo>
                <a:lnTo>
                  <a:pt x="128" y="178"/>
                </a:lnTo>
                <a:lnTo>
                  <a:pt x="128" y="176"/>
                </a:lnTo>
                <a:lnTo>
                  <a:pt x="132" y="172"/>
                </a:lnTo>
                <a:lnTo>
                  <a:pt x="132" y="168"/>
                </a:lnTo>
                <a:lnTo>
                  <a:pt x="132" y="164"/>
                </a:lnTo>
                <a:lnTo>
                  <a:pt x="136" y="164"/>
                </a:lnTo>
                <a:lnTo>
                  <a:pt x="138" y="164"/>
                </a:lnTo>
                <a:lnTo>
                  <a:pt x="138" y="160"/>
                </a:lnTo>
                <a:lnTo>
                  <a:pt x="136" y="160"/>
                </a:lnTo>
                <a:lnTo>
                  <a:pt x="136" y="156"/>
                </a:lnTo>
                <a:lnTo>
                  <a:pt x="136" y="152"/>
                </a:lnTo>
                <a:lnTo>
                  <a:pt x="136" y="150"/>
                </a:lnTo>
                <a:lnTo>
                  <a:pt x="132" y="150"/>
                </a:lnTo>
                <a:lnTo>
                  <a:pt x="132" y="146"/>
                </a:lnTo>
                <a:lnTo>
                  <a:pt x="132" y="142"/>
                </a:lnTo>
                <a:lnTo>
                  <a:pt x="128" y="138"/>
                </a:lnTo>
                <a:lnTo>
                  <a:pt x="124" y="138"/>
                </a:lnTo>
                <a:lnTo>
                  <a:pt x="120" y="138"/>
                </a:lnTo>
                <a:lnTo>
                  <a:pt x="120" y="134"/>
                </a:lnTo>
                <a:lnTo>
                  <a:pt x="120" y="130"/>
                </a:lnTo>
                <a:lnTo>
                  <a:pt x="116" y="126"/>
                </a:lnTo>
                <a:lnTo>
                  <a:pt x="112" y="126"/>
                </a:lnTo>
                <a:lnTo>
                  <a:pt x="110" y="122"/>
                </a:lnTo>
                <a:lnTo>
                  <a:pt x="106" y="122"/>
                </a:lnTo>
                <a:lnTo>
                  <a:pt x="106" y="120"/>
                </a:lnTo>
                <a:lnTo>
                  <a:pt x="106" y="116"/>
                </a:lnTo>
                <a:lnTo>
                  <a:pt x="102" y="116"/>
                </a:lnTo>
                <a:lnTo>
                  <a:pt x="98" y="116"/>
                </a:lnTo>
                <a:lnTo>
                  <a:pt x="94" y="116"/>
                </a:lnTo>
                <a:lnTo>
                  <a:pt x="90" y="116"/>
                </a:lnTo>
                <a:lnTo>
                  <a:pt x="90" y="112"/>
                </a:lnTo>
                <a:lnTo>
                  <a:pt x="86" y="112"/>
                </a:lnTo>
                <a:lnTo>
                  <a:pt x="86" y="108"/>
                </a:lnTo>
                <a:lnTo>
                  <a:pt x="82" y="108"/>
                </a:lnTo>
                <a:lnTo>
                  <a:pt x="80" y="104"/>
                </a:lnTo>
                <a:lnTo>
                  <a:pt x="80" y="100"/>
                </a:lnTo>
                <a:lnTo>
                  <a:pt x="76" y="100"/>
                </a:lnTo>
                <a:lnTo>
                  <a:pt x="76" y="96"/>
                </a:lnTo>
                <a:lnTo>
                  <a:pt x="72" y="96"/>
                </a:lnTo>
                <a:lnTo>
                  <a:pt x="72" y="94"/>
                </a:lnTo>
                <a:lnTo>
                  <a:pt x="68" y="94"/>
                </a:lnTo>
                <a:lnTo>
                  <a:pt x="64" y="94"/>
                </a:lnTo>
                <a:lnTo>
                  <a:pt x="64" y="90"/>
                </a:lnTo>
                <a:lnTo>
                  <a:pt x="64" y="86"/>
                </a:lnTo>
                <a:lnTo>
                  <a:pt x="60" y="86"/>
                </a:lnTo>
                <a:lnTo>
                  <a:pt x="60" y="82"/>
                </a:lnTo>
                <a:lnTo>
                  <a:pt x="56" y="82"/>
                </a:lnTo>
                <a:lnTo>
                  <a:pt x="56" y="80"/>
                </a:lnTo>
                <a:lnTo>
                  <a:pt x="56" y="76"/>
                </a:lnTo>
                <a:lnTo>
                  <a:pt x="54" y="72"/>
                </a:lnTo>
                <a:lnTo>
                  <a:pt x="54" y="68"/>
                </a:lnTo>
                <a:lnTo>
                  <a:pt x="54" y="64"/>
                </a:lnTo>
                <a:lnTo>
                  <a:pt x="50" y="60"/>
                </a:lnTo>
                <a:lnTo>
                  <a:pt x="46" y="60"/>
                </a:lnTo>
                <a:lnTo>
                  <a:pt x="42" y="56"/>
                </a:lnTo>
                <a:lnTo>
                  <a:pt x="38" y="56"/>
                </a:lnTo>
                <a:lnTo>
                  <a:pt x="30" y="52"/>
                </a:lnTo>
                <a:lnTo>
                  <a:pt x="26" y="56"/>
                </a:lnTo>
                <a:lnTo>
                  <a:pt x="26" y="60"/>
                </a:lnTo>
                <a:lnTo>
                  <a:pt x="24" y="60"/>
                </a:lnTo>
                <a:lnTo>
                  <a:pt x="24" y="64"/>
                </a:lnTo>
                <a:lnTo>
                  <a:pt x="20" y="64"/>
                </a:lnTo>
                <a:lnTo>
                  <a:pt x="16" y="64"/>
                </a:lnTo>
                <a:lnTo>
                  <a:pt x="16" y="68"/>
                </a:lnTo>
                <a:lnTo>
                  <a:pt x="16" y="64"/>
                </a:lnTo>
                <a:lnTo>
                  <a:pt x="12" y="64"/>
                </a:lnTo>
                <a:lnTo>
                  <a:pt x="16" y="64"/>
                </a:lnTo>
                <a:lnTo>
                  <a:pt x="16" y="60"/>
                </a:lnTo>
                <a:lnTo>
                  <a:pt x="16" y="56"/>
                </a:lnTo>
                <a:lnTo>
                  <a:pt x="16" y="60"/>
                </a:lnTo>
                <a:lnTo>
                  <a:pt x="12" y="60"/>
                </a:lnTo>
                <a:lnTo>
                  <a:pt x="8" y="56"/>
                </a:lnTo>
                <a:lnTo>
                  <a:pt x="4" y="56"/>
                </a:lnTo>
                <a:lnTo>
                  <a:pt x="4" y="52"/>
                </a:lnTo>
                <a:lnTo>
                  <a:pt x="4" y="50"/>
                </a:lnTo>
                <a:lnTo>
                  <a:pt x="8" y="46"/>
                </a:lnTo>
                <a:lnTo>
                  <a:pt x="4" y="46"/>
                </a:lnTo>
                <a:lnTo>
                  <a:pt x="0" y="42"/>
                </a:lnTo>
                <a:lnTo>
                  <a:pt x="0" y="38"/>
                </a:lnTo>
                <a:lnTo>
                  <a:pt x="4" y="38"/>
                </a:lnTo>
                <a:lnTo>
                  <a:pt x="8" y="38"/>
                </a:lnTo>
                <a:lnTo>
                  <a:pt x="8" y="34"/>
                </a:lnTo>
                <a:lnTo>
                  <a:pt x="8" y="30"/>
                </a:lnTo>
                <a:lnTo>
                  <a:pt x="4" y="30"/>
                </a:lnTo>
                <a:lnTo>
                  <a:pt x="4" y="26"/>
                </a:lnTo>
                <a:lnTo>
                  <a:pt x="4" y="24"/>
                </a:lnTo>
                <a:lnTo>
                  <a:pt x="8" y="24"/>
                </a:lnTo>
                <a:lnTo>
                  <a:pt x="12" y="24"/>
                </a:lnTo>
                <a:lnTo>
                  <a:pt x="16" y="24"/>
                </a:lnTo>
                <a:lnTo>
                  <a:pt x="20" y="24"/>
                </a:lnTo>
                <a:lnTo>
                  <a:pt x="24" y="20"/>
                </a:lnTo>
                <a:lnTo>
                  <a:pt x="24" y="16"/>
                </a:lnTo>
                <a:lnTo>
                  <a:pt x="26" y="12"/>
                </a:lnTo>
                <a:lnTo>
                  <a:pt x="26" y="16"/>
                </a:lnTo>
                <a:lnTo>
                  <a:pt x="30" y="20"/>
                </a:lnTo>
                <a:lnTo>
                  <a:pt x="34" y="20"/>
                </a:lnTo>
                <a:lnTo>
                  <a:pt x="30" y="24"/>
                </a:lnTo>
                <a:lnTo>
                  <a:pt x="34" y="24"/>
                </a:lnTo>
                <a:lnTo>
                  <a:pt x="34" y="26"/>
                </a:lnTo>
                <a:lnTo>
                  <a:pt x="34" y="24"/>
                </a:lnTo>
                <a:lnTo>
                  <a:pt x="34" y="20"/>
                </a:lnTo>
                <a:lnTo>
                  <a:pt x="38" y="20"/>
                </a:lnTo>
                <a:lnTo>
                  <a:pt x="38" y="16"/>
                </a:lnTo>
                <a:lnTo>
                  <a:pt x="38" y="12"/>
                </a:lnTo>
                <a:lnTo>
                  <a:pt x="42" y="12"/>
                </a:lnTo>
                <a:lnTo>
                  <a:pt x="42" y="16"/>
                </a:lnTo>
                <a:lnTo>
                  <a:pt x="46" y="16"/>
                </a:lnTo>
                <a:lnTo>
                  <a:pt x="50" y="16"/>
                </a:lnTo>
                <a:lnTo>
                  <a:pt x="54" y="16"/>
                </a:lnTo>
                <a:lnTo>
                  <a:pt x="50" y="12"/>
                </a:lnTo>
                <a:lnTo>
                  <a:pt x="50" y="8"/>
                </a:lnTo>
                <a:lnTo>
                  <a:pt x="54" y="8"/>
                </a:lnTo>
                <a:lnTo>
                  <a:pt x="54" y="12"/>
                </a:lnTo>
                <a:lnTo>
                  <a:pt x="56" y="12"/>
                </a:lnTo>
                <a:lnTo>
                  <a:pt x="56" y="8"/>
                </a:lnTo>
                <a:lnTo>
                  <a:pt x="56" y="4"/>
                </a:lnTo>
                <a:lnTo>
                  <a:pt x="60" y="4"/>
                </a:lnTo>
                <a:lnTo>
                  <a:pt x="60" y="8"/>
                </a:lnTo>
                <a:lnTo>
                  <a:pt x="64" y="4"/>
                </a:lnTo>
                <a:lnTo>
                  <a:pt x="64" y="0"/>
                </a:lnTo>
                <a:lnTo>
                  <a:pt x="72" y="0"/>
                </a:lnTo>
                <a:lnTo>
                  <a:pt x="76" y="0"/>
                </a:lnTo>
                <a:lnTo>
                  <a:pt x="80" y="0"/>
                </a:lnTo>
                <a:lnTo>
                  <a:pt x="80" y="4"/>
                </a:lnTo>
                <a:lnTo>
                  <a:pt x="82" y="4"/>
                </a:lnTo>
                <a:lnTo>
                  <a:pt x="82" y="8"/>
                </a:lnTo>
                <a:lnTo>
                  <a:pt x="86" y="8"/>
                </a:lnTo>
                <a:lnTo>
                  <a:pt x="90" y="8"/>
                </a:lnTo>
                <a:lnTo>
                  <a:pt x="94" y="12"/>
                </a:lnTo>
                <a:lnTo>
                  <a:pt x="98" y="12"/>
                </a:lnTo>
                <a:lnTo>
                  <a:pt x="102" y="12"/>
                </a:lnTo>
                <a:lnTo>
                  <a:pt x="98" y="16"/>
                </a:lnTo>
                <a:lnTo>
                  <a:pt x="98" y="20"/>
                </a:lnTo>
                <a:lnTo>
                  <a:pt x="98" y="16"/>
                </a:lnTo>
                <a:lnTo>
                  <a:pt x="98" y="20"/>
                </a:lnTo>
                <a:lnTo>
                  <a:pt x="102" y="20"/>
                </a:lnTo>
                <a:lnTo>
                  <a:pt x="98" y="20"/>
                </a:lnTo>
                <a:lnTo>
                  <a:pt x="98" y="24"/>
                </a:lnTo>
                <a:lnTo>
                  <a:pt x="102" y="24"/>
                </a:lnTo>
                <a:lnTo>
                  <a:pt x="102" y="26"/>
                </a:lnTo>
                <a:lnTo>
                  <a:pt x="106" y="26"/>
                </a:lnTo>
                <a:lnTo>
                  <a:pt x="106" y="30"/>
                </a:lnTo>
                <a:lnTo>
                  <a:pt x="102" y="30"/>
                </a:lnTo>
                <a:lnTo>
                  <a:pt x="102" y="26"/>
                </a:lnTo>
                <a:lnTo>
                  <a:pt x="98" y="26"/>
                </a:lnTo>
                <a:lnTo>
                  <a:pt x="94" y="26"/>
                </a:lnTo>
                <a:lnTo>
                  <a:pt x="94" y="30"/>
                </a:lnTo>
                <a:lnTo>
                  <a:pt x="90" y="30"/>
                </a:lnTo>
                <a:lnTo>
                  <a:pt x="86" y="30"/>
                </a:lnTo>
                <a:lnTo>
                  <a:pt x="82" y="34"/>
                </a:lnTo>
                <a:lnTo>
                  <a:pt x="82" y="30"/>
                </a:lnTo>
                <a:lnTo>
                  <a:pt x="86" y="30"/>
                </a:lnTo>
                <a:lnTo>
                  <a:pt x="82" y="30"/>
                </a:lnTo>
                <a:lnTo>
                  <a:pt x="82" y="34"/>
                </a:lnTo>
                <a:lnTo>
                  <a:pt x="80" y="34"/>
                </a:lnTo>
                <a:lnTo>
                  <a:pt x="80" y="38"/>
                </a:lnTo>
                <a:lnTo>
                  <a:pt x="82" y="42"/>
                </a:lnTo>
                <a:lnTo>
                  <a:pt x="86" y="42"/>
                </a:lnTo>
                <a:lnTo>
                  <a:pt x="82" y="46"/>
                </a:lnTo>
                <a:lnTo>
                  <a:pt x="80" y="50"/>
                </a:lnTo>
                <a:lnTo>
                  <a:pt x="82" y="52"/>
                </a:lnTo>
                <a:lnTo>
                  <a:pt x="82" y="56"/>
                </a:lnTo>
                <a:lnTo>
                  <a:pt x="82" y="60"/>
                </a:lnTo>
                <a:lnTo>
                  <a:pt x="86" y="60"/>
                </a:lnTo>
                <a:lnTo>
                  <a:pt x="86" y="64"/>
                </a:lnTo>
                <a:lnTo>
                  <a:pt x="86" y="64"/>
                </a:lnTo>
                <a:lnTo>
                  <a:pt x="86" y="64"/>
                </a:lnTo>
                <a:close/>
                <a:moveTo>
                  <a:pt x="82" y="100"/>
                </a:moveTo>
                <a:lnTo>
                  <a:pt x="82" y="104"/>
                </a:lnTo>
                <a:lnTo>
                  <a:pt x="82" y="100"/>
                </a:lnTo>
                <a:lnTo>
                  <a:pt x="82" y="100"/>
                </a:lnTo>
                <a:lnTo>
                  <a:pt x="82" y="100"/>
                </a:lnTo>
                <a:close/>
                <a:moveTo>
                  <a:pt x="82" y="64"/>
                </a:moveTo>
                <a:lnTo>
                  <a:pt x="82" y="60"/>
                </a:lnTo>
                <a:lnTo>
                  <a:pt x="82" y="64"/>
                </a:lnTo>
                <a:lnTo>
                  <a:pt x="82" y="64"/>
                </a:lnTo>
                <a:lnTo>
                  <a:pt x="82" y="64"/>
                </a:lnTo>
                <a:close/>
                <a:moveTo>
                  <a:pt x="56" y="86"/>
                </a:moveTo>
                <a:lnTo>
                  <a:pt x="54" y="86"/>
                </a:lnTo>
                <a:lnTo>
                  <a:pt x="50" y="86"/>
                </a:lnTo>
                <a:lnTo>
                  <a:pt x="54" y="86"/>
                </a:lnTo>
                <a:lnTo>
                  <a:pt x="54" y="82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6" y="86"/>
                </a:lnTo>
                <a:close/>
                <a:moveTo>
                  <a:pt x="26" y="152"/>
                </a:moveTo>
                <a:lnTo>
                  <a:pt x="26" y="150"/>
                </a:lnTo>
                <a:lnTo>
                  <a:pt x="26" y="146"/>
                </a:lnTo>
                <a:lnTo>
                  <a:pt x="26" y="142"/>
                </a:lnTo>
                <a:lnTo>
                  <a:pt x="26" y="138"/>
                </a:lnTo>
                <a:lnTo>
                  <a:pt x="26" y="134"/>
                </a:lnTo>
                <a:lnTo>
                  <a:pt x="26" y="130"/>
                </a:lnTo>
                <a:lnTo>
                  <a:pt x="26" y="126"/>
                </a:lnTo>
                <a:lnTo>
                  <a:pt x="24" y="126"/>
                </a:lnTo>
                <a:lnTo>
                  <a:pt x="24" y="122"/>
                </a:lnTo>
                <a:lnTo>
                  <a:pt x="26" y="122"/>
                </a:lnTo>
                <a:lnTo>
                  <a:pt x="30" y="122"/>
                </a:lnTo>
                <a:lnTo>
                  <a:pt x="34" y="120"/>
                </a:lnTo>
                <a:lnTo>
                  <a:pt x="38" y="116"/>
                </a:lnTo>
                <a:lnTo>
                  <a:pt x="42" y="116"/>
                </a:lnTo>
                <a:lnTo>
                  <a:pt x="42" y="120"/>
                </a:lnTo>
                <a:lnTo>
                  <a:pt x="46" y="120"/>
                </a:lnTo>
                <a:lnTo>
                  <a:pt x="42" y="122"/>
                </a:lnTo>
                <a:lnTo>
                  <a:pt x="46" y="122"/>
                </a:lnTo>
                <a:lnTo>
                  <a:pt x="46" y="126"/>
                </a:lnTo>
                <a:lnTo>
                  <a:pt x="46" y="130"/>
                </a:lnTo>
                <a:lnTo>
                  <a:pt x="46" y="134"/>
                </a:lnTo>
                <a:lnTo>
                  <a:pt x="46" y="138"/>
                </a:lnTo>
                <a:lnTo>
                  <a:pt x="46" y="142"/>
                </a:lnTo>
                <a:lnTo>
                  <a:pt x="46" y="146"/>
                </a:lnTo>
                <a:lnTo>
                  <a:pt x="46" y="150"/>
                </a:lnTo>
                <a:lnTo>
                  <a:pt x="42" y="152"/>
                </a:lnTo>
                <a:lnTo>
                  <a:pt x="42" y="156"/>
                </a:lnTo>
                <a:lnTo>
                  <a:pt x="38" y="156"/>
                </a:lnTo>
                <a:lnTo>
                  <a:pt x="34" y="152"/>
                </a:lnTo>
                <a:lnTo>
                  <a:pt x="34" y="156"/>
                </a:lnTo>
                <a:lnTo>
                  <a:pt x="34" y="160"/>
                </a:lnTo>
                <a:lnTo>
                  <a:pt x="30" y="160"/>
                </a:lnTo>
                <a:lnTo>
                  <a:pt x="26" y="156"/>
                </a:lnTo>
                <a:lnTo>
                  <a:pt x="26" y="160"/>
                </a:lnTo>
                <a:lnTo>
                  <a:pt x="26" y="156"/>
                </a:lnTo>
                <a:lnTo>
                  <a:pt x="26" y="152"/>
                </a:lnTo>
                <a:lnTo>
                  <a:pt x="26" y="152"/>
                </a:lnTo>
                <a:lnTo>
                  <a:pt x="26" y="152"/>
                </a:lnTo>
                <a:close/>
                <a:moveTo>
                  <a:pt x="120" y="206"/>
                </a:moveTo>
                <a:lnTo>
                  <a:pt x="120" y="202"/>
                </a:lnTo>
                <a:lnTo>
                  <a:pt x="116" y="202"/>
                </a:lnTo>
                <a:lnTo>
                  <a:pt x="112" y="202"/>
                </a:lnTo>
                <a:lnTo>
                  <a:pt x="112" y="198"/>
                </a:lnTo>
                <a:lnTo>
                  <a:pt x="110" y="198"/>
                </a:lnTo>
                <a:lnTo>
                  <a:pt x="110" y="194"/>
                </a:lnTo>
                <a:lnTo>
                  <a:pt x="106" y="194"/>
                </a:lnTo>
                <a:lnTo>
                  <a:pt x="102" y="194"/>
                </a:lnTo>
                <a:lnTo>
                  <a:pt x="98" y="190"/>
                </a:lnTo>
                <a:lnTo>
                  <a:pt x="94" y="190"/>
                </a:lnTo>
                <a:lnTo>
                  <a:pt x="94" y="186"/>
                </a:lnTo>
                <a:lnTo>
                  <a:pt x="90" y="186"/>
                </a:lnTo>
                <a:lnTo>
                  <a:pt x="86" y="186"/>
                </a:lnTo>
                <a:lnTo>
                  <a:pt x="82" y="186"/>
                </a:lnTo>
                <a:lnTo>
                  <a:pt x="82" y="182"/>
                </a:lnTo>
                <a:lnTo>
                  <a:pt x="82" y="178"/>
                </a:lnTo>
                <a:lnTo>
                  <a:pt x="86" y="176"/>
                </a:lnTo>
                <a:lnTo>
                  <a:pt x="90" y="176"/>
                </a:lnTo>
                <a:lnTo>
                  <a:pt x="90" y="178"/>
                </a:lnTo>
                <a:lnTo>
                  <a:pt x="90" y="176"/>
                </a:lnTo>
                <a:lnTo>
                  <a:pt x="94" y="176"/>
                </a:lnTo>
                <a:lnTo>
                  <a:pt x="98" y="176"/>
                </a:lnTo>
                <a:lnTo>
                  <a:pt x="102" y="178"/>
                </a:lnTo>
                <a:lnTo>
                  <a:pt x="106" y="178"/>
                </a:lnTo>
                <a:lnTo>
                  <a:pt x="110" y="178"/>
                </a:lnTo>
                <a:lnTo>
                  <a:pt x="112" y="178"/>
                </a:lnTo>
                <a:lnTo>
                  <a:pt x="116" y="176"/>
                </a:lnTo>
                <a:lnTo>
                  <a:pt x="120" y="176"/>
                </a:lnTo>
                <a:lnTo>
                  <a:pt x="124" y="176"/>
                </a:lnTo>
                <a:lnTo>
                  <a:pt x="128" y="172"/>
                </a:lnTo>
                <a:lnTo>
                  <a:pt x="128" y="176"/>
                </a:lnTo>
                <a:lnTo>
                  <a:pt x="128" y="178"/>
                </a:lnTo>
                <a:lnTo>
                  <a:pt x="124" y="178"/>
                </a:lnTo>
                <a:lnTo>
                  <a:pt x="124" y="182"/>
                </a:lnTo>
                <a:lnTo>
                  <a:pt x="124" y="186"/>
                </a:lnTo>
                <a:lnTo>
                  <a:pt x="120" y="186"/>
                </a:lnTo>
                <a:lnTo>
                  <a:pt x="120" y="190"/>
                </a:lnTo>
                <a:lnTo>
                  <a:pt x="124" y="194"/>
                </a:lnTo>
                <a:lnTo>
                  <a:pt x="124" y="198"/>
                </a:lnTo>
                <a:lnTo>
                  <a:pt x="120" y="198"/>
                </a:lnTo>
                <a:lnTo>
                  <a:pt x="120" y="202"/>
                </a:lnTo>
                <a:lnTo>
                  <a:pt x="120" y="206"/>
                </a:lnTo>
                <a:lnTo>
                  <a:pt x="120" y="206"/>
                </a:lnTo>
                <a:lnTo>
                  <a:pt x="120" y="2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1" name="Freeform 109">
            <a:extLst>
              <a:ext uri="{FF2B5EF4-FFF2-40B4-BE49-F238E27FC236}">
                <a16:creationId xmlns:a16="http://schemas.microsoft.com/office/drawing/2014/main" id="{60DEFA86-721F-4DB2-B743-784FB92C8722}"/>
              </a:ext>
            </a:extLst>
          </p:cNvPr>
          <p:cNvSpPr>
            <a:spLocks/>
          </p:cNvSpPr>
          <p:nvPr/>
        </p:nvSpPr>
        <p:spPr bwMode="auto">
          <a:xfrm>
            <a:off x="5753503" y="2302930"/>
            <a:ext cx="28575" cy="12700"/>
          </a:xfrm>
          <a:custGeom>
            <a:avLst/>
            <a:gdLst>
              <a:gd name="T0" fmla="*/ 2 w 18"/>
              <a:gd name="T1" fmla="*/ 8 h 8"/>
              <a:gd name="T2" fmla="*/ 2 w 18"/>
              <a:gd name="T3" fmla="*/ 8 h 8"/>
              <a:gd name="T4" fmla="*/ 2 w 18"/>
              <a:gd name="T5" fmla="*/ 8 h 8"/>
              <a:gd name="T6" fmla="*/ 0 w 18"/>
              <a:gd name="T7" fmla="*/ 8 h 8"/>
              <a:gd name="T8" fmla="*/ 0 w 18"/>
              <a:gd name="T9" fmla="*/ 8 h 8"/>
              <a:gd name="T10" fmla="*/ 2 w 18"/>
              <a:gd name="T11" fmla="*/ 8 h 8"/>
              <a:gd name="T12" fmla="*/ 2 w 18"/>
              <a:gd name="T13" fmla="*/ 8 h 8"/>
              <a:gd name="T14" fmla="*/ 2 w 18"/>
              <a:gd name="T15" fmla="*/ 8 h 8"/>
              <a:gd name="T16" fmla="*/ 6 w 18"/>
              <a:gd name="T17" fmla="*/ 4 h 8"/>
              <a:gd name="T18" fmla="*/ 6 w 18"/>
              <a:gd name="T19" fmla="*/ 4 h 8"/>
              <a:gd name="T20" fmla="*/ 10 w 18"/>
              <a:gd name="T21" fmla="*/ 4 h 8"/>
              <a:gd name="T22" fmla="*/ 10 w 18"/>
              <a:gd name="T23" fmla="*/ 4 h 8"/>
              <a:gd name="T24" fmla="*/ 10 w 18"/>
              <a:gd name="T25" fmla="*/ 4 h 8"/>
              <a:gd name="T26" fmla="*/ 10 w 18"/>
              <a:gd name="T27" fmla="*/ 4 h 8"/>
              <a:gd name="T28" fmla="*/ 10 w 18"/>
              <a:gd name="T29" fmla="*/ 4 h 8"/>
              <a:gd name="T30" fmla="*/ 10 w 18"/>
              <a:gd name="T31" fmla="*/ 0 h 8"/>
              <a:gd name="T32" fmla="*/ 10 w 18"/>
              <a:gd name="T33" fmla="*/ 0 h 8"/>
              <a:gd name="T34" fmla="*/ 10 w 18"/>
              <a:gd name="T35" fmla="*/ 0 h 8"/>
              <a:gd name="T36" fmla="*/ 10 w 18"/>
              <a:gd name="T37" fmla="*/ 0 h 8"/>
              <a:gd name="T38" fmla="*/ 14 w 18"/>
              <a:gd name="T39" fmla="*/ 0 h 8"/>
              <a:gd name="T40" fmla="*/ 14 w 18"/>
              <a:gd name="T41" fmla="*/ 0 h 8"/>
              <a:gd name="T42" fmla="*/ 18 w 18"/>
              <a:gd name="T43" fmla="*/ 0 h 8"/>
              <a:gd name="T44" fmla="*/ 18 w 18"/>
              <a:gd name="T45" fmla="*/ 0 h 8"/>
              <a:gd name="T46" fmla="*/ 18 w 18"/>
              <a:gd name="T47" fmla="*/ 0 h 8"/>
              <a:gd name="T48" fmla="*/ 18 w 18"/>
              <a:gd name="T49" fmla="*/ 0 h 8"/>
              <a:gd name="T50" fmla="*/ 18 w 18"/>
              <a:gd name="T51" fmla="*/ 0 h 8"/>
              <a:gd name="T52" fmla="*/ 18 w 18"/>
              <a:gd name="T53" fmla="*/ 0 h 8"/>
              <a:gd name="T54" fmla="*/ 18 w 18"/>
              <a:gd name="T55" fmla="*/ 4 h 8"/>
              <a:gd name="T56" fmla="*/ 18 w 18"/>
              <a:gd name="T57" fmla="*/ 4 h 8"/>
              <a:gd name="T58" fmla="*/ 18 w 18"/>
              <a:gd name="T59" fmla="*/ 4 h 8"/>
              <a:gd name="T60" fmla="*/ 14 w 18"/>
              <a:gd name="T61" fmla="*/ 4 h 8"/>
              <a:gd name="T62" fmla="*/ 14 w 18"/>
              <a:gd name="T63" fmla="*/ 4 h 8"/>
              <a:gd name="T64" fmla="*/ 10 w 18"/>
              <a:gd name="T65" fmla="*/ 4 h 8"/>
              <a:gd name="T66" fmla="*/ 10 w 18"/>
              <a:gd name="T67" fmla="*/ 4 h 8"/>
              <a:gd name="T68" fmla="*/ 10 w 18"/>
              <a:gd name="T69" fmla="*/ 4 h 8"/>
              <a:gd name="T70" fmla="*/ 10 w 18"/>
              <a:gd name="T71" fmla="*/ 4 h 8"/>
              <a:gd name="T72" fmla="*/ 10 w 18"/>
              <a:gd name="T73" fmla="*/ 4 h 8"/>
              <a:gd name="T74" fmla="*/ 10 w 18"/>
              <a:gd name="T75" fmla="*/ 4 h 8"/>
              <a:gd name="T76" fmla="*/ 6 w 18"/>
              <a:gd name="T77" fmla="*/ 4 h 8"/>
              <a:gd name="T78" fmla="*/ 6 w 18"/>
              <a:gd name="T79" fmla="*/ 4 h 8"/>
              <a:gd name="T80" fmla="*/ 6 w 18"/>
              <a:gd name="T81" fmla="*/ 4 h 8"/>
              <a:gd name="T82" fmla="*/ 2 w 18"/>
              <a:gd name="T83" fmla="*/ 8 h 8"/>
              <a:gd name="T84" fmla="*/ 2 w 18"/>
              <a:gd name="T85" fmla="*/ 8 h 8"/>
              <a:gd name="T86" fmla="*/ 2 w 18"/>
              <a:gd name="T87" fmla="*/ 8 h 8"/>
              <a:gd name="T88" fmla="*/ 2 w 18"/>
              <a:gd name="T89" fmla="*/ 8 h 8"/>
              <a:gd name="T90" fmla="*/ 2 w 18"/>
              <a:gd name="T91" fmla="*/ 8 h 8"/>
              <a:gd name="T92" fmla="*/ 2 w 18"/>
              <a:gd name="T93" fmla="*/ 8 h 8"/>
              <a:gd name="T94" fmla="*/ 2 w 18"/>
              <a:gd name="T95" fmla="*/ 8 h 8"/>
              <a:gd name="T96" fmla="*/ 2 w 18"/>
              <a:gd name="T9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8"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6" y="4"/>
                </a:lnTo>
                <a:lnTo>
                  <a:pt x="6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4" y="4"/>
                </a:lnTo>
                <a:lnTo>
                  <a:pt x="14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2" name="Freeform 110">
            <a:extLst>
              <a:ext uri="{FF2B5EF4-FFF2-40B4-BE49-F238E27FC236}">
                <a16:creationId xmlns:a16="http://schemas.microsoft.com/office/drawing/2014/main" id="{67072809-726C-44D4-8949-BB0420F6F81E}"/>
              </a:ext>
            </a:extLst>
          </p:cNvPr>
          <p:cNvSpPr>
            <a:spLocks/>
          </p:cNvSpPr>
          <p:nvPr/>
        </p:nvSpPr>
        <p:spPr bwMode="auto">
          <a:xfrm>
            <a:off x="6432953" y="2801405"/>
            <a:ext cx="158750" cy="82550"/>
          </a:xfrm>
          <a:custGeom>
            <a:avLst/>
            <a:gdLst>
              <a:gd name="T0" fmla="*/ 48 w 100"/>
              <a:gd name="T1" fmla="*/ 4 h 52"/>
              <a:gd name="T2" fmla="*/ 56 w 100"/>
              <a:gd name="T3" fmla="*/ 0 h 52"/>
              <a:gd name="T4" fmla="*/ 60 w 100"/>
              <a:gd name="T5" fmla="*/ 0 h 52"/>
              <a:gd name="T6" fmla="*/ 60 w 100"/>
              <a:gd name="T7" fmla="*/ 0 h 52"/>
              <a:gd name="T8" fmla="*/ 64 w 100"/>
              <a:gd name="T9" fmla="*/ 4 h 52"/>
              <a:gd name="T10" fmla="*/ 68 w 100"/>
              <a:gd name="T11" fmla="*/ 4 h 52"/>
              <a:gd name="T12" fmla="*/ 78 w 100"/>
              <a:gd name="T13" fmla="*/ 10 h 52"/>
              <a:gd name="T14" fmla="*/ 82 w 100"/>
              <a:gd name="T15" fmla="*/ 10 h 52"/>
              <a:gd name="T16" fmla="*/ 86 w 100"/>
              <a:gd name="T17" fmla="*/ 10 h 52"/>
              <a:gd name="T18" fmla="*/ 90 w 100"/>
              <a:gd name="T19" fmla="*/ 10 h 52"/>
              <a:gd name="T20" fmla="*/ 94 w 100"/>
              <a:gd name="T21" fmla="*/ 14 h 52"/>
              <a:gd name="T22" fmla="*/ 98 w 100"/>
              <a:gd name="T23" fmla="*/ 18 h 52"/>
              <a:gd name="T24" fmla="*/ 94 w 100"/>
              <a:gd name="T25" fmla="*/ 26 h 52"/>
              <a:gd name="T26" fmla="*/ 98 w 100"/>
              <a:gd name="T27" fmla="*/ 30 h 52"/>
              <a:gd name="T28" fmla="*/ 100 w 100"/>
              <a:gd name="T29" fmla="*/ 36 h 52"/>
              <a:gd name="T30" fmla="*/ 100 w 100"/>
              <a:gd name="T31" fmla="*/ 40 h 52"/>
              <a:gd name="T32" fmla="*/ 94 w 100"/>
              <a:gd name="T33" fmla="*/ 48 h 52"/>
              <a:gd name="T34" fmla="*/ 94 w 100"/>
              <a:gd name="T35" fmla="*/ 52 h 52"/>
              <a:gd name="T36" fmla="*/ 82 w 100"/>
              <a:gd name="T37" fmla="*/ 48 h 52"/>
              <a:gd name="T38" fmla="*/ 78 w 100"/>
              <a:gd name="T39" fmla="*/ 52 h 52"/>
              <a:gd name="T40" fmla="*/ 78 w 100"/>
              <a:gd name="T41" fmla="*/ 52 h 52"/>
              <a:gd name="T42" fmla="*/ 74 w 100"/>
              <a:gd name="T43" fmla="*/ 52 h 52"/>
              <a:gd name="T44" fmla="*/ 72 w 100"/>
              <a:gd name="T45" fmla="*/ 48 h 52"/>
              <a:gd name="T46" fmla="*/ 68 w 100"/>
              <a:gd name="T47" fmla="*/ 44 h 52"/>
              <a:gd name="T48" fmla="*/ 60 w 100"/>
              <a:gd name="T49" fmla="*/ 40 h 52"/>
              <a:gd name="T50" fmla="*/ 56 w 100"/>
              <a:gd name="T51" fmla="*/ 40 h 52"/>
              <a:gd name="T52" fmla="*/ 56 w 100"/>
              <a:gd name="T53" fmla="*/ 36 h 52"/>
              <a:gd name="T54" fmla="*/ 48 w 100"/>
              <a:gd name="T55" fmla="*/ 40 h 52"/>
              <a:gd name="T56" fmla="*/ 46 w 100"/>
              <a:gd name="T57" fmla="*/ 40 h 52"/>
              <a:gd name="T58" fmla="*/ 42 w 100"/>
              <a:gd name="T59" fmla="*/ 40 h 52"/>
              <a:gd name="T60" fmla="*/ 34 w 100"/>
              <a:gd name="T61" fmla="*/ 36 h 52"/>
              <a:gd name="T62" fmla="*/ 34 w 100"/>
              <a:gd name="T63" fmla="*/ 36 h 52"/>
              <a:gd name="T64" fmla="*/ 30 w 100"/>
              <a:gd name="T65" fmla="*/ 40 h 52"/>
              <a:gd name="T66" fmla="*/ 26 w 100"/>
              <a:gd name="T67" fmla="*/ 36 h 52"/>
              <a:gd name="T68" fmla="*/ 22 w 100"/>
              <a:gd name="T69" fmla="*/ 36 h 52"/>
              <a:gd name="T70" fmla="*/ 22 w 100"/>
              <a:gd name="T71" fmla="*/ 36 h 52"/>
              <a:gd name="T72" fmla="*/ 16 w 100"/>
              <a:gd name="T73" fmla="*/ 36 h 52"/>
              <a:gd name="T74" fmla="*/ 4 w 100"/>
              <a:gd name="T75" fmla="*/ 40 h 52"/>
              <a:gd name="T76" fmla="*/ 4 w 100"/>
              <a:gd name="T77" fmla="*/ 40 h 52"/>
              <a:gd name="T78" fmla="*/ 0 w 100"/>
              <a:gd name="T79" fmla="*/ 44 h 52"/>
              <a:gd name="T80" fmla="*/ 0 w 100"/>
              <a:gd name="T81" fmla="*/ 40 h 52"/>
              <a:gd name="T82" fmla="*/ 0 w 100"/>
              <a:gd name="T83" fmla="*/ 32 h 52"/>
              <a:gd name="T84" fmla="*/ 0 w 100"/>
              <a:gd name="T85" fmla="*/ 32 h 52"/>
              <a:gd name="T86" fmla="*/ 0 w 100"/>
              <a:gd name="T87" fmla="*/ 30 h 52"/>
              <a:gd name="T88" fmla="*/ 4 w 100"/>
              <a:gd name="T89" fmla="*/ 26 h 52"/>
              <a:gd name="T90" fmla="*/ 4 w 100"/>
              <a:gd name="T91" fmla="*/ 22 h 52"/>
              <a:gd name="T92" fmla="*/ 4 w 100"/>
              <a:gd name="T93" fmla="*/ 18 h 52"/>
              <a:gd name="T94" fmla="*/ 8 w 100"/>
              <a:gd name="T95" fmla="*/ 10 h 52"/>
              <a:gd name="T96" fmla="*/ 12 w 100"/>
              <a:gd name="T97" fmla="*/ 10 h 52"/>
              <a:gd name="T98" fmla="*/ 16 w 100"/>
              <a:gd name="T99" fmla="*/ 10 h 52"/>
              <a:gd name="T100" fmla="*/ 22 w 100"/>
              <a:gd name="T101" fmla="*/ 6 h 52"/>
              <a:gd name="T102" fmla="*/ 26 w 100"/>
              <a:gd name="T103" fmla="*/ 14 h 52"/>
              <a:gd name="T104" fmla="*/ 30 w 100"/>
              <a:gd name="T105" fmla="*/ 14 h 52"/>
              <a:gd name="T106" fmla="*/ 30 w 100"/>
              <a:gd name="T107" fmla="*/ 22 h 52"/>
              <a:gd name="T108" fmla="*/ 38 w 100"/>
              <a:gd name="T109" fmla="*/ 26 h 52"/>
              <a:gd name="T110" fmla="*/ 42 w 100"/>
              <a:gd name="T111" fmla="*/ 22 h 52"/>
              <a:gd name="T112" fmla="*/ 48 w 100"/>
              <a:gd name="T113" fmla="*/ 18 h 52"/>
              <a:gd name="T114" fmla="*/ 46 w 100"/>
              <a:gd name="T115" fmla="*/ 6 h 52"/>
              <a:gd name="T116" fmla="*/ 46 w 100"/>
              <a:gd name="T117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0" h="52">
                <a:moveTo>
                  <a:pt x="46" y="4"/>
                </a:moveTo>
                <a:lnTo>
                  <a:pt x="46" y="4"/>
                </a:lnTo>
                <a:lnTo>
                  <a:pt x="46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4"/>
                </a:lnTo>
                <a:lnTo>
                  <a:pt x="60" y="4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2" y="6"/>
                </a:lnTo>
                <a:lnTo>
                  <a:pt x="72" y="6"/>
                </a:lnTo>
                <a:lnTo>
                  <a:pt x="74" y="10"/>
                </a:lnTo>
                <a:lnTo>
                  <a:pt x="74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4" y="10"/>
                </a:lnTo>
                <a:lnTo>
                  <a:pt x="94" y="14"/>
                </a:lnTo>
                <a:lnTo>
                  <a:pt x="90" y="14"/>
                </a:lnTo>
                <a:lnTo>
                  <a:pt x="94" y="14"/>
                </a:lnTo>
                <a:lnTo>
                  <a:pt x="94" y="14"/>
                </a:lnTo>
                <a:lnTo>
                  <a:pt x="94" y="14"/>
                </a:lnTo>
                <a:lnTo>
                  <a:pt x="98" y="18"/>
                </a:lnTo>
                <a:lnTo>
                  <a:pt x="98" y="18"/>
                </a:lnTo>
                <a:lnTo>
                  <a:pt x="98" y="18"/>
                </a:lnTo>
                <a:lnTo>
                  <a:pt x="98" y="18"/>
                </a:lnTo>
                <a:lnTo>
                  <a:pt x="94" y="22"/>
                </a:lnTo>
                <a:lnTo>
                  <a:pt x="94" y="26"/>
                </a:lnTo>
                <a:lnTo>
                  <a:pt x="94" y="26"/>
                </a:lnTo>
                <a:lnTo>
                  <a:pt x="94" y="26"/>
                </a:lnTo>
                <a:lnTo>
                  <a:pt x="98" y="26"/>
                </a:lnTo>
                <a:lnTo>
                  <a:pt x="98" y="26"/>
                </a:lnTo>
                <a:lnTo>
                  <a:pt x="98" y="26"/>
                </a:lnTo>
                <a:lnTo>
                  <a:pt x="98" y="30"/>
                </a:lnTo>
                <a:lnTo>
                  <a:pt x="98" y="30"/>
                </a:lnTo>
                <a:lnTo>
                  <a:pt x="98" y="30"/>
                </a:lnTo>
                <a:lnTo>
                  <a:pt x="98" y="32"/>
                </a:lnTo>
                <a:lnTo>
                  <a:pt x="100" y="32"/>
                </a:lnTo>
                <a:lnTo>
                  <a:pt x="100" y="36"/>
                </a:lnTo>
                <a:lnTo>
                  <a:pt x="100" y="36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4"/>
                </a:lnTo>
                <a:lnTo>
                  <a:pt x="100" y="40"/>
                </a:lnTo>
                <a:lnTo>
                  <a:pt x="100" y="40"/>
                </a:lnTo>
                <a:lnTo>
                  <a:pt x="98" y="44"/>
                </a:lnTo>
                <a:lnTo>
                  <a:pt x="98" y="44"/>
                </a:lnTo>
                <a:lnTo>
                  <a:pt x="94" y="44"/>
                </a:lnTo>
                <a:lnTo>
                  <a:pt x="94" y="48"/>
                </a:lnTo>
                <a:lnTo>
                  <a:pt x="94" y="48"/>
                </a:lnTo>
                <a:lnTo>
                  <a:pt x="94" y="48"/>
                </a:lnTo>
                <a:lnTo>
                  <a:pt x="94" y="48"/>
                </a:lnTo>
                <a:lnTo>
                  <a:pt x="94" y="52"/>
                </a:lnTo>
                <a:lnTo>
                  <a:pt x="94" y="52"/>
                </a:lnTo>
                <a:lnTo>
                  <a:pt x="90" y="52"/>
                </a:lnTo>
                <a:lnTo>
                  <a:pt x="90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4" y="52"/>
                </a:lnTo>
                <a:lnTo>
                  <a:pt x="74" y="52"/>
                </a:lnTo>
                <a:lnTo>
                  <a:pt x="74" y="52"/>
                </a:lnTo>
                <a:lnTo>
                  <a:pt x="74" y="52"/>
                </a:lnTo>
                <a:lnTo>
                  <a:pt x="74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68" y="48"/>
                </a:lnTo>
                <a:lnTo>
                  <a:pt x="68" y="44"/>
                </a:lnTo>
                <a:lnTo>
                  <a:pt x="68" y="44"/>
                </a:lnTo>
                <a:lnTo>
                  <a:pt x="64" y="44"/>
                </a:lnTo>
                <a:lnTo>
                  <a:pt x="64" y="40"/>
                </a:lnTo>
                <a:lnTo>
                  <a:pt x="60" y="40"/>
                </a:lnTo>
                <a:lnTo>
                  <a:pt x="60" y="40"/>
                </a:lnTo>
                <a:lnTo>
                  <a:pt x="60" y="40"/>
                </a:lnTo>
                <a:lnTo>
                  <a:pt x="56" y="40"/>
                </a:lnTo>
                <a:lnTo>
                  <a:pt x="56" y="40"/>
                </a:lnTo>
                <a:lnTo>
                  <a:pt x="56" y="40"/>
                </a:lnTo>
                <a:lnTo>
                  <a:pt x="56" y="40"/>
                </a:lnTo>
                <a:lnTo>
                  <a:pt x="56" y="40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6" y="36"/>
                </a:lnTo>
                <a:lnTo>
                  <a:pt x="52" y="36"/>
                </a:lnTo>
                <a:lnTo>
                  <a:pt x="52" y="36"/>
                </a:lnTo>
                <a:lnTo>
                  <a:pt x="48" y="36"/>
                </a:lnTo>
                <a:lnTo>
                  <a:pt x="48" y="40"/>
                </a:lnTo>
                <a:lnTo>
                  <a:pt x="48" y="40"/>
                </a:lnTo>
                <a:lnTo>
                  <a:pt x="48" y="40"/>
                </a:lnTo>
                <a:lnTo>
                  <a:pt x="48" y="40"/>
                </a:lnTo>
                <a:lnTo>
                  <a:pt x="48" y="40"/>
                </a:lnTo>
                <a:lnTo>
                  <a:pt x="46" y="40"/>
                </a:lnTo>
                <a:lnTo>
                  <a:pt x="46" y="40"/>
                </a:lnTo>
                <a:lnTo>
                  <a:pt x="46" y="40"/>
                </a:lnTo>
                <a:lnTo>
                  <a:pt x="46" y="40"/>
                </a:lnTo>
                <a:lnTo>
                  <a:pt x="46" y="40"/>
                </a:lnTo>
                <a:lnTo>
                  <a:pt x="42" y="40"/>
                </a:lnTo>
                <a:lnTo>
                  <a:pt x="42" y="40"/>
                </a:lnTo>
                <a:lnTo>
                  <a:pt x="42" y="36"/>
                </a:lnTo>
                <a:lnTo>
                  <a:pt x="42" y="36"/>
                </a:lnTo>
                <a:lnTo>
                  <a:pt x="38" y="36"/>
                </a:lnTo>
                <a:lnTo>
                  <a:pt x="38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0" y="36"/>
                </a:lnTo>
                <a:lnTo>
                  <a:pt x="30" y="36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2" y="36"/>
                </a:lnTo>
                <a:lnTo>
                  <a:pt x="8" y="36"/>
                </a:lnTo>
                <a:lnTo>
                  <a:pt x="8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4"/>
                </a:lnTo>
                <a:lnTo>
                  <a:pt x="4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36"/>
                </a:lnTo>
                <a:lnTo>
                  <a:pt x="0" y="32"/>
                </a:lnTo>
                <a:lnTo>
                  <a:pt x="0" y="32"/>
                </a:lnTo>
                <a:lnTo>
                  <a:pt x="0" y="36"/>
                </a:lnTo>
                <a:lnTo>
                  <a:pt x="0" y="36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4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8" y="6"/>
                </a:lnTo>
                <a:lnTo>
                  <a:pt x="18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4" y="22"/>
                </a:lnTo>
                <a:lnTo>
                  <a:pt x="3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42" y="26"/>
                </a:lnTo>
                <a:lnTo>
                  <a:pt x="42" y="26"/>
                </a:lnTo>
                <a:lnTo>
                  <a:pt x="42" y="22"/>
                </a:lnTo>
                <a:lnTo>
                  <a:pt x="42" y="22"/>
                </a:lnTo>
                <a:lnTo>
                  <a:pt x="46" y="22"/>
                </a:lnTo>
                <a:lnTo>
                  <a:pt x="46" y="22"/>
                </a:lnTo>
                <a:lnTo>
                  <a:pt x="46" y="18"/>
                </a:lnTo>
                <a:lnTo>
                  <a:pt x="48" y="18"/>
                </a:lnTo>
                <a:lnTo>
                  <a:pt x="48" y="18"/>
                </a:lnTo>
                <a:lnTo>
                  <a:pt x="48" y="14"/>
                </a:lnTo>
                <a:lnTo>
                  <a:pt x="46" y="10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3" name="Freeform 111">
            <a:extLst>
              <a:ext uri="{FF2B5EF4-FFF2-40B4-BE49-F238E27FC236}">
                <a16:creationId xmlns:a16="http://schemas.microsoft.com/office/drawing/2014/main" id="{723A9131-787B-4D4F-A7D2-AF712B8A40A6}"/>
              </a:ext>
            </a:extLst>
          </p:cNvPr>
          <p:cNvSpPr>
            <a:spLocks noEditPoints="1"/>
          </p:cNvSpPr>
          <p:nvPr/>
        </p:nvSpPr>
        <p:spPr bwMode="auto">
          <a:xfrm>
            <a:off x="6426603" y="2858555"/>
            <a:ext cx="136525" cy="88900"/>
          </a:xfrm>
          <a:custGeom>
            <a:avLst/>
            <a:gdLst>
              <a:gd name="T0" fmla="*/ 38 w 86"/>
              <a:gd name="T1" fmla="*/ 50 h 56"/>
              <a:gd name="T2" fmla="*/ 34 w 86"/>
              <a:gd name="T3" fmla="*/ 46 h 56"/>
              <a:gd name="T4" fmla="*/ 26 w 86"/>
              <a:gd name="T5" fmla="*/ 46 h 56"/>
              <a:gd name="T6" fmla="*/ 26 w 86"/>
              <a:gd name="T7" fmla="*/ 42 h 56"/>
              <a:gd name="T8" fmla="*/ 30 w 86"/>
              <a:gd name="T9" fmla="*/ 38 h 56"/>
              <a:gd name="T10" fmla="*/ 26 w 86"/>
              <a:gd name="T11" fmla="*/ 30 h 56"/>
              <a:gd name="T12" fmla="*/ 22 w 86"/>
              <a:gd name="T13" fmla="*/ 30 h 56"/>
              <a:gd name="T14" fmla="*/ 18 w 86"/>
              <a:gd name="T15" fmla="*/ 30 h 56"/>
              <a:gd name="T16" fmla="*/ 8 w 86"/>
              <a:gd name="T17" fmla="*/ 26 h 56"/>
              <a:gd name="T18" fmla="*/ 8 w 86"/>
              <a:gd name="T19" fmla="*/ 26 h 56"/>
              <a:gd name="T20" fmla="*/ 4 w 86"/>
              <a:gd name="T21" fmla="*/ 16 h 56"/>
              <a:gd name="T22" fmla="*/ 4 w 86"/>
              <a:gd name="T23" fmla="*/ 12 h 56"/>
              <a:gd name="T24" fmla="*/ 4 w 86"/>
              <a:gd name="T25" fmla="*/ 8 h 56"/>
              <a:gd name="T26" fmla="*/ 8 w 86"/>
              <a:gd name="T27" fmla="*/ 8 h 56"/>
              <a:gd name="T28" fmla="*/ 8 w 86"/>
              <a:gd name="T29" fmla="*/ 4 h 56"/>
              <a:gd name="T30" fmla="*/ 18 w 86"/>
              <a:gd name="T31" fmla="*/ 0 h 56"/>
              <a:gd name="T32" fmla="*/ 22 w 86"/>
              <a:gd name="T33" fmla="*/ 0 h 56"/>
              <a:gd name="T34" fmla="*/ 26 w 86"/>
              <a:gd name="T35" fmla="*/ 0 h 56"/>
              <a:gd name="T36" fmla="*/ 30 w 86"/>
              <a:gd name="T37" fmla="*/ 0 h 56"/>
              <a:gd name="T38" fmla="*/ 30 w 86"/>
              <a:gd name="T39" fmla="*/ 0 h 56"/>
              <a:gd name="T40" fmla="*/ 34 w 86"/>
              <a:gd name="T41" fmla="*/ 0 h 56"/>
              <a:gd name="T42" fmla="*/ 38 w 86"/>
              <a:gd name="T43" fmla="*/ 0 h 56"/>
              <a:gd name="T44" fmla="*/ 44 w 86"/>
              <a:gd name="T45" fmla="*/ 0 h 56"/>
              <a:gd name="T46" fmla="*/ 48 w 86"/>
              <a:gd name="T47" fmla="*/ 4 h 56"/>
              <a:gd name="T48" fmla="*/ 52 w 86"/>
              <a:gd name="T49" fmla="*/ 4 h 56"/>
              <a:gd name="T50" fmla="*/ 56 w 86"/>
              <a:gd name="T51" fmla="*/ 0 h 56"/>
              <a:gd name="T52" fmla="*/ 60 w 86"/>
              <a:gd name="T53" fmla="*/ 0 h 56"/>
              <a:gd name="T54" fmla="*/ 60 w 86"/>
              <a:gd name="T55" fmla="*/ 4 h 56"/>
              <a:gd name="T56" fmla="*/ 68 w 86"/>
              <a:gd name="T57" fmla="*/ 8 h 56"/>
              <a:gd name="T58" fmla="*/ 74 w 86"/>
              <a:gd name="T59" fmla="*/ 12 h 56"/>
              <a:gd name="T60" fmla="*/ 78 w 86"/>
              <a:gd name="T61" fmla="*/ 16 h 56"/>
              <a:gd name="T62" fmla="*/ 82 w 86"/>
              <a:gd name="T63" fmla="*/ 16 h 56"/>
              <a:gd name="T64" fmla="*/ 78 w 86"/>
              <a:gd name="T65" fmla="*/ 24 h 56"/>
              <a:gd name="T66" fmla="*/ 82 w 86"/>
              <a:gd name="T67" fmla="*/ 24 h 56"/>
              <a:gd name="T68" fmla="*/ 82 w 86"/>
              <a:gd name="T69" fmla="*/ 26 h 56"/>
              <a:gd name="T70" fmla="*/ 78 w 86"/>
              <a:gd name="T71" fmla="*/ 30 h 56"/>
              <a:gd name="T72" fmla="*/ 70 w 86"/>
              <a:gd name="T73" fmla="*/ 34 h 56"/>
              <a:gd name="T74" fmla="*/ 70 w 86"/>
              <a:gd name="T75" fmla="*/ 38 h 56"/>
              <a:gd name="T76" fmla="*/ 68 w 86"/>
              <a:gd name="T77" fmla="*/ 42 h 56"/>
              <a:gd name="T78" fmla="*/ 68 w 86"/>
              <a:gd name="T79" fmla="*/ 46 h 56"/>
              <a:gd name="T80" fmla="*/ 70 w 86"/>
              <a:gd name="T81" fmla="*/ 50 h 56"/>
              <a:gd name="T82" fmla="*/ 68 w 86"/>
              <a:gd name="T83" fmla="*/ 50 h 56"/>
              <a:gd name="T84" fmla="*/ 64 w 86"/>
              <a:gd name="T85" fmla="*/ 50 h 56"/>
              <a:gd name="T86" fmla="*/ 60 w 86"/>
              <a:gd name="T87" fmla="*/ 50 h 56"/>
              <a:gd name="T88" fmla="*/ 60 w 86"/>
              <a:gd name="T89" fmla="*/ 50 h 56"/>
              <a:gd name="T90" fmla="*/ 56 w 86"/>
              <a:gd name="T91" fmla="*/ 52 h 56"/>
              <a:gd name="T92" fmla="*/ 52 w 86"/>
              <a:gd name="T93" fmla="*/ 52 h 56"/>
              <a:gd name="T94" fmla="*/ 48 w 86"/>
              <a:gd name="T95" fmla="*/ 52 h 56"/>
              <a:gd name="T96" fmla="*/ 44 w 86"/>
              <a:gd name="T97" fmla="*/ 52 h 56"/>
              <a:gd name="T98" fmla="*/ 42 w 86"/>
              <a:gd name="T99" fmla="*/ 52 h 56"/>
              <a:gd name="T100" fmla="*/ 38 w 86"/>
              <a:gd name="T101" fmla="*/ 52 h 56"/>
              <a:gd name="T102" fmla="*/ 4 w 86"/>
              <a:gd name="T103" fmla="*/ 24 h 56"/>
              <a:gd name="T104" fmla="*/ 4 w 86"/>
              <a:gd name="T105" fmla="*/ 20 h 56"/>
              <a:gd name="T106" fmla="*/ 4 w 86"/>
              <a:gd name="T107" fmla="*/ 16 h 56"/>
              <a:gd name="T108" fmla="*/ 4 w 86"/>
              <a:gd name="T109" fmla="*/ 2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" h="56">
                <a:moveTo>
                  <a:pt x="38" y="52"/>
                </a:moveTo>
                <a:lnTo>
                  <a:pt x="38" y="52"/>
                </a:lnTo>
                <a:lnTo>
                  <a:pt x="38" y="52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4" y="46"/>
                </a:lnTo>
                <a:lnTo>
                  <a:pt x="34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lnTo>
                  <a:pt x="26" y="42"/>
                </a:lnTo>
                <a:lnTo>
                  <a:pt x="26" y="42"/>
                </a:lnTo>
                <a:lnTo>
                  <a:pt x="26" y="42"/>
                </a:lnTo>
                <a:lnTo>
                  <a:pt x="26" y="42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0" y="38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4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0"/>
                </a:lnTo>
                <a:lnTo>
                  <a:pt x="16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4" y="0"/>
                </a:lnTo>
                <a:lnTo>
                  <a:pt x="44" y="0"/>
                </a:lnTo>
                <a:lnTo>
                  <a:pt x="44" y="4"/>
                </a:lnTo>
                <a:lnTo>
                  <a:pt x="44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0"/>
                </a:lnTo>
                <a:lnTo>
                  <a:pt x="56" y="0"/>
                </a:lnTo>
                <a:lnTo>
                  <a:pt x="56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8" y="4"/>
                </a:lnTo>
                <a:lnTo>
                  <a:pt x="68" y="8"/>
                </a:lnTo>
                <a:lnTo>
                  <a:pt x="70" y="8"/>
                </a:lnTo>
                <a:lnTo>
                  <a:pt x="70" y="8"/>
                </a:lnTo>
                <a:lnTo>
                  <a:pt x="70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8" y="12"/>
                </a:lnTo>
                <a:lnTo>
                  <a:pt x="78" y="16"/>
                </a:lnTo>
                <a:lnTo>
                  <a:pt x="78" y="16"/>
                </a:lnTo>
                <a:lnTo>
                  <a:pt x="78" y="16"/>
                </a:lnTo>
                <a:lnTo>
                  <a:pt x="78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16"/>
                </a:lnTo>
                <a:lnTo>
                  <a:pt x="82" y="20"/>
                </a:lnTo>
                <a:lnTo>
                  <a:pt x="82" y="24"/>
                </a:lnTo>
                <a:lnTo>
                  <a:pt x="78" y="24"/>
                </a:lnTo>
                <a:lnTo>
                  <a:pt x="82" y="24"/>
                </a:lnTo>
                <a:lnTo>
                  <a:pt x="82" y="24"/>
                </a:lnTo>
                <a:lnTo>
                  <a:pt x="82" y="24"/>
                </a:lnTo>
                <a:lnTo>
                  <a:pt x="82" y="24"/>
                </a:lnTo>
                <a:lnTo>
                  <a:pt x="82" y="24"/>
                </a:lnTo>
                <a:lnTo>
                  <a:pt x="86" y="24"/>
                </a:lnTo>
                <a:lnTo>
                  <a:pt x="86" y="26"/>
                </a:lnTo>
                <a:lnTo>
                  <a:pt x="86" y="26"/>
                </a:lnTo>
                <a:lnTo>
                  <a:pt x="86" y="26"/>
                </a:lnTo>
                <a:lnTo>
                  <a:pt x="82" y="26"/>
                </a:lnTo>
                <a:lnTo>
                  <a:pt x="82" y="26"/>
                </a:lnTo>
                <a:lnTo>
                  <a:pt x="78" y="26"/>
                </a:lnTo>
                <a:lnTo>
                  <a:pt x="78" y="26"/>
                </a:lnTo>
                <a:lnTo>
                  <a:pt x="78" y="30"/>
                </a:lnTo>
                <a:lnTo>
                  <a:pt x="78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0" y="34"/>
                </a:lnTo>
                <a:lnTo>
                  <a:pt x="70" y="34"/>
                </a:lnTo>
                <a:lnTo>
                  <a:pt x="70" y="34"/>
                </a:lnTo>
                <a:lnTo>
                  <a:pt x="70" y="34"/>
                </a:lnTo>
                <a:lnTo>
                  <a:pt x="70" y="34"/>
                </a:lnTo>
                <a:lnTo>
                  <a:pt x="70" y="38"/>
                </a:lnTo>
                <a:lnTo>
                  <a:pt x="70" y="38"/>
                </a:lnTo>
                <a:lnTo>
                  <a:pt x="70" y="38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68" y="42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70" y="46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46"/>
                </a:lnTo>
                <a:lnTo>
                  <a:pt x="68" y="46"/>
                </a:lnTo>
                <a:lnTo>
                  <a:pt x="68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60" y="50"/>
                </a:lnTo>
                <a:lnTo>
                  <a:pt x="56" y="50"/>
                </a:lnTo>
                <a:lnTo>
                  <a:pt x="56" y="50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48" y="56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close/>
                <a:moveTo>
                  <a:pt x="4" y="26"/>
                </a:moveTo>
                <a:lnTo>
                  <a:pt x="0" y="26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20"/>
                </a:lnTo>
                <a:lnTo>
                  <a:pt x="4" y="20"/>
                </a:lnTo>
                <a:lnTo>
                  <a:pt x="4" y="24"/>
                </a:lnTo>
                <a:lnTo>
                  <a:pt x="4" y="24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4" name="Freeform 112">
            <a:extLst>
              <a:ext uri="{FF2B5EF4-FFF2-40B4-BE49-F238E27FC236}">
                <a16:creationId xmlns:a16="http://schemas.microsoft.com/office/drawing/2014/main" id="{38061263-B95F-45C0-BF8A-8FEF382A5F23}"/>
              </a:ext>
            </a:extLst>
          </p:cNvPr>
          <p:cNvSpPr>
            <a:spLocks/>
          </p:cNvSpPr>
          <p:nvPr/>
        </p:nvSpPr>
        <p:spPr bwMode="auto">
          <a:xfrm>
            <a:off x="6090053" y="3074455"/>
            <a:ext cx="15875" cy="22225"/>
          </a:xfrm>
          <a:custGeom>
            <a:avLst/>
            <a:gdLst>
              <a:gd name="T0" fmla="*/ 6 w 10"/>
              <a:gd name="T1" fmla="*/ 10 h 14"/>
              <a:gd name="T2" fmla="*/ 6 w 10"/>
              <a:gd name="T3" fmla="*/ 14 h 14"/>
              <a:gd name="T4" fmla="*/ 6 w 10"/>
              <a:gd name="T5" fmla="*/ 14 h 14"/>
              <a:gd name="T6" fmla="*/ 6 w 10"/>
              <a:gd name="T7" fmla="*/ 14 h 14"/>
              <a:gd name="T8" fmla="*/ 6 w 10"/>
              <a:gd name="T9" fmla="*/ 14 h 14"/>
              <a:gd name="T10" fmla="*/ 6 w 10"/>
              <a:gd name="T11" fmla="*/ 10 h 14"/>
              <a:gd name="T12" fmla="*/ 6 w 10"/>
              <a:gd name="T13" fmla="*/ 10 h 14"/>
              <a:gd name="T14" fmla="*/ 4 w 10"/>
              <a:gd name="T15" fmla="*/ 10 h 14"/>
              <a:gd name="T16" fmla="*/ 4 w 10"/>
              <a:gd name="T17" fmla="*/ 14 h 14"/>
              <a:gd name="T18" fmla="*/ 4 w 10"/>
              <a:gd name="T19" fmla="*/ 14 h 14"/>
              <a:gd name="T20" fmla="*/ 4 w 10"/>
              <a:gd name="T21" fmla="*/ 14 h 14"/>
              <a:gd name="T22" fmla="*/ 0 w 10"/>
              <a:gd name="T23" fmla="*/ 14 h 14"/>
              <a:gd name="T24" fmla="*/ 0 w 10"/>
              <a:gd name="T25" fmla="*/ 10 h 14"/>
              <a:gd name="T26" fmla="*/ 0 w 10"/>
              <a:gd name="T27" fmla="*/ 10 h 14"/>
              <a:gd name="T28" fmla="*/ 0 w 10"/>
              <a:gd name="T29" fmla="*/ 10 h 14"/>
              <a:gd name="T30" fmla="*/ 0 w 10"/>
              <a:gd name="T31" fmla="*/ 10 h 14"/>
              <a:gd name="T32" fmla="*/ 0 w 10"/>
              <a:gd name="T33" fmla="*/ 10 h 14"/>
              <a:gd name="T34" fmla="*/ 0 w 10"/>
              <a:gd name="T35" fmla="*/ 10 h 14"/>
              <a:gd name="T36" fmla="*/ 0 w 10"/>
              <a:gd name="T37" fmla="*/ 10 h 14"/>
              <a:gd name="T38" fmla="*/ 0 w 10"/>
              <a:gd name="T39" fmla="*/ 6 h 14"/>
              <a:gd name="T40" fmla="*/ 0 w 10"/>
              <a:gd name="T41" fmla="*/ 6 h 14"/>
              <a:gd name="T42" fmla="*/ 0 w 10"/>
              <a:gd name="T43" fmla="*/ 6 h 14"/>
              <a:gd name="T44" fmla="*/ 0 w 10"/>
              <a:gd name="T45" fmla="*/ 6 h 14"/>
              <a:gd name="T46" fmla="*/ 0 w 10"/>
              <a:gd name="T47" fmla="*/ 6 h 14"/>
              <a:gd name="T48" fmla="*/ 0 w 10"/>
              <a:gd name="T49" fmla="*/ 2 h 14"/>
              <a:gd name="T50" fmla="*/ 0 w 10"/>
              <a:gd name="T51" fmla="*/ 2 h 14"/>
              <a:gd name="T52" fmla="*/ 0 w 10"/>
              <a:gd name="T53" fmla="*/ 2 h 14"/>
              <a:gd name="T54" fmla="*/ 0 w 10"/>
              <a:gd name="T55" fmla="*/ 0 h 14"/>
              <a:gd name="T56" fmla="*/ 0 w 10"/>
              <a:gd name="T57" fmla="*/ 0 h 14"/>
              <a:gd name="T58" fmla="*/ 4 w 10"/>
              <a:gd name="T59" fmla="*/ 0 h 14"/>
              <a:gd name="T60" fmla="*/ 4 w 10"/>
              <a:gd name="T61" fmla="*/ 0 h 14"/>
              <a:gd name="T62" fmla="*/ 4 w 10"/>
              <a:gd name="T63" fmla="*/ 0 h 14"/>
              <a:gd name="T64" fmla="*/ 4 w 10"/>
              <a:gd name="T65" fmla="*/ 0 h 14"/>
              <a:gd name="T66" fmla="*/ 4 w 10"/>
              <a:gd name="T67" fmla="*/ 0 h 14"/>
              <a:gd name="T68" fmla="*/ 4 w 10"/>
              <a:gd name="T69" fmla="*/ 0 h 14"/>
              <a:gd name="T70" fmla="*/ 4 w 10"/>
              <a:gd name="T71" fmla="*/ 0 h 14"/>
              <a:gd name="T72" fmla="*/ 4 w 10"/>
              <a:gd name="T73" fmla="*/ 0 h 14"/>
              <a:gd name="T74" fmla="*/ 4 w 10"/>
              <a:gd name="T75" fmla="*/ 0 h 14"/>
              <a:gd name="T76" fmla="*/ 4 w 10"/>
              <a:gd name="T77" fmla="*/ 2 h 14"/>
              <a:gd name="T78" fmla="*/ 4 w 10"/>
              <a:gd name="T79" fmla="*/ 2 h 14"/>
              <a:gd name="T80" fmla="*/ 4 w 10"/>
              <a:gd name="T81" fmla="*/ 2 h 14"/>
              <a:gd name="T82" fmla="*/ 6 w 10"/>
              <a:gd name="T83" fmla="*/ 2 h 14"/>
              <a:gd name="T84" fmla="*/ 6 w 10"/>
              <a:gd name="T85" fmla="*/ 2 h 14"/>
              <a:gd name="T86" fmla="*/ 6 w 10"/>
              <a:gd name="T87" fmla="*/ 6 h 14"/>
              <a:gd name="T88" fmla="*/ 6 w 10"/>
              <a:gd name="T89" fmla="*/ 6 h 14"/>
              <a:gd name="T90" fmla="*/ 6 w 10"/>
              <a:gd name="T91" fmla="*/ 6 h 14"/>
              <a:gd name="T92" fmla="*/ 6 w 10"/>
              <a:gd name="T93" fmla="*/ 6 h 14"/>
              <a:gd name="T94" fmla="*/ 10 w 10"/>
              <a:gd name="T95" fmla="*/ 6 h 14"/>
              <a:gd name="T96" fmla="*/ 10 w 10"/>
              <a:gd name="T97" fmla="*/ 6 h 14"/>
              <a:gd name="T98" fmla="*/ 10 w 10"/>
              <a:gd name="T99" fmla="*/ 6 h 14"/>
              <a:gd name="T100" fmla="*/ 10 w 10"/>
              <a:gd name="T101" fmla="*/ 6 h 14"/>
              <a:gd name="T102" fmla="*/ 6 w 10"/>
              <a:gd name="T103" fmla="*/ 10 h 14"/>
              <a:gd name="T104" fmla="*/ 6 w 10"/>
              <a:gd name="T105" fmla="*/ 10 h 14"/>
              <a:gd name="T106" fmla="*/ 6 w 10"/>
              <a:gd name="T107" fmla="*/ 10 h 14"/>
              <a:gd name="T108" fmla="*/ 6 w 10"/>
              <a:gd name="T109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" h="14">
                <a:moveTo>
                  <a:pt x="6" y="10"/>
                </a:move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0"/>
                </a:lnTo>
                <a:lnTo>
                  <a:pt x="6" y="10"/>
                </a:lnTo>
                <a:lnTo>
                  <a:pt x="4" y="10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6" y="2"/>
                </a:lnTo>
                <a:lnTo>
                  <a:pt x="6" y="2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6" y="10"/>
                </a:lnTo>
                <a:lnTo>
                  <a:pt x="6" y="10"/>
                </a:lnTo>
                <a:lnTo>
                  <a:pt x="6" y="10"/>
                </a:lnTo>
                <a:lnTo>
                  <a:pt x="6" y="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5" name="Freeform 113">
            <a:extLst>
              <a:ext uri="{FF2B5EF4-FFF2-40B4-BE49-F238E27FC236}">
                <a16:creationId xmlns:a16="http://schemas.microsoft.com/office/drawing/2014/main" id="{485FA23C-2D0C-4605-93B5-15CC249564A8}"/>
              </a:ext>
            </a:extLst>
          </p:cNvPr>
          <p:cNvSpPr>
            <a:spLocks/>
          </p:cNvSpPr>
          <p:nvPr/>
        </p:nvSpPr>
        <p:spPr bwMode="auto">
          <a:xfrm>
            <a:off x="6420253" y="3318930"/>
            <a:ext cx="53975" cy="47625"/>
          </a:xfrm>
          <a:custGeom>
            <a:avLst/>
            <a:gdLst>
              <a:gd name="T0" fmla="*/ 0 w 34"/>
              <a:gd name="T1" fmla="*/ 12 h 30"/>
              <a:gd name="T2" fmla="*/ 4 w 34"/>
              <a:gd name="T3" fmla="*/ 12 h 30"/>
              <a:gd name="T4" fmla="*/ 4 w 34"/>
              <a:gd name="T5" fmla="*/ 8 h 30"/>
              <a:gd name="T6" fmla="*/ 4 w 34"/>
              <a:gd name="T7" fmla="*/ 8 h 30"/>
              <a:gd name="T8" fmla="*/ 4 w 34"/>
              <a:gd name="T9" fmla="*/ 4 h 30"/>
              <a:gd name="T10" fmla="*/ 8 w 34"/>
              <a:gd name="T11" fmla="*/ 4 h 30"/>
              <a:gd name="T12" fmla="*/ 12 w 34"/>
              <a:gd name="T13" fmla="*/ 4 h 30"/>
              <a:gd name="T14" fmla="*/ 12 w 34"/>
              <a:gd name="T15" fmla="*/ 4 h 30"/>
              <a:gd name="T16" fmla="*/ 16 w 34"/>
              <a:gd name="T17" fmla="*/ 4 h 30"/>
              <a:gd name="T18" fmla="*/ 16 w 34"/>
              <a:gd name="T19" fmla="*/ 4 h 30"/>
              <a:gd name="T20" fmla="*/ 20 w 34"/>
              <a:gd name="T21" fmla="*/ 0 h 30"/>
              <a:gd name="T22" fmla="*/ 22 w 34"/>
              <a:gd name="T23" fmla="*/ 0 h 30"/>
              <a:gd name="T24" fmla="*/ 22 w 34"/>
              <a:gd name="T25" fmla="*/ 0 h 30"/>
              <a:gd name="T26" fmla="*/ 26 w 34"/>
              <a:gd name="T27" fmla="*/ 0 h 30"/>
              <a:gd name="T28" fmla="*/ 26 w 34"/>
              <a:gd name="T29" fmla="*/ 4 h 30"/>
              <a:gd name="T30" fmla="*/ 30 w 34"/>
              <a:gd name="T31" fmla="*/ 4 h 30"/>
              <a:gd name="T32" fmla="*/ 34 w 34"/>
              <a:gd name="T33" fmla="*/ 8 h 30"/>
              <a:gd name="T34" fmla="*/ 34 w 34"/>
              <a:gd name="T35" fmla="*/ 12 h 30"/>
              <a:gd name="T36" fmla="*/ 34 w 34"/>
              <a:gd name="T37" fmla="*/ 12 h 30"/>
              <a:gd name="T38" fmla="*/ 34 w 34"/>
              <a:gd name="T39" fmla="*/ 12 h 30"/>
              <a:gd name="T40" fmla="*/ 34 w 34"/>
              <a:gd name="T41" fmla="*/ 16 h 30"/>
              <a:gd name="T42" fmla="*/ 34 w 34"/>
              <a:gd name="T43" fmla="*/ 16 h 30"/>
              <a:gd name="T44" fmla="*/ 34 w 34"/>
              <a:gd name="T45" fmla="*/ 20 h 30"/>
              <a:gd name="T46" fmla="*/ 34 w 34"/>
              <a:gd name="T47" fmla="*/ 20 h 30"/>
              <a:gd name="T48" fmla="*/ 34 w 34"/>
              <a:gd name="T49" fmla="*/ 20 h 30"/>
              <a:gd name="T50" fmla="*/ 30 w 34"/>
              <a:gd name="T51" fmla="*/ 24 h 30"/>
              <a:gd name="T52" fmla="*/ 30 w 34"/>
              <a:gd name="T53" fmla="*/ 24 h 30"/>
              <a:gd name="T54" fmla="*/ 30 w 34"/>
              <a:gd name="T55" fmla="*/ 26 h 30"/>
              <a:gd name="T56" fmla="*/ 26 w 34"/>
              <a:gd name="T57" fmla="*/ 26 h 30"/>
              <a:gd name="T58" fmla="*/ 26 w 34"/>
              <a:gd name="T59" fmla="*/ 24 h 30"/>
              <a:gd name="T60" fmla="*/ 22 w 34"/>
              <a:gd name="T61" fmla="*/ 24 h 30"/>
              <a:gd name="T62" fmla="*/ 20 w 34"/>
              <a:gd name="T63" fmla="*/ 26 h 30"/>
              <a:gd name="T64" fmla="*/ 20 w 34"/>
              <a:gd name="T65" fmla="*/ 30 h 30"/>
              <a:gd name="T66" fmla="*/ 16 w 34"/>
              <a:gd name="T67" fmla="*/ 30 h 30"/>
              <a:gd name="T68" fmla="*/ 16 w 34"/>
              <a:gd name="T69" fmla="*/ 30 h 30"/>
              <a:gd name="T70" fmla="*/ 12 w 34"/>
              <a:gd name="T71" fmla="*/ 30 h 30"/>
              <a:gd name="T72" fmla="*/ 12 w 34"/>
              <a:gd name="T73" fmla="*/ 30 h 30"/>
              <a:gd name="T74" fmla="*/ 8 w 34"/>
              <a:gd name="T75" fmla="*/ 30 h 30"/>
              <a:gd name="T76" fmla="*/ 8 w 34"/>
              <a:gd name="T77" fmla="*/ 30 h 30"/>
              <a:gd name="T78" fmla="*/ 4 w 34"/>
              <a:gd name="T79" fmla="*/ 30 h 30"/>
              <a:gd name="T80" fmla="*/ 4 w 34"/>
              <a:gd name="T81" fmla="*/ 30 h 30"/>
              <a:gd name="T82" fmla="*/ 4 w 34"/>
              <a:gd name="T83" fmla="*/ 30 h 30"/>
              <a:gd name="T84" fmla="*/ 0 w 34"/>
              <a:gd name="T85" fmla="*/ 26 h 30"/>
              <a:gd name="T86" fmla="*/ 0 w 34"/>
              <a:gd name="T87" fmla="*/ 24 h 30"/>
              <a:gd name="T88" fmla="*/ 0 w 34"/>
              <a:gd name="T89" fmla="*/ 20 h 30"/>
              <a:gd name="T90" fmla="*/ 0 w 34"/>
              <a:gd name="T91" fmla="*/ 20 h 30"/>
              <a:gd name="T92" fmla="*/ 0 w 34"/>
              <a:gd name="T93" fmla="*/ 20 h 30"/>
              <a:gd name="T94" fmla="*/ 0 w 34"/>
              <a:gd name="T95" fmla="*/ 20 h 30"/>
              <a:gd name="T96" fmla="*/ 0 w 34"/>
              <a:gd name="T97" fmla="*/ 16 h 30"/>
              <a:gd name="T98" fmla="*/ 0 w 34"/>
              <a:gd name="T99" fmla="*/ 12 h 30"/>
              <a:gd name="T100" fmla="*/ 0 w 34"/>
              <a:gd name="T101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" h="30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20" y="4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8"/>
                </a:lnTo>
                <a:lnTo>
                  <a:pt x="34" y="8"/>
                </a:lnTo>
                <a:lnTo>
                  <a:pt x="34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4"/>
                </a:lnTo>
                <a:lnTo>
                  <a:pt x="22" y="24"/>
                </a:lnTo>
                <a:lnTo>
                  <a:pt x="22" y="24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6" name="Freeform 114">
            <a:extLst>
              <a:ext uri="{FF2B5EF4-FFF2-40B4-BE49-F238E27FC236}">
                <a16:creationId xmlns:a16="http://schemas.microsoft.com/office/drawing/2014/main" id="{0C841D59-4434-46CA-8C6F-05BD351AB34C}"/>
              </a:ext>
            </a:extLst>
          </p:cNvPr>
          <p:cNvSpPr>
            <a:spLocks/>
          </p:cNvSpPr>
          <p:nvPr/>
        </p:nvSpPr>
        <p:spPr bwMode="auto">
          <a:xfrm>
            <a:off x="6556778" y="3125255"/>
            <a:ext cx="76200" cy="101600"/>
          </a:xfrm>
          <a:custGeom>
            <a:avLst/>
            <a:gdLst>
              <a:gd name="T0" fmla="*/ 22 w 48"/>
              <a:gd name="T1" fmla="*/ 42 h 64"/>
              <a:gd name="T2" fmla="*/ 22 w 48"/>
              <a:gd name="T3" fmla="*/ 38 h 64"/>
              <a:gd name="T4" fmla="*/ 22 w 48"/>
              <a:gd name="T5" fmla="*/ 34 h 64"/>
              <a:gd name="T6" fmla="*/ 20 w 48"/>
              <a:gd name="T7" fmla="*/ 30 h 64"/>
              <a:gd name="T8" fmla="*/ 16 w 48"/>
              <a:gd name="T9" fmla="*/ 26 h 64"/>
              <a:gd name="T10" fmla="*/ 16 w 48"/>
              <a:gd name="T11" fmla="*/ 24 h 64"/>
              <a:gd name="T12" fmla="*/ 12 w 48"/>
              <a:gd name="T13" fmla="*/ 20 h 64"/>
              <a:gd name="T14" fmla="*/ 8 w 48"/>
              <a:gd name="T15" fmla="*/ 16 h 64"/>
              <a:gd name="T16" fmla="*/ 4 w 48"/>
              <a:gd name="T17" fmla="*/ 8 h 64"/>
              <a:gd name="T18" fmla="*/ 0 w 48"/>
              <a:gd name="T19" fmla="*/ 4 h 64"/>
              <a:gd name="T20" fmla="*/ 4 w 48"/>
              <a:gd name="T21" fmla="*/ 4 h 64"/>
              <a:gd name="T22" fmla="*/ 16 w 48"/>
              <a:gd name="T23" fmla="*/ 0 h 64"/>
              <a:gd name="T24" fmla="*/ 20 w 48"/>
              <a:gd name="T25" fmla="*/ 4 h 64"/>
              <a:gd name="T26" fmla="*/ 20 w 48"/>
              <a:gd name="T27" fmla="*/ 4 h 64"/>
              <a:gd name="T28" fmla="*/ 22 w 48"/>
              <a:gd name="T29" fmla="*/ 8 h 64"/>
              <a:gd name="T30" fmla="*/ 26 w 48"/>
              <a:gd name="T31" fmla="*/ 4 h 64"/>
              <a:gd name="T32" fmla="*/ 26 w 48"/>
              <a:gd name="T33" fmla="*/ 8 h 64"/>
              <a:gd name="T34" fmla="*/ 30 w 48"/>
              <a:gd name="T35" fmla="*/ 8 h 64"/>
              <a:gd name="T36" fmla="*/ 34 w 48"/>
              <a:gd name="T37" fmla="*/ 12 h 64"/>
              <a:gd name="T38" fmla="*/ 34 w 48"/>
              <a:gd name="T39" fmla="*/ 12 h 64"/>
              <a:gd name="T40" fmla="*/ 34 w 48"/>
              <a:gd name="T41" fmla="*/ 12 h 64"/>
              <a:gd name="T42" fmla="*/ 36 w 48"/>
              <a:gd name="T43" fmla="*/ 20 h 64"/>
              <a:gd name="T44" fmla="*/ 36 w 48"/>
              <a:gd name="T45" fmla="*/ 24 h 64"/>
              <a:gd name="T46" fmla="*/ 36 w 48"/>
              <a:gd name="T47" fmla="*/ 24 h 64"/>
              <a:gd name="T48" fmla="*/ 40 w 48"/>
              <a:gd name="T49" fmla="*/ 26 h 64"/>
              <a:gd name="T50" fmla="*/ 40 w 48"/>
              <a:gd name="T51" fmla="*/ 26 h 64"/>
              <a:gd name="T52" fmla="*/ 40 w 48"/>
              <a:gd name="T53" fmla="*/ 34 h 64"/>
              <a:gd name="T54" fmla="*/ 48 w 48"/>
              <a:gd name="T55" fmla="*/ 38 h 64"/>
              <a:gd name="T56" fmla="*/ 48 w 48"/>
              <a:gd name="T57" fmla="*/ 42 h 64"/>
              <a:gd name="T58" fmla="*/ 48 w 48"/>
              <a:gd name="T59" fmla="*/ 42 h 64"/>
              <a:gd name="T60" fmla="*/ 48 w 48"/>
              <a:gd name="T61" fmla="*/ 46 h 64"/>
              <a:gd name="T62" fmla="*/ 44 w 48"/>
              <a:gd name="T63" fmla="*/ 46 h 64"/>
              <a:gd name="T64" fmla="*/ 40 w 48"/>
              <a:gd name="T65" fmla="*/ 46 h 64"/>
              <a:gd name="T66" fmla="*/ 36 w 48"/>
              <a:gd name="T67" fmla="*/ 42 h 64"/>
              <a:gd name="T68" fmla="*/ 36 w 48"/>
              <a:gd name="T69" fmla="*/ 46 h 64"/>
              <a:gd name="T70" fmla="*/ 36 w 48"/>
              <a:gd name="T71" fmla="*/ 42 h 64"/>
              <a:gd name="T72" fmla="*/ 34 w 48"/>
              <a:gd name="T73" fmla="*/ 42 h 64"/>
              <a:gd name="T74" fmla="*/ 34 w 48"/>
              <a:gd name="T75" fmla="*/ 50 h 64"/>
              <a:gd name="T76" fmla="*/ 30 w 48"/>
              <a:gd name="T77" fmla="*/ 54 h 64"/>
              <a:gd name="T78" fmla="*/ 30 w 48"/>
              <a:gd name="T79" fmla="*/ 54 h 64"/>
              <a:gd name="T80" fmla="*/ 26 w 48"/>
              <a:gd name="T81" fmla="*/ 56 h 64"/>
              <a:gd name="T82" fmla="*/ 26 w 48"/>
              <a:gd name="T83" fmla="*/ 60 h 64"/>
              <a:gd name="T84" fmla="*/ 22 w 48"/>
              <a:gd name="T85" fmla="*/ 60 h 64"/>
              <a:gd name="T86" fmla="*/ 22 w 48"/>
              <a:gd name="T87" fmla="*/ 60 h 64"/>
              <a:gd name="T88" fmla="*/ 22 w 48"/>
              <a:gd name="T89" fmla="*/ 64 h 64"/>
              <a:gd name="T90" fmla="*/ 22 w 48"/>
              <a:gd name="T91" fmla="*/ 56 h 64"/>
              <a:gd name="T92" fmla="*/ 22 w 48"/>
              <a:gd name="T93" fmla="*/ 54 h 64"/>
              <a:gd name="T94" fmla="*/ 22 w 48"/>
              <a:gd name="T95" fmla="*/ 5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64">
                <a:moveTo>
                  <a:pt x="22" y="50"/>
                </a:moveTo>
                <a:lnTo>
                  <a:pt x="22" y="50"/>
                </a:lnTo>
                <a:lnTo>
                  <a:pt x="22" y="46"/>
                </a:lnTo>
                <a:lnTo>
                  <a:pt x="22" y="42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4"/>
                </a:lnTo>
                <a:lnTo>
                  <a:pt x="12" y="24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16"/>
                </a:lnTo>
                <a:lnTo>
                  <a:pt x="8" y="16"/>
                </a:lnTo>
                <a:lnTo>
                  <a:pt x="8" y="16"/>
                </a:lnTo>
                <a:lnTo>
                  <a:pt x="8" y="12"/>
                </a:lnTo>
                <a:lnTo>
                  <a:pt x="8" y="12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8" y="4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4"/>
                </a:lnTo>
                <a:lnTo>
                  <a:pt x="26" y="4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6" y="12"/>
                </a:lnTo>
                <a:lnTo>
                  <a:pt x="36" y="12"/>
                </a:lnTo>
                <a:lnTo>
                  <a:pt x="36" y="16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40" y="24"/>
                </a:lnTo>
                <a:lnTo>
                  <a:pt x="36" y="24"/>
                </a:lnTo>
                <a:lnTo>
                  <a:pt x="40" y="26"/>
                </a:lnTo>
                <a:lnTo>
                  <a:pt x="40" y="26"/>
                </a:lnTo>
                <a:lnTo>
                  <a:pt x="40" y="24"/>
                </a:lnTo>
                <a:lnTo>
                  <a:pt x="40" y="24"/>
                </a:lnTo>
                <a:lnTo>
                  <a:pt x="40" y="24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30"/>
                </a:lnTo>
                <a:lnTo>
                  <a:pt x="40" y="34"/>
                </a:lnTo>
                <a:lnTo>
                  <a:pt x="44" y="34"/>
                </a:lnTo>
                <a:lnTo>
                  <a:pt x="44" y="34"/>
                </a:lnTo>
                <a:lnTo>
                  <a:pt x="48" y="34"/>
                </a:lnTo>
                <a:lnTo>
                  <a:pt x="48" y="38"/>
                </a:lnTo>
                <a:lnTo>
                  <a:pt x="48" y="42"/>
                </a:lnTo>
                <a:lnTo>
                  <a:pt x="48" y="42"/>
                </a:lnTo>
                <a:lnTo>
                  <a:pt x="44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44" y="46"/>
                </a:lnTo>
                <a:lnTo>
                  <a:pt x="44" y="46"/>
                </a:lnTo>
                <a:lnTo>
                  <a:pt x="44" y="42"/>
                </a:lnTo>
                <a:lnTo>
                  <a:pt x="44" y="46"/>
                </a:lnTo>
                <a:lnTo>
                  <a:pt x="40" y="46"/>
                </a:lnTo>
                <a:lnTo>
                  <a:pt x="40" y="46"/>
                </a:lnTo>
                <a:lnTo>
                  <a:pt x="40" y="42"/>
                </a:lnTo>
                <a:lnTo>
                  <a:pt x="40" y="42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6" y="46"/>
                </a:lnTo>
                <a:lnTo>
                  <a:pt x="36" y="46"/>
                </a:lnTo>
                <a:lnTo>
                  <a:pt x="36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6"/>
                </a:lnTo>
                <a:lnTo>
                  <a:pt x="34" y="50"/>
                </a:lnTo>
                <a:lnTo>
                  <a:pt x="34" y="50"/>
                </a:lnTo>
                <a:lnTo>
                  <a:pt x="34" y="54"/>
                </a:lnTo>
                <a:lnTo>
                  <a:pt x="34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6"/>
                </a:lnTo>
                <a:lnTo>
                  <a:pt x="30" y="56"/>
                </a:lnTo>
                <a:lnTo>
                  <a:pt x="26" y="56"/>
                </a:lnTo>
                <a:lnTo>
                  <a:pt x="26" y="56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2" y="64"/>
                </a:lnTo>
                <a:lnTo>
                  <a:pt x="22" y="64"/>
                </a:lnTo>
                <a:lnTo>
                  <a:pt x="22" y="64"/>
                </a:lnTo>
                <a:lnTo>
                  <a:pt x="22" y="64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2" y="56"/>
                </a:lnTo>
                <a:lnTo>
                  <a:pt x="22" y="56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lnTo>
                  <a:pt x="22" y="50"/>
                </a:lnTo>
                <a:lnTo>
                  <a:pt x="22" y="50"/>
                </a:lnTo>
                <a:lnTo>
                  <a:pt x="22" y="50"/>
                </a:lnTo>
                <a:lnTo>
                  <a:pt x="22" y="5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7" name="Freeform 115">
            <a:extLst>
              <a:ext uri="{FF2B5EF4-FFF2-40B4-BE49-F238E27FC236}">
                <a16:creationId xmlns:a16="http://schemas.microsoft.com/office/drawing/2014/main" id="{3AEB09B1-7D91-4E0A-9F25-C8DC5917174B}"/>
              </a:ext>
            </a:extLst>
          </p:cNvPr>
          <p:cNvSpPr>
            <a:spLocks noEditPoints="1"/>
          </p:cNvSpPr>
          <p:nvPr/>
        </p:nvSpPr>
        <p:spPr bwMode="auto">
          <a:xfrm>
            <a:off x="6036078" y="2960155"/>
            <a:ext cx="82550" cy="95250"/>
          </a:xfrm>
          <a:custGeom>
            <a:avLst/>
            <a:gdLst>
              <a:gd name="T0" fmla="*/ 30 w 52"/>
              <a:gd name="T1" fmla="*/ 26 h 60"/>
              <a:gd name="T2" fmla="*/ 34 w 52"/>
              <a:gd name="T3" fmla="*/ 22 h 60"/>
              <a:gd name="T4" fmla="*/ 34 w 52"/>
              <a:gd name="T5" fmla="*/ 16 h 60"/>
              <a:gd name="T6" fmla="*/ 26 w 52"/>
              <a:gd name="T7" fmla="*/ 8 h 60"/>
              <a:gd name="T8" fmla="*/ 26 w 52"/>
              <a:gd name="T9" fmla="*/ 16 h 60"/>
              <a:gd name="T10" fmla="*/ 22 w 52"/>
              <a:gd name="T11" fmla="*/ 18 h 60"/>
              <a:gd name="T12" fmla="*/ 22 w 52"/>
              <a:gd name="T13" fmla="*/ 22 h 60"/>
              <a:gd name="T14" fmla="*/ 20 w 52"/>
              <a:gd name="T15" fmla="*/ 18 h 60"/>
              <a:gd name="T16" fmla="*/ 22 w 52"/>
              <a:gd name="T17" fmla="*/ 12 h 60"/>
              <a:gd name="T18" fmla="*/ 26 w 52"/>
              <a:gd name="T19" fmla="*/ 8 h 60"/>
              <a:gd name="T20" fmla="*/ 38 w 52"/>
              <a:gd name="T21" fmla="*/ 0 h 60"/>
              <a:gd name="T22" fmla="*/ 48 w 52"/>
              <a:gd name="T23" fmla="*/ 0 h 60"/>
              <a:gd name="T24" fmla="*/ 52 w 52"/>
              <a:gd name="T25" fmla="*/ 12 h 60"/>
              <a:gd name="T26" fmla="*/ 52 w 52"/>
              <a:gd name="T27" fmla="*/ 18 h 60"/>
              <a:gd name="T28" fmla="*/ 44 w 52"/>
              <a:gd name="T29" fmla="*/ 18 h 60"/>
              <a:gd name="T30" fmla="*/ 52 w 52"/>
              <a:gd name="T31" fmla="*/ 26 h 60"/>
              <a:gd name="T32" fmla="*/ 48 w 52"/>
              <a:gd name="T33" fmla="*/ 30 h 60"/>
              <a:gd name="T34" fmla="*/ 44 w 52"/>
              <a:gd name="T35" fmla="*/ 34 h 60"/>
              <a:gd name="T36" fmla="*/ 38 w 52"/>
              <a:gd name="T37" fmla="*/ 42 h 60"/>
              <a:gd name="T38" fmla="*/ 38 w 52"/>
              <a:gd name="T39" fmla="*/ 48 h 60"/>
              <a:gd name="T40" fmla="*/ 38 w 52"/>
              <a:gd name="T41" fmla="*/ 56 h 60"/>
              <a:gd name="T42" fmla="*/ 34 w 52"/>
              <a:gd name="T43" fmla="*/ 56 h 60"/>
              <a:gd name="T44" fmla="*/ 30 w 52"/>
              <a:gd name="T45" fmla="*/ 56 h 60"/>
              <a:gd name="T46" fmla="*/ 30 w 52"/>
              <a:gd name="T47" fmla="*/ 48 h 60"/>
              <a:gd name="T48" fmla="*/ 26 w 52"/>
              <a:gd name="T49" fmla="*/ 44 h 60"/>
              <a:gd name="T50" fmla="*/ 20 w 52"/>
              <a:gd name="T51" fmla="*/ 44 h 60"/>
              <a:gd name="T52" fmla="*/ 16 w 52"/>
              <a:gd name="T53" fmla="*/ 44 h 60"/>
              <a:gd name="T54" fmla="*/ 16 w 52"/>
              <a:gd name="T55" fmla="*/ 44 h 60"/>
              <a:gd name="T56" fmla="*/ 4 w 52"/>
              <a:gd name="T57" fmla="*/ 44 h 60"/>
              <a:gd name="T58" fmla="*/ 8 w 52"/>
              <a:gd name="T59" fmla="*/ 42 h 60"/>
              <a:gd name="T60" fmla="*/ 8 w 52"/>
              <a:gd name="T61" fmla="*/ 42 h 60"/>
              <a:gd name="T62" fmla="*/ 12 w 52"/>
              <a:gd name="T63" fmla="*/ 42 h 60"/>
              <a:gd name="T64" fmla="*/ 12 w 52"/>
              <a:gd name="T65" fmla="*/ 42 h 60"/>
              <a:gd name="T66" fmla="*/ 12 w 52"/>
              <a:gd name="T67" fmla="*/ 38 h 60"/>
              <a:gd name="T68" fmla="*/ 8 w 52"/>
              <a:gd name="T69" fmla="*/ 38 h 60"/>
              <a:gd name="T70" fmla="*/ 12 w 52"/>
              <a:gd name="T71" fmla="*/ 34 h 60"/>
              <a:gd name="T72" fmla="*/ 16 w 52"/>
              <a:gd name="T73" fmla="*/ 22 h 60"/>
              <a:gd name="T74" fmla="*/ 22 w 52"/>
              <a:gd name="T75" fmla="*/ 26 h 60"/>
              <a:gd name="T76" fmla="*/ 22 w 52"/>
              <a:gd name="T77" fmla="*/ 18 h 60"/>
              <a:gd name="T78" fmla="*/ 26 w 52"/>
              <a:gd name="T79" fmla="*/ 18 h 60"/>
              <a:gd name="T80" fmla="*/ 30 w 52"/>
              <a:gd name="T81" fmla="*/ 22 h 60"/>
              <a:gd name="T82" fmla="*/ 22 w 52"/>
              <a:gd name="T83" fmla="*/ 22 h 60"/>
              <a:gd name="T84" fmla="*/ 30 w 52"/>
              <a:gd name="T85" fmla="*/ 26 h 60"/>
              <a:gd name="T86" fmla="*/ 26 w 52"/>
              <a:gd name="T87" fmla="*/ 26 h 60"/>
              <a:gd name="T88" fmla="*/ 30 w 52"/>
              <a:gd name="T89" fmla="*/ 22 h 60"/>
              <a:gd name="T90" fmla="*/ 34 w 52"/>
              <a:gd name="T91" fmla="*/ 22 h 60"/>
              <a:gd name="T92" fmla="*/ 8 w 52"/>
              <a:gd name="T93" fmla="*/ 38 h 60"/>
              <a:gd name="T94" fmla="*/ 8 w 52"/>
              <a:gd name="T95" fmla="*/ 42 h 60"/>
              <a:gd name="T96" fmla="*/ 8 w 52"/>
              <a:gd name="T97" fmla="*/ 38 h 60"/>
              <a:gd name="T98" fmla="*/ 8 w 52"/>
              <a:gd name="T99" fmla="*/ 44 h 60"/>
              <a:gd name="T100" fmla="*/ 8 w 52"/>
              <a:gd name="T101" fmla="*/ 48 h 60"/>
              <a:gd name="T102" fmla="*/ 0 w 52"/>
              <a:gd name="T103" fmla="*/ 48 h 60"/>
              <a:gd name="T104" fmla="*/ 26 w 52"/>
              <a:gd name="T105" fmla="*/ 4 h 60"/>
              <a:gd name="T106" fmla="*/ 26 w 52"/>
              <a:gd name="T107" fmla="*/ 4 h 60"/>
              <a:gd name="T108" fmla="*/ 20 w 52"/>
              <a:gd name="T109" fmla="*/ 12 h 60"/>
              <a:gd name="T110" fmla="*/ 22 w 52"/>
              <a:gd name="T111" fmla="*/ 8 h 60"/>
              <a:gd name="T112" fmla="*/ 20 w 52"/>
              <a:gd name="T113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" h="60">
                <a:moveTo>
                  <a:pt x="26" y="26"/>
                </a:moveTo>
                <a:lnTo>
                  <a:pt x="26" y="26"/>
                </a:lnTo>
                <a:lnTo>
                  <a:pt x="26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6"/>
                </a:lnTo>
                <a:lnTo>
                  <a:pt x="30" y="16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12"/>
                </a:lnTo>
                <a:lnTo>
                  <a:pt x="26" y="12"/>
                </a:lnTo>
                <a:lnTo>
                  <a:pt x="22" y="12"/>
                </a:lnTo>
                <a:lnTo>
                  <a:pt x="22" y="12"/>
                </a:lnTo>
                <a:lnTo>
                  <a:pt x="22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16" y="22"/>
                </a:lnTo>
                <a:lnTo>
                  <a:pt x="16" y="22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6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4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8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8"/>
                </a:lnTo>
                <a:lnTo>
                  <a:pt x="52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4" y="18"/>
                </a:lnTo>
                <a:lnTo>
                  <a:pt x="44" y="22"/>
                </a:lnTo>
                <a:lnTo>
                  <a:pt x="48" y="22"/>
                </a:lnTo>
                <a:lnTo>
                  <a:pt x="48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48" y="26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2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42"/>
                </a:lnTo>
                <a:lnTo>
                  <a:pt x="38" y="42"/>
                </a:lnTo>
                <a:lnTo>
                  <a:pt x="38" y="42"/>
                </a:lnTo>
                <a:lnTo>
                  <a:pt x="42" y="42"/>
                </a:lnTo>
                <a:lnTo>
                  <a:pt x="42" y="42"/>
                </a:lnTo>
                <a:lnTo>
                  <a:pt x="42" y="44"/>
                </a:lnTo>
                <a:lnTo>
                  <a:pt x="38" y="44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lnTo>
                  <a:pt x="38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8" y="52"/>
                </a:lnTo>
                <a:lnTo>
                  <a:pt x="38" y="52"/>
                </a:lnTo>
                <a:lnTo>
                  <a:pt x="38" y="56"/>
                </a:lnTo>
                <a:lnTo>
                  <a:pt x="38" y="56"/>
                </a:lnTo>
                <a:lnTo>
                  <a:pt x="38" y="56"/>
                </a:lnTo>
                <a:lnTo>
                  <a:pt x="38" y="56"/>
                </a:lnTo>
                <a:lnTo>
                  <a:pt x="38" y="56"/>
                </a:lnTo>
                <a:lnTo>
                  <a:pt x="38" y="56"/>
                </a:lnTo>
                <a:lnTo>
                  <a:pt x="34" y="56"/>
                </a:lnTo>
                <a:lnTo>
                  <a:pt x="34" y="60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0" y="48"/>
                </a:lnTo>
                <a:lnTo>
                  <a:pt x="30" y="48"/>
                </a:lnTo>
                <a:lnTo>
                  <a:pt x="30" y="48"/>
                </a:lnTo>
                <a:lnTo>
                  <a:pt x="30" y="44"/>
                </a:lnTo>
                <a:lnTo>
                  <a:pt x="30" y="48"/>
                </a:lnTo>
                <a:lnTo>
                  <a:pt x="30" y="48"/>
                </a:lnTo>
                <a:lnTo>
                  <a:pt x="26" y="48"/>
                </a:lnTo>
                <a:lnTo>
                  <a:pt x="26" y="48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2" y="44"/>
                </a:lnTo>
                <a:lnTo>
                  <a:pt x="22" y="44"/>
                </a:lnTo>
                <a:lnTo>
                  <a:pt x="22" y="42"/>
                </a:lnTo>
                <a:lnTo>
                  <a:pt x="22" y="42"/>
                </a:lnTo>
                <a:lnTo>
                  <a:pt x="22" y="42"/>
                </a:lnTo>
                <a:lnTo>
                  <a:pt x="22" y="44"/>
                </a:lnTo>
                <a:lnTo>
                  <a:pt x="22" y="44"/>
                </a:lnTo>
                <a:lnTo>
                  <a:pt x="20" y="44"/>
                </a:lnTo>
                <a:lnTo>
                  <a:pt x="20" y="44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4"/>
                </a:lnTo>
                <a:lnTo>
                  <a:pt x="20" y="44"/>
                </a:lnTo>
                <a:lnTo>
                  <a:pt x="16" y="44"/>
                </a:lnTo>
                <a:lnTo>
                  <a:pt x="16" y="44"/>
                </a:lnTo>
                <a:lnTo>
                  <a:pt x="16" y="42"/>
                </a:lnTo>
                <a:lnTo>
                  <a:pt x="16" y="42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4" y="44"/>
                </a:lnTo>
                <a:lnTo>
                  <a:pt x="0" y="44"/>
                </a:lnTo>
                <a:lnTo>
                  <a:pt x="0" y="42"/>
                </a:lnTo>
                <a:lnTo>
                  <a:pt x="0" y="42"/>
                </a:lnTo>
                <a:lnTo>
                  <a:pt x="0" y="42"/>
                </a:lnTo>
                <a:lnTo>
                  <a:pt x="0" y="42"/>
                </a:lnTo>
                <a:lnTo>
                  <a:pt x="4" y="42"/>
                </a:lnTo>
                <a:lnTo>
                  <a:pt x="4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close/>
                <a:moveTo>
                  <a:pt x="22" y="22"/>
                </a:moveTo>
                <a:lnTo>
                  <a:pt x="22" y="22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2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4" y="18"/>
                </a:lnTo>
                <a:lnTo>
                  <a:pt x="34" y="18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close/>
                <a:moveTo>
                  <a:pt x="8" y="38"/>
                </a:move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12" y="38"/>
                </a:lnTo>
                <a:lnTo>
                  <a:pt x="12" y="38"/>
                </a:lnTo>
                <a:lnTo>
                  <a:pt x="12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close/>
                <a:moveTo>
                  <a:pt x="0" y="44"/>
                </a:move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8" y="44"/>
                </a:lnTo>
                <a:lnTo>
                  <a:pt x="8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close/>
                <a:moveTo>
                  <a:pt x="26" y="4"/>
                </a:move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close/>
                <a:moveTo>
                  <a:pt x="20" y="12"/>
                </a:move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8" name="Freeform 116">
            <a:extLst>
              <a:ext uri="{FF2B5EF4-FFF2-40B4-BE49-F238E27FC236}">
                <a16:creationId xmlns:a16="http://schemas.microsoft.com/office/drawing/2014/main" id="{2FAAAC29-EFA8-4754-9DA9-F48BEB45FA60}"/>
              </a:ext>
            </a:extLst>
          </p:cNvPr>
          <p:cNvSpPr>
            <a:spLocks noEditPoints="1"/>
          </p:cNvSpPr>
          <p:nvPr/>
        </p:nvSpPr>
        <p:spPr bwMode="auto">
          <a:xfrm>
            <a:off x="6064653" y="2302930"/>
            <a:ext cx="593725" cy="504825"/>
          </a:xfrm>
          <a:custGeom>
            <a:avLst/>
            <a:gdLst>
              <a:gd name="T0" fmla="*/ 104 w 374"/>
              <a:gd name="T1" fmla="*/ 154 h 318"/>
              <a:gd name="T2" fmla="*/ 120 w 374"/>
              <a:gd name="T3" fmla="*/ 132 h 318"/>
              <a:gd name="T4" fmla="*/ 120 w 374"/>
              <a:gd name="T5" fmla="*/ 116 h 318"/>
              <a:gd name="T6" fmla="*/ 142 w 374"/>
              <a:gd name="T7" fmla="*/ 102 h 318"/>
              <a:gd name="T8" fmla="*/ 150 w 374"/>
              <a:gd name="T9" fmla="*/ 94 h 318"/>
              <a:gd name="T10" fmla="*/ 146 w 374"/>
              <a:gd name="T11" fmla="*/ 82 h 318"/>
              <a:gd name="T12" fmla="*/ 164 w 374"/>
              <a:gd name="T13" fmla="*/ 82 h 318"/>
              <a:gd name="T14" fmla="*/ 184 w 374"/>
              <a:gd name="T15" fmla="*/ 72 h 318"/>
              <a:gd name="T16" fmla="*/ 180 w 374"/>
              <a:gd name="T17" fmla="*/ 56 h 318"/>
              <a:gd name="T18" fmla="*/ 202 w 374"/>
              <a:gd name="T19" fmla="*/ 42 h 318"/>
              <a:gd name="T20" fmla="*/ 232 w 374"/>
              <a:gd name="T21" fmla="*/ 30 h 318"/>
              <a:gd name="T22" fmla="*/ 254 w 374"/>
              <a:gd name="T23" fmla="*/ 22 h 318"/>
              <a:gd name="T24" fmla="*/ 276 w 374"/>
              <a:gd name="T25" fmla="*/ 8 h 318"/>
              <a:gd name="T26" fmla="*/ 296 w 374"/>
              <a:gd name="T27" fmla="*/ 22 h 318"/>
              <a:gd name="T28" fmla="*/ 318 w 374"/>
              <a:gd name="T29" fmla="*/ 8 h 318"/>
              <a:gd name="T30" fmla="*/ 332 w 374"/>
              <a:gd name="T31" fmla="*/ 22 h 318"/>
              <a:gd name="T32" fmla="*/ 374 w 374"/>
              <a:gd name="T33" fmla="*/ 22 h 318"/>
              <a:gd name="T34" fmla="*/ 358 w 374"/>
              <a:gd name="T35" fmla="*/ 34 h 318"/>
              <a:gd name="T36" fmla="*/ 348 w 374"/>
              <a:gd name="T37" fmla="*/ 38 h 318"/>
              <a:gd name="T38" fmla="*/ 296 w 374"/>
              <a:gd name="T39" fmla="*/ 56 h 318"/>
              <a:gd name="T40" fmla="*/ 232 w 374"/>
              <a:gd name="T41" fmla="*/ 52 h 318"/>
              <a:gd name="T42" fmla="*/ 168 w 374"/>
              <a:gd name="T43" fmla="*/ 90 h 318"/>
              <a:gd name="T44" fmla="*/ 128 w 374"/>
              <a:gd name="T45" fmla="*/ 162 h 318"/>
              <a:gd name="T46" fmla="*/ 112 w 374"/>
              <a:gd name="T47" fmla="*/ 236 h 318"/>
              <a:gd name="T48" fmla="*/ 90 w 374"/>
              <a:gd name="T49" fmla="*/ 292 h 318"/>
              <a:gd name="T50" fmla="*/ 72 w 374"/>
              <a:gd name="T51" fmla="*/ 294 h 318"/>
              <a:gd name="T52" fmla="*/ 12 w 374"/>
              <a:gd name="T53" fmla="*/ 292 h 318"/>
              <a:gd name="T54" fmla="*/ 14 w 374"/>
              <a:gd name="T55" fmla="*/ 284 h 318"/>
              <a:gd name="T56" fmla="*/ 30 w 374"/>
              <a:gd name="T57" fmla="*/ 262 h 318"/>
              <a:gd name="T58" fmla="*/ 14 w 374"/>
              <a:gd name="T59" fmla="*/ 258 h 318"/>
              <a:gd name="T60" fmla="*/ 34 w 374"/>
              <a:gd name="T61" fmla="*/ 246 h 318"/>
              <a:gd name="T62" fmla="*/ 8 w 374"/>
              <a:gd name="T63" fmla="*/ 238 h 318"/>
              <a:gd name="T64" fmla="*/ 8 w 374"/>
              <a:gd name="T65" fmla="*/ 228 h 318"/>
              <a:gd name="T66" fmla="*/ 30 w 374"/>
              <a:gd name="T67" fmla="*/ 224 h 318"/>
              <a:gd name="T68" fmla="*/ 44 w 374"/>
              <a:gd name="T69" fmla="*/ 210 h 318"/>
              <a:gd name="T70" fmla="*/ 52 w 374"/>
              <a:gd name="T71" fmla="*/ 206 h 318"/>
              <a:gd name="T72" fmla="*/ 64 w 374"/>
              <a:gd name="T73" fmla="*/ 192 h 318"/>
              <a:gd name="T74" fmla="*/ 86 w 374"/>
              <a:gd name="T75" fmla="*/ 180 h 318"/>
              <a:gd name="T76" fmla="*/ 284 w 374"/>
              <a:gd name="T77" fmla="*/ 4 h 318"/>
              <a:gd name="T78" fmla="*/ 206 w 374"/>
              <a:gd name="T79" fmla="*/ 26 h 318"/>
              <a:gd name="T80" fmla="*/ 354 w 374"/>
              <a:gd name="T81" fmla="*/ 38 h 318"/>
              <a:gd name="T82" fmla="*/ 176 w 374"/>
              <a:gd name="T83" fmla="*/ 60 h 318"/>
              <a:gd name="T84" fmla="*/ 124 w 374"/>
              <a:gd name="T85" fmla="*/ 76 h 318"/>
              <a:gd name="T86" fmla="*/ 130 w 374"/>
              <a:gd name="T87" fmla="*/ 106 h 318"/>
              <a:gd name="T88" fmla="*/ 104 w 374"/>
              <a:gd name="T89" fmla="*/ 154 h 318"/>
              <a:gd name="T90" fmla="*/ 52 w 374"/>
              <a:gd name="T91" fmla="*/ 194 h 318"/>
              <a:gd name="T92" fmla="*/ 42 w 374"/>
              <a:gd name="T93" fmla="*/ 202 h 318"/>
              <a:gd name="T94" fmla="*/ 12 w 374"/>
              <a:gd name="T95" fmla="*/ 222 h 318"/>
              <a:gd name="T96" fmla="*/ 12 w 374"/>
              <a:gd name="T97" fmla="*/ 262 h 318"/>
              <a:gd name="T98" fmla="*/ 248 w 374"/>
              <a:gd name="T99" fmla="*/ 16 h 318"/>
              <a:gd name="T100" fmla="*/ 270 w 374"/>
              <a:gd name="T101" fmla="*/ 16 h 318"/>
              <a:gd name="T102" fmla="*/ 228 w 374"/>
              <a:gd name="T103" fmla="*/ 30 h 318"/>
              <a:gd name="T104" fmla="*/ 194 w 374"/>
              <a:gd name="T105" fmla="*/ 38 h 318"/>
              <a:gd name="T106" fmla="*/ 176 w 374"/>
              <a:gd name="T107" fmla="*/ 42 h 318"/>
              <a:gd name="T108" fmla="*/ 154 w 374"/>
              <a:gd name="T109" fmla="*/ 56 h 318"/>
              <a:gd name="T110" fmla="*/ 146 w 374"/>
              <a:gd name="T111" fmla="*/ 60 h 318"/>
              <a:gd name="T112" fmla="*/ 158 w 374"/>
              <a:gd name="T113" fmla="*/ 56 h 318"/>
              <a:gd name="T114" fmla="*/ 134 w 374"/>
              <a:gd name="T115" fmla="*/ 76 h 318"/>
              <a:gd name="T116" fmla="*/ 108 w 374"/>
              <a:gd name="T117" fmla="*/ 132 h 318"/>
              <a:gd name="T118" fmla="*/ 44 w 374"/>
              <a:gd name="T119" fmla="*/ 194 h 318"/>
              <a:gd name="T120" fmla="*/ 8 w 374"/>
              <a:gd name="T121" fmla="*/ 262 h 318"/>
              <a:gd name="T122" fmla="*/ 8 w 374"/>
              <a:gd name="T123" fmla="*/ 28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4" h="318">
                <a:moveTo>
                  <a:pt x="82" y="168"/>
                </a:moveTo>
                <a:lnTo>
                  <a:pt x="86" y="168"/>
                </a:lnTo>
                <a:lnTo>
                  <a:pt x="82" y="168"/>
                </a:lnTo>
                <a:lnTo>
                  <a:pt x="86" y="164"/>
                </a:lnTo>
                <a:lnTo>
                  <a:pt x="90" y="164"/>
                </a:lnTo>
                <a:lnTo>
                  <a:pt x="94" y="168"/>
                </a:lnTo>
                <a:lnTo>
                  <a:pt x="94" y="164"/>
                </a:lnTo>
                <a:lnTo>
                  <a:pt x="98" y="164"/>
                </a:lnTo>
                <a:lnTo>
                  <a:pt x="102" y="164"/>
                </a:lnTo>
                <a:lnTo>
                  <a:pt x="98" y="164"/>
                </a:lnTo>
                <a:lnTo>
                  <a:pt x="94" y="164"/>
                </a:lnTo>
                <a:lnTo>
                  <a:pt x="94" y="162"/>
                </a:lnTo>
                <a:lnTo>
                  <a:pt x="98" y="162"/>
                </a:lnTo>
                <a:lnTo>
                  <a:pt x="102" y="162"/>
                </a:lnTo>
                <a:lnTo>
                  <a:pt x="102" y="158"/>
                </a:lnTo>
                <a:lnTo>
                  <a:pt x="98" y="158"/>
                </a:lnTo>
                <a:lnTo>
                  <a:pt x="102" y="158"/>
                </a:lnTo>
                <a:lnTo>
                  <a:pt x="104" y="154"/>
                </a:lnTo>
                <a:lnTo>
                  <a:pt x="102" y="154"/>
                </a:lnTo>
                <a:lnTo>
                  <a:pt x="102" y="158"/>
                </a:lnTo>
                <a:lnTo>
                  <a:pt x="94" y="162"/>
                </a:lnTo>
                <a:lnTo>
                  <a:pt x="94" y="158"/>
                </a:lnTo>
                <a:lnTo>
                  <a:pt x="98" y="158"/>
                </a:lnTo>
                <a:lnTo>
                  <a:pt x="94" y="158"/>
                </a:lnTo>
                <a:lnTo>
                  <a:pt x="98" y="154"/>
                </a:lnTo>
                <a:lnTo>
                  <a:pt x="102" y="154"/>
                </a:lnTo>
                <a:lnTo>
                  <a:pt x="104" y="154"/>
                </a:lnTo>
                <a:lnTo>
                  <a:pt x="108" y="154"/>
                </a:lnTo>
                <a:lnTo>
                  <a:pt x="112" y="150"/>
                </a:lnTo>
                <a:lnTo>
                  <a:pt x="116" y="146"/>
                </a:lnTo>
                <a:lnTo>
                  <a:pt x="112" y="150"/>
                </a:lnTo>
                <a:lnTo>
                  <a:pt x="108" y="150"/>
                </a:lnTo>
                <a:lnTo>
                  <a:pt x="112" y="150"/>
                </a:lnTo>
                <a:lnTo>
                  <a:pt x="112" y="146"/>
                </a:lnTo>
                <a:lnTo>
                  <a:pt x="108" y="146"/>
                </a:lnTo>
                <a:lnTo>
                  <a:pt x="108" y="150"/>
                </a:lnTo>
                <a:lnTo>
                  <a:pt x="104" y="150"/>
                </a:lnTo>
                <a:lnTo>
                  <a:pt x="108" y="146"/>
                </a:lnTo>
                <a:lnTo>
                  <a:pt x="112" y="146"/>
                </a:lnTo>
                <a:lnTo>
                  <a:pt x="108" y="142"/>
                </a:lnTo>
                <a:lnTo>
                  <a:pt x="112" y="142"/>
                </a:lnTo>
                <a:lnTo>
                  <a:pt x="108" y="142"/>
                </a:lnTo>
                <a:lnTo>
                  <a:pt x="108" y="138"/>
                </a:lnTo>
                <a:lnTo>
                  <a:pt x="108" y="136"/>
                </a:lnTo>
                <a:lnTo>
                  <a:pt x="112" y="136"/>
                </a:lnTo>
                <a:lnTo>
                  <a:pt x="112" y="138"/>
                </a:lnTo>
                <a:lnTo>
                  <a:pt x="116" y="138"/>
                </a:lnTo>
                <a:lnTo>
                  <a:pt x="112" y="138"/>
                </a:lnTo>
                <a:lnTo>
                  <a:pt x="112" y="136"/>
                </a:lnTo>
                <a:lnTo>
                  <a:pt x="112" y="132"/>
                </a:lnTo>
                <a:lnTo>
                  <a:pt x="116" y="132"/>
                </a:lnTo>
                <a:lnTo>
                  <a:pt x="120" y="132"/>
                </a:lnTo>
                <a:lnTo>
                  <a:pt x="120" y="136"/>
                </a:lnTo>
                <a:lnTo>
                  <a:pt x="120" y="132"/>
                </a:lnTo>
                <a:lnTo>
                  <a:pt x="116" y="132"/>
                </a:lnTo>
                <a:lnTo>
                  <a:pt x="116" y="128"/>
                </a:lnTo>
                <a:lnTo>
                  <a:pt x="112" y="128"/>
                </a:lnTo>
                <a:lnTo>
                  <a:pt x="116" y="128"/>
                </a:lnTo>
                <a:lnTo>
                  <a:pt x="120" y="128"/>
                </a:lnTo>
                <a:lnTo>
                  <a:pt x="120" y="124"/>
                </a:lnTo>
                <a:lnTo>
                  <a:pt x="124" y="124"/>
                </a:lnTo>
                <a:lnTo>
                  <a:pt x="128" y="124"/>
                </a:lnTo>
                <a:lnTo>
                  <a:pt x="124" y="124"/>
                </a:lnTo>
                <a:lnTo>
                  <a:pt x="124" y="128"/>
                </a:lnTo>
                <a:lnTo>
                  <a:pt x="128" y="124"/>
                </a:lnTo>
                <a:lnTo>
                  <a:pt x="130" y="124"/>
                </a:lnTo>
                <a:lnTo>
                  <a:pt x="134" y="124"/>
                </a:lnTo>
                <a:lnTo>
                  <a:pt x="134" y="120"/>
                </a:lnTo>
                <a:lnTo>
                  <a:pt x="130" y="124"/>
                </a:lnTo>
                <a:lnTo>
                  <a:pt x="128" y="124"/>
                </a:lnTo>
                <a:lnTo>
                  <a:pt x="124" y="124"/>
                </a:lnTo>
                <a:lnTo>
                  <a:pt x="120" y="124"/>
                </a:lnTo>
                <a:lnTo>
                  <a:pt x="116" y="124"/>
                </a:lnTo>
                <a:lnTo>
                  <a:pt x="120" y="124"/>
                </a:lnTo>
                <a:lnTo>
                  <a:pt x="124" y="124"/>
                </a:lnTo>
                <a:lnTo>
                  <a:pt x="120" y="124"/>
                </a:lnTo>
                <a:lnTo>
                  <a:pt x="116" y="120"/>
                </a:lnTo>
                <a:lnTo>
                  <a:pt x="120" y="120"/>
                </a:lnTo>
                <a:lnTo>
                  <a:pt x="120" y="116"/>
                </a:lnTo>
                <a:lnTo>
                  <a:pt x="116" y="116"/>
                </a:lnTo>
                <a:lnTo>
                  <a:pt x="120" y="116"/>
                </a:lnTo>
                <a:lnTo>
                  <a:pt x="124" y="116"/>
                </a:lnTo>
                <a:lnTo>
                  <a:pt x="128" y="116"/>
                </a:lnTo>
                <a:lnTo>
                  <a:pt x="124" y="116"/>
                </a:lnTo>
                <a:lnTo>
                  <a:pt x="120" y="116"/>
                </a:lnTo>
                <a:lnTo>
                  <a:pt x="120" y="112"/>
                </a:lnTo>
                <a:lnTo>
                  <a:pt x="124" y="112"/>
                </a:lnTo>
                <a:lnTo>
                  <a:pt x="120" y="112"/>
                </a:lnTo>
                <a:lnTo>
                  <a:pt x="124" y="112"/>
                </a:lnTo>
                <a:lnTo>
                  <a:pt x="128" y="112"/>
                </a:lnTo>
                <a:lnTo>
                  <a:pt x="130" y="112"/>
                </a:lnTo>
                <a:lnTo>
                  <a:pt x="128" y="112"/>
                </a:lnTo>
                <a:lnTo>
                  <a:pt x="124" y="112"/>
                </a:lnTo>
                <a:lnTo>
                  <a:pt x="128" y="112"/>
                </a:lnTo>
                <a:lnTo>
                  <a:pt x="124" y="112"/>
                </a:lnTo>
                <a:lnTo>
                  <a:pt x="124" y="108"/>
                </a:lnTo>
                <a:lnTo>
                  <a:pt x="128" y="108"/>
                </a:lnTo>
                <a:lnTo>
                  <a:pt x="130" y="108"/>
                </a:lnTo>
                <a:lnTo>
                  <a:pt x="128" y="108"/>
                </a:lnTo>
                <a:lnTo>
                  <a:pt x="124" y="108"/>
                </a:lnTo>
                <a:lnTo>
                  <a:pt x="128" y="106"/>
                </a:lnTo>
                <a:lnTo>
                  <a:pt x="130" y="108"/>
                </a:lnTo>
                <a:lnTo>
                  <a:pt x="134" y="106"/>
                </a:lnTo>
                <a:lnTo>
                  <a:pt x="138" y="106"/>
                </a:lnTo>
                <a:lnTo>
                  <a:pt x="134" y="106"/>
                </a:lnTo>
                <a:lnTo>
                  <a:pt x="134" y="102"/>
                </a:lnTo>
                <a:lnTo>
                  <a:pt x="138" y="102"/>
                </a:lnTo>
                <a:lnTo>
                  <a:pt x="142" y="102"/>
                </a:lnTo>
                <a:lnTo>
                  <a:pt x="138" y="102"/>
                </a:lnTo>
                <a:lnTo>
                  <a:pt x="142" y="102"/>
                </a:lnTo>
                <a:lnTo>
                  <a:pt x="146" y="102"/>
                </a:lnTo>
                <a:lnTo>
                  <a:pt x="150" y="102"/>
                </a:lnTo>
                <a:lnTo>
                  <a:pt x="154" y="106"/>
                </a:lnTo>
                <a:lnTo>
                  <a:pt x="154" y="102"/>
                </a:lnTo>
                <a:lnTo>
                  <a:pt x="150" y="102"/>
                </a:lnTo>
                <a:lnTo>
                  <a:pt x="154" y="102"/>
                </a:lnTo>
                <a:lnTo>
                  <a:pt x="158" y="102"/>
                </a:lnTo>
                <a:lnTo>
                  <a:pt x="150" y="102"/>
                </a:lnTo>
                <a:lnTo>
                  <a:pt x="150" y="98"/>
                </a:lnTo>
                <a:lnTo>
                  <a:pt x="150" y="102"/>
                </a:lnTo>
                <a:lnTo>
                  <a:pt x="146" y="98"/>
                </a:lnTo>
                <a:lnTo>
                  <a:pt x="150" y="98"/>
                </a:lnTo>
                <a:lnTo>
                  <a:pt x="146" y="98"/>
                </a:lnTo>
                <a:lnTo>
                  <a:pt x="142" y="98"/>
                </a:lnTo>
                <a:lnTo>
                  <a:pt x="142" y="102"/>
                </a:lnTo>
                <a:lnTo>
                  <a:pt x="138" y="98"/>
                </a:lnTo>
                <a:lnTo>
                  <a:pt x="134" y="98"/>
                </a:lnTo>
                <a:lnTo>
                  <a:pt x="138" y="98"/>
                </a:lnTo>
                <a:lnTo>
                  <a:pt x="138" y="94"/>
                </a:lnTo>
                <a:lnTo>
                  <a:pt x="142" y="94"/>
                </a:lnTo>
                <a:lnTo>
                  <a:pt x="146" y="94"/>
                </a:lnTo>
                <a:lnTo>
                  <a:pt x="142" y="94"/>
                </a:lnTo>
                <a:lnTo>
                  <a:pt x="146" y="90"/>
                </a:lnTo>
                <a:lnTo>
                  <a:pt x="146" y="94"/>
                </a:lnTo>
                <a:lnTo>
                  <a:pt x="150" y="94"/>
                </a:lnTo>
                <a:lnTo>
                  <a:pt x="154" y="94"/>
                </a:lnTo>
                <a:lnTo>
                  <a:pt x="154" y="98"/>
                </a:lnTo>
                <a:lnTo>
                  <a:pt x="158" y="98"/>
                </a:lnTo>
                <a:lnTo>
                  <a:pt x="154" y="98"/>
                </a:lnTo>
                <a:lnTo>
                  <a:pt x="154" y="94"/>
                </a:lnTo>
                <a:lnTo>
                  <a:pt x="158" y="94"/>
                </a:lnTo>
                <a:lnTo>
                  <a:pt x="158" y="90"/>
                </a:lnTo>
                <a:lnTo>
                  <a:pt x="154" y="90"/>
                </a:lnTo>
                <a:lnTo>
                  <a:pt x="154" y="94"/>
                </a:lnTo>
                <a:lnTo>
                  <a:pt x="150" y="94"/>
                </a:lnTo>
                <a:lnTo>
                  <a:pt x="150" y="90"/>
                </a:lnTo>
                <a:lnTo>
                  <a:pt x="150" y="86"/>
                </a:lnTo>
                <a:lnTo>
                  <a:pt x="154" y="90"/>
                </a:lnTo>
                <a:lnTo>
                  <a:pt x="154" y="86"/>
                </a:lnTo>
                <a:lnTo>
                  <a:pt x="150" y="86"/>
                </a:lnTo>
                <a:lnTo>
                  <a:pt x="154" y="86"/>
                </a:lnTo>
                <a:lnTo>
                  <a:pt x="158" y="90"/>
                </a:lnTo>
                <a:lnTo>
                  <a:pt x="158" y="86"/>
                </a:lnTo>
                <a:lnTo>
                  <a:pt x="154" y="86"/>
                </a:lnTo>
                <a:lnTo>
                  <a:pt x="150" y="86"/>
                </a:lnTo>
                <a:lnTo>
                  <a:pt x="146" y="90"/>
                </a:lnTo>
                <a:lnTo>
                  <a:pt x="142" y="90"/>
                </a:lnTo>
                <a:lnTo>
                  <a:pt x="142" y="86"/>
                </a:lnTo>
                <a:lnTo>
                  <a:pt x="146" y="86"/>
                </a:lnTo>
                <a:lnTo>
                  <a:pt x="142" y="86"/>
                </a:lnTo>
                <a:lnTo>
                  <a:pt x="146" y="86"/>
                </a:lnTo>
                <a:lnTo>
                  <a:pt x="146" y="82"/>
                </a:lnTo>
                <a:lnTo>
                  <a:pt x="142" y="86"/>
                </a:lnTo>
                <a:lnTo>
                  <a:pt x="142" y="82"/>
                </a:lnTo>
                <a:lnTo>
                  <a:pt x="146" y="82"/>
                </a:lnTo>
                <a:lnTo>
                  <a:pt x="150" y="82"/>
                </a:lnTo>
                <a:lnTo>
                  <a:pt x="154" y="82"/>
                </a:lnTo>
                <a:lnTo>
                  <a:pt x="158" y="82"/>
                </a:lnTo>
                <a:lnTo>
                  <a:pt x="160" y="78"/>
                </a:lnTo>
                <a:lnTo>
                  <a:pt x="158" y="78"/>
                </a:lnTo>
                <a:lnTo>
                  <a:pt x="154" y="78"/>
                </a:lnTo>
                <a:lnTo>
                  <a:pt x="150" y="82"/>
                </a:lnTo>
                <a:lnTo>
                  <a:pt x="150" y="78"/>
                </a:lnTo>
                <a:lnTo>
                  <a:pt x="154" y="78"/>
                </a:lnTo>
                <a:lnTo>
                  <a:pt x="154" y="76"/>
                </a:lnTo>
                <a:lnTo>
                  <a:pt x="158" y="76"/>
                </a:lnTo>
                <a:lnTo>
                  <a:pt x="158" y="78"/>
                </a:lnTo>
                <a:lnTo>
                  <a:pt x="154" y="78"/>
                </a:lnTo>
                <a:lnTo>
                  <a:pt x="158" y="78"/>
                </a:lnTo>
                <a:lnTo>
                  <a:pt x="158" y="76"/>
                </a:lnTo>
                <a:lnTo>
                  <a:pt x="160" y="76"/>
                </a:lnTo>
                <a:lnTo>
                  <a:pt x="160" y="78"/>
                </a:lnTo>
                <a:lnTo>
                  <a:pt x="160" y="82"/>
                </a:lnTo>
                <a:lnTo>
                  <a:pt x="164" y="82"/>
                </a:lnTo>
                <a:lnTo>
                  <a:pt x="164" y="86"/>
                </a:lnTo>
                <a:lnTo>
                  <a:pt x="168" y="86"/>
                </a:lnTo>
                <a:lnTo>
                  <a:pt x="164" y="82"/>
                </a:lnTo>
                <a:lnTo>
                  <a:pt x="164" y="78"/>
                </a:lnTo>
                <a:lnTo>
                  <a:pt x="164" y="82"/>
                </a:lnTo>
                <a:lnTo>
                  <a:pt x="168" y="82"/>
                </a:lnTo>
                <a:lnTo>
                  <a:pt x="168" y="78"/>
                </a:lnTo>
                <a:lnTo>
                  <a:pt x="164" y="78"/>
                </a:lnTo>
                <a:lnTo>
                  <a:pt x="168" y="78"/>
                </a:lnTo>
                <a:lnTo>
                  <a:pt x="164" y="78"/>
                </a:lnTo>
                <a:lnTo>
                  <a:pt x="164" y="76"/>
                </a:lnTo>
                <a:lnTo>
                  <a:pt x="168" y="76"/>
                </a:lnTo>
                <a:lnTo>
                  <a:pt x="164" y="76"/>
                </a:lnTo>
                <a:lnTo>
                  <a:pt x="160" y="76"/>
                </a:lnTo>
                <a:lnTo>
                  <a:pt x="164" y="76"/>
                </a:lnTo>
                <a:lnTo>
                  <a:pt x="160" y="76"/>
                </a:lnTo>
                <a:lnTo>
                  <a:pt x="160" y="72"/>
                </a:lnTo>
                <a:lnTo>
                  <a:pt x="168" y="76"/>
                </a:lnTo>
                <a:lnTo>
                  <a:pt x="172" y="78"/>
                </a:lnTo>
                <a:lnTo>
                  <a:pt x="172" y="76"/>
                </a:lnTo>
                <a:lnTo>
                  <a:pt x="168" y="76"/>
                </a:lnTo>
                <a:lnTo>
                  <a:pt x="164" y="72"/>
                </a:lnTo>
                <a:lnTo>
                  <a:pt x="168" y="72"/>
                </a:lnTo>
                <a:lnTo>
                  <a:pt x="172" y="72"/>
                </a:lnTo>
                <a:lnTo>
                  <a:pt x="176" y="72"/>
                </a:lnTo>
                <a:lnTo>
                  <a:pt x="180" y="76"/>
                </a:lnTo>
                <a:lnTo>
                  <a:pt x="180" y="72"/>
                </a:lnTo>
                <a:lnTo>
                  <a:pt x="176" y="72"/>
                </a:lnTo>
                <a:lnTo>
                  <a:pt x="180" y="72"/>
                </a:lnTo>
                <a:lnTo>
                  <a:pt x="184" y="72"/>
                </a:lnTo>
                <a:lnTo>
                  <a:pt x="180" y="72"/>
                </a:lnTo>
                <a:lnTo>
                  <a:pt x="184" y="72"/>
                </a:lnTo>
                <a:lnTo>
                  <a:pt x="184" y="68"/>
                </a:lnTo>
                <a:lnTo>
                  <a:pt x="180" y="68"/>
                </a:lnTo>
                <a:lnTo>
                  <a:pt x="176" y="68"/>
                </a:lnTo>
                <a:lnTo>
                  <a:pt x="176" y="72"/>
                </a:lnTo>
                <a:lnTo>
                  <a:pt x="176" y="68"/>
                </a:lnTo>
                <a:lnTo>
                  <a:pt x="172" y="68"/>
                </a:lnTo>
                <a:lnTo>
                  <a:pt x="168" y="72"/>
                </a:lnTo>
                <a:lnTo>
                  <a:pt x="164" y="68"/>
                </a:lnTo>
                <a:lnTo>
                  <a:pt x="168" y="68"/>
                </a:lnTo>
                <a:lnTo>
                  <a:pt x="168" y="64"/>
                </a:lnTo>
                <a:lnTo>
                  <a:pt x="172" y="64"/>
                </a:lnTo>
                <a:lnTo>
                  <a:pt x="176" y="64"/>
                </a:lnTo>
                <a:lnTo>
                  <a:pt x="180" y="64"/>
                </a:lnTo>
                <a:lnTo>
                  <a:pt x="184" y="64"/>
                </a:lnTo>
                <a:lnTo>
                  <a:pt x="180" y="64"/>
                </a:lnTo>
                <a:lnTo>
                  <a:pt x="176" y="60"/>
                </a:lnTo>
                <a:lnTo>
                  <a:pt x="180" y="60"/>
                </a:lnTo>
                <a:lnTo>
                  <a:pt x="184" y="60"/>
                </a:lnTo>
                <a:lnTo>
                  <a:pt x="188" y="60"/>
                </a:lnTo>
                <a:lnTo>
                  <a:pt x="184" y="60"/>
                </a:lnTo>
                <a:lnTo>
                  <a:pt x="180" y="60"/>
                </a:lnTo>
                <a:lnTo>
                  <a:pt x="184" y="60"/>
                </a:lnTo>
                <a:lnTo>
                  <a:pt x="184" y="56"/>
                </a:lnTo>
                <a:lnTo>
                  <a:pt x="184" y="60"/>
                </a:lnTo>
                <a:lnTo>
                  <a:pt x="188" y="60"/>
                </a:lnTo>
                <a:lnTo>
                  <a:pt x="184" y="56"/>
                </a:lnTo>
                <a:lnTo>
                  <a:pt x="180" y="56"/>
                </a:lnTo>
                <a:lnTo>
                  <a:pt x="184" y="52"/>
                </a:lnTo>
                <a:lnTo>
                  <a:pt x="188" y="52"/>
                </a:lnTo>
                <a:lnTo>
                  <a:pt x="190" y="52"/>
                </a:lnTo>
                <a:lnTo>
                  <a:pt x="188" y="50"/>
                </a:lnTo>
                <a:lnTo>
                  <a:pt x="190" y="50"/>
                </a:lnTo>
                <a:lnTo>
                  <a:pt x="190" y="46"/>
                </a:lnTo>
                <a:lnTo>
                  <a:pt x="190" y="42"/>
                </a:lnTo>
                <a:lnTo>
                  <a:pt x="194" y="46"/>
                </a:lnTo>
                <a:lnTo>
                  <a:pt x="194" y="50"/>
                </a:lnTo>
                <a:lnTo>
                  <a:pt x="198" y="50"/>
                </a:lnTo>
                <a:lnTo>
                  <a:pt x="202" y="50"/>
                </a:lnTo>
                <a:lnTo>
                  <a:pt x="198" y="46"/>
                </a:lnTo>
                <a:lnTo>
                  <a:pt x="194" y="46"/>
                </a:lnTo>
                <a:lnTo>
                  <a:pt x="194" y="42"/>
                </a:lnTo>
                <a:lnTo>
                  <a:pt x="198" y="42"/>
                </a:lnTo>
                <a:lnTo>
                  <a:pt x="202" y="42"/>
                </a:lnTo>
                <a:lnTo>
                  <a:pt x="202" y="46"/>
                </a:lnTo>
                <a:lnTo>
                  <a:pt x="206" y="46"/>
                </a:lnTo>
                <a:lnTo>
                  <a:pt x="210" y="50"/>
                </a:lnTo>
                <a:lnTo>
                  <a:pt x="206" y="50"/>
                </a:lnTo>
                <a:lnTo>
                  <a:pt x="210" y="50"/>
                </a:lnTo>
                <a:lnTo>
                  <a:pt x="210" y="46"/>
                </a:lnTo>
                <a:lnTo>
                  <a:pt x="206" y="46"/>
                </a:lnTo>
                <a:lnTo>
                  <a:pt x="202" y="46"/>
                </a:lnTo>
                <a:lnTo>
                  <a:pt x="202" y="42"/>
                </a:lnTo>
                <a:lnTo>
                  <a:pt x="206" y="42"/>
                </a:lnTo>
                <a:lnTo>
                  <a:pt x="202" y="42"/>
                </a:lnTo>
                <a:lnTo>
                  <a:pt x="202" y="38"/>
                </a:lnTo>
                <a:lnTo>
                  <a:pt x="206" y="38"/>
                </a:lnTo>
                <a:lnTo>
                  <a:pt x="206" y="34"/>
                </a:lnTo>
                <a:lnTo>
                  <a:pt x="214" y="34"/>
                </a:lnTo>
                <a:lnTo>
                  <a:pt x="214" y="38"/>
                </a:lnTo>
                <a:lnTo>
                  <a:pt x="214" y="42"/>
                </a:lnTo>
                <a:lnTo>
                  <a:pt x="210" y="42"/>
                </a:lnTo>
                <a:lnTo>
                  <a:pt x="210" y="46"/>
                </a:lnTo>
                <a:lnTo>
                  <a:pt x="214" y="46"/>
                </a:lnTo>
                <a:lnTo>
                  <a:pt x="214" y="42"/>
                </a:lnTo>
                <a:lnTo>
                  <a:pt x="214" y="38"/>
                </a:lnTo>
                <a:lnTo>
                  <a:pt x="218" y="34"/>
                </a:lnTo>
                <a:lnTo>
                  <a:pt x="218" y="30"/>
                </a:lnTo>
                <a:lnTo>
                  <a:pt x="220" y="30"/>
                </a:lnTo>
                <a:lnTo>
                  <a:pt x="220" y="34"/>
                </a:lnTo>
                <a:lnTo>
                  <a:pt x="220" y="38"/>
                </a:lnTo>
                <a:lnTo>
                  <a:pt x="220" y="42"/>
                </a:lnTo>
                <a:lnTo>
                  <a:pt x="220" y="46"/>
                </a:lnTo>
                <a:lnTo>
                  <a:pt x="218" y="46"/>
                </a:lnTo>
                <a:lnTo>
                  <a:pt x="218" y="50"/>
                </a:lnTo>
                <a:lnTo>
                  <a:pt x="220" y="46"/>
                </a:lnTo>
                <a:lnTo>
                  <a:pt x="224" y="42"/>
                </a:lnTo>
                <a:lnTo>
                  <a:pt x="228" y="42"/>
                </a:lnTo>
                <a:lnTo>
                  <a:pt x="224" y="42"/>
                </a:lnTo>
                <a:lnTo>
                  <a:pt x="224" y="38"/>
                </a:lnTo>
                <a:lnTo>
                  <a:pt x="228" y="34"/>
                </a:lnTo>
                <a:lnTo>
                  <a:pt x="232" y="30"/>
                </a:lnTo>
                <a:lnTo>
                  <a:pt x="232" y="34"/>
                </a:lnTo>
                <a:lnTo>
                  <a:pt x="228" y="34"/>
                </a:lnTo>
                <a:lnTo>
                  <a:pt x="232" y="34"/>
                </a:lnTo>
                <a:lnTo>
                  <a:pt x="236" y="30"/>
                </a:lnTo>
                <a:lnTo>
                  <a:pt x="240" y="30"/>
                </a:lnTo>
                <a:lnTo>
                  <a:pt x="240" y="34"/>
                </a:lnTo>
                <a:lnTo>
                  <a:pt x="244" y="34"/>
                </a:lnTo>
                <a:lnTo>
                  <a:pt x="244" y="38"/>
                </a:lnTo>
                <a:lnTo>
                  <a:pt x="248" y="38"/>
                </a:lnTo>
                <a:lnTo>
                  <a:pt x="248" y="34"/>
                </a:lnTo>
                <a:lnTo>
                  <a:pt x="244" y="30"/>
                </a:lnTo>
                <a:lnTo>
                  <a:pt x="248" y="30"/>
                </a:lnTo>
                <a:lnTo>
                  <a:pt x="248" y="26"/>
                </a:lnTo>
                <a:lnTo>
                  <a:pt x="244" y="26"/>
                </a:lnTo>
                <a:lnTo>
                  <a:pt x="244" y="30"/>
                </a:lnTo>
                <a:lnTo>
                  <a:pt x="240" y="30"/>
                </a:lnTo>
                <a:lnTo>
                  <a:pt x="236" y="26"/>
                </a:lnTo>
                <a:lnTo>
                  <a:pt x="236" y="22"/>
                </a:lnTo>
                <a:lnTo>
                  <a:pt x="240" y="22"/>
                </a:lnTo>
                <a:lnTo>
                  <a:pt x="244" y="22"/>
                </a:lnTo>
                <a:lnTo>
                  <a:pt x="248" y="22"/>
                </a:lnTo>
                <a:lnTo>
                  <a:pt x="250" y="22"/>
                </a:lnTo>
                <a:lnTo>
                  <a:pt x="250" y="26"/>
                </a:lnTo>
                <a:lnTo>
                  <a:pt x="254" y="26"/>
                </a:lnTo>
                <a:lnTo>
                  <a:pt x="250" y="26"/>
                </a:lnTo>
                <a:lnTo>
                  <a:pt x="250" y="22"/>
                </a:lnTo>
                <a:lnTo>
                  <a:pt x="254" y="22"/>
                </a:lnTo>
                <a:lnTo>
                  <a:pt x="258" y="26"/>
                </a:lnTo>
                <a:lnTo>
                  <a:pt x="254" y="26"/>
                </a:lnTo>
                <a:lnTo>
                  <a:pt x="250" y="26"/>
                </a:lnTo>
                <a:lnTo>
                  <a:pt x="250" y="30"/>
                </a:lnTo>
                <a:lnTo>
                  <a:pt x="250" y="26"/>
                </a:lnTo>
                <a:lnTo>
                  <a:pt x="254" y="26"/>
                </a:lnTo>
                <a:lnTo>
                  <a:pt x="258" y="26"/>
                </a:lnTo>
                <a:lnTo>
                  <a:pt x="258" y="30"/>
                </a:lnTo>
                <a:lnTo>
                  <a:pt x="262" y="30"/>
                </a:lnTo>
                <a:lnTo>
                  <a:pt x="266" y="30"/>
                </a:lnTo>
                <a:lnTo>
                  <a:pt x="262" y="30"/>
                </a:lnTo>
                <a:lnTo>
                  <a:pt x="262" y="26"/>
                </a:lnTo>
                <a:lnTo>
                  <a:pt x="266" y="26"/>
                </a:lnTo>
                <a:lnTo>
                  <a:pt x="266" y="22"/>
                </a:lnTo>
                <a:lnTo>
                  <a:pt x="270" y="20"/>
                </a:lnTo>
                <a:lnTo>
                  <a:pt x="274" y="20"/>
                </a:lnTo>
                <a:lnTo>
                  <a:pt x="274" y="16"/>
                </a:lnTo>
                <a:lnTo>
                  <a:pt x="276" y="20"/>
                </a:lnTo>
                <a:lnTo>
                  <a:pt x="276" y="16"/>
                </a:lnTo>
                <a:lnTo>
                  <a:pt x="276" y="12"/>
                </a:lnTo>
                <a:lnTo>
                  <a:pt x="280" y="12"/>
                </a:lnTo>
                <a:lnTo>
                  <a:pt x="280" y="16"/>
                </a:lnTo>
                <a:lnTo>
                  <a:pt x="284" y="16"/>
                </a:lnTo>
                <a:lnTo>
                  <a:pt x="284" y="12"/>
                </a:lnTo>
                <a:lnTo>
                  <a:pt x="280" y="12"/>
                </a:lnTo>
                <a:lnTo>
                  <a:pt x="276" y="12"/>
                </a:lnTo>
                <a:lnTo>
                  <a:pt x="276" y="8"/>
                </a:lnTo>
                <a:lnTo>
                  <a:pt x="280" y="8"/>
                </a:lnTo>
                <a:lnTo>
                  <a:pt x="280" y="12"/>
                </a:lnTo>
                <a:lnTo>
                  <a:pt x="284" y="8"/>
                </a:lnTo>
                <a:lnTo>
                  <a:pt x="280" y="8"/>
                </a:lnTo>
                <a:lnTo>
                  <a:pt x="280" y="4"/>
                </a:lnTo>
                <a:lnTo>
                  <a:pt x="284" y="4"/>
                </a:lnTo>
                <a:lnTo>
                  <a:pt x="284" y="8"/>
                </a:lnTo>
                <a:lnTo>
                  <a:pt x="288" y="8"/>
                </a:lnTo>
                <a:lnTo>
                  <a:pt x="288" y="4"/>
                </a:lnTo>
                <a:lnTo>
                  <a:pt x="288" y="8"/>
                </a:lnTo>
                <a:lnTo>
                  <a:pt x="292" y="8"/>
                </a:lnTo>
                <a:lnTo>
                  <a:pt x="292" y="4"/>
                </a:lnTo>
                <a:lnTo>
                  <a:pt x="296" y="4"/>
                </a:lnTo>
                <a:lnTo>
                  <a:pt x="296" y="8"/>
                </a:lnTo>
                <a:lnTo>
                  <a:pt x="300" y="8"/>
                </a:lnTo>
                <a:lnTo>
                  <a:pt x="296" y="12"/>
                </a:lnTo>
                <a:lnTo>
                  <a:pt x="292" y="16"/>
                </a:lnTo>
                <a:lnTo>
                  <a:pt x="288" y="16"/>
                </a:lnTo>
                <a:lnTo>
                  <a:pt x="292" y="16"/>
                </a:lnTo>
                <a:lnTo>
                  <a:pt x="292" y="20"/>
                </a:lnTo>
                <a:lnTo>
                  <a:pt x="288" y="20"/>
                </a:lnTo>
                <a:lnTo>
                  <a:pt x="288" y="22"/>
                </a:lnTo>
                <a:lnTo>
                  <a:pt x="288" y="26"/>
                </a:lnTo>
                <a:lnTo>
                  <a:pt x="288" y="30"/>
                </a:lnTo>
                <a:lnTo>
                  <a:pt x="288" y="26"/>
                </a:lnTo>
                <a:lnTo>
                  <a:pt x="292" y="26"/>
                </a:lnTo>
                <a:lnTo>
                  <a:pt x="296" y="22"/>
                </a:lnTo>
                <a:lnTo>
                  <a:pt x="296" y="20"/>
                </a:lnTo>
                <a:lnTo>
                  <a:pt x="300" y="16"/>
                </a:lnTo>
                <a:lnTo>
                  <a:pt x="304" y="16"/>
                </a:lnTo>
                <a:lnTo>
                  <a:pt x="306" y="12"/>
                </a:lnTo>
                <a:lnTo>
                  <a:pt x="306" y="8"/>
                </a:lnTo>
                <a:lnTo>
                  <a:pt x="310" y="8"/>
                </a:lnTo>
                <a:lnTo>
                  <a:pt x="310" y="4"/>
                </a:lnTo>
                <a:lnTo>
                  <a:pt x="310" y="8"/>
                </a:lnTo>
                <a:lnTo>
                  <a:pt x="310" y="12"/>
                </a:lnTo>
                <a:lnTo>
                  <a:pt x="306" y="12"/>
                </a:lnTo>
                <a:lnTo>
                  <a:pt x="306" y="16"/>
                </a:lnTo>
                <a:lnTo>
                  <a:pt x="306" y="12"/>
                </a:lnTo>
                <a:lnTo>
                  <a:pt x="310" y="12"/>
                </a:lnTo>
                <a:lnTo>
                  <a:pt x="310" y="16"/>
                </a:lnTo>
                <a:lnTo>
                  <a:pt x="310" y="20"/>
                </a:lnTo>
                <a:lnTo>
                  <a:pt x="310" y="22"/>
                </a:lnTo>
                <a:lnTo>
                  <a:pt x="310" y="20"/>
                </a:lnTo>
                <a:lnTo>
                  <a:pt x="314" y="20"/>
                </a:lnTo>
                <a:lnTo>
                  <a:pt x="318" y="20"/>
                </a:lnTo>
                <a:lnTo>
                  <a:pt x="314" y="16"/>
                </a:lnTo>
                <a:lnTo>
                  <a:pt x="318" y="16"/>
                </a:lnTo>
                <a:lnTo>
                  <a:pt x="318" y="12"/>
                </a:lnTo>
                <a:lnTo>
                  <a:pt x="322" y="12"/>
                </a:lnTo>
                <a:lnTo>
                  <a:pt x="322" y="8"/>
                </a:lnTo>
                <a:lnTo>
                  <a:pt x="326" y="8"/>
                </a:lnTo>
                <a:lnTo>
                  <a:pt x="322" y="8"/>
                </a:lnTo>
                <a:lnTo>
                  <a:pt x="318" y="8"/>
                </a:lnTo>
                <a:lnTo>
                  <a:pt x="318" y="4"/>
                </a:lnTo>
                <a:lnTo>
                  <a:pt x="322" y="4"/>
                </a:lnTo>
                <a:lnTo>
                  <a:pt x="326" y="0"/>
                </a:lnTo>
                <a:lnTo>
                  <a:pt x="326" y="4"/>
                </a:lnTo>
                <a:lnTo>
                  <a:pt x="330" y="4"/>
                </a:lnTo>
                <a:lnTo>
                  <a:pt x="332" y="4"/>
                </a:lnTo>
                <a:lnTo>
                  <a:pt x="336" y="4"/>
                </a:lnTo>
                <a:lnTo>
                  <a:pt x="336" y="8"/>
                </a:lnTo>
                <a:lnTo>
                  <a:pt x="332" y="12"/>
                </a:lnTo>
                <a:lnTo>
                  <a:pt x="330" y="12"/>
                </a:lnTo>
                <a:lnTo>
                  <a:pt x="326" y="12"/>
                </a:lnTo>
                <a:lnTo>
                  <a:pt x="330" y="12"/>
                </a:lnTo>
                <a:lnTo>
                  <a:pt x="332" y="12"/>
                </a:lnTo>
                <a:lnTo>
                  <a:pt x="330" y="12"/>
                </a:lnTo>
                <a:lnTo>
                  <a:pt x="326" y="16"/>
                </a:lnTo>
                <a:lnTo>
                  <a:pt x="330" y="16"/>
                </a:lnTo>
                <a:lnTo>
                  <a:pt x="332" y="12"/>
                </a:lnTo>
                <a:lnTo>
                  <a:pt x="332" y="16"/>
                </a:lnTo>
                <a:lnTo>
                  <a:pt x="330" y="16"/>
                </a:lnTo>
                <a:lnTo>
                  <a:pt x="330" y="20"/>
                </a:lnTo>
                <a:lnTo>
                  <a:pt x="332" y="20"/>
                </a:lnTo>
                <a:lnTo>
                  <a:pt x="330" y="20"/>
                </a:lnTo>
                <a:lnTo>
                  <a:pt x="332" y="20"/>
                </a:lnTo>
                <a:lnTo>
                  <a:pt x="332" y="16"/>
                </a:lnTo>
                <a:lnTo>
                  <a:pt x="336" y="20"/>
                </a:lnTo>
                <a:lnTo>
                  <a:pt x="332" y="20"/>
                </a:lnTo>
                <a:lnTo>
                  <a:pt x="332" y="22"/>
                </a:lnTo>
                <a:lnTo>
                  <a:pt x="332" y="26"/>
                </a:lnTo>
                <a:lnTo>
                  <a:pt x="330" y="30"/>
                </a:lnTo>
                <a:lnTo>
                  <a:pt x="332" y="30"/>
                </a:lnTo>
                <a:lnTo>
                  <a:pt x="332" y="26"/>
                </a:lnTo>
                <a:lnTo>
                  <a:pt x="332" y="22"/>
                </a:lnTo>
                <a:lnTo>
                  <a:pt x="332" y="20"/>
                </a:lnTo>
                <a:lnTo>
                  <a:pt x="336" y="20"/>
                </a:lnTo>
                <a:lnTo>
                  <a:pt x="336" y="16"/>
                </a:lnTo>
                <a:lnTo>
                  <a:pt x="336" y="12"/>
                </a:lnTo>
                <a:lnTo>
                  <a:pt x="340" y="8"/>
                </a:lnTo>
                <a:lnTo>
                  <a:pt x="344" y="8"/>
                </a:lnTo>
                <a:lnTo>
                  <a:pt x="348" y="8"/>
                </a:lnTo>
                <a:lnTo>
                  <a:pt x="348" y="12"/>
                </a:lnTo>
                <a:lnTo>
                  <a:pt x="350" y="12"/>
                </a:lnTo>
                <a:lnTo>
                  <a:pt x="354" y="12"/>
                </a:lnTo>
                <a:lnTo>
                  <a:pt x="354" y="16"/>
                </a:lnTo>
                <a:lnTo>
                  <a:pt x="354" y="12"/>
                </a:lnTo>
                <a:lnTo>
                  <a:pt x="358" y="12"/>
                </a:lnTo>
                <a:lnTo>
                  <a:pt x="362" y="12"/>
                </a:lnTo>
                <a:lnTo>
                  <a:pt x="362" y="16"/>
                </a:lnTo>
                <a:lnTo>
                  <a:pt x="358" y="16"/>
                </a:lnTo>
                <a:lnTo>
                  <a:pt x="362" y="16"/>
                </a:lnTo>
                <a:lnTo>
                  <a:pt x="366" y="16"/>
                </a:lnTo>
                <a:lnTo>
                  <a:pt x="366" y="20"/>
                </a:lnTo>
                <a:lnTo>
                  <a:pt x="370" y="20"/>
                </a:lnTo>
                <a:lnTo>
                  <a:pt x="374" y="20"/>
                </a:lnTo>
                <a:lnTo>
                  <a:pt x="374" y="22"/>
                </a:lnTo>
                <a:lnTo>
                  <a:pt x="370" y="22"/>
                </a:lnTo>
                <a:lnTo>
                  <a:pt x="366" y="22"/>
                </a:lnTo>
                <a:lnTo>
                  <a:pt x="362" y="26"/>
                </a:lnTo>
                <a:lnTo>
                  <a:pt x="358" y="26"/>
                </a:lnTo>
                <a:lnTo>
                  <a:pt x="358" y="30"/>
                </a:lnTo>
                <a:lnTo>
                  <a:pt x="354" y="30"/>
                </a:lnTo>
                <a:lnTo>
                  <a:pt x="354" y="26"/>
                </a:lnTo>
                <a:lnTo>
                  <a:pt x="350" y="26"/>
                </a:lnTo>
                <a:lnTo>
                  <a:pt x="348" y="26"/>
                </a:lnTo>
                <a:lnTo>
                  <a:pt x="344" y="26"/>
                </a:lnTo>
                <a:lnTo>
                  <a:pt x="340" y="26"/>
                </a:lnTo>
                <a:lnTo>
                  <a:pt x="344" y="30"/>
                </a:lnTo>
                <a:lnTo>
                  <a:pt x="348" y="30"/>
                </a:lnTo>
                <a:lnTo>
                  <a:pt x="350" y="30"/>
                </a:lnTo>
                <a:lnTo>
                  <a:pt x="354" y="30"/>
                </a:lnTo>
                <a:lnTo>
                  <a:pt x="350" y="30"/>
                </a:lnTo>
                <a:lnTo>
                  <a:pt x="350" y="34"/>
                </a:lnTo>
                <a:lnTo>
                  <a:pt x="348" y="34"/>
                </a:lnTo>
                <a:lnTo>
                  <a:pt x="350" y="34"/>
                </a:lnTo>
                <a:lnTo>
                  <a:pt x="354" y="34"/>
                </a:lnTo>
                <a:lnTo>
                  <a:pt x="350" y="38"/>
                </a:lnTo>
                <a:lnTo>
                  <a:pt x="354" y="38"/>
                </a:lnTo>
                <a:lnTo>
                  <a:pt x="358" y="38"/>
                </a:lnTo>
                <a:lnTo>
                  <a:pt x="362" y="38"/>
                </a:lnTo>
                <a:lnTo>
                  <a:pt x="358" y="38"/>
                </a:lnTo>
                <a:lnTo>
                  <a:pt x="362" y="38"/>
                </a:lnTo>
                <a:lnTo>
                  <a:pt x="358" y="34"/>
                </a:lnTo>
                <a:lnTo>
                  <a:pt x="362" y="34"/>
                </a:lnTo>
                <a:lnTo>
                  <a:pt x="362" y="38"/>
                </a:lnTo>
                <a:lnTo>
                  <a:pt x="366" y="38"/>
                </a:lnTo>
                <a:lnTo>
                  <a:pt x="366" y="34"/>
                </a:lnTo>
                <a:lnTo>
                  <a:pt x="370" y="34"/>
                </a:lnTo>
                <a:lnTo>
                  <a:pt x="370" y="38"/>
                </a:lnTo>
                <a:lnTo>
                  <a:pt x="370" y="42"/>
                </a:lnTo>
                <a:lnTo>
                  <a:pt x="366" y="42"/>
                </a:lnTo>
                <a:lnTo>
                  <a:pt x="362" y="42"/>
                </a:lnTo>
                <a:lnTo>
                  <a:pt x="362" y="38"/>
                </a:lnTo>
                <a:lnTo>
                  <a:pt x="358" y="38"/>
                </a:lnTo>
                <a:lnTo>
                  <a:pt x="362" y="42"/>
                </a:lnTo>
                <a:lnTo>
                  <a:pt x="358" y="42"/>
                </a:lnTo>
                <a:lnTo>
                  <a:pt x="354" y="46"/>
                </a:lnTo>
                <a:lnTo>
                  <a:pt x="350" y="46"/>
                </a:lnTo>
                <a:lnTo>
                  <a:pt x="348" y="50"/>
                </a:lnTo>
                <a:lnTo>
                  <a:pt x="348" y="52"/>
                </a:lnTo>
                <a:lnTo>
                  <a:pt x="344" y="52"/>
                </a:lnTo>
                <a:lnTo>
                  <a:pt x="344" y="56"/>
                </a:lnTo>
                <a:lnTo>
                  <a:pt x="344" y="52"/>
                </a:lnTo>
                <a:lnTo>
                  <a:pt x="340" y="52"/>
                </a:lnTo>
                <a:lnTo>
                  <a:pt x="340" y="50"/>
                </a:lnTo>
                <a:lnTo>
                  <a:pt x="344" y="50"/>
                </a:lnTo>
                <a:lnTo>
                  <a:pt x="344" y="46"/>
                </a:lnTo>
                <a:lnTo>
                  <a:pt x="348" y="46"/>
                </a:lnTo>
                <a:lnTo>
                  <a:pt x="348" y="42"/>
                </a:lnTo>
                <a:lnTo>
                  <a:pt x="348" y="38"/>
                </a:lnTo>
                <a:lnTo>
                  <a:pt x="344" y="38"/>
                </a:lnTo>
                <a:lnTo>
                  <a:pt x="340" y="38"/>
                </a:lnTo>
                <a:lnTo>
                  <a:pt x="336" y="34"/>
                </a:lnTo>
                <a:lnTo>
                  <a:pt x="332" y="34"/>
                </a:lnTo>
                <a:lnTo>
                  <a:pt x="332" y="30"/>
                </a:lnTo>
                <a:lnTo>
                  <a:pt x="330" y="30"/>
                </a:lnTo>
                <a:lnTo>
                  <a:pt x="330" y="26"/>
                </a:lnTo>
                <a:lnTo>
                  <a:pt x="326" y="26"/>
                </a:lnTo>
                <a:lnTo>
                  <a:pt x="322" y="30"/>
                </a:lnTo>
                <a:lnTo>
                  <a:pt x="318" y="30"/>
                </a:lnTo>
                <a:lnTo>
                  <a:pt x="318" y="34"/>
                </a:lnTo>
                <a:lnTo>
                  <a:pt x="314" y="30"/>
                </a:lnTo>
                <a:lnTo>
                  <a:pt x="310" y="30"/>
                </a:lnTo>
                <a:lnTo>
                  <a:pt x="306" y="30"/>
                </a:lnTo>
                <a:lnTo>
                  <a:pt x="306" y="34"/>
                </a:lnTo>
                <a:lnTo>
                  <a:pt x="304" y="38"/>
                </a:lnTo>
                <a:lnTo>
                  <a:pt x="300" y="38"/>
                </a:lnTo>
                <a:lnTo>
                  <a:pt x="304" y="38"/>
                </a:lnTo>
                <a:lnTo>
                  <a:pt x="304" y="42"/>
                </a:lnTo>
                <a:lnTo>
                  <a:pt x="300" y="42"/>
                </a:lnTo>
                <a:lnTo>
                  <a:pt x="300" y="46"/>
                </a:lnTo>
                <a:lnTo>
                  <a:pt x="300" y="50"/>
                </a:lnTo>
                <a:lnTo>
                  <a:pt x="300" y="52"/>
                </a:lnTo>
                <a:lnTo>
                  <a:pt x="300" y="56"/>
                </a:lnTo>
                <a:lnTo>
                  <a:pt x="296" y="56"/>
                </a:lnTo>
                <a:lnTo>
                  <a:pt x="296" y="60"/>
                </a:lnTo>
                <a:lnTo>
                  <a:pt x="296" y="56"/>
                </a:lnTo>
                <a:lnTo>
                  <a:pt x="292" y="56"/>
                </a:lnTo>
                <a:lnTo>
                  <a:pt x="292" y="60"/>
                </a:lnTo>
                <a:lnTo>
                  <a:pt x="288" y="60"/>
                </a:lnTo>
                <a:lnTo>
                  <a:pt x="288" y="64"/>
                </a:lnTo>
                <a:lnTo>
                  <a:pt x="288" y="68"/>
                </a:lnTo>
                <a:lnTo>
                  <a:pt x="284" y="64"/>
                </a:lnTo>
                <a:lnTo>
                  <a:pt x="280" y="64"/>
                </a:lnTo>
                <a:lnTo>
                  <a:pt x="276" y="64"/>
                </a:lnTo>
                <a:lnTo>
                  <a:pt x="276" y="60"/>
                </a:lnTo>
                <a:lnTo>
                  <a:pt x="274" y="60"/>
                </a:lnTo>
                <a:lnTo>
                  <a:pt x="270" y="60"/>
                </a:lnTo>
                <a:lnTo>
                  <a:pt x="270" y="64"/>
                </a:lnTo>
                <a:lnTo>
                  <a:pt x="266" y="64"/>
                </a:lnTo>
                <a:lnTo>
                  <a:pt x="262" y="64"/>
                </a:lnTo>
                <a:lnTo>
                  <a:pt x="258" y="64"/>
                </a:lnTo>
                <a:lnTo>
                  <a:pt x="254" y="60"/>
                </a:lnTo>
                <a:lnTo>
                  <a:pt x="250" y="64"/>
                </a:lnTo>
                <a:lnTo>
                  <a:pt x="250" y="60"/>
                </a:lnTo>
                <a:lnTo>
                  <a:pt x="248" y="56"/>
                </a:lnTo>
                <a:lnTo>
                  <a:pt x="248" y="52"/>
                </a:lnTo>
                <a:lnTo>
                  <a:pt x="244" y="52"/>
                </a:lnTo>
                <a:lnTo>
                  <a:pt x="240" y="50"/>
                </a:lnTo>
                <a:lnTo>
                  <a:pt x="236" y="50"/>
                </a:lnTo>
                <a:lnTo>
                  <a:pt x="232" y="50"/>
                </a:lnTo>
                <a:lnTo>
                  <a:pt x="232" y="52"/>
                </a:lnTo>
                <a:lnTo>
                  <a:pt x="232" y="56"/>
                </a:lnTo>
                <a:lnTo>
                  <a:pt x="232" y="52"/>
                </a:lnTo>
                <a:lnTo>
                  <a:pt x="228" y="52"/>
                </a:lnTo>
                <a:lnTo>
                  <a:pt x="224" y="52"/>
                </a:lnTo>
                <a:lnTo>
                  <a:pt x="218" y="52"/>
                </a:lnTo>
                <a:lnTo>
                  <a:pt x="220" y="56"/>
                </a:lnTo>
                <a:lnTo>
                  <a:pt x="220" y="60"/>
                </a:lnTo>
                <a:lnTo>
                  <a:pt x="220" y="64"/>
                </a:lnTo>
                <a:lnTo>
                  <a:pt x="218" y="68"/>
                </a:lnTo>
                <a:lnTo>
                  <a:pt x="220" y="68"/>
                </a:lnTo>
                <a:lnTo>
                  <a:pt x="218" y="72"/>
                </a:lnTo>
                <a:lnTo>
                  <a:pt x="214" y="72"/>
                </a:lnTo>
                <a:lnTo>
                  <a:pt x="210" y="72"/>
                </a:lnTo>
                <a:lnTo>
                  <a:pt x="202" y="68"/>
                </a:lnTo>
                <a:lnTo>
                  <a:pt x="198" y="68"/>
                </a:lnTo>
                <a:lnTo>
                  <a:pt x="194" y="68"/>
                </a:lnTo>
                <a:lnTo>
                  <a:pt x="190" y="68"/>
                </a:lnTo>
                <a:lnTo>
                  <a:pt x="188" y="72"/>
                </a:lnTo>
                <a:lnTo>
                  <a:pt x="190" y="72"/>
                </a:lnTo>
                <a:lnTo>
                  <a:pt x="190" y="76"/>
                </a:lnTo>
                <a:lnTo>
                  <a:pt x="188" y="78"/>
                </a:lnTo>
                <a:lnTo>
                  <a:pt x="188" y="82"/>
                </a:lnTo>
                <a:lnTo>
                  <a:pt x="184" y="82"/>
                </a:lnTo>
                <a:lnTo>
                  <a:pt x="184" y="78"/>
                </a:lnTo>
                <a:lnTo>
                  <a:pt x="180" y="78"/>
                </a:lnTo>
                <a:lnTo>
                  <a:pt x="176" y="78"/>
                </a:lnTo>
                <a:lnTo>
                  <a:pt x="168" y="82"/>
                </a:lnTo>
                <a:lnTo>
                  <a:pt x="168" y="86"/>
                </a:lnTo>
                <a:lnTo>
                  <a:pt x="168" y="90"/>
                </a:lnTo>
                <a:lnTo>
                  <a:pt x="164" y="94"/>
                </a:lnTo>
                <a:lnTo>
                  <a:pt x="160" y="94"/>
                </a:lnTo>
                <a:lnTo>
                  <a:pt x="160" y="98"/>
                </a:lnTo>
                <a:lnTo>
                  <a:pt x="164" y="98"/>
                </a:lnTo>
                <a:lnTo>
                  <a:pt x="164" y="102"/>
                </a:lnTo>
                <a:lnTo>
                  <a:pt x="164" y="106"/>
                </a:lnTo>
                <a:lnTo>
                  <a:pt x="160" y="108"/>
                </a:lnTo>
                <a:lnTo>
                  <a:pt x="158" y="112"/>
                </a:lnTo>
                <a:lnTo>
                  <a:pt x="154" y="116"/>
                </a:lnTo>
                <a:lnTo>
                  <a:pt x="150" y="116"/>
                </a:lnTo>
                <a:lnTo>
                  <a:pt x="150" y="120"/>
                </a:lnTo>
                <a:lnTo>
                  <a:pt x="154" y="124"/>
                </a:lnTo>
                <a:lnTo>
                  <a:pt x="146" y="128"/>
                </a:lnTo>
                <a:lnTo>
                  <a:pt x="142" y="128"/>
                </a:lnTo>
                <a:lnTo>
                  <a:pt x="138" y="128"/>
                </a:lnTo>
                <a:lnTo>
                  <a:pt x="138" y="132"/>
                </a:lnTo>
                <a:lnTo>
                  <a:pt x="142" y="136"/>
                </a:lnTo>
                <a:lnTo>
                  <a:pt x="138" y="136"/>
                </a:lnTo>
                <a:lnTo>
                  <a:pt x="138" y="138"/>
                </a:lnTo>
                <a:lnTo>
                  <a:pt x="138" y="142"/>
                </a:lnTo>
                <a:lnTo>
                  <a:pt x="138" y="146"/>
                </a:lnTo>
                <a:lnTo>
                  <a:pt x="134" y="150"/>
                </a:lnTo>
                <a:lnTo>
                  <a:pt x="134" y="154"/>
                </a:lnTo>
                <a:lnTo>
                  <a:pt x="130" y="154"/>
                </a:lnTo>
                <a:lnTo>
                  <a:pt x="130" y="158"/>
                </a:lnTo>
                <a:lnTo>
                  <a:pt x="130" y="162"/>
                </a:lnTo>
                <a:lnTo>
                  <a:pt x="128" y="162"/>
                </a:lnTo>
                <a:lnTo>
                  <a:pt x="128" y="164"/>
                </a:lnTo>
                <a:lnTo>
                  <a:pt x="130" y="164"/>
                </a:lnTo>
                <a:lnTo>
                  <a:pt x="134" y="164"/>
                </a:lnTo>
                <a:lnTo>
                  <a:pt x="134" y="168"/>
                </a:lnTo>
                <a:lnTo>
                  <a:pt x="134" y="172"/>
                </a:lnTo>
                <a:lnTo>
                  <a:pt x="130" y="176"/>
                </a:lnTo>
                <a:lnTo>
                  <a:pt x="120" y="176"/>
                </a:lnTo>
                <a:lnTo>
                  <a:pt x="116" y="176"/>
                </a:lnTo>
                <a:lnTo>
                  <a:pt x="112" y="180"/>
                </a:lnTo>
                <a:lnTo>
                  <a:pt x="108" y="184"/>
                </a:lnTo>
                <a:lnTo>
                  <a:pt x="104" y="188"/>
                </a:lnTo>
                <a:lnTo>
                  <a:pt x="104" y="192"/>
                </a:lnTo>
                <a:lnTo>
                  <a:pt x="104" y="194"/>
                </a:lnTo>
                <a:lnTo>
                  <a:pt x="102" y="194"/>
                </a:lnTo>
                <a:lnTo>
                  <a:pt x="104" y="198"/>
                </a:lnTo>
                <a:lnTo>
                  <a:pt x="104" y="202"/>
                </a:lnTo>
                <a:lnTo>
                  <a:pt x="104" y="206"/>
                </a:lnTo>
                <a:lnTo>
                  <a:pt x="104" y="210"/>
                </a:lnTo>
                <a:lnTo>
                  <a:pt x="104" y="214"/>
                </a:lnTo>
                <a:lnTo>
                  <a:pt x="104" y="218"/>
                </a:lnTo>
                <a:lnTo>
                  <a:pt x="108" y="218"/>
                </a:lnTo>
                <a:lnTo>
                  <a:pt x="108" y="222"/>
                </a:lnTo>
                <a:lnTo>
                  <a:pt x="104" y="224"/>
                </a:lnTo>
                <a:lnTo>
                  <a:pt x="104" y="228"/>
                </a:lnTo>
                <a:lnTo>
                  <a:pt x="104" y="232"/>
                </a:lnTo>
                <a:lnTo>
                  <a:pt x="108" y="236"/>
                </a:lnTo>
                <a:lnTo>
                  <a:pt x="112" y="236"/>
                </a:lnTo>
                <a:lnTo>
                  <a:pt x="112" y="238"/>
                </a:lnTo>
                <a:lnTo>
                  <a:pt x="116" y="238"/>
                </a:lnTo>
                <a:lnTo>
                  <a:pt x="116" y="242"/>
                </a:lnTo>
                <a:lnTo>
                  <a:pt x="112" y="242"/>
                </a:lnTo>
                <a:lnTo>
                  <a:pt x="112" y="246"/>
                </a:lnTo>
                <a:lnTo>
                  <a:pt x="108" y="246"/>
                </a:lnTo>
                <a:lnTo>
                  <a:pt x="104" y="246"/>
                </a:lnTo>
                <a:lnTo>
                  <a:pt x="108" y="250"/>
                </a:lnTo>
                <a:lnTo>
                  <a:pt x="108" y="254"/>
                </a:lnTo>
                <a:lnTo>
                  <a:pt x="108" y="258"/>
                </a:lnTo>
                <a:lnTo>
                  <a:pt x="112" y="258"/>
                </a:lnTo>
                <a:lnTo>
                  <a:pt x="112" y="262"/>
                </a:lnTo>
                <a:lnTo>
                  <a:pt x="108" y="264"/>
                </a:lnTo>
                <a:lnTo>
                  <a:pt x="108" y="268"/>
                </a:lnTo>
                <a:lnTo>
                  <a:pt x="108" y="272"/>
                </a:lnTo>
                <a:lnTo>
                  <a:pt x="104" y="272"/>
                </a:lnTo>
                <a:lnTo>
                  <a:pt x="102" y="272"/>
                </a:lnTo>
                <a:lnTo>
                  <a:pt x="102" y="276"/>
                </a:lnTo>
                <a:lnTo>
                  <a:pt x="102" y="280"/>
                </a:lnTo>
                <a:lnTo>
                  <a:pt x="98" y="280"/>
                </a:lnTo>
                <a:lnTo>
                  <a:pt x="102" y="284"/>
                </a:lnTo>
                <a:lnTo>
                  <a:pt x="102" y="288"/>
                </a:lnTo>
                <a:lnTo>
                  <a:pt x="102" y="292"/>
                </a:lnTo>
                <a:lnTo>
                  <a:pt x="98" y="294"/>
                </a:lnTo>
                <a:lnTo>
                  <a:pt x="94" y="294"/>
                </a:lnTo>
                <a:lnTo>
                  <a:pt x="94" y="292"/>
                </a:lnTo>
                <a:lnTo>
                  <a:pt x="90" y="292"/>
                </a:lnTo>
                <a:lnTo>
                  <a:pt x="86" y="292"/>
                </a:lnTo>
                <a:lnTo>
                  <a:pt x="86" y="288"/>
                </a:lnTo>
                <a:lnTo>
                  <a:pt x="82" y="284"/>
                </a:lnTo>
                <a:lnTo>
                  <a:pt x="86" y="284"/>
                </a:lnTo>
                <a:lnTo>
                  <a:pt x="82" y="280"/>
                </a:lnTo>
                <a:lnTo>
                  <a:pt x="82" y="276"/>
                </a:lnTo>
                <a:lnTo>
                  <a:pt x="82" y="272"/>
                </a:lnTo>
                <a:lnTo>
                  <a:pt x="86" y="276"/>
                </a:lnTo>
                <a:lnTo>
                  <a:pt x="86" y="272"/>
                </a:lnTo>
                <a:lnTo>
                  <a:pt x="82" y="272"/>
                </a:lnTo>
                <a:lnTo>
                  <a:pt x="82" y="276"/>
                </a:lnTo>
                <a:lnTo>
                  <a:pt x="82" y="280"/>
                </a:lnTo>
                <a:lnTo>
                  <a:pt x="82" y="276"/>
                </a:lnTo>
                <a:lnTo>
                  <a:pt x="78" y="276"/>
                </a:lnTo>
                <a:lnTo>
                  <a:pt x="78" y="280"/>
                </a:lnTo>
                <a:lnTo>
                  <a:pt x="78" y="284"/>
                </a:lnTo>
                <a:lnTo>
                  <a:pt x="82" y="284"/>
                </a:lnTo>
                <a:lnTo>
                  <a:pt x="82" y="288"/>
                </a:lnTo>
                <a:lnTo>
                  <a:pt x="78" y="288"/>
                </a:lnTo>
                <a:lnTo>
                  <a:pt x="78" y="292"/>
                </a:lnTo>
                <a:lnTo>
                  <a:pt x="74" y="292"/>
                </a:lnTo>
                <a:lnTo>
                  <a:pt x="74" y="294"/>
                </a:lnTo>
                <a:lnTo>
                  <a:pt x="72" y="294"/>
                </a:lnTo>
                <a:lnTo>
                  <a:pt x="72" y="292"/>
                </a:lnTo>
                <a:lnTo>
                  <a:pt x="68" y="292"/>
                </a:lnTo>
                <a:lnTo>
                  <a:pt x="72" y="292"/>
                </a:lnTo>
                <a:lnTo>
                  <a:pt x="72" y="294"/>
                </a:lnTo>
                <a:lnTo>
                  <a:pt x="68" y="294"/>
                </a:lnTo>
                <a:lnTo>
                  <a:pt x="64" y="298"/>
                </a:lnTo>
                <a:lnTo>
                  <a:pt x="64" y="302"/>
                </a:lnTo>
                <a:lnTo>
                  <a:pt x="60" y="302"/>
                </a:lnTo>
                <a:lnTo>
                  <a:pt x="60" y="306"/>
                </a:lnTo>
                <a:lnTo>
                  <a:pt x="56" y="306"/>
                </a:lnTo>
                <a:lnTo>
                  <a:pt x="52" y="310"/>
                </a:lnTo>
                <a:lnTo>
                  <a:pt x="48" y="310"/>
                </a:lnTo>
                <a:lnTo>
                  <a:pt x="48" y="314"/>
                </a:lnTo>
                <a:lnTo>
                  <a:pt x="44" y="314"/>
                </a:lnTo>
                <a:lnTo>
                  <a:pt x="42" y="314"/>
                </a:lnTo>
                <a:lnTo>
                  <a:pt x="38" y="314"/>
                </a:lnTo>
                <a:lnTo>
                  <a:pt x="34" y="314"/>
                </a:lnTo>
                <a:lnTo>
                  <a:pt x="34" y="318"/>
                </a:lnTo>
                <a:lnTo>
                  <a:pt x="30" y="314"/>
                </a:lnTo>
                <a:lnTo>
                  <a:pt x="26" y="314"/>
                </a:lnTo>
                <a:lnTo>
                  <a:pt x="26" y="310"/>
                </a:lnTo>
                <a:lnTo>
                  <a:pt x="30" y="310"/>
                </a:lnTo>
                <a:lnTo>
                  <a:pt x="26" y="310"/>
                </a:lnTo>
                <a:lnTo>
                  <a:pt x="22" y="310"/>
                </a:lnTo>
                <a:lnTo>
                  <a:pt x="18" y="310"/>
                </a:lnTo>
                <a:lnTo>
                  <a:pt x="18" y="306"/>
                </a:lnTo>
                <a:lnTo>
                  <a:pt x="14" y="306"/>
                </a:lnTo>
                <a:lnTo>
                  <a:pt x="12" y="302"/>
                </a:lnTo>
                <a:lnTo>
                  <a:pt x="12" y="298"/>
                </a:lnTo>
                <a:lnTo>
                  <a:pt x="12" y="294"/>
                </a:lnTo>
                <a:lnTo>
                  <a:pt x="12" y="292"/>
                </a:lnTo>
                <a:lnTo>
                  <a:pt x="14" y="294"/>
                </a:lnTo>
                <a:lnTo>
                  <a:pt x="18" y="294"/>
                </a:lnTo>
                <a:lnTo>
                  <a:pt x="18" y="298"/>
                </a:lnTo>
                <a:lnTo>
                  <a:pt x="22" y="294"/>
                </a:lnTo>
                <a:lnTo>
                  <a:pt x="18" y="294"/>
                </a:lnTo>
                <a:lnTo>
                  <a:pt x="22" y="294"/>
                </a:lnTo>
                <a:lnTo>
                  <a:pt x="22" y="292"/>
                </a:lnTo>
                <a:lnTo>
                  <a:pt x="26" y="292"/>
                </a:lnTo>
                <a:lnTo>
                  <a:pt x="22" y="292"/>
                </a:lnTo>
                <a:lnTo>
                  <a:pt x="18" y="294"/>
                </a:lnTo>
                <a:lnTo>
                  <a:pt x="18" y="292"/>
                </a:lnTo>
                <a:lnTo>
                  <a:pt x="14" y="292"/>
                </a:lnTo>
                <a:lnTo>
                  <a:pt x="18" y="292"/>
                </a:lnTo>
                <a:lnTo>
                  <a:pt x="18" y="288"/>
                </a:lnTo>
                <a:lnTo>
                  <a:pt x="22" y="288"/>
                </a:lnTo>
                <a:lnTo>
                  <a:pt x="26" y="288"/>
                </a:lnTo>
                <a:lnTo>
                  <a:pt x="22" y="288"/>
                </a:lnTo>
                <a:lnTo>
                  <a:pt x="18" y="288"/>
                </a:lnTo>
                <a:lnTo>
                  <a:pt x="18" y="284"/>
                </a:lnTo>
                <a:lnTo>
                  <a:pt x="22" y="284"/>
                </a:lnTo>
                <a:lnTo>
                  <a:pt x="22" y="280"/>
                </a:lnTo>
                <a:lnTo>
                  <a:pt x="26" y="280"/>
                </a:lnTo>
                <a:lnTo>
                  <a:pt x="22" y="280"/>
                </a:lnTo>
                <a:lnTo>
                  <a:pt x="18" y="284"/>
                </a:lnTo>
                <a:lnTo>
                  <a:pt x="14" y="284"/>
                </a:lnTo>
                <a:lnTo>
                  <a:pt x="18" y="284"/>
                </a:lnTo>
                <a:lnTo>
                  <a:pt x="14" y="284"/>
                </a:lnTo>
                <a:lnTo>
                  <a:pt x="14" y="288"/>
                </a:lnTo>
                <a:lnTo>
                  <a:pt x="12" y="288"/>
                </a:lnTo>
                <a:lnTo>
                  <a:pt x="12" y="284"/>
                </a:lnTo>
                <a:lnTo>
                  <a:pt x="12" y="288"/>
                </a:lnTo>
                <a:lnTo>
                  <a:pt x="8" y="288"/>
                </a:lnTo>
                <a:lnTo>
                  <a:pt x="8" y="284"/>
                </a:lnTo>
                <a:lnTo>
                  <a:pt x="8" y="280"/>
                </a:lnTo>
                <a:lnTo>
                  <a:pt x="12" y="276"/>
                </a:lnTo>
                <a:lnTo>
                  <a:pt x="12" y="280"/>
                </a:lnTo>
                <a:lnTo>
                  <a:pt x="12" y="276"/>
                </a:lnTo>
                <a:lnTo>
                  <a:pt x="14" y="276"/>
                </a:lnTo>
                <a:lnTo>
                  <a:pt x="18" y="276"/>
                </a:lnTo>
                <a:lnTo>
                  <a:pt x="22" y="272"/>
                </a:lnTo>
                <a:lnTo>
                  <a:pt x="18" y="276"/>
                </a:lnTo>
                <a:lnTo>
                  <a:pt x="14" y="276"/>
                </a:lnTo>
                <a:lnTo>
                  <a:pt x="14" y="272"/>
                </a:lnTo>
                <a:lnTo>
                  <a:pt x="18" y="272"/>
                </a:lnTo>
                <a:lnTo>
                  <a:pt x="18" y="268"/>
                </a:lnTo>
                <a:lnTo>
                  <a:pt x="18" y="264"/>
                </a:lnTo>
                <a:lnTo>
                  <a:pt x="22" y="264"/>
                </a:lnTo>
                <a:lnTo>
                  <a:pt x="22" y="262"/>
                </a:lnTo>
                <a:lnTo>
                  <a:pt x="26" y="262"/>
                </a:lnTo>
                <a:lnTo>
                  <a:pt x="26" y="264"/>
                </a:lnTo>
                <a:lnTo>
                  <a:pt x="26" y="268"/>
                </a:lnTo>
                <a:lnTo>
                  <a:pt x="26" y="264"/>
                </a:lnTo>
                <a:lnTo>
                  <a:pt x="26" y="262"/>
                </a:lnTo>
                <a:lnTo>
                  <a:pt x="30" y="262"/>
                </a:lnTo>
                <a:lnTo>
                  <a:pt x="30" y="258"/>
                </a:lnTo>
                <a:lnTo>
                  <a:pt x="34" y="262"/>
                </a:lnTo>
                <a:lnTo>
                  <a:pt x="34" y="258"/>
                </a:lnTo>
                <a:lnTo>
                  <a:pt x="30" y="258"/>
                </a:lnTo>
                <a:lnTo>
                  <a:pt x="34" y="258"/>
                </a:lnTo>
                <a:lnTo>
                  <a:pt x="30" y="258"/>
                </a:lnTo>
                <a:lnTo>
                  <a:pt x="26" y="262"/>
                </a:lnTo>
                <a:lnTo>
                  <a:pt x="22" y="262"/>
                </a:lnTo>
                <a:lnTo>
                  <a:pt x="18" y="262"/>
                </a:lnTo>
                <a:lnTo>
                  <a:pt x="18" y="264"/>
                </a:lnTo>
                <a:lnTo>
                  <a:pt x="14" y="268"/>
                </a:lnTo>
                <a:lnTo>
                  <a:pt x="14" y="272"/>
                </a:lnTo>
                <a:lnTo>
                  <a:pt x="14" y="268"/>
                </a:lnTo>
                <a:lnTo>
                  <a:pt x="12" y="268"/>
                </a:lnTo>
                <a:lnTo>
                  <a:pt x="12" y="264"/>
                </a:lnTo>
                <a:lnTo>
                  <a:pt x="14" y="262"/>
                </a:lnTo>
                <a:lnTo>
                  <a:pt x="12" y="262"/>
                </a:lnTo>
                <a:lnTo>
                  <a:pt x="12" y="264"/>
                </a:lnTo>
                <a:lnTo>
                  <a:pt x="12" y="268"/>
                </a:lnTo>
                <a:lnTo>
                  <a:pt x="8" y="268"/>
                </a:lnTo>
                <a:lnTo>
                  <a:pt x="8" y="264"/>
                </a:lnTo>
                <a:lnTo>
                  <a:pt x="8" y="262"/>
                </a:lnTo>
                <a:lnTo>
                  <a:pt x="8" y="258"/>
                </a:lnTo>
                <a:lnTo>
                  <a:pt x="8" y="262"/>
                </a:lnTo>
                <a:lnTo>
                  <a:pt x="12" y="262"/>
                </a:lnTo>
                <a:lnTo>
                  <a:pt x="14" y="262"/>
                </a:lnTo>
                <a:lnTo>
                  <a:pt x="14" y="258"/>
                </a:lnTo>
                <a:lnTo>
                  <a:pt x="14" y="254"/>
                </a:lnTo>
                <a:lnTo>
                  <a:pt x="12" y="254"/>
                </a:lnTo>
                <a:lnTo>
                  <a:pt x="12" y="258"/>
                </a:lnTo>
                <a:lnTo>
                  <a:pt x="8" y="258"/>
                </a:lnTo>
                <a:lnTo>
                  <a:pt x="4" y="254"/>
                </a:lnTo>
                <a:lnTo>
                  <a:pt x="8" y="258"/>
                </a:lnTo>
                <a:lnTo>
                  <a:pt x="4" y="254"/>
                </a:lnTo>
                <a:lnTo>
                  <a:pt x="8" y="254"/>
                </a:lnTo>
                <a:lnTo>
                  <a:pt x="8" y="258"/>
                </a:lnTo>
                <a:lnTo>
                  <a:pt x="12" y="258"/>
                </a:lnTo>
                <a:lnTo>
                  <a:pt x="12" y="254"/>
                </a:lnTo>
                <a:lnTo>
                  <a:pt x="8" y="254"/>
                </a:lnTo>
                <a:lnTo>
                  <a:pt x="8" y="250"/>
                </a:lnTo>
                <a:lnTo>
                  <a:pt x="12" y="250"/>
                </a:lnTo>
                <a:lnTo>
                  <a:pt x="8" y="250"/>
                </a:lnTo>
                <a:lnTo>
                  <a:pt x="4" y="250"/>
                </a:lnTo>
                <a:lnTo>
                  <a:pt x="4" y="246"/>
                </a:lnTo>
                <a:lnTo>
                  <a:pt x="8" y="246"/>
                </a:lnTo>
                <a:lnTo>
                  <a:pt x="12" y="246"/>
                </a:lnTo>
                <a:lnTo>
                  <a:pt x="14" y="246"/>
                </a:lnTo>
                <a:lnTo>
                  <a:pt x="18" y="246"/>
                </a:lnTo>
                <a:lnTo>
                  <a:pt x="22" y="246"/>
                </a:lnTo>
                <a:lnTo>
                  <a:pt x="26" y="246"/>
                </a:lnTo>
                <a:lnTo>
                  <a:pt x="26" y="242"/>
                </a:lnTo>
                <a:lnTo>
                  <a:pt x="30" y="242"/>
                </a:lnTo>
                <a:lnTo>
                  <a:pt x="30" y="246"/>
                </a:lnTo>
                <a:lnTo>
                  <a:pt x="34" y="246"/>
                </a:lnTo>
                <a:lnTo>
                  <a:pt x="34" y="250"/>
                </a:lnTo>
                <a:lnTo>
                  <a:pt x="34" y="246"/>
                </a:lnTo>
                <a:lnTo>
                  <a:pt x="38" y="246"/>
                </a:lnTo>
                <a:lnTo>
                  <a:pt x="38" y="242"/>
                </a:lnTo>
                <a:lnTo>
                  <a:pt x="38" y="238"/>
                </a:lnTo>
                <a:lnTo>
                  <a:pt x="42" y="238"/>
                </a:lnTo>
                <a:lnTo>
                  <a:pt x="42" y="236"/>
                </a:lnTo>
                <a:lnTo>
                  <a:pt x="38" y="238"/>
                </a:lnTo>
                <a:lnTo>
                  <a:pt x="38" y="242"/>
                </a:lnTo>
                <a:lnTo>
                  <a:pt x="34" y="242"/>
                </a:lnTo>
                <a:lnTo>
                  <a:pt x="30" y="246"/>
                </a:lnTo>
                <a:lnTo>
                  <a:pt x="30" y="242"/>
                </a:lnTo>
                <a:lnTo>
                  <a:pt x="26" y="242"/>
                </a:lnTo>
                <a:lnTo>
                  <a:pt x="26" y="238"/>
                </a:lnTo>
                <a:lnTo>
                  <a:pt x="26" y="242"/>
                </a:lnTo>
                <a:lnTo>
                  <a:pt x="22" y="246"/>
                </a:lnTo>
                <a:lnTo>
                  <a:pt x="22" y="242"/>
                </a:lnTo>
                <a:lnTo>
                  <a:pt x="18" y="242"/>
                </a:lnTo>
                <a:lnTo>
                  <a:pt x="14" y="242"/>
                </a:lnTo>
                <a:lnTo>
                  <a:pt x="12" y="242"/>
                </a:lnTo>
                <a:lnTo>
                  <a:pt x="12" y="246"/>
                </a:lnTo>
                <a:lnTo>
                  <a:pt x="8" y="246"/>
                </a:lnTo>
                <a:lnTo>
                  <a:pt x="8" y="242"/>
                </a:lnTo>
                <a:lnTo>
                  <a:pt x="4" y="242"/>
                </a:lnTo>
                <a:lnTo>
                  <a:pt x="8" y="242"/>
                </a:lnTo>
                <a:lnTo>
                  <a:pt x="4" y="242"/>
                </a:lnTo>
                <a:lnTo>
                  <a:pt x="8" y="238"/>
                </a:lnTo>
                <a:lnTo>
                  <a:pt x="12" y="238"/>
                </a:lnTo>
                <a:lnTo>
                  <a:pt x="8" y="238"/>
                </a:lnTo>
                <a:lnTo>
                  <a:pt x="4" y="238"/>
                </a:lnTo>
                <a:lnTo>
                  <a:pt x="8" y="236"/>
                </a:lnTo>
                <a:lnTo>
                  <a:pt x="8" y="238"/>
                </a:lnTo>
                <a:lnTo>
                  <a:pt x="12" y="238"/>
                </a:lnTo>
                <a:lnTo>
                  <a:pt x="14" y="238"/>
                </a:lnTo>
                <a:lnTo>
                  <a:pt x="14" y="236"/>
                </a:lnTo>
                <a:lnTo>
                  <a:pt x="12" y="236"/>
                </a:lnTo>
                <a:lnTo>
                  <a:pt x="12" y="238"/>
                </a:lnTo>
                <a:lnTo>
                  <a:pt x="8" y="236"/>
                </a:lnTo>
                <a:lnTo>
                  <a:pt x="4" y="236"/>
                </a:lnTo>
                <a:lnTo>
                  <a:pt x="8" y="232"/>
                </a:lnTo>
                <a:lnTo>
                  <a:pt x="4" y="232"/>
                </a:lnTo>
                <a:lnTo>
                  <a:pt x="8" y="228"/>
                </a:lnTo>
                <a:lnTo>
                  <a:pt x="12" y="228"/>
                </a:lnTo>
                <a:lnTo>
                  <a:pt x="14" y="228"/>
                </a:lnTo>
                <a:lnTo>
                  <a:pt x="18" y="228"/>
                </a:lnTo>
                <a:lnTo>
                  <a:pt x="22" y="228"/>
                </a:lnTo>
                <a:lnTo>
                  <a:pt x="26" y="228"/>
                </a:lnTo>
                <a:lnTo>
                  <a:pt x="30" y="228"/>
                </a:lnTo>
                <a:lnTo>
                  <a:pt x="26" y="228"/>
                </a:lnTo>
                <a:lnTo>
                  <a:pt x="22" y="228"/>
                </a:lnTo>
                <a:lnTo>
                  <a:pt x="18" y="228"/>
                </a:lnTo>
                <a:lnTo>
                  <a:pt x="14" y="228"/>
                </a:lnTo>
                <a:lnTo>
                  <a:pt x="12" y="228"/>
                </a:lnTo>
                <a:lnTo>
                  <a:pt x="8" y="228"/>
                </a:lnTo>
                <a:lnTo>
                  <a:pt x="4" y="228"/>
                </a:lnTo>
                <a:lnTo>
                  <a:pt x="8" y="224"/>
                </a:lnTo>
                <a:lnTo>
                  <a:pt x="8" y="222"/>
                </a:lnTo>
                <a:lnTo>
                  <a:pt x="4" y="222"/>
                </a:lnTo>
                <a:lnTo>
                  <a:pt x="8" y="222"/>
                </a:lnTo>
                <a:lnTo>
                  <a:pt x="12" y="224"/>
                </a:lnTo>
                <a:lnTo>
                  <a:pt x="12" y="222"/>
                </a:lnTo>
                <a:lnTo>
                  <a:pt x="8" y="222"/>
                </a:lnTo>
                <a:lnTo>
                  <a:pt x="12" y="222"/>
                </a:lnTo>
                <a:lnTo>
                  <a:pt x="14" y="222"/>
                </a:lnTo>
                <a:lnTo>
                  <a:pt x="18" y="222"/>
                </a:lnTo>
                <a:lnTo>
                  <a:pt x="22" y="224"/>
                </a:lnTo>
                <a:lnTo>
                  <a:pt x="18" y="224"/>
                </a:lnTo>
                <a:lnTo>
                  <a:pt x="18" y="222"/>
                </a:lnTo>
                <a:lnTo>
                  <a:pt x="14" y="222"/>
                </a:lnTo>
                <a:lnTo>
                  <a:pt x="18" y="222"/>
                </a:lnTo>
                <a:lnTo>
                  <a:pt x="18" y="218"/>
                </a:lnTo>
                <a:lnTo>
                  <a:pt x="22" y="218"/>
                </a:lnTo>
                <a:lnTo>
                  <a:pt x="26" y="222"/>
                </a:lnTo>
                <a:lnTo>
                  <a:pt x="26" y="218"/>
                </a:lnTo>
                <a:lnTo>
                  <a:pt x="22" y="218"/>
                </a:lnTo>
                <a:lnTo>
                  <a:pt x="26" y="214"/>
                </a:lnTo>
                <a:lnTo>
                  <a:pt x="30" y="218"/>
                </a:lnTo>
                <a:lnTo>
                  <a:pt x="34" y="218"/>
                </a:lnTo>
                <a:lnTo>
                  <a:pt x="34" y="222"/>
                </a:lnTo>
                <a:lnTo>
                  <a:pt x="30" y="222"/>
                </a:lnTo>
                <a:lnTo>
                  <a:pt x="30" y="224"/>
                </a:lnTo>
                <a:lnTo>
                  <a:pt x="34" y="224"/>
                </a:lnTo>
                <a:lnTo>
                  <a:pt x="34" y="222"/>
                </a:lnTo>
                <a:lnTo>
                  <a:pt x="30" y="222"/>
                </a:lnTo>
                <a:lnTo>
                  <a:pt x="34" y="222"/>
                </a:lnTo>
                <a:lnTo>
                  <a:pt x="34" y="218"/>
                </a:lnTo>
                <a:lnTo>
                  <a:pt x="38" y="218"/>
                </a:lnTo>
                <a:lnTo>
                  <a:pt x="38" y="222"/>
                </a:lnTo>
                <a:lnTo>
                  <a:pt x="38" y="218"/>
                </a:lnTo>
                <a:lnTo>
                  <a:pt x="34" y="218"/>
                </a:lnTo>
                <a:lnTo>
                  <a:pt x="30" y="218"/>
                </a:lnTo>
                <a:lnTo>
                  <a:pt x="30" y="214"/>
                </a:lnTo>
                <a:lnTo>
                  <a:pt x="26" y="214"/>
                </a:lnTo>
                <a:lnTo>
                  <a:pt x="22" y="214"/>
                </a:lnTo>
                <a:lnTo>
                  <a:pt x="26" y="214"/>
                </a:lnTo>
                <a:lnTo>
                  <a:pt x="22" y="214"/>
                </a:lnTo>
                <a:lnTo>
                  <a:pt x="22" y="210"/>
                </a:lnTo>
                <a:lnTo>
                  <a:pt x="26" y="210"/>
                </a:lnTo>
                <a:lnTo>
                  <a:pt x="30" y="210"/>
                </a:lnTo>
                <a:lnTo>
                  <a:pt x="34" y="210"/>
                </a:lnTo>
                <a:lnTo>
                  <a:pt x="38" y="210"/>
                </a:lnTo>
                <a:lnTo>
                  <a:pt x="42" y="214"/>
                </a:lnTo>
                <a:lnTo>
                  <a:pt x="42" y="210"/>
                </a:lnTo>
                <a:lnTo>
                  <a:pt x="42" y="214"/>
                </a:lnTo>
                <a:lnTo>
                  <a:pt x="38" y="214"/>
                </a:lnTo>
                <a:lnTo>
                  <a:pt x="38" y="210"/>
                </a:lnTo>
                <a:lnTo>
                  <a:pt x="42" y="210"/>
                </a:lnTo>
                <a:lnTo>
                  <a:pt x="44" y="210"/>
                </a:lnTo>
                <a:lnTo>
                  <a:pt x="44" y="206"/>
                </a:lnTo>
                <a:lnTo>
                  <a:pt x="48" y="210"/>
                </a:lnTo>
                <a:lnTo>
                  <a:pt x="48" y="206"/>
                </a:lnTo>
                <a:lnTo>
                  <a:pt x="44" y="206"/>
                </a:lnTo>
                <a:lnTo>
                  <a:pt x="42" y="210"/>
                </a:lnTo>
                <a:lnTo>
                  <a:pt x="38" y="210"/>
                </a:lnTo>
                <a:lnTo>
                  <a:pt x="38" y="206"/>
                </a:lnTo>
                <a:lnTo>
                  <a:pt x="42" y="206"/>
                </a:lnTo>
                <a:lnTo>
                  <a:pt x="38" y="206"/>
                </a:lnTo>
                <a:lnTo>
                  <a:pt x="34" y="206"/>
                </a:lnTo>
                <a:lnTo>
                  <a:pt x="30" y="210"/>
                </a:lnTo>
                <a:lnTo>
                  <a:pt x="30" y="206"/>
                </a:lnTo>
                <a:lnTo>
                  <a:pt x="34" y="206"/>
                </a:lnTo>
                <a:lnTo>
                  <a:pt x="30" y="202"/>
                </a:lnTo>
                <a:lnTo>
                  <a:pt x="34" y="202"/>
                </a:lnTo>
                <a:lnTo>
                  <a:pt x="38" y="202"/>
                </a:lnTo>
                <a:lnTo>
                  <a:pt x="42" y="202"/>
                </a:lnTo>
                <a:lnTo>
                  <a:pt x="44" y="202"/>
                </a:lnTo>
                <a:lnTo>
                  <a:pt x="42" y="202"/>
                </a:lnTo>
                <a:lnTo>
                  <a:pt x="44" y="202"/>
                </a:lnTo>
                <a:lnTo>
                  <a:pt x="48" y="202"/>
                </a:lnTo>
                <a:lnTo>
                  <a:pt x="48" y="206"/>
                </a:lnTo>
                <a:lnTo>
                  <a:pt x="52" y="206"/>
                </a:lnTo>
                <a:lnTo>
                  <a:pt x="52" y="210"/>
                </a:lnTo>
                <a:lnTo>
                  <a:pt x="56" y="210"/>
                </a:lnTo>
                <a:lnTo>
                  <a:pt x="52" y="210"/>
                </a:lnTo>
                <a:lnTo>
                  <a:pt x="52" y="206"/>
                </a:lnTo>
                <a:lnTo>
                  <a:pt x="48" y="206"/>
                </a:lnTo>
                <a:lnTo>
                  <a:pt x="48" y="202"/>
                </a:lnTo>
                <a:lnTo>
                  <a:pt x="44" y="202"/>
                </a:lnTo>
                <a:lnTo>
                  <a:pt x="44" y="198"/>
                </a:lnTo>
                <a:lnTo>
                  <a:pt x="48" y="198"/>
                </a:lnTo>
                <a:lnTo>
                  <a:pt x="48" y="202"/>
                </a:lnTo>
                <a:lnTo>
                  <a:pt x="52" y="202"/>
                </a:lnTo>
                <a:lnTo>
                  <a:pt x="52" y="206"/>
                </a:lnTo>
                <a:lnTo>
                  <a:pt x="52" y="202"/>
                </a:lnTo>
                <a:lnTo>
                  <a:pt x="56" y="202"/>
                </a:lnTo>
                <a:lnTo>
                  <a:pt x="52" y="202"/>
                </a:lnTo>
                <a:lnTo>
                  <a:pt x="48" y="202"/>
                </a:lnTo>
                <a:lnTo>
                  <a:pt x="48" y="198"/>
                </a:lnTo>
                <a:lnTo>
                  <a:pt x="52" y="198"/>
                </a:lnTo>
                <a:lnTo>
                  <a:pt x="56" y="198"/>
                </a:lnTo>
                <a:lnTo>
                  <a:pt x="60" y="198"/>
                </a:lnTo>
                <a:lnTo>
                  <a:pt x="56" y="198"/>
                </a:lnTo>
                <a:lnTo>
                  <a:pt x="52" y="194"/>
                </a:lnTo>
                <a:lnTo>
                  <a:pt x="56" y="194"/>
                </a:lnTo>
                <a:lnTo>
                  <a:pt x="56" y="192"/>
                </a:lnTo>
                <a:lnTo>
                  <a:pt x="60" y="192"/>
                </a:lnTo>
                <a:lnTo>
                  <a:pt x="64" y="192"/>
                </a:lnTo>
                <a:lnTo>
                  <a:pt x="64" y="194"/>
                </a:lnTo>
                <a:lnTo>
                  <a:pt x="68" y="194"/>
                </a:lnTo>
                <a:lnTo>
                  <a:pt x="68" y="192"/>
                </a:lnTo>
                <a:lnTo>
                  <a:pt x="64" y="194"/>
                </a:lnTo>
                <a:lnTo>
                  <a:pt x="64" y="192"/>
                </a:lnTo>
                <a:lnTo>
                  <a:pt x="64" y="188"/>
                </a:lnTo>
                <a:lnTo>
                  <a:pt x="68" y="188"/>
                </a:lnTo>
                <a:lnTo>
                  <a:pt x="72" y="188"/>
                </a:lnTo>
                <a:lnTo>
                  <a:pt x="74" y="192"/>
                </a:lnTo>
                <a:lnTo>
                  <a:pt x="74" y="194"/>
                </a:lnTo>
                <a:lnTo>
                  <a:pt x="78" y="194"/>
                </a:lnTo>
                <a:lnTo>
                  <a:pt x="74" y="194"/>
                </a:lnTo>
                <a:lnTo>
                  <a:pt x="74" y="192"/>
                </a:lnTo>
                <a:lnTo>
                  <a:pt x="78" y="192"/>
                </a:lnTo>
                <a:lnTo>
                  <a:pt x="82" y="192"/>
                </a:lnTo>
                <a:lnTo>
                  <a:pt x="86" y="192"/>
                </a:lnTo>
                <a:lnTo>
                  <a:pt x="86" y="188"/>
                </a:lnTo>
                <a:lnTo>
                  <a:pt x="82" y="188"/>
                </a:lnTo>
                <a:lnTo>
                  <a:pt x="86" y="188"/>
                </a:lnTo>
                <a:lnTo>
                  <a:pt x="86" y="184"/>
                </a:lnTo>
                <a:lnTo>
                  <a:pt x="90" y="184"/>
                </a:lnTo>
                <a:lnTo>
                  <a:pt x="94" y="184"/>
                </a:lnTo>
                <a:lnTo>
                  <a:pt x="94" y="180"/>
                </a:lnTo>
                <a:lnTo>
                  <a:pt x="90" y="180"/>
                </a:lnTo>
                <a:lnTo>
                  <a:pt x="94" y="180"/>
                </a:lnTo>
                <a:lnTo>
                  <a:pt x="98" y="176"/>
                </a:lnTo>
                <a:lnTo>
                  <a:pt x="94" y="176"/>
                </a:lnTo>
                <a:lnTo>
                  <a:pt x="90" y="176"/>
                </a:lnTo>
                <a:lnTo>
                  <a:pt x="90" y="180"/>
                </a:lnTo>
                <a:lnTo>
                  <a:pt x="86" y="180"/>
                </a:lnTo>
                <a:lnTo>
                  <a:pt x="82" y="184"/>
                </a:lnTo>
                <a:lnTo>
                  <a:pt x="86" y="180"/>
                </a:lnTo>
                <a:lnTo>
                  <a:pt x="90" y="180"/>
                </a:lnTo>
                <a:lnTo>
                  <a:pt x="90" y="184"/>
                </a:lnTo>
                <a:lnTo>
                  <a:pt x="86" y="184"/>
                </a:lnTo>
                <a:lnTo>
                  <a:pt x="82" y="188"/>
                </a:lnTo>
                <a:lnTo>
                  <a:pt x="78" y="188"/>
                </a:lnTo>
                <a:lnTo>
                  <a:pt x="74" y="192"/>
                </a:lnTo>
                <a:lnTo>
                  <a:pt x="72" y="188"/>
                </a:lnTo>
                <a:lnTo>
                  <a:pt x="72" y="184"/>
                </a:lnTo>
                <a:lnTo>
                  <a:pt x="74" y="184"/>
                </a:lnTo>
                <a:lnTo>
                  <a:pt x="72" y="184"/>
                </a:lnTo>
                <a:lnTo>
                  <a:pt x="68" y="188"/>
                </a:lnTo>
                <a:lnTo>
                  <a:pt x="68" y="184"/>
                </a:lnTo>
                <a:lnTo>
                  <a:pt x="72" y="184"/>
                </a:lnTo>
                <a:lnTo>
                  <a:pt x="72" y="180"/>
                </a:lnTo>
                <a:lnTo>
                  <a:pt x="74" y="180"/>
                </a:lnTo>
                <a:lnTo>
                  <a:pt x="78" y="180"/>
                </a:lnTo>
                <a:lnTo>
                  <a:pt x="74" y="180"/>
                </a:lnTo>
                <a:lnTo>
                  <a:pt x="74" y="176"/>
                </a:lnTo>
                <a:lnTo>
                  <a:pt x="78" y="172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close/>
                <a:moveTo>
                  <a:pt x="284" y="4"/>
                </a:moveTo>
                <a:lnTo>
                  <a:pt x="284" y="0"/>
                </a:lnTo>
                <a:lnTo>
                  <a:pt x="284" y="4"/>
                </a:lnTo>
                <a:lnTo>
                  <a:pt x="284" y="4"/>
                </a:lnTo>
                <a:lnTo>
                  <a:pt x="284" y="4"/>
                </a:lnTo>
                <a:close/>
                <a:moveTo>
                  <a:pt x="270" y="16"/>
                </a:moveTo>
                <a:lnTo>
                  <a:pt x="270" y="12"/>
                </a:lnTo>
                <a:lnTo>
                  <a:pt x="274" y="12"/>
                </a:lnTo>
                <a:lnTo>
                  <a:pt x="276" y="16"/>
                </a:lnTo>
                <a:lnTo>
                  <a:pt x="274" y="16"/>
                </a:lnTo>
                <a:lnTo>
                  <a:pt x="270" y="16"/>
                </a:lnTo>
                <a:lnTo>
                  <a:pt x="270" y="16"/>
                </a:lnTo>
                <a:lnTo>
                  <a:pt x="270" y="16"/>
                </a:lnTo>
                <a:close/>
                <a:moveTo>
                  <a:pt x="258" y="22"/>
                </a:moveTo>
                <a:lnTo>
                  <a:pt x="254" y="22"/>
                </a:lnTo>
                <a:lnTo>
                  <a:pt x="250" y="22"/>
                </a:lnTo>
                <a:lnTo>
                  <a:pt x="250" y="20"/>
                </a:lnTo>
                <a:lnTo>
                  <a:pt x="254" y="20"/>
                </a:lnTo>
                <a:lnTo>
                  <a:pt x="258" y="22"/>
                </a:lnTo>
                <a:lnTo>
                  <a:pt x="258" y="22"/>
                </a:lnTo>
                <a:lnTo>
                  <a:pt x="258" y="22"/>
                </a:lnTo>
                <a:close/>
                <a:moveTo>
                  <a:pt x="244" y="22"/>
                </a:moveTo>
                <a:lnTo>
                  <a:pt x="240" y="22"/>
                </a:lnTo>
                <a:lnTo>
                  <a:pt x="240" y="20"/>
                </a:lnTo>
                <a:lnTo>
                  <a:pt x="244" y="20"/>
                </a:lnTo>
                <a:lnTo>
                  <a:pt x="244" y="22"/>
                </a:lnTo>
                <a:lnTo>
                  <a:pt x="244" y="22"/>
                </a:lnTo>
                <a:lnTo>
                  <a:pt x="244" y="22"/>
                </a:lnTo>
                <a:close/>
                <a:moveTo>
                  <a:pt x="206" y="26"/>
                </a:moveTo>
                <a:lnTo>
                  <a:pt x="202" y="26"/>
                </a:lnTo>
                <a:lnTo>
                  <a:pt x="206" y="22"/>
                </a:lnTo>
                <a:lnTo>
                  <a:pt x="206" y="26"/>
                </a:lnTo>
                <a:lnTo>
                  <a:pt x="206" y="26"/>
                </a:lnTo>
                <a:lnTo>
                  <a:pt x="206" y="26"/>
                </a:lnTo>
                <a:close/>
                <a:moveTo>
                  <a:pt x="198" y="30"/>
                </a:moveTo>
                <a:lnTo>
                  <a:pt x="198" y="26"/>
                </a:lnTo>
                <a:lnTo>
                  <a:pt x="202" y="26"/>
                </a:lnTo>
                <a:lnTo>
                  <a:pt x="202" y="30"/>
                </a:lnTo>
                <a:lnTo>
                  <a:pt x="198" y="30"/>
                </a:lnTo>
                <a:lnTo>
                  <a:pt x="198" y="30"/>
                </a:lnTo>
                <a:lnTo>
                  <a:pt x="198" y="30"/>
                </a:lnTo>
                <a:close/>
                <a:moveTo>
                  <a:pt x="228" y="30"/>
                </a:moveTo>
                <a:lnTo>
                  <a:pt x="232" y="30"/>
                </a:lnTo>
                <a:lnTo>
                  <a:pt x="228" y="30"/>
                </a:lnTo>
                <a:lnTo>
                  <a:pt x="228" y="30"/>
                </a:lnTo>
                <a:lnTo>
                  <a:pt x="228" y="30"/>
                </a:lnTo>
                <a:close/>
                <a:moveTo>
                  <a:pt x="210" y="34"/>
                </a:moveTo>
                <a:lnTo>
                  <a:pt x="214" y="30"/>
                </a:lnTo>
                <a:lnTo>
                  <a:pt x="218" y="30"/>
                </a:lnTo>
                <a:lnTo>
                  <a:pt x="214" y="34"/>
                </a:lnTo>
                <a:lnTo>
                  <a:pt x="210" y="34"/>
                </a:lnTo>
                <a:lnTo>
                  <a:pt x="210" y="34"/>
                </a:lnTo>
                <a:lnTo>
                  <a:pt x="210" y="34"/>
                </a:lnTo>
                <a:close/>
                <a:moveTo>
                  <a:pt x="354" y="38"/>
                </a:moveTo>
                <a:lnTo>
                  <a:pt x="354" y="34"/>
                </a:lnTo>
                <a:lnTo>
                  <a:pt x="358" y="34"/>
                </a:lnTo>
                <a:lnTo>
                  <a:pt x="354" y="38"/>
                </a:lnTo>
                <a:lnTo>
                  <a:pt x="354" y="38"/>
                </a:lnTo>
                <a:lnTo>
                  <a:pt x="354" y="38"/>
                </a:lnTo>
                <a:close/>
                <a:moveTo>
                  <a:pt x="224" y="34"/>
                </a:moveTo>
                <a:lnTo>
                  <a:pt x="228" y="34"/>
                </a:lnTo>
                <a:lnTo>
                  <a:pt x="224" y="34"/>
                </a:lnTo>
                <a:lnTo>
                  <a:pt x="224" y="34"/>
                </a:lnTo>
                <a:lnTo>
                  <a:pt x="224" y="34"/>
                </a:lnTo>
                <a:close/>
                <a:moveTo>
                  <a:pt x="202" y="42"/>
                </a:moveTo>
                <a:lnTo>
                  <a:pt x="202" y="38"/>
                </a:lnTo>
                <a:lnTo>
                  <a:pt x="202" y="42"/>
                </a:lnTo>
                <a:lnTo>
                  <a:pt x="202" y="42"/>
                </a:lnTo>
                <a:lnTo>
                  <a:pt x="202" y="42"/>
                </a:lnTo>
                <a:close/>
                <a:moveTo>
                  <a:pt x="180" y="56"/>
                </a:moveTo>
                <a:lnTo>
                  <a:pt x="180" y="52"/>
                </a:lnTo>
                <a:lnTo>
                  <a:pt x="184" y="52"/>
                </a:lnTo>
                <a:lnTo>
                  <a:pt x="180" y="56"/>
                </a:lnTo>
                <a:lnTo>
                  <a:pt x="180" y="56"/>
                </a:lnTo>
                <a:lnTo>
                  <a:pt x="180" y="56"/>
                </a:lnTo>
                <a:close/>
                <a:moveTo>
                  <a:pt x="168" y="60"/>
                </a:moveTo>
                <a:lnTo>
                  <a:pt x="164" y="56"/>
                </a:lnTo>
                <a:lnTo>
                  <a:pt x="168" y="56"/>
                </a:lnTo>
                <a:lnTo>
                  <a:pt x="168" y="60"/>
                </a:lnTo>
                <a:lnTo>
                  <a:pt x="168" y="60"/>
                </a:lnTo>
                <a:lnTo>
                  <a:pt x="168" y="60"/>
                </a:lnTo>
                <a:close/>
                <a:moveTo>
                  <a:pt x="176" y="60"/>
                </a:moveTo>
                <a:lnTo>
                  <a:pt x="176" y="56"/>
                </a:lnTo>
                <a:lnTo>
                  <a:pt x="180" y="56"/>
                </a:lnTo>
                <a:lnTo>
                  <a:pt x="180" y="60"/>
                </a:lnTo>
                <a:lnTo>
                  <a:pt x="176" y="60"/>
                </a:lnTo>
                <a:lnTo>
                  <a:pt x="176" y="60"/>
                </a:lnTo>
                <a:lnTo>
                  <a:pt x="176" y="60"/>
                </a:lnTo>
                <a:close/>
                <a:moveTo>
                  <a:pt x="172" y="64"/>
                </a:moveTo>
                <a:lnTo>
                  <a:pt x="172" y="60"/>
                </a:lnTo>
                <a:lnTo>
                  <a:pt x="176" y="60"/>
                </a:lnTo>
                <a:lnTo>
                  <a:pt x="172" y="60"/>
                </a:lnTo>
                <a:lnTo>
                  <a:pt x="172" y="64"/>
                </a:lnTo>
                <a:lnTo>
                  <a:pt x="172" y="64"/>
                </a:lnTo>
                <a:lnTo>
                  <a:pt x="172" y="64"/>
                </a:lnTo>
                <a:close/>
                <a:moveTo>
                  <a:pt x="160" y="72"/>
                </a:moveTo>
                <a:lnTo>
                  <a:pt x="160" y="68"/>
                </a:lnTo>
                <a:lnTo>
                  <a:pt x="164" y="68"/>
                </a:lnTo>
                <a:lnTo>
                  <a:pt x="164" y="72"/>
                </a:lnTo>
                <a:lnTo>
                  <a:pt x="160" y="72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34" y="76"/>
                </a:moveTo>
                <a:lnTo>
                  <a:pt x="130" y="76"/>
                </a:lnTo>
                <a:lnTo>
                  <a:pt x="130" y="72"/>
                </a:lnTo>
                <a:lnTo>
                  <a:pt x="134" y="72"/>
                </a:lnTo>
                <a:lnTo>
                  <a:pt x="134" y="76"/>
                </a:lnTo>
                <a:lnTo>
                  <a:pt x="134" y="76"/>
                </a:lnTo>
                <a:lnTo>
                  <a:pt x="134" y="76"/>
                </a:lnTo>
                <a:close/>
                <a:moveTo>
                  <a:pt x="120" y="82"/>
                </a:moveTo>
                <a:lnTo>
                  <a:pt x="120" y="78"/>
                </a:lnTo>
                <a:lnTo>
                  <a:pt x="120" y="76"/>
                </a:lnTo>
                <a:lnTo>
                  <a:pt x="124" y="76"/>
                </a:lnTo>
                <a:lnTo>
                  <a:pt x="124" y="78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6" y="86"/>
                </a:moveTo>
                <a:lnTo>
                  <a:pt x="116" y="82"/>
                </a:lnTo>
                <a:lnTo>
                  <a:pt x="116" y="78"/>
                </a:lnTo>
                <a:lnTo>
                  <a:pt x="120" y="78"/>
                </a:lnTo>
                <a:lnTo>
                  <a:pt x="120" y="82"/>
                </a:lnTo>
                <a:lnTo>
                  <a:pt x="116" y="82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close/>
                <a:moveTo>
                  <a:pt x="154" y="82"/>
                </a:moveTo>
                <a:lnTo>
                  <a:pt x="154" y="78"/>
                </a:lnTo>
                <a:lnTo>
                  <a:pt x="158" y="78"/>
                </a:lnTo>
                <a:lnTo>
                  <a:pt x="158" y="82"/>
                </a:lnTo>
                <a:lnTo>
                  <a:pt x="154" y="82"/>
                </a:lnTo>
                <a:lnTo>
                  <a:pt x="154" y="82"/>
                </a:lnTo>
                <a:lnTo>
                  <a:pt x="154" y="82"/>
                </a:lnTo>
                <a:close/>
                <a:moveTo>
                  <a:pt x="146" y="82"/>
                </a:moveTo>
                <a:lnTo>
                  <a:pt x="150" y="82"/>
                </a:lnTo>
                <a:lnTo>
                  <a:pt x="146" y="82"/>
                </a:lnTo>
                <a:lnTo>
                  <a:pt x="146" y="82"/>
                </a:lnTo>
                <a:lnTo>
                  <a:pt x="146" y="82"/>
                </a:lnTo>
                <a:close/>
                <a:moveTo>
                  <a:pt x="134" y="106"/>
                </a:moveTo>
                <a:lnTo>
                  <a:pt x="130" y="106"/>
                </a:lnTo>
                <a:lnTo>
                  <a:pt x="130" y="102"/>
                </a:lnTo>
                <a:lnTo>
                  <a:pt x="134" y="102"/>
                </a:lnTo>
                <a:lnTo>
                  <a:pt x="134" y="106"/>
                </a:lnTo>
                <a:lnTo>
                  <a:pt x="134" y="106"/>
                </a:lnTo>
                <a:lnTo>
                  <a:pt x="134" y="106"/>
                </a:lnTo>
                <a:close/>
                <a:moveTo>
                  <a:pt x="102" y="138"/>
                </a:moveTo>
                <a:lnTo>
                  <a:pt x="104" y="138"/>
                </a:lnTo>
                <a:lnTo>
                  <a:pt x="102" y="138"/>
                </a:lnTo>
                <a:lnTo>
                  <a:pt x="102" y="138"/>
                </a:lnTo>
                <a:lnTo>
                  <a:pt x="102" y="138"/>
                </a:lnTo>
                <a:close/>
                <a:moveTo>
                  <a:pt x="104" y="150"/>
                </a:moveTo>
                <a:lnTo>
                  <a:pt x="104" y="146"/>
                </a:lnTo>
                <a:lnTo>
                  <a:pt x="104" y="142"/>
                </a:lnTo>
                <a:lnTo>
                  <a:pt x="104" y="138"/>
                </a:lnTo>
                <a:lnTo>
                  <a:pt x="108" y="138"/>
                </a:lnTo>
                <a:lnTo>
                  <a:pt x="108" y="142"/>
                </a:lnTo>
                <a:lnTo>
                  <a:pt x="108" y="146"/>
                </a:lnTo>
                <a:lnTo>
                  <a:pt x="104" y="146"/>
                </a:lnTo>
                <a:lnTo>
                  <a:pt x="104" y="150"/>
                </a:lnTo>
                <a:lnTo>
                  <a:pt x="104" y="150"/>
                </a:lnTo>
                <a:lnTo>
                  <a:pt x="104" y="150"/>
                </a:lnTo>
                <a:close/>
                <a:moveTo>
                  <a:pt x="104" y="154"/>
                </a:moveTo>
                <a:lnTo>
                  <a:pt x="102" y="154"/>
                </a:lnTo>
                <a:lnTo>
                  <a:pt x="104" y="150"/>
                </a:lnTo>
                <a:lnTo>
                  <a:pt x="108" y="150"/>
                </a:lnTo>
                <a:lnTo>
                  <a:pt x="108" y="154"/>
                </a:lnTo>
                <a:lnTo>
                  <a:pt x="104" y="154"/>
                </a:lnTo>
                <a:lnTo>
                  <a:pt x="104" y="154"/>
                </a:lnTo>
                <a:lnTo>
                  <a:pt x="104" y="154"/>
                </a:lnTo>
                <a:close/>
                <a:moveTo>
                  <a:pt x="86" y="158"/>
                </a:moveTo>
                <a:lnTo>
                  <a:pt x="90" y="154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close/>
                <a:moveTo>
                  <a:pt x="90" y="158"/>
                </a:moveTo>
                <a:lnTo>
                  <a:pt x="86" y="158"/>
                </a:lnTo>
                <a:lnTo>
                  <a:pt x="90" y="154"/>
                </a:lnTo>
                <a:lnTo>
                  <a:pt x="94" y="158"/>
                </a:lnTo>
                <a:lnTo>
                  <a:pt x="90" y="158"/>
                </a:lnTo>
                <a:lnTo>
                  <a:pt x="90" y="158"/>
                </a:lnTo>
                <a:lnTo>
                  <a:pt x="90" y="158"/>
                </a:lnTo>
                <a:close/>
                <a:moveTo>
                  <a:pt x="94" y="164"/>
                </a:moveTo>
                <a:lnTo>
                  <a:pt x="90" y="164"/>
                </a:lnTo>
                <a:lnTo>
                  <a:pt x="90" y="162"/>
                </a:lnTo>
                <a:lnTo>
                  <a:pt x="94" y="164"/>
                </a:lnTo>
                <a:lnTo>
                  <a:pt x="94" y="164"/>
                </a:lnTo>
                <a:lnTo>
                  <a:pt x="94" y="164"/>
                </a:lnTo>
                <a:close/>
                <a:moveTo>
                  <a:pt x="52" y="194"/>
                </a:moveTo>
                <a:lnTo>
                  <a:pt x="52" y="192"/>
                </a:lnTo>
                <a:lnTo>
                  <a:pt x="56" y="192"/>
                </a:lnTo>
                <a:lnTo>
                  <a:pt x="56" y="194"/>
                </a:lnTo>
                <a:lnTo>
                  <a:pt x="52" y="194"/>
                </a:lnTo>
                <a:lnTo>
                  <a:pt x="52" y="194"/>
                </a:lnTo>
                <a:lnTo>
                  <a:pt x="52" y="194"/>
                </a:lnTo>
                <a:close/>
                <a:moveTo>
                  <a:pt x="52" y="198"/>
                </a:moveTo>
                <a:lnTo>
                  <a:pt x="48" y="194"/>
                </a:lnTo>
                <a:lnTo>
                  <a:pt x="52" y="194"/>
                </a:lnTo>
                <a:lnTo>
                  <a:pt x="56" y="198"/>
                </a:lnTo>
                <a:lnTo>
                  <a:pt x="52" y="198"/>
                </a:lnTo>
                <a:lnTo>
                  <a:pt x="52" y="198"/>
                </a:lnTo>
                <a:lnTo>
                  <a:pt x="52" y="198"/>
                </a:lnTo>
                <a:close/>
                <a:moveTo>
                  <a:pt x="44" y="198"/>
                </a:moveTo>
                <a:lnTo>
                  <a:pt x="48" y="194"/>
                </a:lnTo>
                <a:lnTo>
                  <a:pt x="48" y="198"/>
                </a:lnTo>
                <a:lnTo>
                  <a:pt x="44" y="198"/>
                </a:lnTo>
                <a:lnTo>
                  <a:pt x="44" y="198"/>
                </a:lnTo>
                <a:lnTo>
                  <a:pt x="44" y="198"/>
                </a:lnTo>
                <a:close/>
                <a:moveTo>
                  <a:pt x="44" y="202"/>
                </a:moveTo>
                <a:lnTo>
                  <a:pt x="42" y="202"/>
                </a:lnTo>
                <a:lnTo>
                  <a:pt x="42" y="198"/>
                </a:lnTo>
                <a:lnTo>
                  <a:pt x="44" y="198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close/>
                <a:moveTo>
                  <a:pt x="42" y="202"/>
                </a:moveTo>
                <a:lnTo>
                  <a:pt x="38" y="202"/>
                </a:lnTo>
                <a:lnTo>
                  <a:pt x="38" y="198"/>
                </a:lnTo>
                <a:lnTo>
                  <a:pt x="42" y="198"/>
                </a:lnTo>
                <a:lnTo>
                  <a:pt x="42" y="202"/>
                </a:lnTo>
                <a:lnTo>
                  <a:pt x="42" y="202"/>
                </a:lnTo>
                <a:lnTo>
                  <a:pt x="42" y="202"/>
                </a:lnTo>
                <a:close/>
                <a:moveTo>
                  <a:pt x="26" y="210"/>
                </a:moveTo>
                <a:lnTo>
                  <a:pt x="30" y="206"/>
                </a:lnTo>
                <a:lnTo>
                  <a:pt x="30" y="210"/>
                </a:lnTo>
                <a:lnTo>
                  <a:pt x="26" y="210"/>
                </a:lnTo>
                <a:lnTo>
                  <a:pt x="26" y="210"/>
                </a:lnTo>
                <a:lnTo>
                  <a:pt x="26" y="210"/>
                </a:lnTo>
                <a:close/>
                <a:moveTo>
                  <a:pt x="22" y="218"/>
                </a:moveTo>
                <a:lnTo>
                  <a:pt x="18" y="218"/>
                </a:lnTo>
                <a:lnTo>
                  <a:pt x="18" y="214"/>
                </a:lnTo>
                <a:lnTo>
                  <a:pt x="22" y="214"/>
                </a:lnTo>
                <a:lnTo>
                  <a:pt x="22" y="218"/>
                </a:lnTo>
                <a:lnTo>
                  <a:pt x="22" y="218"/>
                </a:lnTo>
                <a:lnTo>
                  <a:pt x="22" y="218"/>
                </a:lnTo>
                <a:close/>
                <a:moveTo>
                  <a:pt x="14" y="222"/>
                </a:moveTo>
                <a:lnTo>
                  <a:pt x="14" y="218"/>
                </a:lnTo>
                <a:lnTo>
                  <a:pt x="14" y="214"/>
                </a:lnTo>
                <a:lnTo>
                  <a:pt x="18" y="214"/>
                </a:lnTo>
                <a:lnTo>
                  <a:pt x="18" y="218"/>
                </a:lnTo>
                <a:lnTo>
                  <a:pt x="14" y="218"/>
                </a:lnTo>
                <a:lnTo>
                  <a:pt x="14" y="222"/>
                </a:lnTo>
                <a:lnTo>
                  <a:pt x="14" y="222"/>
                </a:lnTo>
                <a:lnTo>
                  <a:pt x="14" y="222"/>
                </a:lnTo>
                <a:close/>
                <a:moveTo>
                  <a:pt x="12" y="222"/>
                </a:moveTo>
                <a:lnTo>
                  <a:pt x="12" y="218"/>
                </a:lnTo>
                <a:lnTo>
                  <a:pt x="14" y="218"/>
                </a:lnTo>
                <a:lnTo>
                  <a:pt x="14" y="222"/>
                </a:lnTo>
                <a:lnTo>
                  <a:pt x="12" y="222"/>
                </a:lnTo>
                <a:lnTo>
                  <a:pt x="12" y="222"/>
                </a:lnTo>
                <a:lnTo>
                  <a:pt x="12" y="222"/>
                </a:lnTo>
                <a:close/>
                <a:moveTo>
                  <a:pt x="4" y="232"/>
                </a:moveTo>
                <a:lnTo>
                  <a:pt x="4" y="228"/>
                </a:lnTo>
                <a:lnTo>
                  <a:pt x="0" y="228"/>
                </a:lnTo>
                <a:lnTo>
                  <a:pt x="4" y="228"/>
                </a:lnTo>
                <a:lnTo>
                  <a:pt x="8" y="228"/>
                </a:lnTo>
                <a:lnTo>
                  <a:pt x="4" y="228"/>
                </a:lnTo>
                <a:lnTo>
                  <a:pt x="4" y="232"/>
                </a:lnTo>
                <a:lnTo>
                  <a:pt x="4" y="232"/>
                </a:lnTo>
                <a:lnTo>
                  <a:pt x="4" y="232"/>
                </a:lnTo>
                <a:close/>
                <a:moveTo>
                  <a:pt x="0" y="246"/>
                </a:moveTo>
                <a:lnTo>
                  <a:pt x="0" y="242"/>
                </a:lnTo>
                <a:lnTo>
                  <a:pt x="4" y="242"/>
                </a:lnTo>
                <a:lnTo>
                  <a:pt x="4" y="246"/>
                </a:lnTo>
                <a:lnTo>
                  <a:pt x="0" y="246"/>
                </a:lnTo>
                <a:lnTo>
                  <a:pt x="0" y="246"/>
                </a:lnTo>
                <a:lnTo>
                  <a:pt x="0" y="246"/>
                </a:lnTo>
                <a:close/>
                <a:moveTo>
                  <a:pt x="12" y="262"/>
                </a:moveTo>
                <a:lnTo>
                  <a:pt x="8" y="258"/>
                </a:lnTo>
                <a:lnTo>
                  <a:pt x="12" y="258"/>
                </a:lnTo>
                <a:lnTo>
                  <a:pt x="12" y="254"/>
                </a:lnTo>
                <a:lnTo>
                  <a:pt x="14" y="254"/>
                </a:lnTo>
                <a:lnTo>
                  <a:pt x="14" y="262"/>
                </a:lnTo>
                <a:lnTo>
                  <a:pt x="12" y="262"/>
                </a:lnTo>
                <a:lnTo>
                  <a:pt x="12" y="262"/>
                </a:lnTo>
                <a:lnTo>
                  <a:pt x="12" y="262"/>
                </a:lnTo>
                <a:close/>
                <a:moveTo>
                  <a:pt x="296" y="8"/>
                </a:moveTo>
                <a:lnTo>
                  <a:pt x="292" y="4"/>
                </a:lnTo>
                <a:lnTo>
                  <a:pt x="296" y="4"/>
                </a:lnTo>
                <a:lnTo>
                  <a:pt x="292" y="4"/>
                </a:lnTo>
                <a:lnTo>
                  <a:pt x="296" y="0"/>
                </a:lnTo>
                <a:lnTo>
                  <a:pt x="300" y="0"/>
                </a:lnTo>
                <a:lnTo>
                  <a:pt x="304" y="0"/>
                </a:lnTo>
                <a:lnTo>
                  <a:pt x="304" y="4"/>
                </a:lnTo>
                <a:lnTo>
                  <a:pt x="300" y="4"/>
                </a:lnTo>
                <a:lnTo>
                  <a:pt x="304" y="4"/>
                </a:lnTo>
                <a:lnTo>
                  <a:pt x="300" y="4"/>
                </a:lnTo>
                <a:lnTo>
                  <a:pt x="296" y="8"/>
                </a:lnTo>
                <a:lnTo>
                  <a:pt x="296" y="8"/>
                </a:lnTo>
                <a:lnTo>
                  <a:pt x="296" y="8"/>
                </a:lnTo>
                <a:close/>
                <a:moveTo>
                  <a:pt x="274" y="8"/>
                </a:moveTo>
                <a:lnTo>
                  <a:pt x="274" y="4"/>
                </a:lnTo>
                <a:lnTo>
                  <a:pt x="276" y="4"/>
                </a:lnTo>
                <a:lnTo>
                  <a:pt x="276" y="8"/>
                </a:lnTo>
                <a:lnTo>
                  <a:pt x="274" y="8"/>
                </a:lnTo>
                <a:lnTo>
                  <a:pt x="274" y="8"/>
                </a:lnTo>
                <a:lnTo>
                  <a:pt x="274" y="8"/>
                </a:lnTo>
                <a:close/>
                <a:moveTo>
                  <a:pt x="248" y="20"/>
                </a:moveTo>
                <a:lnTo>
                  <a:pt x="248" y="16"/>
                </a:lnTo>
                <a:lnTo>
                  <a:pt x="244" y="16"/>
                </a:lnTo>
                <a:lnTo>
                  <a:pt x="244" y="12"/>
                </a:lnTo>
                <a:lnTo>
                  <a:pt x="248" y="12"/>
                </a:lnTo>
                <a:lnTo>
                  <a:pt x="248" y="16"/>
                </a:lnTo>
                <a:lnTo>
                  <a:pt x="250" y="12"/>
                </a:lnTo>
                <a:lnTo>
                  <a:pt x="254" y="12"/>
                </a:lnTo>
                <a:lnTo>
                  <a:pt x="254" y="16"/>
                </a:lnTo>
                <a:lnTo>
                  <a:pt x="258" y="16"/>
                </a:lnTo>
                <a:lnTo>
                  <a:pt x="258" y="12"/>
                </a:lnTo>
                <a:lnTo>
                  <a:pt x="254" y="12"/>
                </a:lnTo>
                <a:lnTo>
                  <a:pt x="258" y="12"/>
                </a:lnTo>
                <a:lnTo>
                  <a:pt x="262" y="12"/>
                </a:lnTo>
                <a:lnTo>
                  <a:pt x="266" y="12"/>
                </a:lnTo>
                <a:lnTo>
                  <a:pt x="266" y="8"/>
                </a:lnTo>
                <a:lnTo>
                  <a:pt x="262" y="8"/>
                </a:lnTo>
                <a:lnTo>
                  <a:pt x="266" y="8"/>
                </a:lnTo>
                <a:lnTo>
                  <a:pt x="266" y="12"/>
                </a:lnTo>
                <a:lnTo>
                  <a:pt x="262" y="12"/>
                </a:lnTo>
                <a:lnTo>
                  <a:pt x="262" y="16"/>
                </a:lnTo>
                <a:lnTo>
                  <a:pt x="258" y="16"/>
                </a:lnTo>
                <a:lnTo>
                  <a:pt x="254" y="16"/>
                </a:lnTo>
                <a:lnTo>
                  <a:pt x="250" y="20"/>
                </a:lnTo>
                <a:lnTo>
                  <a:pt x="248" y="16"/>
                </a:lnTo>
                <a:lnTo>
                  <a:pt x="248" y="20"/>
                </a:lnTo>
                <a:lnTo>
                  <a:pt x="248" y="20"/>
                </a:lnTo>
                <a:lnTo>
                  <a:pt x="248" y="20"/>
                </a:lnTo>
                <a:close/>
                <a:moveTo>
                  <a:pt x="262" y="22"/>
                </a:moveTo>
                <a:lnTo>
                  <a:pt x="258" y="20"/>
                </a:lnTo>
                <a:lnTo>
                  <a:pt x="262" y="16"/>
                </a:lnTo>
                <a:lnTo>
                  <a:pt x="266" y="16"/>
                </a:lnTo>
                <a:lnTo>
                  <a:pt x="270" y="16"/>
                </a:lnTo>
                <a:lnTo>
                  <a:pt x="270" y="20"/>
                </a:lnTo>
                <a:lnTo>
                  <a:pt x="266" y="20"/>
                </a:lnTo>
                <a:lnTo>
                  <a:pt x="266" y="22"/>
                </a:lnTo>
                <a:lnTo>
                  <a:pt x="262" y="22"/>
                </a:lnTo>
                <a:lnTo>
                  <a:pt x="262" y="22"/>
                </a:lnTo>
                <a:lnTo>
                  <a:pt x="262" y="22"/>
                </a:lnTo>
                <a:close/>
                <a:moveTo>
                  <a:pt x="218" y="30"/>
                </a:moveTo>
                <a:lnTo>
                  <a:pt x="214" y="30"/>
                </a:lnTo>
                <a:lnTo>
                  <a:pt x="214" y="26"/>
                </a:lnTo>
                <a:lnTo>
                  <a:pt x="214" y="22"/>
                </a:lnTo>
                <a:lnTo>
                  <a:pt x="210" y="22"/>
                </a:lnTo>
                <a:lnTo>
                  <a:pt x="214" y="22"/>
                </a:lnTo>
                <a:lnTo>
                  <a:pt x="214" y="26"/>
                </a:lnTo>
                <a:lnTo>
                  <a:pt x="218" y="26"/>
                </a:lnTo>
                <a:lnTo>
                  <a:pt x="218" y="30"/>
                </a:lnTo>
                <a:lnTo>
                  <a:pt x="218" y="30"/>
                </a:lnTo>
                <a:lnTo>
                  <a:pt x="218" y="30"/>
                </a:lnTo>
                <a:close/>
                <a:moveTo>
                  <a:pt x="224" y="30"/>
                </a:moveTo>
                <a:lnTo>
                  <a:pt x="224" y="26"/>
                </a:lnTo>
                <a:lnTo>
                  <a:pt x="224" y="30"/>
                </a:lnTo>
                <a:lnTo>
                  <a:pt x="224" y="26"/>
                </a:lnTo>
                <a:lnTo>
                  <a:pt x="220" y="26"/>
                </a:lnTo>
                <a:lnTo>
                  <a:pt x="224" y="26"/>
                </a:lnTo>
                <a:lnTo>
                  <a:pt x="224" y="22"/>
                </a:lnTo>
                <a:lnTo>
                  <a:pt x="228" y="22"/>
                </a:lnTo>
                <a:lnTo>
                  <a:pt x="228" y="26"/>
                </a:lnTo>
                <a:lnTo>
                  <a:pt x="228" y="30"/>
                </a:lnTo>
                <a:lnTo>
                  <a:pt x="224" y="30"/>
                </a:lnTo>
                <a:lnTo>
                  <a:pt x="224" y="30"/>
                </a:lnTo>
                <a:lnTo>
                  <a:pt x="224" y="30"/>
                </a:lnTo>
                <a:close/>
                <a:moveTo>
                  <a:pt x="210" y="26"/>
                </a:moveTo>
                <a:lnTo>
                  <a:pt x="206" y="26"/>
                </a:lnTo>
                <a:lnTo>
                  <a:pt x="210" y="26"/>
                </a:lnTo>
                <a:lnTo>
                  <a:pt x="210" y="26"/>
                </a:lnTo>
                <a:lnTo>
                  <a:pt x="210" y="26"/>
                </a:lnTo>
                <a:close/>
                <a:moveTo>
                  <a:pt x="206" y="34"/>
                </a:moveTo>
                <a:lnTo>
                  <a:pt x="202" y="34"/>
                </a:lnTo>
                <a:lnTo>
                  <a:pt x="198" y="34"/>
                </a:lnTo>
                <a:lnTo>
                  <a:pt x="198" y="30"/>
                </a:lnTo>
                <a:lnTo>
                  <a:pt x="202" y="30"/>
                </a:lnTo>
                <a:lnTo>
                  <a:pt x="206" y="30"/>
                </a:lnTo>
                <a:lnTo>
                  <a:pt x="206" y="26"/>
                </a:lnTo>
                <a:lnTo>
                  <a:pt x="206" y="30"/>
                </a:lnTo>
                <a:lnTo>
                  <a:pt x="210" y="30"/>
                </a:lnTo>
                <a:lnTo>
                  <a:pt x="214" y="30"/>
                </a:lnTo>
                <a:lnTo>
                  <a:pt x="210" y="34"/>
                </a:lnTo>
                <a:lnTo>
                  <a:pt x="206" y="34"/>
                </a:lnTo>
                <a:lnTo>
                  <a:pt x="206" y="34"/>
                </a:lnTo>
                <a:lnTo>
                  <a:pt x="206" y="34"/>
                </a:lnTo>
                <a:close/>
                <a:moveTo>
                  <a:pt x="194" y="38"/>
                </a:moveTo>
                <a:lnTo>
                  <a:pt x="198" y="38"/>
                </a:lnTo>
                <a:lnTo>
                  <a:pt x="194" y="38"/>
                </a:lnTo>
                <a:lnTo>
                  <a:pt x="194" y="34"/>
                </a:lnTo>
                <a:lnTo>
                  <a:pt x="194" y="38"/>
                </a:lnTo>
                <a:lnTo>
                  <a:pt x="198" y="38"/>
                </a:lnTo>
                <a:lnTo>
                  <a:pt x="198" y="34"/>
                </a:lnTo>
                <a:lnTo>
                  <a:pt x="202" y="34"/>
                </a:lnTo>
                <a:lnTo>
                  <a:pt x="202" y="38"/>
                </a:lnTo>
                <a:lnTo>
                  <a:pt x="198" y="38"/>
                </a:lnTo>
                <a:lnTo>
                  <a:pt x="198" y="42"/>
                </a:lnTo>
                <a:lnTo>
                  <a:pt x="202" y="42"/>
                </a:lnTo>
                <a:lnTo>
                  <a:pt x="198" y="42"/>
                </a:lnTo>
                <a:lnTo>
                  <a:pt x="194" y="42"/>
                </a:lnTo>
                <a:lnTo>
                  <a:pt x="190" y="42"/>
                </a:lnTo>
                <a:lnTo>
                  <a:pt x="188" y="42"/>
                </a:lnTo>
                <a:lnTo>
                  <a:pt x="190" y="38"/>
                </a:lnTo>
                <a:lnTo>
                  <a:pt x="190" y="42"/>
                </a:lnTo>
                <a:lnTo>
                  <a:pt x="190" y="38"/>
                </a:lnTo>
                <a:lnTo>
                  <a:pt x="194" y="38"/>
                </a:lnTo>
                <a:lnTo>
                  <a:pt x="194" y="38"/>
                </a:lnTo>
                <a:lnTo>
                  <a:pt x="194" y="38"/>
                </a:lnTo>
                <a:close/>
                <a:moveTo>
                  <a:pt x="172" y="50"/>
                </a:moveTo>
                <a:lnTo>
                  <a:pt x="176" y="50"/>
                </a:lnTo>
                <a:lnTo>
                  <a:pt x="172" y="50"/>
                </a:lnTo>
                <a:lnTo>
                  <a:pt x="176" y="50"/>
                </a:lnTo>
                <a:lnTo>
                  <a:pt x="176" y="46"/>
                </a:lnTo>
                <a:lnTo>
                  <a:pt x="172" y="46"/>
                </a:lnTo>
                <a:lnTo>
                  <a:pt x="176" y="46"/>
                </a:lnTo>
                <a:lnTo>
                  <a:pt x="180" y="46"/>
                </a:lnTo>
                <a:lnTo>
                  <a:pt x="176" y="46"/>
                </a:lnTo>
                <a:lnTo>
                  <a:pt x="176" y="42"/>
                </a:lnTo>
                <a:lnTo>
                  <a:pt x="180" y="46"/>
                </a:lnTo>
                <a:lnTo>
                  <a:pt x="180" y="42"/>
                </a:lnTo>
                <a:lnTo>
                  <a:pt x="184" y="42"/>
                </a:lnTo>
                <a:lnTo>
                  <a:pt x="184" y="46"/>
                </a:lnTo>
                <a:lnTo>
                  <a:pt x="184" y="42"/>
                </a:lnTo>
                <a:lnTo>
                  <a:pt x="180" y="42"/>
                </a:lnTo>
                <a:lnTo>
                  <a:pt x="184" y="42"/>
                </a:lnTo>
                <a:lnTo>
                  <a:pt x="188" y="42"/>
                </a:lnTo>
                <a:lnTo>
                  <a:pt x="190" y="46"/>
                </a:lnTo>
                <a:lnTo>
                  <a:pt x="188" y="46"/>
                </a:lnTo>
                <a:lnTo>
                  <a:pt x="188" y="50"/>
                </a:lnTo>
                <a:lnTo>
                  <a:pt x="188" y="52"/>
                </a:lnTo>
                <a:lnTo>
                  <a:pt x="184" y="52"/>
                </a:lnTo>
                <a:lnTo>
                  <a:pt x="180" y="50"/>
                </a:lnTo>
                <a:lnTo>
                  <a:pt x="180" y="52"/>
                </a:lnTo>
                <a:lnTo>
                  <a:pt x="176" y="52"/>
                </a:lnTo>
                <a:lnTo>
                  <a:pt x="176" y="56"/>
                </a:lnTo>
                <a:lnTo>
                  <a:pt x="176" y="52"/>
                </a:lnTo>
                <a:lnTo>
                  <a:pt x="172" y="52"/>
                </a:lnTo>
                <a:lnTo>
                  <a:pt x="176" y="52"/>
                </a:lnTo>
                <a:lnTo>
                  <a:pt x="176" y="50"/>
                </a:lnTo>
                <a:lnTo>
                  <a:pt x="176" y="52"/>
                </a:lnTo>
                <a:lnTo>
                  <a:pt x="172" y="50"/>
                </a:lnTo>
                <a:lnTo>
                  <a:pt x="172" y="50"/>
                </a:lnTo>
                <a:lnTo>
                  <a:pt x="172" y="50"/>
                </a:lnTo>
                <a:close/>
                <a:moveTo>
                  <a:pt x="154" y="60"/>
                </a:moveTo>
                <a:lnTo>
                  <a:pt x="154" y="56"/>
                </a:lnTo>
                <a:lnTo>
                  <a:pt x="154" y="52"/>
                </a:lnTo>
                <a:lnTo>
                  <a:pt x="158" y="52"/>
                </a:lnTo>
                <a:lnTo>
                  <a:pt x="158" y="50"/>
                </a:lnTo>
                <a:lnTo>
                  <a:pt x="160" y="50"/>
                </a:lnTo>
                <a:lnTo>
                  <a:pt x="160" y="52"/>
                </a:lnTo>
                <a:lnTo>
                  <a:pt x="158" y="52"/>
                </a:lnTo>
                <a:lnTo>
                  <a:pt x="158" y="56"/>
                </a:lnTo>
                <a:lnTo>
                  <a:pt x="154" y="56"/>
                </a:lnTo>
                <a:lnTo>
                  <a:pt x="154" y="60"/>
                </a:lnTo>
                <a:lnTo>
                  <a:pt x="154" y="60"/>
                </a:lnTo>
                <a:lnTo>
                  <a:pt x="154" y="60"/>
                </a:lnTo>
                <a:close/>
                <a:moveTo>
                  <a:pt x="138" y="64"/>
                </a:moveTo>
                <a:lnTo>
                  <a:pt x="138" y="60"/>
                </a:lnTo>
                <a:lnTo>
                  <a:pt x="142" y="60"/>
                </a:lnTo>
                <a:lnTo>
                  <a:pt x="146" y="60"/>
                </a:lnTo>
                <a:lnTo>
                  <a:pt x="150" y="60"/>
                </a:lnTo>
                <a:lnTo>
                  <a:pt x="146" y="60"/>
                </a:lnTo>
                <a:lnTo>
                  <a:pt x="146" y="56"/>
                </a:lnTo>
                <a:lnTo>
                  <a:pt x="150" y="56"/>
                </a:lnTo>
                <a:lnTo>
                  <a:pt x="150" y="60"/>
                </a:lnTo>
                <a:lnTo>
                  <a:pt x="150" y="64"/>
                </a:lnTo>
                <a:lnTo>
                  <a:pt x="146" y="68"/>
                </a:lnTo>
                <a:lnTo>
                  <a:pt x="142" y="68"/>
                </a:lnTo>
                <a:lnTo>
                  <a:pt x="142" y="64"/>
                </a:lnTo>
                <a:lnTo>
                  <a:pt x="146" y="64"/>
                </a:lnTo>
                <a:lnTo>
                  <a:pt x="150" y="64"/>
                </a:lnTo>
                <a:lnTo>
                  <a:pt x="146" y="60"/>
                </a:lnTo>
                <a:lnTo>
                  <a:pt x="146" y="64"/>
                </a:lnTo>
                <a:lnTo>
                  <a:pt x="142" y="64"/>
                </a:lnTo>
                <a:lnTo>
                  <a:pt x="138" y="64"/>
                </a:lnTo>
                <a:lnTo>
                  <a:pt x="138" y="64"/>
                </a:lnTo>
                <a:lnTo>
                  <a:pt x="138" y="64"/>
                </a:lnTo>
                <a:close/>
                <a:moveTo>
                  <a:pt x="168" y="68"/>
                </a:moveTo>
                <a:lnTo>
                  <a:pt x="164" y="68"/>
                </a:lnTo>
                <a:lnTo>
                  <a:pt x="160" y="68"/>
                </a:lnTo>
                <a:lnTo>
                  <a:pt x="160" y="72"/>
                </a:lnTo>
                <a:lnTo>
                  <a:pt x="158" y="72"/>
                </a:lnTo>
                <a:lnTo>
                  <a:pt x="154" y="72"/>
                </a:lnTo>
                <a:lnTo>
                  <a:pt x="150" y="72"/>
                </a:lnTo>
                <a:lnTo>
                  <a:pt x="154" y="72"/>
                </a:lnTo>
                <a:lnTo>
                  <a:pt x="154" y="68"/>
                </a:lnTo>
                <a:lnTo>
                  <a:pt x="154" y="72"/>
                </a:lnTo>
                <a:lnTo>
                  <a:pt x="150" y="72"/>
                </a:lnTo>
                <a:lnTo>
                  <a:pt x="146" y="76"/>
                </a:lnTo>
                <a:lnTo>
                  <a:pt x="146" y="72"/>
                </a:lnTo>
                <a:lnTo>
                  <a:pt x="150" y="68"/>
                </a:lnTo>
                <a:lnTo>
                  <a:pt x="154" y="64"/>
                </a:lnTo>
                <a:lnTo>
                  <a:pt x="158" y="64"/>
                </a:lnTo>
                <a:lnTo>
                  <a:pt x="154" y="64"/>
                </a:lnTo>
                <a:lnTo>
                  <a:pt x="154" y="60"/>
                </a:lnTo>
                <a:lnTo>
                  <a:pt x="154" y="64"/>
                </a:lnTo>
                <a:lnTo>
                  <a:pt x="154" y="60"/>
                </a:lnTo>
                <a:lnTo>
                  <a:pt x="154" y="56"/>
                </a:lnTo>
                <a:lnTo>
                  <a:pt x="158" y="56"/>
                </a:lnTo>
                <a:lnTo>
                  <a:pt x="158" y="60"/>
                </a:lnTo>
                <a:lnTo>
                  <a:pt x="160" y="60"/>
                </a:lnTo>
                <a:lnTo>
                  <a:pt x="160" y="64"/>
                </a:lnTo>
                <a:lnTo>
                  <a:pt x="158" y="64"/>
                </a:lnTo>
                <a:lnTo>
                  <a:pt x="158" y="68"/>
                </a:lnTo>
                <a:lnTo>
                  <a:pt x="158" y="64"/>
                </a:lnTo>
                <a:lnTo>
                  <a:pt x="160" y="64"/>
                </a:lnTo>
                <a:lnTo>
                  <a:pt x="160" y="60"/>
                </a:lnTo>
                <a:lnTo>
                  <a:pt x="164" y="60"/>
                </a:lnTo>
                <a:lnTo>
                  <a:pt x="168" y="60"/>
                </a:lnTo>
                <a:lnTo>
                  <a:pt x="168" y="64"/>
                </a:lnTo>
                <a:lnTo>
                  <a:pt x="168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34" y="76"/>
                </a:moveTo>
                <a:lnTo>
                  <a:pt x="134" y="72"/>
                </a:lnTo>
                <a:lnTo>
                  <a:pt x="138" y="72"/>
                </a:lnTo>
                <a:lnTo>
                  <a:pt x="142" y="72"/>
                </a:lnTo>
                <a:lnTo>
                  <a:pt x="146" y="72"/>
                </a:lnTo>
                <a:lnTo>
                  <a:pt x="146" y="68"/>
                </a:lnTo>
                <a:lnTo>
                  <a:pt x="150" y="68"/>
                </a:lnTo>
                <a:lnTo>
                  <a:pt x="146" y="72"/>
                </a:lnTo>
                <a:lnTo>
                  <a:pt x="142" y="76"/>
                </a:lnTo>
                <a:lnTo>
                  <a:pt x="138" y="76"/>
                </a:lnTo>
                <a:lnTo>
                  <a:pt x="134" y="76"/>
                </a:lnTo>
                <a:lnTo>
                  <a:pt x="134" y="76"/>
                </a:lnTo>
                <a:lnTo>
                  <a:pt x="134" y="76"/>
                </a:lnTo>
                <a:close/>
                <a:moveTo>
                  <a:pt x="124" y="78"/>
                </a:moveTo>
                <a:lnTo>
                  <a:pt x="124" y="76"/>
                </a:lnTo>
                <a:lnTo>
                  <a:pt x="128" y="76"/>
                </a:lnTo>
                <a:lnTo>
                  <a:pt x="130" y="76"/>
                </a:lnTo>
                <a:lnTo>
                  <a:pt x="134" y="76"/>
                </a:lnTo>
                <a:lnTo>
                  <a:pt x="130" y="76"/>
                </a:lnTo>
                <a:lnTo>
                  <a:pt x="130" y="78"/>
                </a:lnTo>
                <a:lnTo>
                  <a:pt x="128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8"/>
                </a:lnTo>
                <a:close/>
                <a:moveTo>
                  <a:pt x="108" y="132"/>
                </a:moveTo>
                <a:lnTo>
                  <a:pt x="108" y="128"/>
                </a:lnTo>
                <a:lnTo>
                  <a:pt x="108" y="124"/>
                </a:lnTo>
                <a:lnTo>
                  <a:pt x="112" y="124"/>
                </a:lnTo>
                <a:lnTo>
                  <a:pt x="112" y="128"/>
                </a:lnTo>
                <a:lnTo>
                  <a:pt x="108" y="128"/>
                </a:lnTo>
                <a:lnTo>
                  <a:pt x="108" y="132"/>
                </a:lnTo>
                <a:lnTo>
                  <a:pt x="108" y="132"/>
                </a:lnTo>
                <a:lnTo>
                  <a:pt x="108" y="132"/>
                </a:lnTo>
                <a:close/>
                <a:moveTo>
                  <a:pt x="108" y="132"/>
                </a:moveTo>
                <a:lnTo>
                  <a:pt x="112" y="132"/>
                </a:lnTo>
                <a:lnTo>
                  <a:pt x="112" y="128"/>
                </a:lnTo>
                <a:lnTo>
                  <a:pt x="116" y="128"/>
                </a:lnTo>
                <a:lnTo>
                  <a:pt x="116" y="132"/>
                </a:lnTo>
                <a:lnTo>
                  <a:pt x="112" y="132"/>
                </a:lnTo>
                <a:lnTo>
                  <a:pt x="108" y="132"/>
                </a:lnTo>
                <a:lnTo>
                  <a:pt x="108" y="132"/>
                </a:lnTo>
                <a:lnTo>
                  <a:pt x="108" y="132"/>
                </a:lnTo>
                <a:close/>
                <a:moveTo>
                  <a:pt x="52" y="188"/>
                </a:moveTo>
                <a:lnTo>
                  <a:pt x="48" y="188"/>
                </a:lnTo>
                <a:lnTo>
                  <a:pt x="48" y="184"/>
                </a:lnTo>
                <a:lnTo>
                  <a:pt x="52" y="184"/>
                </a:lnTo>
                <a:lnTo>
                  <a:pt x="56" y="184"/>
                </a:lnTo>
                <a:lnTo>
                  <a:pt x="60" y="184"/>
                </a:lnTo>
                <a:lnTo>
                  <a:pt x="56" y="184"/>
                </a:lnTo>
                <a:lnTo>
                  <a:pt x="56" y="188"/>
                </a:lnTo>
                <a:lnTo>
                  <a:pt x="52" y="188"/>
                </a:lnTo>
                <a:lnTo>
                  <a:pt x="52" y="188"/>
                </a:lnTo>
                <a:lnTo>
                  <a:pt x="52" y="188"/>
                </a:lnTo>
                <a:close/>
                <a:moveTo>
                  <a:pt x="52" y="192"/>
                </a:moveTo>
                <a:lnTo>
                  <a:pt x="48" y="192"/>
                </a:lnTo>
                <a:lnTo>
                  <a:pt x="52" y="192"/>
                </a:lnTo>
                <a:lnTo>
                  <a:pt x="52" y="188"/>
                </a:lnTo>
                <a:lnTo>
                  <a:pt x="56" y="188"/>
                </a:lnTo>
                <a:lnTo>
                  <a:pt x="60" y="188"/>
                </a:lnTo>
                <a:lnTo>
                  <a:pt x="64" y="188"/>
                </a:lnTo>
                <a:lnTo>
                  <a:pt x="60" y="188"/>
                </a:lnTo>
                <a:lnTo>
                  <a:pt x="60" y="192"/>
                </a:lnTo>
                <a:lnTo>
                  <a:pt x="56" y="192"/>
                </a:lnTo>
                <a:lnTo>
                  <a:pt x="52" y="192"/>
                </a:lnTo>
                <a:lnTo>
                  <a:pt x="52" y="192"/>
                </a:lnTo>
                <a:lnTo>
                  <a:pt x="52" y="192"/>
                </a:lnTo>
                <a:close/>
                <a:moveTo>
                  <a:pt x="44" y="194"/>
                </a:moveTo>
                <a:lnTo>
                  <a:pt x="44" y="192"/>
                </a:lnTo>
                <a:lnTo>
                  <a:pt x="48" y="192"/>
                </a:lnTo>
                <a:lnTo>
                  <a:pt x="48" y="194"/>
                </a:lnTo>
                <a:lnTo>
                  <a:pt x="44" y="194"/>
                </a:lnTo>
                <a:lnTo>
                  <a:pt x="44" y="194"/>
                </a:lnTo>
                <a:lnTo>
                  <a:pt x="44" y="194"/>
                </a:lnTo>
                <a:close/>
                <a:moveTo>
                  <a:pt x="8" y="258"/>
                </a:moveTo>
                <a:lnTo>
                  <a:pt x="4" y="258"/>
                </a:lnTo>
                <a:lnTo>
                  <a:pt x="4" y="254"/>
                </a:lnTo>
                <a:lnTo>
                  <a:pt x="0" y="254"/>
                </a:lnTo>
                <a:lnTo>
                  <a:pt x="4" y="254"/>
                </a:lnTo>
                <a:lnTo>
                  <a:pt x="4" y="258"/>
                </a:lnTo>
                <a:lnTo>
                  <a:pt x="8" y="258"/>
                </a:lnTo>
                <a:lnTo>
                  <a:pt x="8" y="258"/>
                </a:lnTo>
                <a:lnTo>
                  <a:pt x="8" y="258"/>
                </a:lnTo>
                <a:close/>
                <a:moveTo>
                  <a:pt x="8" y="258"/>
                </a:moveTo>
                <a:lnTo>
                  <a:pt x="4" y="258"/>
                </a:lnTo>
                <a:lnTo>
                  <a:pt x="8" y="258"/>
                </a:lnTo>
                <a:lnTo>
                  <a:pt x="8" y="258"/>
                </a:lnTo>
                <a:lnTo>
                  <a:pt x="8" y="258"/>
                </a:lnTo>
                <a:close/>
                <a:moveTo>
                  <a:pt x="8" y="262"/>
                </a:moveTo>
                <a:lnTo>
                  <a:pt x="4" y="262"/>
                </a:lnTo>
                <a:lnTo>
                  <a:pt x="4" y="258"/>
                </a:lnTo>
                <a:lnTo>
                  <a:pt x="8" y="258"/>
                </a:lnTo>
                <a:lnTo>
                  <a:pt x="8" y="262"/>
                </a:lnTo>
                <a:lnTo>
                  <a:pt x="8" y="262"/>
                </a:lnTo>
                <a:lnTo>
                  <a:pt x="8" y="262"/>
                </a:lnTo>
                <a:close/>
                <a:moveTo>
                  <a:pt x="4" y="264"/>
                </a:moveTo>
                <a:lnTo>
                  <a:pt x="4" y="262"/>
                </a:lnTo>
                <a:lnTo>
                  <a:pt x="4" y="264"/>
                </a:lnTo>
                <a:lnTo>
                  <a:pt x="4" y="264"/>
                </a:lnTo>
                <a:lnTo>
                  <a:pt x="4" y="264"/>
                </a:lnTo>
                <a:close/>
                <a:moveTo>
                  <a:pt x="12" y="272"/>
                </a:moveTo>
                <a:lnTo>
                  <a:pt x="8" y="272"/>
                </a:lnTo>
                <a:lnTo>
                  <a:pt x="12" y="268"/>
                </a:lnTo>
                <a:lnTo>
                  <a:pt x="12" y="272"/>
                </a:lnTo>
                <a:lnTo>
                  <a:pt x="12" y="272"/>
                </a:lnTo>
                <a:lnTo>
                  <a:pt x="12" y="272"/>
                </a:lnTo>
                <a:close/>
                <a:moveTo>
                  <a:pt x="8" y="276"/>
                </a:moveTo>
                <a:lnTo>
                  <a:pt x="8" y="272"/>
                </a:lnTo>
                <a:lnTo>
                  <a:pt x="12" y="272"/>
                </a:lnTo>
                <a:lnTo>
                  <a:pt x="12" y="276"/>
                </a:lnTo>
                <a:lnTo>
                  <a:pt x="8" y="276"/>
                </a:lnTo>
                <a:lnTo>
                  <a:pt x="8" y="276"/>
                </a:lnTo>
                <a:lnTo>
                  <a:pt x="8" y="276"/>
                </a:lnTo>
                <a:close/>
                <a:moveTo>
                  <a:pt x="8" y="280"/>
                </a:moveTo>
                <a:lnTo>
                  <a:pt x="4" y="280"/>
                </a:lnTo>
                <a:lnTo>
                  <a:pt x="4" y="276"/>
                </a:lnTo>
                <a:lnTo>
                  <a:pt x="4" y="272"/>
                </a:lnTo>
                <a:lnTo>
                  <a:pt x="8" y="272"/>
                </a:lnTo>
                <a:lnTo>
                  <a:pt x="8" y="276"/>
                </a:lnTo>
                <a:lnTo>
                  <a:pt x="8" y="280"/>
                </a:lnTo>
                <a:lnTo>
                  <a:pt x="8" y="280"/>
                </a:lnTo>
                <a:lnTo>
                  <a:pt x="8" y="280"/>
                </a:lnTo>
                <a:close/>
                <a:moveTo>
                  <a:pt x="8" y="292"/>
                </a:moveTo>
                <a:lnTo>
                  <a:pt x="4" y="288"/>
                </a:lnTo>
                <a:lnTo>
                  <a:pt x="8" y="288"/>
                </a:lnTo>
                <a:lnTo>
                  <a:pt x="8" y="284"/>
                </a:lnTo>
                <a:lnTo>
                  <a:pt x="8" y="288"/>
                </a:lnTo>
                <a:lnTo>
                  <a:pt x="8" y="292"/>
                </a:lnTo>
                <a:lnTo>
                  <a:pt x="8" y="292"/>
                </a:lnTo>
                <a:lnTo>
                  <a:pt x="8" y="29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9" name="Freeform 117">
            <a:extLst>
              <a:ext uri="{FF2B5EF4-FFF2-40B4-BE49-F238E27FC236}">
                <a16:creationId xmlns:a16="http://schemas.microsoft.com/office/drawing/2014/main" id="{A653AD36-FFEE-43EF-8726-306D5A6CAAEB}"/>
              </a:ext>
            </a:extLst>
          </p:cNvPr>
          <p:cNvSpPr>
            <a:spLocks/>
          </p:cNvSpPr>
          <p:nvPr/>
        </p:nvSpPr>
        <p:spPr bwMode="auto">
          <a:xfrm>
            <a:off x="6280553" y="2912530"/>
            <a:ext cx="225425" cy="196850"/>
          </a:xfrm>
          <a:custGeom>
            <a:avLst/>
            <a:gdLst>
              <a:gd name="T0" fmla="*/ 118 w 142"/>
              <a:gd name="T1" fmla="*/ 120 h 124"/>
              <a:gd name="T2" fmla="*/ 116 w 142"/>
              <a:gd name="T3" fmla="*/ 124 h 124"/>
              <a:gd name="T4" fmla="*/ 104 w 142"/>
              <a:gd name="T5" fmla="*/ 116 h 124"/>
              <a:gd name="T6" fmla="*/ 96 w 142"/>
              <a:gd name="T7" fmla="*/ 120 h 124"/>
              <a:gd name="T8" fmla="*/ 90 w 142"/>
              <a:gd name="T9" fmla="*/ 116 h 124"/>
              <a:gd name="T10" fmla="*/ 78 w 142"/>
              <a:gd name="T11" fmla="*/ 120 h 124"/>
              <a:gd name="T12" fmla="*/ 74 w 142"/>
              <a:gd name="T13" fmla="*/ 112 h 124"/>
              <a:gd name="T14" fmla="*/ 66 w 142"/>
              <a:gd name="T15" fmla="*/ 116 h 124"/>
              <a:gd name="T16" fmla="*/ 62 w 142"/>
              <a:gd name="T17" fmla="*/ 108 h 124"/>
              <a:gd name="T18" fmla="*/ 56 w 142"/>
              <a:gd name="T19" fmla="*/ 104 h 124"/>
              <a:gd name="T20" fmla="*/ 48 w 142"/>
              <a:gd name="T21" fmla="*/ 102 h 124"/>
              <a:gd name="T22" fmla="*/ 40 w 142"/>
              <a:gd name="T23" fmla="*/ 98 h 124"/>
              <a:gd name="T24" fmla="*/ 36 w 142"/>
              <a:gd name="T25" fmla="*/ 98 h 124"/>
              <a:gd name="T26" fmla="*/ 36 w 142"/>
              <a:gd name="T27" fmla="*/ 102 h 124"/>
              <a:gd name="T28" fmla="*/ 30 w 142"/>
              <a:gd name="T29" fmla="*/ 98 h 124"/>
              <a:gd name="T30" fmla="*/ 26 w 142"/>
              <a:gd name="T31" fmla="*/ 90 h 124"/>
              <a:gd name="T32" fmla="*/ 14 w 142"/>
              <a:gd name="T33" fmla="*/ 86 h 124"/>
              <a:gd name="T34" fmla="*/ 10 w 142"/>
              <a:gd name="T35" fmla="*/ 86 h 124"/>
              <a:gd name="T36" fmla="*/ 10 w 142"/>
              <a:gd name="T37" fmla="*/ 78 h 124"/>
              <a:gd name="T38" fmla="*/ 6 w 142"/>
              <a:gd name="T39" fmla="*/ 72 h 124"/>
              <a:gd name="T40" fmla="*/ 6 w 142"/>
              <a:gd name="T41" fmla="*/ 64 h 124"/>
              <a:gd name="T42" fmla="*/ 4 w 142"/>
              <a:gd name="T43" fmla="*/ 56 h 124"/>
              <a:gd name="T44" fmla="*/ 6 w 142"/>
              <a:gd name="T45" fmla="*/ 48 h 124"/>
              <a:gd name="T46" fmla="*/ 0 w 142"/>
              <a:gd name="T47" fmla="*/ 46 h 124"/>
              <a:gd name="T48" fmla="*/ 4 w 142"/>
              <a:gd name="T49" fmla="*/ 34 h 124"/>
              <a:gd name="T50" fmla="*/ 4 w 142"/>
              <a:gd name="T51" fmla="*/ 26 h 124"/>
              <a:gd name="T52" fmla="*/ 0 w 142"/>
              <a:gd name="T53" fmla="*/ 20 h 124"/>
              <a:gd name="T54" fmla="*/ 4 w 142"/>
              <a:gd name="T55" fmla="*/ 20 h 124"/>
              <a:gd name="T56" fmla="*/ 14 w 142"/>
              <a:gd name="T57" fmla="*/ 16 h 124"/>
              <a:gd name="T58" fmla="*/ 26 w 142"/>
              <a:gd name="T59" fmla="*/ 16 h 124"/>
              <a:gd name="T60" fmla="*/ 32 w 142"/>
              <a:gd name="T61" fmla="*/ 8 h 124"/>
              <a:gd name="T62" fmla="*/ 44 w 142"/>
              <a:gd name="T63" fmla="*/ 4 h 124"/>
              <a:gd name="T64" fmla="*/ 52 w 142"/>
              <a:gd name="T65" fmla="*/ 0 h 124"/>
              <a:gd name="T66" fmla="*/ 62 w 142"/>
              <a:gd name="T67" fmla="*/ 4 h 124"/>
              <a:gd name="T68" fmla="*/ 60 w 142"/>
              <a:gd name="T69" fmla="*/ 4 h 124"/>
              <a:gd name="T70" fmla="*/ 66 w 142"/>
              <a:gd name="T71" fmla="*/ 12 h 124"/>
              <a:gd name="T72" fmla="*/ 74 w 142"/>
              <a:gd name="T73" fmla="*/ 8 h 124"/>
              <a:gd name="T74" fmla="*/ 74 w 142"/>
              <a:gd name="T75" fmla="*/ 12 h 124"/>
              <a:gd name="T76" fmla="*/ 78 w 142"/>
              <a:gd name="T77" fmla="*/ 12 h 124"/>
              <a:gd name="T78" fmla="*/ 90 w 142"/>
              <a:gd name="T79" fmla="*/ 12 h 124"/>
              <a:gd name="T80" fmla="*/ 100 w 142"/>
              <a:gd name="T81" fmla="*/ 12 h 124"/>
              <a:gd name="T82" fmla="*/ 112 w 142"/>
              <a:gd name="T83" fmla="*/ 12 h 124"/>
              <a:gd name="T84" fmla="*/ 122 w 142"/>
              <a:gd name="T85" fmla="*/ 12 h 124"/>
              <a:gd name="T86" fmla="*/ 130 w 142"/>
              <a:gd name="T87" fmla="*/ 20 h 124"/>
              <a:gd name="T88" fmla="*/ 134 w 142"/>
              <a:gd name="T89" fmla="*/ 26 h 124"/>
              <a:gd name="T90" fmla="*/ 138 w 142"/>
              <a:gd name="T91" fmla="*/ 38 h 124"/>
              <a:gd name="T92" fmla="*/ 138 w 142"/>
              <a:gd name="T93" fmla="*/ 48 h 124"/>
              <a:gd name="T94" fmla="*/ 130 w 142"/>
              <a:gd name="T95" fmla="*/ 52 h 124"/>
              <a:gd name="T96" fmla="*/ 130 w 142"/>
              <a:gd name="T97" fmla="*/ 56 h 124"/>
              <a:gd name="T98" fmla="*/ 130 w 142"/>
              <a:gd name="T99" fmla="*/ 68 h 124"/>
              <a:gd name="T100" fmla="*/ 134 w 142"/>
              <a:gd name="T101" fmla="*/ 74 h 124"/>
              <a:gd name="T102" fmla="*/ 138 w 142"/>
              <a:gd name="T103" fmla="*/ 86 h 124"/>
              <a:gd name="T104" fmla="*/ 138 w 142"/>
              <a:gd name="T105" fmla="*/ 90 h 124"/>
              <a:gd name="T106" fmla="*/ 134 w 142"/>
              <a:gd name="T107" fmla="*/ 94 h 124"/>
              <a:gd name="T108" fmla="*/ 130 w 142"/>
              <a:gd name="T109" fmla="*/ 102 h 124"/>
              <a:gd name="T110" fmla="*/ 118 w 142"/>
              <a:gd name="T111" fmla="*/ 11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2" h="124">
                <a:moveTo>
                  <a:pt x="118" y="112"/>
                </a:moveTo>
                <a:lnTo>
                  <a:pt x="118" y="116"/>
                </a:lnTo>
                <a:lnTo>
                  <a:pt x="118" y="120"/>
                </a:lnTo>
                <a:lnTo>
                  <a:pt x="122" y="124"/>
                </a:lnTo>
                <a:lnTo>
                  <a:pt x="118" y="124"/>
                </a:lnTo>
                <a:lnTo>
                  <a:pt x="116" y="124"/>
                </a:lnTo>
                <a:lnTo>
                  <a:pt x="112" y="120"/>
                </a:lnTo>
                <a:lnTo>
                  <a:pt x="108" y="116"/>
                </a:lnTo>
                <a:lnTo>
                  <a:pt x="104" y="116"/>
                </a:lnTo>
                <a:lnTo>
                  <a:pt x="100" y="116"/>
                </a:lnTo>
                <a:lnTo>
                  <a:pt x="96" y="116"/>
                </a:lnTo>
                <a:lnTo>
                  <a:pt x="96" y="120"/>
                </a:lnTo>
                <a:lnTo>
                  <a:pt x="92" y="120"/>
                </a:lnTo>
                <a:lnTo>
                  <a:pt x="92" y="116"/>
                </a:lnTo>
                <a:lnTo>
                  <a:pt x="90" y="116"/>
                </a:lnTo>
                <a:lnTo>
                  <a:pt x="86" y="116"/>
                </a:lnTo>
                <a:lnTo>
                  <a:pt x="82" y="120"/>
                </a:lnTo>
                <a:lnTo>
                  <a:pt x="78" y="120"/>
                </a:lnTo>
                <a:lnTo>
                  <a:pt x="78" y="116"/>
                </a:lnTo>
                <a:lnTo>
                  <a:pt x="74" y="116"/>
                </a:lnTo>
                <a:lnTo>
                  <a:pt x="74" y="112"/>
                </a:lnTo>
                <a:lnTo>
                  <a:pt x="70" y="112"/>
                </a:lnTo>
                <a:lnTo>
                  <a:pt x="70" y="116"/>
                </a:lnTo>
                <a:lnTo>
                  <a:pt x="66" y="116"/>
                </a:lnTo>
                <a:lnTo>
                  <a:pt x="66" y="112"/>
                </a:lnTo>
                <a:lnTo>
                  <a:pt x="62" y="112"/>
                </a:lnTo>
                <a:lnTo>
                  <a:pt x="62" y="108"/>
                </a:lnTo>
                <a:lnTo>
                  <a:pt x="62" y="104"/>
                </a:lnTo>
                <a:lnTo>
                  <a:pt x="60" y="104"/>
                </a:lnTo>
                <a:lnTo>
                  <a:pt x="56" y="104"/>
                </a:lnTo>
                <a:lnTo>
                  <a:pt x="56" y="102"/>
                </a:lnTo>
                <a:lnTo>
                  <a:pt x="52" y="104"/>
                </a:lnTo>
                <a:lnTo>
                  <a:pt x="48" y="102"/>
                </a:lnTo>
                <a:lnTo>
                  <a:pt x="48" y="98"/>
                </a:lnTo>
                <a:lnTo>
                  <a:pt x="44" y="98"/>
                </a:lnTo>
                <a:lnTo>
                  <a:pt x="40" y="98"/>
                </a:lnTo>
                <a:lnTo>
                  <a:pt x="40" y="94"/>
                </a:lnTo>
                <a:lnTo>
                  <a:pt x="36" y="94"/>
                </a:lnTo>
                <a:lnTo>
                  <a:pt x="36" y="98"/>
                </a:lnTo>
                <a:lnTo>
                  <a:pt x="40" y="102"/>
                </a:lnTo>
                <a:lnTo>
                  <a:pt x="36" y="98"/>
                </a:lnTo>
                <a:lnTo>
                  <a:pt x="36" y="102"/>
                </a:lnTo>
                <a:lnTo>
                  <a:pt x="32" y="102"/>
                </a:lnTo>
                <a:lnTo>
                  <a:pt x="32" y="98"/>
                </a:lnTo>
                <a:lnTo>
                  <a:pt x="30" y="98"/>
                </a:lnTo>
                <a:lnTo>
                  <a:pt x="30" y="94"/>
                </a:lnTo>
                <a:lnTo>
                  <a:pt x="30" y="90"/>
                </a:lnTo>
                <a:lnTo>
                  <a:pt x="26" y="90"/>
                </a:lnTo>
                <a:lnTo>
                  <a:pt x="22" y="90"/>
                </a:lnTo>
                <a:lnTo>
                  <a:pt x="18" y="86"/>
                </a:lnTo>
                <a:lnTo>
                  <a:pt x="14" y="86"/>
                </a:lnTo>
                <a:lnTo>
                  <a:pt x="14" y="82"/>
                </a:lnTo>
                <a:lnTo>
                  <a:pt x="10" y="82"/>
                </a:lnTo>
                <a:lnTo>
                  <a:pt x="10" y="86"/>
                </a:lnTo>
                <a:lnTo>
                  <a:pt x="6" y="86"/>
                </a:lnTo>
                <a:lnTo>
                  <a:pt x="10" y="82"/>
                </a:lnTo>
                <a:lnTo>
                  <a:pt x="10" y="78"/>
                </a:lnTo>
                <a:lnTo>
                  <a:pt x="10" y="74"/>
                </a:lnTo>
                <a:lnTo>
                  <a:pt x="10" y="72"/>
                </a:lnTo>
                <a:lnTo>
                  <a:pt x="6" y="72"/>
                </a:lnTo>
                <a:lnTo>
                  <a:pt x="6" y="68"/>
                </a:lnTo>
                <a:lnTo>
                  <a:pt x="4" y="64"/>
                </a:lnTo>
                <a:lnTo>
                  <a:pt x="6" y="64"/>
                </a:lnTo>
                <a:lnTo>
                  <a:pt x="6" y="60"/>
                </a:lnTo>
                <a:lnTo>
                  <a:pt x="6" y="56"/>
                </a:lnTo>
                <a:lnTo>
                  <a:pt x="4" y="56"/>
                </a:lnTo>
                <a:lnTo>
                  <a:pt x="4" y="52"/>
                </a:lnTo>
                <a:lnTo>
                  <a:pt x="6" y="52"/>
                </a:lnTo>
                <a:lnTo>
                  <a:pt x="6" y="48"/>
                </a:lnTo>
                <a:lnTo>
                  <a:pt x="4" y="48"/>
                </a:lnTo>
                <a:lnTo>
                  <a:pt x="4" y="46"/>
                </a:lnTo>
                <a:lnTo>
                  <a:pt x="0" y="46"/>
                </a:lnTo>
                <a:lnTo>
                  <a:pt x="0" y="42"/>
                </a:lnTo>
                <a:lnTo>
                  <a:pt x="4" y="38"/>
                </a:lnTo>
                <a:lnTo>
                  <a:pt x="4" y="34"/>
                </a:lnTo>
                <a:lnTo>
                  <a:pt x="0" y="30"/>
                </a:lnTo>
                <a:lnTo>
                  <a:pt x="0" y="26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0" y="20"/>
                </a:lnTo>
                <a:lnTo>
                  <a:pt x="0" y="22"/>
                </a:lnTo>
                <a:lnTo>
                  <a:pt x="4" y="22"/>
                </a:lnTo>
                <a:lnTo>
                  <a:pt x="4" y="20"/>
                </a:lnTo>
                <a:lnTo>
                  <a:pt x="6" y="20"/>
                </a:lnTo>
                <a:lnTo>
                  <a:pt x="10" y="20"/>
                </a:lnTo>
                <a:lnTo>
                  <a:pt x="14" y="16"/>
                </a:lnTo>
                <a:lnTo>
                  <a:pt x="18" y="16"/>
                </a:lnTo>
                <a:lnTo>
                  <a:pt x="22" y="16"/>
                </a:lnTo>
                <a:lnTo>
                  <a:pt x="26" y="16"/>
                </a:lnTo>
                <a:lnTo>
                  <a:pt x="30" y="12"/>
                </a:lnTo>
                <a:lnTo>
                  <a:pt x="30" y="8"/>
                </a:lnTo>
                <a:lnTo>
                  <a:pt x="32" y="8"/>
                </a:lnTo>
                <a:lnTo>
                  <a:pt x="36" y="8"/>
                </a:lnTo>
                <a:lnTo>
                  <a:pt x="40" y="4"/>
                </a:lnTo>
                <a:lnTo>
                  <a:pt x="44" y="4"/>
                </a:lnTo>
                <a:lnTo>
                  <a:pt x="48" y="4"/>
                </a:lnTo>
                <a:lnTo>
                  <a:pt x="48" y="0"/>
                </a:lnTo>
                <a:lnTo>
                  <a:pt x="52" y="0"/>
                </a:lnTo>
                <a:lnTo>
                  <a:pt x="60" y="0"/>
                </a:lnTo>
                <a:lnTo>
                  <a:pt x="60" y="4"/>
                </a:lnTo>
                <a:lnTo>
                  <a:pt x="62" y="4"/>
                </a:lnTo>
                <a:lnTo>
                  <a:pt x="62" y="8"/>
                </a:lnTo>
                <a:lnTo>
                  <a:pt x="62" y="4"/>
                </a:lnTo>
                <a:lnTo>
                  <a:pt x="60" y="4"/>
                </a:lnTo>
                <a:lnTo>
                  <a:pt x="60" y="8"/>
                </a:lnTo>
                <a:lnTo>
                  <a:pt x="62" y="12"/>
                </a:lnTo>
                <a:lnTo>
                  <a:pt x="66" y="12"/>
                </a:lnTo>
                <a:lnTo>
                  <a:pt x="70" y="12"/>
                </a:lnTo>
                <a:lnTo>
                  <a:pt x="74" y="12"/>
                </a:lnTo>
                <a:lnTo>
                  <a:pt x="74" y="8"/>
                </a:lnTo>
                <a:lnTo>
                  <a:pt x="78" y="8"/>
                </a:lnTo>
                <a:lnTo>
                  <a:pt x="74" y="8"/>
                </a:lnTo>
                <a:lnTo>
                  <a:pt x="74" y="12"/>
                </a:lnTo>
                <a:lnTo>
                  <a:pt x="70" y="12"/>
                </a:lnTo>
                <a:lnTo>
                  <a:pt x="74" y="12"/>
                </a:lnTo>
                <a:lnTo>
                  <a:pt x="78" y="12"/>
                </a:lnTo>
                <a:lnTo>
                  <a:pt x="82" y="12"/>
                </a:lnTo>
                <a:lnTo>
                  <a:pt x="86" y="12"/>
                </a:lnTo>
                <a:lnTo>
                  <a:pt x="90" y="12"/>
                </a:lnTo>
                <a:lnTo>
                  <a:pt x="92" y="12"/>
                </a:lnTo>
                <a:lnTo>
                  <a:pt x="96" y="12"/>
                </a:lnTo>
                <a:lnTo>
                  <a:pt x="100" y="12"/>
                </a:lnTo>
                <a:lnTo>
                  <a:pt x="104" y="12"/>
                </a:lnTo>
                <a:lnTo>
                  <a:pt x="108" y="12"/>
                </a:lnTo>
                <a:lnTo>
                  <a:pt x="112" y="12"/>
                </a:lnTo>
                <a:lnTo>
                  <a:pt x="116" y="12"/>
                </a:lnTo>
                <a:lnTo>
                  <a:pt x="118" y="12"/>
                </a:lnTo>
                <a:lnTo>
                  <a:pt x="122" y="12"/>
                </a:lnTo>
                <a:lnTo>
                  <a:pt x="126" y="12"/>
                </a:lnTo>
                <a:lnTo>
                  <a:pt x="130" y="16"/>
                </a:lnTo>
                <a:lnTo>
                  <a:pt x="130" y="20"/>
                </a:lnTo>
                <a:lnTo>
                  <a:pt x="130" y="22"/>
                </a:lnTo>
                <a:lnTo>
                  <a:pt x="130" y="26"/>
                </a:lnTo>
                <a:lnTo>
                  <a:pt x="134" y="26"/>
                </a:lnTo>
                <a:lnTo>
                  <a:pt x="134" y="30"/>
                </a:lnTo>
                <a:lnTo>
                  <a:pt x="134" y="34"/>
                </a:lnTo>
                <a:lnTo>
                  <a:pt x="138" y="38"/>
                </a:lnTo>
                <a:lnTo>
                  <a:pt x="138" y="42"/>
                </a:lnTo>
                <a:lnTo>
                  <a:pt x="138" y="46"/>
                </a:lnTo>
                <a:lnTo>
                  <a:pt x="138" y="48"/>
                </a:lnTo>
                <a:lnTo>
                  <a:pt x="134" y="48"/>
                </a:lnTo>
                <a:lnTo>
                  <a:pt x="130" y="48"/>
                </a:lnTo>
                <a:lnTo>
                  <a:pt x="130" y="52"/>
                </a:lnTo>
                <a:lnTo>
                  <a:pt x="126" y="52"/>
                </a:lnTo>
                <a:lnTo>
                  <a:pt x="126" y="56"/>
                </a:lnTo>
                <a:lnTo>
                  <a:pt x="130" y="56"/>
                </a:lnTo>
                <a:lnTo>
                  <a:pt x="134" y="60"/>
                </a:lnTo>
                <a:lnTo>
                  <a:pt x="134" y="64"/>
                </a:lnTo>
                <a:lnTo>
                  <a:pt x="130" y="68"/>
                </a:lnTo>
                <a:lnTo>
                  <a:pt x="130" y="72"/>
                </a:lnTo>
                <a:lnTo>
                  <a:pt x="134" y="72"/>
                </a:lnTo>
                <a:lnTo>
                  <a:pt x="134" y="74"/>
                </a:lnTo>
                <a:lnTo>
                  <a:pt x="134" y="78"/>
                </a:lnTo>
                <a:lnTo>
                  <a:pt x="138" y="82"/>
                </a:lnTo>
                <a:lnTo>
                  <a:pt x="138" y="86"/>
                </a:lnTo>
                <a:lnTo>
                  <a:pt x="142" y="86"/>
                </a:lnTo>
                <a:lnTo>
                  <a:pt x="138" y="86"/>
                </a:lnTo>
                <a:lnTo>
                  <a:pt x="138" y="90"/>
                </a:lnTo>
                <a:lnTo>
                  <a:pt x="142" y="94"/>
                </a:lnTo>
                <a:lnTo>
                  <a:pt x="138" y="94"/>
                </a:lnTo>
                <a:lnTo>
                  <a:pt x="134" y="94"/>
                </a:lnTo>
                <a:lnTo>
                  <a:pt x="134" y="98"/>
                </a:lnTo>
                <a:lnTo>
                  <a:pt x="130" y="98"/>
                </a:lnTo>
                <a:lnTo>
                  <a:pt x="130" y="102"/>
                </a:lnTo>
                <a:lnTo>
                  <a:pt x="126" y="102"/>
                </a:lnTo>
                <a:lnTo>
                  <a:pt x="126" y="104"/>
                </a:lnTo>
                <a:lnTo>
                  <a:pt x="118" y="112"/>
                </a:lnTo>
                <a:lnTo>
                  <a:pt x="118" y="112"/>
                </a:lnTo>
                <a:lnTo>
                  <a:pt x="118" y="1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0" name="Freeform 118">
            <a:extLst>
              <a:ext uri="{FF2B5EF4-FFF2-40B4-BE49-F238E27FC236}">
                <a16:creationId xmlns:a16="http://schemas.microsoft.com/office/drawing/2014/main" id="{6ECDFACD-1F5F-4965-B8EC-F57B8D872AEB}"/>
              </a:ext>
            </a:extLst>
          </p:cNvPr>
          <p:cNvSpPr>
            <a:spLocks/>
          </p:cNvSpPr>
          <p:nvPr/>
        </p:nvSpPr>
        <p:spPr bwMode="auto">
          <a:xfrm>
            <a:off x="6413903" y="3131605"/>
            <a:ext cx="212725" cy="149225"/>
          </a:xfrm>
          <a:custGeom>
            <a:avLst/>
            <a:gdLst>
              <a:gd name="T0" fmla="*/ 56 w 134"/>
              <a:gd name="T1" fmla="*/ 94 h 94"/>
              <a:gd name="T2" fmla="*/ 46 w 134"/>
              <a:gd name="T3" fmla="*/ 90 h 94"/>
              <a:gd name="T4" fmla="*/ 42 w 134"/>
              <a:gd name="T5" fmla="*/ 90 h 94"/>
              <a:gd name="T6" fmla="*/ 38 w 134"/>
              <a:gd name="T7" fmla="*/ 86 h 94"/>
              <a:gd name="T8" fmla="*/ 38 w 134"/>
              <a:gd name="T9" fmla="*/ 86 h 94"/>
              <a:gd name="T10" fmla="*/ 34 w 134"/>
              <a:gd name="T11" fmla="*/ 82 h 94"/>
              <a:gd name="T12" fmla="*/ 34 w 134"/>
              <a:gd name="T13" fmla="*/ 78 h 94"/>
              <a:gd name="T14" fmla="*/ 34 w 134"/>
              <a:gd name="T15" fmla="*/ 76 h 94"/>
              <a:gd name="T16" fmla="*/ 26 w 134"/>
              <a:gd name="T17" fmla="*/ 76 h 94"/>
              <a:gd name="T18" fmla="*/ 24 w 134"/>
              <a:gd name="T19" fmla="*/ 76 h 94"/>
              <a:gd name="T20" fmla="*/ 20 w 134"/>
              <a:gd name="T21" fmla="*/ 72 h 94"/>
              <a:gd name="T22" fmla="*/ 20 w 134"/>
              <a:gd name="T23" fmla="*/ 72 h 94"/>
              <a:gd name="T24" fmla="*/ 16 w 134"/>
              <a:gd name="T25" fmla="*/ 68 h 94"/>
              <a:gd name="T26" fmla="*/ 16 w 134"/>
              <a:gd name="T27" fmla="*/ 64 h 94"/>
              <a:gd name="T28" fmla="*/ 8 w 134"/>
              <a:gd name="T29" fmla="*/ 52 h 94"/>
              <a:gd name="T30" fmla="*/ 4 w 134"/>
              <a:gd name="T31" fmla="*/ 50 h 94"/>
              <a:gd name="T32" fmla="*/ 4 w 134"/>
              <a:gd name="T33" fmla="*/ 46 h 94"/>
              <a:gd name="T34" fmla="*/ 8 w 134"/>
              <a:gd name="T35" fmla="*/ 42 h 94"/>
              <a:gd name="T36" fmla="*/ 12 w 134"/>
              <a:gd name="T37" fmla="*/ 42 h 94"/>
              <a:gd name="T38" fmla="*/ 16 w 134"/>
              <a:gd name="T39" fmla="*/ 34 h 94"/>
              <a:gd name="T40" fmla="*/ 20 w 134"/>
              <a:gd name="T41" fmla="*/ 30 h 94"/>
              <a:gd name="T42" fmla="*/ 24 w 134"/>
              <a:gd name="T43" fmla="*/ 24 h 94"/>
              <a:gd name="T44" fmla="*/ 26 w 134"/>
              <a:gd name="T45" fmla="*/ 20 h 94"/>
              <a:gd name="T46" fmla="*/ 26 w 134"/>
              <a:gd name="T47" fmla="*/ 16 h 94"/>
              <a:gd name="T48" fmla="*/ 34 w 134"/>
              <a:gd name="T49" fmla="*/ 12 h 94"/>
              <a:gd name="T50" fmla="*/ 42 w 134"/>
              <a:gd name="T51" fmla="*/ 8 h 94"/>
              <a:gd name="T52" fmla="*/ 42 w 134"/>
              <a:gd name="T53" fmla="*/ 8 h 94"/>
              <a:gd name="T54" fmla="*/ 52 w 134"/>
              <a:gd name="T55" fmla="*/ 8 h 94"/>
              <a:gd name="T56" fmla="*/ 60 w 134"/>
              <a:gd name="T57" fmla="*/ 8 h 94"/>
              <a:gd name="T58" fmla="*/ 64 w 134"/>
              <a:gd name="T59" fmla="*/ 12 h 94"/>
              <a:gd name="T60" fmla="*/ 68 w 134"/>
              <a:gd name="T61" fmla="*/ 12 h 94"/>
              <a:gd name="T62" fmla="*/ 72 w 134"/>
              <a:gd name="T63" fmla="*/ 8 h 94"/>
              <a:gd name="T64" fmla="*/ 80 w 134"/>
              <a:gd name="T65" fmla="*/ 8 h 94"/>
              <a:gd name="T66" fmla="*/ 86 w 134"/>
              <a:gd name="T67" fmla="*/ 4 h 94"/>
              <a:gd name="T68" fmla="*/ 94 w 134"/>
              <a:gd name="T69" fmla="*/ 4 h 94"/>
              <a:gd name="T70" fmla="*/ 102 w 134"/>
              <a:gd name="T71" fmla="*/ 16 h 94"/>
              <a:gd name="T72" fmla="*/ 106 w 134"/>
              <a:gd name="T73" fmla="*/ 24 h 94"/>
              <a:gd name="T74" fmla="*/ 112 w 134"/>
              <a:gd name="T75" fmla="*/ 30 h 94"/>
              <a:gd name="T76" fmla="*/ 112 w 134"/>
              <a:gd name="T77" fmla="*/ 38 h 94"/>
              <a:gd name="T78" fmla="*/ 112 w 134"/>
              <a:gd name="T79" fmla="*/ 52 h 94"/>
              <a:gd name="T80" fmla="*/ 112 w 134"/>
              <a:gd name="T81" fmla="*/ 60 h 94"/>
              <a:gd name="T82" fmla="*/ 120 w 134"/>
              <a:gd name="T83" fmla="*/ 64 h 94"/>
              <a:gd name="T84" fmla="*/ 130 w 134"/>
              <a:gd name="T85" fmla="*/ 60 h 94"/>
              <a:gd name="T86" fmla="*/ 130 w 134"/>
              <a:gd name="T87" fmla="*/ 64 h 94"/>
              <a:gd name="T88" fmla="*/ 126 w 134"/>
              <a:gd name="T89" fmla="*/ 72 h 94"/>
              <a:gd name="T90" fmla="*/ 122 w 134"/>
              <a:gd name="T91" fmla="*/ 68 h 94"/>
              <a:gd name="T92" fmla="*/ 122 w 134"/>
              <a:gd name="T93" fmla="*/ 72 h 94"/>
              <a:gd name="T94" fmla="*/ 122 w 134"/>
              <a:gd name="T95" fmla="*/ 76 h 94"/>
              <a:gd name="T96" fmla="*/ 122 w 134"/>
              <a:gd name="T97" fmla="*/ 76 h 94"/>
              <a:gd name="T98" fmla="*/ 122 w 134"/>
              <a:gd name="T99" fmla="*/ 78 h 94"/>
              <a:gd name="T100" fmla="*/ 120 w 134"/>
              <a:gd name="T101" fmla="*/ 86 h 94"/>
              <a:gd name="T102" fmla="*/ 116 w 134"/>
              <a:gd name="T103" fmla="*/ 94 h 94"/>
              <a:gd name="T104" fmla="*/ 108 w 134"/>
              <a:gd name="T105" fmla="*/ 90 h 94"/>
              <a:gd name="T106" fmla="*/ 106 w 134"/>
              <a:gd name="T107" fmla="*/ 86 h 94"/>
              <a:gd name="T108" fmla="*/ 98 w 134"/>
              <a:gd name="T109" fmla="*/ 86 h 94"/>
              <a:gd name="T110" fmla="*/ 94 w 134"/>
              <a:gd name="T111" fmla="*/ 86 h 94"/>
              <a:gd name="T112" fmla="*/ 86 w 134"/>
              <a:gd name="T113" fmla="*/ 86 h 94"/>
              <a:gd name="T114" fmla="*/ 80 w 134"/>
              <a:gd name="T115" fmla="*/ 94 h 94"/>
              <a:gd name="T116" fmla="*/ 72 w 134"/>
              <a:gd name="T117" fmla="*/ 94 h 94"/>
              <a:gd name="T118" fmla="*/ 60 w 134"/>
              <a:gd name="T119" fmla="*/ 94 h 94"/>
              <a:gd name="T120" fmla="*/ 56 w 134"/>
              <a:gd name="T12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94">
                <a:moveTo>
                  <a:pt x="56" y="94"/>
                </a:move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2" y="94"/>
                </a:lnTo>
                <a:lnTo>
                  <a:pt x="52" y="94"/>
                </a:lnTo>
                <a:lnTo>
                  <a:pt x="50" y="94"/>
                </a:lnTo>
                <a:lnTo>
                  <a:pt x="50" y="94"/>
                </a:lnTo>
                <a:lnTo>
                  <a:pt x="50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38" y="90"/>
                </a:lnTo>
                <a:lnTo>
                  <a:pt x="38" y="90"/>
                </a:lnTo>
                <a:lnTo>
                  <a:pt x="38" y="90"/>
                </a:lnTo>
                <a:lnTo>
                  <a:pt x="38" y="90"/>
                </a:lnTo>
                <a:lnTo>
                  <a:pt x="38" y="90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0" y="78"/>
                </a:lnTo>
                <a:lnTo>
                  <a:pt x="30" y="78"/>
                </a:lnTo>
                <a:lnTo>
                  <a:pt x="34" y="76"/>
                </a:lnTo>
                <a:lnTo>
                  <a:pt x="34" y="76"/>
                </a:lnTo>
                <a:lnTo>
                  <a:pt x="34" y="78"/>
                </a:lnTo>
                <a:lnTo>
                  <a:pt x="34" y="78"/>
                </a:lnTo>
                <a:lnTo>
                  <a:pt x="34" y="78"/>
                </a:lnTo>
                <a:lnTo>
                  <a:pt x="34" y="78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26" y="76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20" y="64"/>
                </a:lnTo>
                <a:lnTo>
                  <a:pt x="20" y="64"/>
                </a:lnTo>
                <a:lnTo>
                  <a:pt x="16" y="64"/>
                </a:lnTo>
                <a:lnTo>
                  <a:pt x="16" y="64"/>
                </a:lnTo>
                <a:lnTo>
                  <a:pt x="16" y="64"/>
                </a:lnTo>
                <a:lnTo>
                  <a:pt x="16" y="64"/>
                </a:lnTo>
                <a:lnTo>
                  <a:pt x="12" y="60"/>
                </a:lnTo>
                <a:lnTo>
                  <a:pt x="12" y="60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0" y="50"/>
                </a:lnTo>
                <a:lnTo>
                  <a:pt x="0" y="5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0"/>
                </a:lnTo>
                <a:lnTo>
                  <a:pt x="20" y="30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4" y="26"/>
                </a:lnTo>
                <a:lnTo>
                  <a:pt x="24" y="26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8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50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4" y="8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72" y="12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0" y="0"/>
                </a:lnTo>
                <a:lnTo>
                  <a:pt x="90" y="0"/>
                </a:lnTo>
                <a:lnTo>
                  <a:pt x="94" y="0"/>
                </a:lnTo>
                <a:lnTo>
                  <a:pt x="94" y="4"/>
                </a:lnTo>
                <a:lnTo>
                  <a:pt x="94" y="4"/>
                </a:lnTo>
                <a:lnTo>
                  <a:pt x="98" y="8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102" y="12"/>
                </a:lnTo>
                <a:lnTo>
                  <a:pt x="102" y="16"/>
                </a:lnTo>
                <a:lnTo>
                  <a:pt x="102" y="16"/>
                </a:lnTo>
                <a:lnTo>
                  <a:pt x="102" y="16"/>
                </a:lnTo>
                <a:lnTo>
                  <a:pt x="102" y="16"/>
                </a:lnTo>
                <a:lnTo>
                  <a:pt x="102" y="20"/>
                </a:lnTo>
                <a:lnTo>
                  <a:pt x="106" y="20"/>
                </a:lnTo>
                <a:lnTo>
                  <a:pt x="106" y="24"/>
                </a:lnTo>
                <a:lnTo>
                  <a:pt x="106" y="24"/>
                </a:lnTo>
                <a:lnTo>
                  <a:pt x="106" y="24"/>
                </a:lnTo>
                <a:lnTo>
                  <a:pt x="106" y="24"/>
                </a:lnTo>
                <a:lnTo>
                  <a:pt x="106" y="24"/>
                </a:lnTo>
                <a:lnTo>
                  <a:pt x="106" y="24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12" y="26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2" y="30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4"/>
                </a:lnTo>
                <a:lnTo>
                  <a:pt x="112" y="38"/>
                </a:lnTo>
                <a:lnTo>
                  <a:pt x="112" y="42"/>
                </a:lnTo>
                <a:lnTo>
                  <a:pt x="112" y="46"/>
                </a:lnTo>
                <a:lnTo>
                  <a:pt x="112" y="46"/>
                </a:lnTo>
                <a:lnTo>
                  <a:pt x="112" y="46"/>
                </a:lnTo>
                <a:lnTo>
                  <a:pt x="112" y="50"/>
                </a:lnTo>
                <a:lnTo>
                  <a:pt x="112" y="50"/>
                </a:lnTo>
                <a:lnTo>
                  <a:pt x="112" y="50"/>
                </a:lnTo>
                <a:lnTo>
                  <a:pt x="112" y="52"/>
                </a:lnTo>
                <a:lnTo>
                  <a:pt x="112" y="52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6" y="60"/>
                </a:lnTo>
                <a:lnTo>
                  <a:pt x="116" y="60"/>
                </a:lnTo>
                <a:lnTo>
                  <a:pt x="116" y="64"/>
                </a:lnTo>
                <a:lnTo>
                  <a:pt x="120" y="64"/>
                </a:lnTo>
                <a:lnTo>
                  <a:pt x="120" y="64"/>
                </a:lnTo>
                <a:lnTo>
                  <a:pt x="120" y="60"/>
                </a:lnTo>
                <a:lnTo>
                  <a:pt x="122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60"/>
                </a:lnTo>
                <a:lnTo>
                  <a:pt x="130" y="60"/>
                </a:lnTo>
                <a:lnTo>
                  <a:pt x="130" y="60"/>
                </a:lnTo>
                <a:lnTo>
                  <a:pt x="130" y="60"/>
                </a:lnTo>
                <a:lnTo>
                  <a:pt x="130" y="60"/>
                </a:lnTo>
                <a:lnTo>
                  <a:pt x="134" y="60"/>
                </a:lnTo>
                <a:lnTo>
                  <a:pt x="134" y="60"/>
                </a:lnTo>
                <a:lnTo>
                  <a:pt x="134" y="64"/>
                </a:lnTo>
                <a:lnTo>
                  <a:pt x="134" y="64"/>
                </a:lnTo>
                <a:lnTo>
                  <a:pt x="130" y="64"/>
                </a:lnTo>
                <a:lnTo>
                  <a:pt x="130" y="64"/>
                </a:lnTo>
                <a:lnTo>
                  <a:pt x="134" y="64"/>
                </a:lnTo>
                <a:lnTo>
                  <a:pt x="130" y="68"/>
                </a:lnTo>
                <a:lnTo>
                  <a:pt x="130" y="72"/>
                </a:lnTo>
                <a:lnTo>
                  <a:pt x="130" y="72"/>
                </a:lnTo>
                <a:lnTo>
                  <a:pt x="130" y="72"/>
                </a:lnTo>
                <a:lnTo>
                  <a:pt x="130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2" y="72"/>
                </a:lnTo>
                <a:lnTo>
                  <a:pt x="122" y="72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68"/>
                </a:lnTo>
                <a:lnTo>
                  <a:pt x="122" y="72"/>
                </a:lnTo>
                <a:lnTo>
                  <a:pt x="122" y="72"/>
                </a:lnTo>
                <a:lnTo>
                  <a:pt x="122" y="72"/>
                </a:lnTo>
                <a:lnTo>
                  <a:pt x="122" y="72"/>
                </a:lnTo>
                <a:lnTo>
                  <a:pt x="122" y="72"/>
                </a:lnTo>
                <a:lnTo>
                  <a:pt x="122" y="72"/>
                </a:lnTo>
                <a:lnTo>
                  <a:pt x="120" y="76"/>
                </a:lnTo>
                <a:lnTo>
                  <a:pt x="120" y="76"/>
                </a:lnTo>
                <a:lnTo>
                  <a:pt x="120" y="76"/>
                </a:lnTo>
                <a:lnTo>
                  <a:pt x="120" y="76"/>
                </a:lnTo>
                <a:lnTo>
                  <a:pt x="120" y="76"/>
                </a:lnTo>
                <a:lnTo>
                  <a:pt x="120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2" y="76"/>
                </a:lnTo>
                <a:lnTo>
                  <a:pt x="120" y="76"/>
                </a:lnTo>
                <a:lnTo>
                  <a:pt x="120" y="76"/>
                </a:lnTo>
                <a:lnTo>
                  <a:pt x="120" y="76"/>
                </a:lnTo>
                <a:lnTo>
                  <a:pt x="120" y="78"/>
                </a:lnTo>
                <a:lnTo>
                  <a:pt x="120" y="78"/>
                </a:lnTo>
                <a:lnTo>
                  <a:pt x="122" y="76"/>
                </a:lnTo>
                <a:lnTo>
                  <a:pt x="122" y="76"/>
                </a:lnTo>
                <a:lnTo>
                  <a:pt x="122" y="78"/>
                </a:lnTo>
                <a:lnTo>
                  <a:pt x="120" y="78"/>
                </a:lnTo>
                <a:lnTo>
                  <a:pt x="120" y="78"/>
                </a:lnTo>
                <a:lnTo>
                  <a:pt x="120" y="78"/>
                </a:lnTo>
                <a:lnTo>
                  <a:pt x="120" y="78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lnTo>
                  <a:pt x="120" y="86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16" y="90"/>
                </a:lnTo>
                <a:lnTo>
                  <a:pt x="116" y="94"/>
                </a:lnTo>
                <a:lnTo>
                  <a:pt x="116" y="94"/>
                </a:lnTo>
                <a:lnTo>
                  <a:pt x="116" y="94"/>
                </a:lnTo>
                <a:lnTo>
                  <a:pt x="116" y="94"/>
                </a:lnTo>
                <a:lnTo>
                  <a:pt x="112" y="94"/>
                </a:lnTo>
                <a:lnTo>
                  <a:pt x="112" y="94"/>
                </a:lnTo>
                <a:lnTo>
                  <a:pt x="112" y="94"/>
                </a:lnTo>
                <a:lnTo>
                  <a:pt x="112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86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6" y="90"/>
                </a:lnTo>
                <a:lnTo>
                  <a:pt x="106" y="90"/>
                </a:lnTo>
                <a:lnTo>
                  <a:pt x="106" y="86"/>
                </a:lnTo>
                <a:lnTo>
                  <a:pt x="106" y="86"/>
                </a:lnTo>
                <a:lnTo>
                  <a:pt x="106" y="86"/>
                </a:lnTo>
                <a:lnTo>
                  <a:pt x="106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4" y="86"/>
                </a:lnTo>
                <a:lnTo>
                  <a:pt x="94" y="86"/>
                </a:lnTo>
                <a:lnTo>
                  <a:pt x="94" y="86"/>
                </a:lnTo>
                <a:lnTo>
                  <a:pt x="94" y="86"/>
                </a:lnTo>
                <a:lnTo>
                  <a:pt x="90" y="86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82" y="90"/>
                </a:lnTo>
                <a:lnTo>
                  <a:pt x="82" y="90"/>
                </a:lnTo>
                <a:lnTo>
                  <a:pt x="82" y="90"/>
                </a:lnTo>
                <a:lnTo>
                  <a:pt x="80" y="90"/>
                </a:lnTo>
                <a:lnTo>
                  <a:pt x="80" y="94"/>
                </a:lnTo>
                <a:lnTo>
                  <a:pt x="80" y="94"/>
                </a:lnTo>
                <a:lnTo>
                  <a:pt x="80" y="94"/>
                </a:lnTo>
                <a:lnTo>
                  <a:pt x="80" y="94"/>
                </a:lnTo>
                <a:lnTo>
                  <a:pt x="76" y="94"/>
                </a:lnTo>
                <a:lnTo>
                  <a:pt x="76" y="94"/>
                </a:lnTo>
                <a:lnTo>
                  <a:pt x="76" y="94"/>
                </a:lnTo>
                <a:lnTo>
                  <a:pt x="76" y="94"/>
                </a:lnTo>
                <a:lnTo>
                  <a:pt x="76" y="94"/>
                </a:lnTo>
                <a:lnTo>
                  <a:pt x="72" y="94"/>
                </a:lnTo>
                <a:lnTo>
                  <a:pt x="72" y="94"/>
                </a:lnTo>
                <a:lnTo>
                  <a:pt x="72" y="94"/>
                </a:lnTo>
                <a:lnTo>
                  <a:pt x="72" y="94"/>
                </a:lnTo>
                <a:lnTo>
                  <a:pt x="72" y="94"/>
                </a:lnTo>
                <a:lnTo>
                  <a:pt x="68" y="94"/>
                </a:lnTo>
                <a:lnTo>
                  <a:pt x="64" y="94"/>
                </a:lnTo>
                <a:lnTo>
                  <a:pt x="64" y="94"/>
                </a:lnTo>
                <a:lnTo>
                  <a:pt x="64" y="94"/>
                </a:lnTo>
                <a:lnTo>
                  <a:pt x="64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1" name="Freeform 119">
            <a:extLst>
              <a:ext uri="{FF2B5EF4-FFF2-40B4-BE49-F238E27FC236}">
                <a16:creationId xmlns:a16="http://schemas.microsoft.com/office/drawing/2014/main" id="{7FCDC139-0CC4-4E36-A893-B99950B369E4}"/>
              </a:ext>
            </a:extLst>
          </p:cNvPr>
          <p:cNvSpPr>
            <a:spLocks/>
          </p:cNvSpPr>
          <p:nvPr/>
        </p:nvSpPr>
        <p:spPr bwMode="auto">
          <a:xfrm>
            <a:off x="6372628" y="3201455"/>
            <a:ext cx="101600" cy="136525"/>
          </a:xfrm>
          <a:custGeom>
            <a:avLst/>
            <a:gdLst>
              <a:gd name="T0" fmla="*/ 0 w 64"/>
              <a:gd name="T1" fmla="*/ 68 h 86"/>
              <a:gd name="T2" fmla="*/ 0 w 64"/>
              <a:gd name="T3" fmla="*/ 64 h 86"/>
              <a:gd name="T4" fmla="*/ 4 w 64"/>
              <a:gd name="T5" fmla="*/ 60 h 86"/>
              <a:gd name="T6" fmla="*/ 8 w 64"/>
              <a:gd name="T7" fmla="*/ 58 h 86"/>
              <a:gd name="T8" fmla="*/ 8 w 64"/>
              <a:gd name="T9" fmla="*/ 54 h 86"/>
              <a:gd name="T10" fmla="*/ 12 w 64"/>
              <a:gd name="T11" fmla="*/ 54 h 86"/>
              <a:gd name="T12" fmla="*/ 16 w 64"/>
              <a:gd name="T13" fmla="*/ 50 h 86"/>
              <a:gd name="T14" fmla="*/ 12 w 64"/>
              <a:gd name="T15" fmla="*/ 46 h 86"/>
              <a:gd name="T16" fmla="*/ 16 w 64"/>
              <a:gd name="T17" fmla="*/ 46 h 86"/>
              <a:gd name="T18" fmla="*/ 12 w 64"/>
              <a:gd name="T19" fmla="*/ 38 h 86"/>
              <a:gd name="T20" fmla="*/ 12 w 64"/>
              <a:gd name="T21" fmla="*/ 30 h 86"/>
              <a:gd name="T22" fmla="*/ 12 w 64"/>
              <a:gd name="T23" fmla="*/ 28 h 86"/>
              <a:gd name="T24" fmla="*/ 8 w 64"/>
              <a:gd name="T25" fmla="*/ 24 h 86"/>
              <a:gd name="T26" fmla="*/ 12 w 64"/>
              <a:gd name="T27" fmla="*/ 20 h 86"/>
              <a:gd name="T28" fmla="*/ 12 w 64"/>
              <a:gd name="T29" fmla="*/ 20 h 86"/>
              <a:gd name="T30" fmla="*/ 12 w 64"/>
              <a:gd name="T31" fmla="*/ 16 h 86"/>
              <a:gd name="T32" fmla="*/ 8 w 64"/>
              <a:gd name="T33" fmla="*/ 12 h 86"/>
              <a:gd name="T34" fmla="*/ 8 w 64"/>
              <a:gd name="T35" fmla="*/ 12 h 86"/>
              <a:gd name="T36" fmla="*/ 4 w 64"/>
              <a:gd name="T37" fmla="*/ 4 h 86"/>
              <a:gd name="T38" fmla="*/ 12 w 64"/>
              <a:gd name="T39" fmla="*/ 4 h 86"/>
              <a:gd name="T40" fmla="*/ 16 w 64"/>
              <a:gd name="T41" fmla="*/ 0 h 86"/>
              <a:gd name="T42" fmla="*/ 24 w 64"/>
              <a:gd name="T43" fmla="*/ 0 h 86"/>
              <a:gd name="T44" fmla="*/ 26 w 64"/>
              <a:gd name="T45" fmla="*/ 4 h 86"/>
              <a:gd name="T46" fmla="*/ 34 w 64"/>
              <a:gd name="T47" fmla="*/ 8 h 86"/>
              <a:gd name="T48" fmla="*/ 34 w 64"/>
              <a:gd name="T49" fmla="*/ 12 h 86"/>
              <a:gd name="T50" fmla="*/ 42 w 64"/>
              <a:gd name="T51" fmla="*/ 20 h 86"/>
              <a:gd name="T52" fmla="*/ 42 w 64"/>
              <a:gd name="T53" fmla="*/ 24 h 86"/>
              <a:gd name="T54" fmla="*/ 46 w 64"/>
              <a:gd name="T55" fmla="*/ 28 h 86"/>
              <a:gd name="T56" fmla="*/ 42 w 64"/>
              <a:gd name="T57" fmla="*/ 28 h 86"/>
              <a:gd name="T58" fmla="*/ 46 w 64"/>
              <a:gd name="T59" fmla="*/ 28 h 86"/>
              <a:gd name="T60" fmla="*/ 50 w 64"/>
              <a:gd name="T61" fmla="*/ 30 h 86"/>
              <a:gd name="T62" fmla="*/ 52 w 64"/>
              <a:gd name="T63" fmla="*/ 34 h 86"/>
              <a:gd name="T64" fmla="*/ 56 w 64"/>
              <a:gd name="T65" fmla="*/ 30 h 86"/>
              <a:gd name="T66" fmla="*/ 60 w 64"/>
              <a:gd name="T67" fmla="*/ 30 h 86"/>
              <a:gd name="T68" fmla="*/ 60 w 64"/>
              <a:gd name="T69" fmla="*/ 34 h 86"/>
              <a:gd name="T70" fmla="*/ 56 w 64"/>
              <a:gd name="T71" fmla="*/ 34 h 86"/>
              <a:gd name="T72" fmla="*/ 60 w 64"/>
              <a:gd name="T73" fmla="*/ 38 h 86"/>
              <a:gd name="T74" fmla="*/ 60 w 64"/>
              <a:gd name="T75" fmla="*/ 42 h 86"/>
              <a:gd name="T76" fmla="*/ 60 w 64"/>
              <a:gd name="T77" fmla="*/ 54 h 86"/>
              <a:gd name="T78" fmla="*/ 64 w 64"/>
              <a:gd name="T79" fmla="*/ 58 h 86"/>
              <a:gd name="T80" fmla="*/ 60 w 64"/>
              <a:gd name="T81" fmla="*/ 64 h 86"/>
              <a:gd name="T82" fmla="*/ 56 w 64"/>
              <a:gd name="T83" fmla="*/ 72 h 86"/>
              <a:gd name="T84" fmla="*/ 56 w 64"/>
              <a:gd name="T85" fmla="*/ 76 h 86"/>
              <a:gd name="T86" fmla="*/ 52 w 64"/>
              <a:gd name="T87" fmla="*/ 76 h 86"/>
              <a:gd name="T88" fmla="*/ 46 w 64"/>
              <a:gd name="T89" fmla="*/ 78 h 86"/>
              <a:gd name="T90" fmla="*/ 42 w 64"/>
              <a:gd name="T91" fmla="*/ 78 h 86"/>
              <a:gd name="T92" fmla="*/ 34 w 64"/>
              <a:gd name="T93" fmla="*/ 82 h 86"/>
              <a:gd name="T94" fmla="*/ 30 w 64"/>
              <a:gd name="T95" fmla="*/ 86 h 86"/>
              <a:gd name="T96" fmla="*/ 30 w 64"/>
              <a:gd name="T97" fmla="*/ 78 h 86"/>
              <a:gd name="T98" fmla="*/ 26 w 64"/>
              <a:gd name="T99" fmla="*/ 76 h 86"/>
              <a:gd name="T100" fmla="*/ 20 w 64"/>
              <a:gd name="T101" fmla="*/ 76 h 86"/>
              <a:gd name="T102" fmla="*/ 20 w 64"/>
              <a:gd name="T103" fmla="*/ 72 h 86"/>
              <a:gd name="T104" fmla="*/ 12 w 64"/>
              <a:gd name="T105" fmla="*/ 78 h 86"/>
              <a:gd name="T106" fmla="*/ 12 w 64"/>
              <a:gd name="T107" fmla="*/ 82 h 86"/>
              <a:gd name="T108" fmla="*/ 12 w 64"/>
              <a:gd name="T109" fmla="*/ 82 h 86"/>
              <a:gd name="T110" fmla="*/ 8 w 64"/>
              <a:gd name="T111" fmla="*/ 78 h 86"/>
              <a:gd name="T112" fmla="*/ 4 w 64"/>
              <a:gd name="T113" fmla="*/ 76 h 86"/>
              <a:gd name="T114" fmla="*/ 4 w 64"/>
              <a:gd name="T115" fmla="*/ 76 h 86"/>
              <a:gd name="T116" fmla="*/ 0 w 64"/>
              <a:gd name="T117" fmla="*/ 7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4" h="86">
                <a:moveTo>
                  <a:pt x="0" y="72"/>
                </a:move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8"/>
                </a:lnTo>
                <a:lnTo>
                  <a:pt x="0" y="68"/>
                </a:lnTo>
                <a:lnTo>
                  <a:pt x="0" y="68"/>
                </a:lnTo>
                <a:lnTo>
                  <a:pt x="0" y="68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8"/>
                </a:lnTo>
                <a:lnTo>
                  <a:pt x="4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0"/>
                </a:lnTo>
                <a:lnTo>
                  <a:pt x="16" y="50"/>
                </a:lnTo>
                <a:lnTo>
                  <a:pt x="16" y="50"/>
                </a:lnTo>
                <a:lnTo>
                  <a:pt x="16" y="50"/>
                </a:lnTo>
                <a:lnTo>
                  <a:pt x="16" y="50"/>
                </a:lnTo>
                <a:lnTo>
                  <a:pt x="16" y="46"/>
                </a:lnTo>
                <a:lnTo>
                  <a:pt x="12" y="46"/>
                </a:lnTo>
                <a:lnTo>
                  <a:pt x="12" y="46"/>
                </a:lnTo>
                <a:lnTo>
                  <a:pt x="12" y="42"/>
                </a:lnTo>
                <a:lnTo>
                  <a:pt x="12" y="42"/>
                </a:lnTo>
                <a:lnTo>
                  <a:pt x="12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28"/>
                </a:lnTo>
                <a:lnTo>
                  <a:pt x="12" y="28"/>
                </a:lnTo>
                <a:lnTo>
                  <a:pt x="16" y="28"/>
                </a:lnTo>
                <a:lnTo>
                  <a:pt x="16" y="28"/>
                </a:lnTo>
                <a:lnTo>
                  <a:pt x="12" y="28"/>
                </a:lnTo>
                <a:lnTo>
                  <a:pt x="12" y="24"/>
                </a:lnTo>
                <a:lnTo>
                  <a:pt x="12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4"/>
                </a:lnTo>
                <a:lnTo>
                  <a:pt x="12" y="24"/>
                </a:lnTo>
                <a:lnTo>
                  <a:pt x="12" y="24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16"/>
                </a:lnTo>
                <a:lnTo>
                  <a:pt x="8" y="16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8"/>
                </a:lnTo>
                <a:lnTo>
                  <a:pt x="30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6"/>
                </a:lnTo>
                <a:lnTo>
                  <a:pt x="38" y="16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6" y="20"/>
                </a:lnTo>
                <a:lnTo>
                  <a:pt x="46" y="20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6" y="24"/>
                </a:lnTo>
                <a:lnTo>
                  <a:pt x="46" y="28"/>
                </a:lnTo>
                <a:lnTo>
                  <a:pt x="46" y="28"/>
                </a:lnTo>
                <a:lnTo>
                  <a:pt x="46" y="28"/>
                </a:lnTo>
                <a:lnTo>
                  <a:pt x="46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6" y="28"/>
                </a:lnTo>
                <a:lnTo>
                  <a:pt x="46" y="28"/>
                </a:lnTo>
                <a:lnTo>
                  <a:pt x="46" y="28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50" y="30"/>
                </a:lnTo>
                <a:lnTo>
                  <a:pt x="50" y="30"/>
                </a:lnTo>
                <a:lnTo>
                  <a:pt x="50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4"/>
                </a:lnTo>
                <a:lnTo>
                  <a:pt x="60" y="30"/>
                </a:lnTo>
                <a:lnTo>
                  <a:pt x="60" y="30"/>
                </a:lnTo>
                <a:lnTo>
                  <a:pt x="56" y="34"/>
                </a:lnTo>
                <a:lnTo>
                  <a:pt x="56" y="34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56" y="42"/>
                </a:lnTo>
                <a:lnTo>
                  <a:pt x="56" y="46"/>
                </a:lnTo>
                <a:lnTo>
                  <a:pt x="56" y="50"/>
                </a:lnTo>
                <a:lnTo>
                  <a:pt x="60" y="54"/>
                </a:lnTo>
                <a:lnTo>
                  <a:pt x="60" y="54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4" y="58"/>
                </a:lnTo>
                <a:lnTo>
                  <a:pt x="64" y="58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0" y="64"/>
                </a:lnTo>
                <a:lnTo>
                  <a:pt x="60" y="64"/>
                </a:lnTo>
                <a:lnTo>
                  <a:pt x="60" y="64"/>
                </a:lnTo>
                <a:lnTo>
                  <a:pt x="60" y="64"/>
                </a:lnTo>
                <a:lnTo>
                  <a:pt x="56" y="64"/>
                </a:lnTo>
                <a:lnTo>
                  <a:pt x="56" y="68"/>
                </a:lnTo>
                <a:lnTo>
                  <a:pt x="56" y="72"/>
                </a:lnTo>
                <a:lnTo>
                  <a:pt x="56" y="72"/>
                </a:lnTo>
                <a:lnTo>
                  <a:pt x="56" y="72"/>
                </a:lnTo>
                <a:lnTo>
                  <a:pt x="60" y="72"/>
                </a:lnTo>
                <a:lnTo>
                  <a:pt x="60" y="72"/>
                </a:lnTo>
                <a:lnTo>
                  <a:pt x="60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6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0" y="76"/>
                </a:lnTo>
                <a:lnTo>
                  <a:pt x="50" y="76"/>
                </a:lnTo>
                <a:lnTo>
                  <a:pt x="50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38" y="78"/>
                </a:lnTo>
                <a:lnTo>
                  <a:pt x="38" y="78"/>
                </a:lnTo>
                <a:lnTo>
                  <a:pt x="34" y="78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0" y="86"/>
                </a:lnTo>
                <a:lnTo>
                  <a:pt x="30" y="86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78"/>
                </a:lnTo>
                <a:lnTo>
                  <a:pt x="30" y="78"/>
                </a:lnTo>
                <a:lnTo>
                  <a:pt x="30" y="78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6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0" y="76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16" y="72"/>
                </a:lnTo>
                <a:lnTo>
                  <a:pt x="16" y="72"/>
                </a:lnTo>
                <a:lnTo>
                  <a:pt x="16" y="76"/>
                </a:lnTo>
                <a:lnTo>
                  <a:pt x="12" y="78"/>
                </a:lnTo>
                <a:lnTo>
                  <a:pt x="12" y="78"/>
                </a:lnTo>
                <a:lnTo>
                  <a:pt x="16" y="78"/>
                </a:lnTo>
                <a:lnTo>
                  <a:pt x="16" y="78"/>
                </a:lnTo>
                <a:lnTo>
                  <a:pt x="16" y="82"/>
                </a:lnTo>
                <a:lnTo>
                  <a:pt x="12" y="82"/>
                </a:lnTo>
                <a:lnTo>
                  <a:pt x="12" y="82"/>
                </a:lnTo>
                <a:lnTo>
                  <a:pt x="16" y="86"/>
                </a:lnTo>
                <a:lnTo>
                  <a:pt x="12" y="86"/>
                </a:lnTo>
                <a:lnTo>
                  <a:pt x="12" y="86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6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0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2" name="Freeform 120">
            <a:extLst>
              <a:ext uri="{FF2B5EF4-FFF2-40B4-BE49-F238E27FC236}">
                <a16:creationId xmlns:a16="http://schemas.microsoft.com/office/drawing/2014/main" id="{F4E18462-1C7D-42BF-BE47-8730556EB928}"/>
              </a:ext>
            </a:extLst>
          </p:cNvPr>
          <p:cNvSpPr>
            <a:spLocks/>
          </p:cNvSpPr>
          <p:nvPr/>
        </p:nvSpPr>
        <p:spPr bwMode="auto">
          <a:xfrm>
            <a:off x="6337703" y="3090330"/>
            <a:ext cx="130175" cy="60325"/>
          </a:xfrm>
          <a:custGeom>
            <a:avLst/>
            <a:gdLst>
              <a:gd name="T0" fmla="*/ 30 w 82"/>
              <a:gd name="T1" fmla="*/ 30 h 38"/>
              <a:gd name="T2" fmla="*/ 26 w 82"/>
              <a:gd name="T3" fmla="*/ 34 h 38"/>
              <a:gd name="T4" fmla="*/ 30 w 82"/>
              <a:gd name="T5" fmla="*/ 38 h 38"/>
              <a:gd name="T6" fmla="*/ 26 w 82"/>
              <a:gd name="T7" fmla="*/ 38 h 38"/>
              <a:gd name="T8" fmla="*/ 22 w 82"/>
              <a:gd name="T9" fmla="*/ 38 h 38"/>
              <a:gd name="T10" fmla="*/ 22 w 82"/>
              <a:gd name="T11" fmla="*/ 38 h 38"/>
              <a:gd name="T12" fmla="*/ 20 w 82"/>
              <a:gd name="T13" fmla="*/ 38 h 38"/>
              <a:gd name="T14" fmla="*/ 16 w 82"/>
              <a:gd name="T15" fmla="*/ 38 h 38"/>
              <a:gd name="T16" fmla="*/ 8 w 82"/>
              <a:gd name="T17" fmla="*/ 34 h 38"/>
              <a:gd name="T18" fmla="*/ 8 w 82"/>
              <a:gd name="T19" fmla="*/ 34 h 38"/>
              <a:gd name="T20" fmla="*/ 4 w 82"/>
              <a:gd name="T21" fmla="*/ 34 h 38"/>
              <a:gd name="T22" fmla="*/ 4 w 82"/>
              <a:gd name="T23" fmla="*/ 30 h 38"/>
              <a:gd name="T24" fmla="*/ 0 w 82"/>
              <a:gd name="T25" fmla="*/ 26 h 38"/>
              <a:gd name="T26" fmla="*/ 0 w 82"/>
              <a:gd name="T27" fmla="*/ 22 h 38"/>
              <a:gd name="T28" fmla="*/ 0 w 82"/>
              <a:gd name="T29" fmla="*/ 18 h 38"/>
              <a:gd name="T30" fmla="*/ 4 w 82"/>
              <a:gd name="T31" fmla="*/ 14 h 38"/>
              <a:gd name="T32" fmla="*/ 8 w 82"/>
              <a:gd name="T33" fmla="*/ 14 h 38"/>
              <a:gd name="T34" fmla="*/ 12 w 82"/>
              <a:gd name="T35" fmla="*/ 14 h 38"/>
              <a:gd name="T36" fmla="*/ 16 w 82"/>
              <a:gd name="T37" fmla="*/ 12 h 38"/>
              <a:gd name="T38" fmla="*/ 20 w 82"/>
              <a:gd name="T39" fmla="*/ 8 h 38"/>
              <a:gd name="T40" fmla="*/ 20 w 82"/>
              <a:gd name="T41" fmla="*/ 8 h 38"/>
              <a:gd name="T42" fmla="*/ 22 w 82"/>
              <a:gd name="T43" fmla="*/ 4 h 38"/>
              <a:gd name="T44" fmla="*/ 30 w 82"/>
              <a:gd name="T45" fmla="*/ 0 h 38"/>
              <a:gd name="T46" fmla="*/ 30 w 82"/>
              <a:gd name="T47" fmla="*/ 4 h 38"/>
              <a:gd name="T48" fmla="*/ 34 w 82"/>
              <a:gd name="T49" fmla="*/ 0 h 38"/>
              <a:gd name="T50" fmla="*/ 38 w 82"/>
              <a:gd name="T51" fmla="*/ 0 h 38"/>
              <a:gd name="T52" fmla="*/ 42 w 82"/>
              <a:gd name="T53" fmla="*/ 4 h 38"/>
              <a:gd name="T54" fmla="*/ 42 w 82"/>
              <a:gd name="T55" fmla="*/ 8 h 38"/>
              <a:gd name="T56" fmla="*/ 42 w 82"/>
              <a:gd name="T57" fmla="*/ 8 h 38"/>
              <a:gd name="T58" fmla="*/ 46 w 82"/>
              <a:gd name="T59" fmla="*/ 8 h 38"/>
              <a:gd name="T60" fmla="*/ 46 w 82"/>
              <a:gd name="T61" fmla="*/ 8 h 38"/>
              <a:gd name="T62" fmla="*/ 48 w 82"/>
              <a:gd name="T63" fmla="*/ 4 h 38"/>
              <a:gd name="T64" fmla="*/ 56 w 82"/>
              <a:gd name="T65" fmla="*/ 4 h 38"/>
              <a:gd name="T66" fmla="*/ 60 w 82"/>
              <a:gd name="T67" fmla="*/ 8 h 38"/>
              <a:gd name="T68" fmla="*/ 64 w 82"/>
              <a:gd name="T69" fmla="*/ 4 h 38"/>
              <a:gd name="T70" fmla="*/ 68 w 82"/>
              <a:gd name="T71" fmla="*/ 4 h 38"/>
              <a:gd name="T72" fmla="*/ 72 w 82"/>
              <a:gd name="T73" fmla="*/ 4 h 38"/>
              <a:gd name="T74" fmla="*/ 74 w 82"/>
              <a:gd name="T75" fmla="*/ 8 h 38"/>
              <a:gd name="T76" fmla="*/ 82 w 82"/>
              <a:gd name="T77" fmla="*/ 12 h 38"/>
              <a:gd name="T78" fmla="*/ 78 w 82"/>
              <a:gd name="T79" fmla="*/ 14 h 38"/>
              <a:gd name="T80" fmla="*/ 74 w 82"/>
              <a:gd name="T81" fmla="*/ 22 h 38"/>
              <a:gd name="T82" fmla="*/ 74 w 82"/>
              <a:gd name="T83" fmla="*/ 26 h 38"/>
              <a:gd name="T84" fmla="*/ 72 w 82"/>
              <a:gd name="T85" fmla="*/ 26 h 38"/>
              <a:gd name="T86" fmla="*/ 68 w 82"/>
              <a:gd name="T87" fmla="*/ 26 h 38"/>
              <a:gd name="T88" fmla="*/ 64 w 82"/>
              <a:gd name="T89" fmla="*/ 22 h 38"/>
              <a:gd name="T90" fmla="*/ 60 w 82"/>
              <a:gd name="T91" fmla="*/ 22 h 38"/>
              <a:gd name="T92" fmla="*/ 56 w 82"/>
              <a:gd name="T93" fmla="*/ 22 h 38"/>
              <a:gd name="T94" fmla="*/ 52 w 82"/>
              <a:gd name="T95" fmla="*/ 22 h 38"/>
              <a:gd name="T96" fmla="*/ 48 w 82"/>
              <a:gd name="T97" fmla="*/ 26 h 38"/>
              <a:gd name="T98" fmla="*/ 48 w 82"/>
              <a:gd name="T99" fmla="*/ 26 h 38"/>
              <a:gd name="T100" fmla="*/ 46 w 82"/>
              <a:gd name="T101" fmla="*/ 30 h 38"/>
              <a:gd name="T102" fmla="*/ 46 w 82"/>
              <a:gd name="T103" fmla="*/ 30 h 38"/>
              <a:gd name="T104" fmla="*/ 42 w 82"/>
              <a:gd name="T105" fmla="*/ 30 h 38"/>
              <a:gd name="T106" fmla="*/ 38 w 82"/>
              <a:gd name="T107" fmla="*/ 30 h 38"/>
              <a:gd name="T108" fmla="*/ 30 w 82"/>
              <a:gd name="T109" fmla="*/ 3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" h="38">
                <a:moveTo>
                  <a:pt x="30" y="30"/>
                </a:move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8"/>
                </a:lnTo>
                <a:lnTo>
                  <a:pt x="30" y="38"/>
                </a:lnTo>
                <a:lnTo>
                  <a:pt x="30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2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6" y="14"/>
                </a:lnTo>
                <a:lnTo>
                  <a:pt x="16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6" y="4"/>
                </a:lnTo>
                <a:lnTo>
                  <a:pt x="56" y="4"/>
                </a:lnTo>
                <a:lnTo>
                  <a:pt x="56" y="8"/>
                </a:lnTo>
                <a:lnTo>
                  <a:pt x="60" y="8"/>
                </a:lnTo>
                <a:lnTo>
                  <a:pt x="60" y="8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2" y="4"/>
                </a:lnTo>
                <a:lnTo>
                  <a:pt x="72" y="4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4" y="8"/>
                </a:lnTo>
                <a:lnTo>
                  <a:pt x="78" y="12"/>
                </a:lnTo>
                <a:lnTo>
                  <a:pt x="78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8" y="14"/>
                </a:lnTo>
                <a:lnTo>
                  <a:pt x="78" y="18"/>
                </a:lnTo>
                <a:lnTo>
                  <a:pt x="74" y="18"/>
                </a:lnTo>
                <a:lnTo>
                  <a:pt x="74" y="22"/>
                </a:lnTo>
                <a:lnTo>
                  <a:pt x="74" y="22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2" y="26"/>
                </a:lnTo>
                <a:lnTo>
                  <a:pt x="72" y="26"/>
                </a:lnTo>
                <a:lnTo>
                  <a:pt x="72" y="26"/>
                </a:lnTo>
                <a:lnTo>
                  <a:pt x="72" y="26"/>
                </a:lnTo>
                <a:lnTo>
                  <a:pt x="72" y="26"/>
                </a:lnTo>
                <a:lnTo>
                  <a:pt x="68" y="26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0" y="22"/>
                </a:lnTo>
                <a:lnTo>
                  <a:pt x="60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4" y="30"/>
                </a:lnTo>
                <a:lnTo>
                  <a:pt x="34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3" name="Freeform 121">
            <a:extLst>
              <a:ext uri="{FF2B5EF4-FFF2-40B4-BE49-F238E27FC236}">
                <a16:creationId xmlns:a16="http://schemas.microsoft.com/office/drawing/2014/main" id="{2D4AEDA2-D4A4-48D2-A514-D7B2F5882FE1}"/>
              </a:ext>
            </a:extLst>
          </p:cNvPr>
          <p:cNvSpPr>
            <a:spLocks/>
          </p:cNvSpPr>
          <p:nvPr/>
        </p:nvSpPr>
        <p:spPr bwMode="auto">
          <a:xfrm>
            <a:off x="6261503" y="3179230"/>
            <a:ext cx="69850" cy="47625"/>
          </a:xfrm>
          <a:custGeom>
            <a:avLst/>
            <a:gdLst>
              <a:gd name="T0" fmla="*/ 26 w 44"/>
              <a:gd name="T1" fmla="*/ 26 h 30"/>
              <a:gd name="T2" fmla="*/ 26 w 44"/>
              <a:gd name="T3" fmla="*/ 30 h 30"/>
              <a:gd name="T4" fmla="*/ 22 w 44"/>
              <a:gd name="T5" fmla="*/ 26 h 30"/>
              <a:gd name="T6" fmla="*/ 18 w 44"/>
              <a:gd name="T7" fmla="*/ 26 h 30"/>
              <a:gd name="T8" fmla="*/ 14 w 44"/>
              <a:gd name="T9" fmla="*/ 22 h 30"/>
              <a:gd name="T10" fmla="*/ 14 w 44"/>
              <a:gd name="T11" fmla="*/ 26 h 30"/>
              <a:gd name="T12" fmla="*/ 12 w 44"/>
              <a:gd name="T13" fmla="*/ 30 h 30"/>
              <a:gd name="T14" fmla="*/ 8 w 44"/>
              <a:gd name="T15" fmla="*/ 30 h 30"/>
              <a:gd name="T16" fmla="*/ 4 w 44"/>
              <a:gd name="T17" fmla="*/ 30 h 30"/>
              <a:gd name="T18" fmla="*/ 4 w 44"/>
              <a:gd name="T19" fmla="*/ 26 h 30"/>
              <a:gd name="T20" fmla="*/ 4 w 44"/>
              <a:gd name="T21" fmla="*/ 26 h 30"/>
              <a:gd name="T22" fmla="*/ 8 w 44"/>
              <a:gd name="T23" fmla="*/ 26 h 30"/>
              <a:gd name="T24" fmla="*/ 4 w 44"/>
              <a:gd name="T25" fmla="*/ 22 h 30"/>
              <a:gd name="T26" fmla="*/ 4 w 44"/>
              <a:gd name="T27" fmla="*/ 20 h 30"/>
              <a:gd name="T28" fmla="*/ 4 w 44"/>
              <a:gd name="T29" fmla="*/ 20 h 30"/>
              <a:gd name="T30" fmla="*/ 0 w 44"/>
              <a:gd name="T31" fmla="*/ 20 h 30"/>
              <a:gd name="T32" fmla="*/ 0 w 44"/>
              <a:gd name="T33" fmla="*/ 20 h 30"/>
              <a:gd name="T34" fmla="*/ 0 w 44"/>
              <a:gd name="T35" fmla="*/ 16 h 30"/>
              <a:gd name="T36" fmla="*/ 4 w 44"/>
              <a:gd name="T37" fmla="*/ 16 h 30"/>
              <a:gd name="T38" fmla="*/ 0 w 44"/>
              <a:gd name="T39" fmla="*/ 12 h 30"/>
              <a:gd name="T40" fmla="*/ 0 w 44"/>
              <a:gd name="T41" fmla="*/ 12 h 30"/>
              <a:gd name="T42" fmla="*/ 4 w 44"/>
              <a:gd name="T43" fmla="*/ 8 h 30"/>
              <a:gd name="T44" fmla="*/ 4 w 44"/>
              <a:gd name="T45" fmla="*/ 8 h 30"/>
              <a:gd name="T46" fmla="*/ 8 w 44"/>
              <a:gd name="T47" fmla="*/ 8 h 30"/>
              <a:gd name="T48" fmla="*/ 12 w 44"/>
              <a:gd name="T49" fmla="*/ 8 h 30"/>
              <a:gd name="T50" fmla="*/ 14 w 44"/>
              <a:gd name="T51" fmla="*/ 8 h 30"/>
              <a:gd name="T52" fmla="*/ 18 w 44"/>
              <a:gd name="T53" fmla="*/ 8 h 30"/>
              <a:gd name="T54" fmla="*/ 22 w 44"/>
              <a:gd name="T55" fmla="*/ 4 h 30"/>
              <a:gd name="T56" fmla="*/ 26 w 44"/>
              <a:gd name="T57" fmla="*/ 4 h 30"/>
              <a:gd name="T58" fmla="*/ 34 w 44"/>
              <a:gd name="T59" fmla="*/ 4 h 30"/>
              <a:gd name="T60" fmla="*/ 38 w 44"/>
              <a:gd name="T61" fmla="*/ 0 h 30"/>
              <a:gd name="T62" fmla="*/ 38 w 44"/>
              <a:gd name="T63" fmla="*/ 0 h 30"/>
              <a:gd name="T64" fmla="*/ 42 w 44"/>
              <a:gd name="T65" fmla="*/ 0 h 30"/>
              <a:gd name="T66" fmla="*/ 42 w 44"/>
              <a:gd name="T67" fmla="*/ 0 h 30"/>
              <a:gd name="T68" fmla="*/ 42 w 44"/>
              <a:gd name="T69" fmla="*/ 4 h 30"/>
              <a:gd name="T70" fmla="*/ 42 w 44"/>
              <a:gd name="T71" fmla="*/ 4 h 30"/>
              <a:gd name="T72" fmla="*/ 44 w 44"/>
              <a:gd name="T73" fmla="*/ 8 h 30"/>
              <a:gd name="T74" fmla="*/ 44 w 44"/>
              <a:gd name="T75" fmla="*/ 8 h 30"/>
              <a:gd name="T76" fmla="*/ 42 w 44"/>
              <a:gd name="T77" fmla="*/ 8 h 30"/>
              <a:gd name="T78" fmla="*/ 42 w 44"/>
              <a:gd name="T79" fmla="*/ 8 h 30"/>
              <a:gd name="T80" fmla="*/ 38 w 44"/>
              <a:gd name="T81" fmla="*/ 12 h 30"/>
              <a:gd name="T82" fmla="*/ 38 w 44"/>
              <a:gd name="T83" fmla="*/ 12 h 30"/>
              <a:gd name="T84" fmla="*/ 30 w 44"/>
              <a:gd name="T85" fmla="*/ 12 h 30"/>
              <a:gd name="T86" fmla="*/ 30 w 44"/>
              <a:gd name="T87" fmla="*/ 16 h 30"/>
              <a:gd name="T88" fmla="*/ 34 w 44"/>
              <a:gd name="T89" fmla="*/ 16 h 30"/>
              <a:gd name="T90" fmla="*/ 30 w 44"/>
              <a:gd name="T91" fmla="*/ 22 h 30"/>
              <a:gd name="T92" fmla="*/ 30 w 44"/>
              <a:gd name="T93" fmla="*/ 22 h 30"/>
              <a:gd name="T94" fmla="*/ 26 w 44"/>
              <a:gd name="T95" fmla="*/ 22 h 30"/>
              <a:gd name="T96" fmla="*/ 26 w 44"/>
              <a:gd name="T97" fmla="*/ 26 h 30"/>
              <a:gd name="T98" fmla="*/ 26 w 44"/>
              <a:gd name="T99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4" h="30">
                <a:moveTo>
                  <a:pt x="26" y="26"/>
                </a:moveTo>
                <a:lnTo>
                  <a:pt x="26" y="26"/>
                </a:lnTo>
                <a:lnTo>
                  <a:pt x="26" y="26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2" y="30"/>
                </a:lnTo>
                <a:lnTo>
                  <a:pt x="22" y="26"/>
                </a:lnTo>
                <a:lnTo>
                  <a:pt x="22" y="26"/>
                </a:lnTo>
                <a:lnTo>
                  <a:pt x="18" y="30"/>
                </a:lnTo>
                <a:lnTo>
                  <a:pt x="18" y="30"/>
                </a:lnTo>
                <a:lnTo>
                  <a:pt x="18" y="26"/>
                </a:lnTo>
                <a:lnTo>
                  <a:pt x="14" y="26"/>
                </a:lnTo>
                <a:lnTo>
                  <a:pt x="14" y="26"/>
                </a:lnTo>
                <a:lnTo>
                  <a:pt x="14" y="22"/>
                </a:lnTo>
                <a:lnTo>
                  <a:pt x="14" y="22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4" y="8"/>
                </a:lnTo>
                <a:lnTo>
                  <a:pt x="14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38" y="8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4" y="12"/>
                </a:lnTo>
                <a:lnTo>
                  <a:pt x="34" y="12"/>
                </a:lnTo>
                <a:lnTo>
                  <a:pt x="30" y="12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4" y="16"/>
                </a:lnTo>
                <a:lnTo>
                  <a:pt x="34" y="20"/>
                </a:lnTo>
                <a:lnTo>
                  <a:pt x="34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4" name="Freeform 122">
            <a:extLst>
              <a:ext uri="{FF2B5EF4-FFF2-40B4-BE49-F238E27FC236}">
                <a16:creationId xmlns:a16="http://schemas.microsoft.com/office/drawing/2014/main" id="{CC00247A-EAB6-4405-B470-27959E2A7A8F}"/>
              </a:ext>
            </a:extLst>
          </p:cNvPr>
          <p:cNvSpPr>
            <a:spLocks noEditPoints="1"/>
          </p:cNvSpPr>
          <p:nvPr/>
        </p:nvSpPr>
        <p:spPr bwMode="auto">
          <a:xfrm>
            <a:off x="6194828" y="1883830"/>
            <a:ext cx="520700" cy="282575"/>
          </a:xfrm>
          <a:custGeom>
            <a:avLst/>
            <a:gdLst>
              <a:gd name="T0" fmla="*/ 154 w 328"/>
              <a:gd name="T1" fmla="*/ 4 h 178"/>
              <a:gd name="T2" fmla="*/ 198 w 328"/>
              <a:gd name="T3" fmla="*/ 10 h 178"/>
              <a:gd name="T4" fmla="*/ 112 w 328"/>
              <a:gd name="T5" fmla="*/ 14 h 178"/>
              <a:gd name="T6" fmla="*/ 328 w 328"/>
              <a:gd name="T7" fmla="*/ 14 h 178"/>
              <a:gd name="T8" fmla="*/ 250 w 328"/>
              <a:gd name="T9" fmla="*/ 18 h 178"/>
              <a:gd name="T10" fmla="*/ 8 w 328"/>
              <a:gd name="T11" fmla="*/ 30 h 178"/>
              <a:gd name="T12" fmla="*/ 136 w 328"/>
              <a:gd name="T13" fmla="*/ 40 h 178"/>
              <a:gd name="T14" fmla="*/ 142 w 328"/>
              <a:gd name="T15" fmla="*/ 52 h 178"/>
              <a:gd name="T16" fmla="*/ 268 w 328"/>
              <a:gd name="T17" fmla="*/ 56 h 178"/>
              <a:gd name="T18" fmla="*/ 228 w 328"/>
              <a:gd name="T19" fmla="*/ 64 h 178"/>
              <a:gd name="T20" fmla="*/ 228 w 328"/>
              <a:gd name="T21" fmla="*/ 64 h 178"/>
              <a:gd name="T22" fmla="*/ 120 w 328"/>
              <a:gd name="T23" fmla="*/ 174 h 178"/>
              <a:gd name="T24" fmla="*/ 222 w 328"/>
              <a:gd name="T25" fmla="*/ 34 h 178"/>
              <a:gd name="T26" fmla="*/ 196 w 328"/>
              <a:gd name="T27" fmla="*/ 44 h 178"/>
              <a:gd name="T28" fmla="*/ 162 w 328"/>
              <a:gd name="T29" fmla="*/ 40 h 178"/>
              <a:gd name="T30" fmla="*/ 138 w 328"/>
              <a:gd name="T31" fmla="*/ 34 h 178"/>
              <a:gd name="T32" fmla="*/ 166 w 328"/>
              <a:gd name="T33" fmla="*/ 30 h 178"/>
              <a:gd name="T34" fmla="*/ 128 w 328"/>
              <a:gd name="T35" fmla="*/ 30 h 178"/>
              <a:gd name="T36" fmla="*/ 108 w 328"/>
              <a:gd name="T37" fmla="*/ 18 h 178"/>
              <a:gd name="T38" fmla="*/ 124 w 328"/>
              <a:gd name="T39" fmla="*/ 10 h 178"/>
              <a:gd name="T40" fmla="*/ 142 w 328"/>
              <a:gd name="T41" fmla="*/ 10 h 178"/>
              <a:gd name="T42" fmla="*/ 168 w 328"/>
              <a:gd name="T43" fmla="*/ 22 h 178"/>
              <a:gd name="T44" fmla="*/ 184 w 328"/>
              <a:gd name="T45" fmla="*/ 10 h 178"/>
              <a:gd name="T46" fmla="*/ 196 w 328"/>
              <a:gd name="T47" fmla="*/ 14 h 178"/>
              <a:gd name="T48" fmla="*/ 218 w 328"/>
              <a:gd name="T49" fmla="*/ 18 h 178"/>
              <a:gd name="T50" fmla="*/ 50 w 328"/>
              <a:gd name="T51" fmla="*/ 96 h 178"/>
              <a:gd name="T52" fmla="*/ 82 w 328"/>
              <a:gd name="T53" fmla="*/ 92 h 178"/>
              <a:gd name="T54" fmla="*/ 82 w 328"/>
              <a:gd name="T55" fmla="*/ 86 h 178"/>
              <a:gd name="T56" fmla="*/ 68 w 328"/>
              <a:gd name="T57" fmla="*/ 82 h 178"/>
              <a:gd name="T58" fmla="*/ 52 w 328"/>
              <a:gd name="T59" fmla="*/ 78 h 178"/>
              <a:gd name="T60" fmla="*/ 76 w 328"/>
              <a:gd name="T61" fmla="*/ 70 h 178"/>
              <a:gd name="T62" fmla="*/ 82 w 328"/>
              <a:gd name="T63" fmla="*/ 66 h 178"/>
              <a:gd name="T64" fmla="*/ 68 w 328"/>
              <a:gd name="T65" fmla="*/ 66 h 178"/>
              <a:gd name="T66" fmla="*/ 56 w 328"/>
              <a:gd name="T67" fmla="*/ 66 h 178"/>
              <a:gd name="T68" fmla="*/ 38 w 328"/>
              <a:gd name="T69" fmla="*/ 74 h 178"/>
              <a:gd name="T70" fmla="*/ 26 w 328"/>
              <a:gd name="T71" fmla="*/ 64 h 178"/>
              <a:gd name="T72" fmla="*/ 26 w 328"/>
              <a:gd name="T73" fmla="*/ 52 h 178"/>
              <a:gd name="T74" fmla="*/ 12 w 328"/>
              <a:gd name="T75" fmla="*/ 48 h 178"/>
              <a:gd name="T76" fmla="*/ 12 w 328"/>
              <a:gd name="T77" fmla="*/ 30 h 178"/>
              <a:gd name="T78" fmla="*/ 22 w 328"/>
              <a:gd name="T79" fmla="*/ 26 h 178"/>
              <a:gd name="T80" fmla="*/ 38 w 328"/>
              <a:gd name="T81" fmla="*/ 30 h 178"/>
              <a:gd name="T82" fmla="*/ 42 w 328"/>
              <a:gd name="T83" fmla="*/ 36 h 178"/>
              <a:gd name="T84" fmla="*/ 64 w 328"/>
              <a:gd name="T85" fmla="*/ 34 h 178"/>
              <a:gd name="T86" fmla="*/ 82 w 328"/>
              <a:gd name="T87" fmla="*/ 52 h 178"/>
              <a:gd name="T88" fmla="*/ 80 w 328"/>
              <a:gd name="T89" fmla="*/ 26 h 178"/>
              <a:gd name="T90" fmla="*/ 108 w 328"/>
              <a:gd name="T91" fmla="*/ 30 h 178"/>
              <a:gd name="T92" fmla="*/ 120 w 328"/>
              <a:gd name="T93" fmla="*/ 40 h 178"/>
              <a:gd name="T94" fmla="*/ 154 w 328"/>
              <a:gd name="T95" fmla="*/ 56 h 178"/>
              <a:gd name="T96" fmla="*/ 128 w 328"/>
              <a:gd name="T97" fmla="*/ 64 h 178"/>
              <a:gd name="T98" fmla="*/ 112 w 328"/>
              <a:gd name="T99" fmla="*/ 86 h 178"/>
              <a:gd name="T100" fmla="*/ 90 w 328"/>
              <a:gd name="T101" fmla="*/ 110 h 178"/>
              <a:gd name="T102" fmla="*/ 76 w 328"/>
              <a:gd name="T103" fmla="*/ 110 h 178"/>
              <a:gd name="T104" fmla="*/ 64 w 328"/>
              <a:gd name="T105" fmla="*/ 104 h 178"/>
              <a:gd name="T106" fmla="*/ 8 w 328"/>
              <a:gd name="T107" fmla="*/ 64 h 178"/>
              <a:gd name="T108" fmla="*/ 22 w 328"/>
              <a:gd name="T109" fmla="*/ 70 h 178"/>
              <a:gd name="T110" fmla="*/ 166 w 328"/>
              <a:gd name="T111" fmla="*/ 64 h 178"/>
              <a:gd name="T112" fmla="*/ 146 w 328"/>
              <a:gd name="T113" fmla="*/ 74 h 178"/>
              <a:gd name="T114" fmla="*/ 168 w 328"/>
              <a:gd name="T115" fmla="*/ 92 h 178"/>
              <a:gd name="T116" fmla="*/ 154 w 328"/>
              <a:gd name="T117" fmla="*/ 86 h 178"/>
              <a:gd name="T118" fmla="*/ 176 w 328"/>
              <a:gd name="T119" fmla="*/ 74 h 178"/>
              <a:gd name="T120" fmla="*/ 192 w 328"/>
              <a:gd name="T121" fmla="*/ 82 h 178"/>
              <a:gd name="T122" fmla="*/ 180 w 328"/>
              <a:gd name="T123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8" h="178">
                <a:moveTo>
                  <a:pt x="146" y="4"/>
                </a:moveTo>
                <a:lnTo>
                  <a:pt x="146" y="0"/>
                </a:lnTo>
                <a:lnTo>
                  <a:pt x="142" y="0"/>
                </a:lnTo>
                <a:lnTo>
                  <a:pt x="146" y="0"/>
                </a:lnTo>
                <a:lnTo>
                  <a:pt x="150" y="0"/>
                </a:lnTo>
                <a:lnTo>
                  <a:pt x="150" y="4"/>
                </a:lnTo>
                <a:lnTo>
                  <a:pt x="146" y="4"/>
                </a:lnTo>
                <a:lnTo>
                  <a:pt x="146" y="4"/>
                </a:lnTo>
                <a:lnTo>
                  <a:pt x="146" y="4"/>
                </a:lnTo>
                <a:close/>
                <a:moveTo>
                  <a:pt x="150" y="4"/>
                </a:moveTo>
                <a:lnTo>
                  <a:pt x="154" y="0"/>
                </a:lnTo>
                <a:lnTo>
                  <a:pt x="154" y="4"/>
                </a:lnTo>
                <a:lnTo>
                  <a:pt x="150" y="4"/>
                </a:lnTo>
                <a:lnTo>
                  <a:pt x="150" y="4"/>
                </a:lnTo>
                <a:lnTo>
                  <a:pt x="150" y="4"/>
                </a:lnTo>
                <a:close/>
                <a:moveTo>
                  <a:pt x="136" y="6"/>
                </a:moveTo>
                <a:lnTo>
                  <a:pt x="132" y="6"/>
                </a:lnTo>
                <a:lnTo>
                  <a:pt x="136" y="6"/>
                </a:lnTo>
                <a:lnTo>
                  <a:pt x="136" y="6"/>
                </a:lnTo>
                <a:lnTo>
                  <a:pt x="136" y="6"/>
                </a:lnTo>
                <a:close/>
                <a:moveTo>
                  <a:pt x="196" y="10"/>
                </a:moveTo>
                <a:lnTo>
                  <a:pt x="196" y="6"/>
                </a:lnTo>
                <a:lnTo>
                  <a:pt x="196" y="10"/>
                </a:lnTo>
                <a:lnTo>
                  <a:pt x="198" y="10"/>
                </a:lnTo>
                <a:lnTo>
                  <a:pt x="196" y="10"/>
                </a:lnTo>
                <a:lnTo>
                  <a:pt x="196" y="10"/>
                </a:lnTo>
                <a:lnTo>
                  <a:pt x="196" y="10"/>
                </a:lnTo>
                <a:close/>
                <a:moveTo>
                  <a:pt x="112" y="14"/>
                </a:moveTo>
                <a:lnTo>
                  <a:pt x="108" y="14"/>
                </a:lnTo>
                <a:lnTo>
                  <a:pt x="108" y="10"/>
                </a:lnTo>
                <a:lnTo>
                  <a:pt x="112" y="10"/>
                </a:lnTo>
                <a:lnTo>
                  <a:pt x="116" y="10"/>
                </a:lnTo>
                <a:lnTo>
                  <a:pt x="116" y="14"/>
                </a:lnTo>
                <a:lnTo>
                  <a:pt x="112" y="14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298" y="18"/>
                </a:moveTo>
                <a:lnTo>
                  <a:pt x="296" y="18"/>
                </a:lnTo>
                <a:lnTo>
                  <a:pt x="298" y="18"/>
                </a:lnTo>
                <a:lnTo>
                  <a:pt x="302" y="18"/>
                </a:lnTo>
                <a:lnTo>
                  <a:pt x="306" y="18"/>
                </a:lnTo>
                <a:lnTo>
                  <a:pt x="310" y="18"/>
                </a:lnTo>
                <a:lnTo>
                  <a:pt x="314" y="18"/>
                </a:lnTo>
                <a:lnTo>
                  <a:pt x="318" y="18"/>
                </a:lnTo>
                <a:lnTo>
                  <a:pt x="318" y="14"/>
                </a:lnTo>
                <a:lnTo>
                  <a:pt x="322" y="14"/>
                </a:lnTo>
                <a:lnTo>
                  <a:pt x="326" y="14"/>
                </a:lnTo>
                <a:lnTo>
                  <a:pt x="328" y="14"/>
                </a:lnTo>
                <a:lnTo>
                  <a:pt x="326" y="14"/>
                </a:lnTo>
                <a:lnTo>
                  <a:pt x="326" y="18"/>
                </a:lnTo>
                <a:lnTo>
                  <a:pt x="322" y="18"/>
                </a:lnTo>
                <a:lnTo>
                  <a:pt x="318" y="18"/>
                </a:lnTo>
                <a:lnTo>
                  <a:pt x="314" y="18"/>
                </a:lnTo>
                <a:lnTo>
                  <a:pt x="310" y="18"/>
                </a:lnTo>
                <a:lnTo>
                  <a:pt x="306" y="18"/>
                </a:lnTo>
                <a:lnTo>
                  <a:pt x="298" y="18"/>
                </a:lnTo>
                <a:lnTo>
                  <a:pt x="298" y="18"/>
                </a:lnTo>
                <a:lnTo>
                  <a:pt x="298" y="18"/>
                </a:lnTo>
                <a:close/>
                <a:moveTo>
                  <a:pt x="248" y="18"/>
                </a:moveTo>
                <a:lnTo>
                  <a:pt x="250" y="18"/>
                </a:lnTo>
                <a:lnTo>
                  <a:pt x="248" y="18"/>
                </a:lnTo>
                <a:lnTo>
                  <a:pt x="244" y="18"/>
                </a:lnTo>
                <a:lnTo>
                  <a:pt x="248" y="18"/>
                </a:lnTo>
                <a:lnTo>
                  <a:pt x="248" y="18"/>
                </a:lnTo>
                <a:lnTo>
                  <a:pt x="248" y="18"/>
                </a:lnTo>
                <a:close/>
                <a:moveTo>
                  <a:pt x="8" y="30"/>
                </a:moveTo>
                <a:lnTo>
                  <a:pt x="4" y="30"/>
                </a:lnTo>
                <a:lnTo>
                  <a:pt x="0" y="30"/>
                </a:lnTo>
                <a:lnTo>
                  <a:pt x="4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4" y="34"/>
                </a:moveTo>
                <a:lnTo>
                  <a:pt x="4" y="30"/>
                </a:lnTo>
                <a:lnTo>
                  <a:pt x="8" y="30"/>
                </a:lnTo>
                <a:lnTo>
                  <a:pt x="8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close/>
                <a:moveTo>
                  <a:pt x="136" y="40"/>
                </a:moveTo>
                <a:lnTo>
                  <a:pt x="132" y="40"/>
                </a:lnTo>
                <a:lnTo>
                  <a:pt x="128" y="40"/>
                </a:lnTo>
                <a:lnTo>
                  <a:pt x="132" y="40"/>
                </a:lnTo>
                <a:lnTo>
                  <a:pt x="136" y="40"/>
                </a:lnTo>
                <a:lnTo>
                  <a:pt x="138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close/>
                <a:moveTo>
                  <a:pt x="138" y="52"/>
                </a:moveTo>
                <a:lnTo>
                  <a:pt x="136" y="52"/>
                </a:lnTo>
                <a:lnTo>
                  <a:pt x="136" y="48"/>
                </a:lnTo>
                <a:lnTo>
                  <a:pt x="138" y="48"/>
                </a:lnTo>
                <a:lnTo>
                  <a:pt x="142" y="48"/>
                </a:lnTo>
                <a:lnTo>
                  <a:pt x="146" y="48"/>
                </a:lnTo>
                <a:lnTo>
                  <a:pt x="146" y="52"/>
                </a:lnTo>
                <a:lnTo>
                  <a:pt x="142" y="52"/>
                </a:lnTo>
                <a:lnTo>
                  <a:pt x="138" y="52"/>
                </a:lnTo>
                <a:lnTo>
                  <a:pt x="138" y="52"/>
                </a:lnTo>
                <a:lnTo>
                  <a:pt x="138" y="52"/>
                </a:lnTo>
                <a:close/>
                <a:moveTo>
                  <a:pt x="250" y="56"/>
                </a:moveTo>
                <a:lnTo>
                  <a:pt x="248" y="56"/>
                </a:lnTo>
                <a:lnTo>
                  <a:pt x="250" y="52"/>
                </a:lnTo>
                <a:lnTo>
                  <a:pt x="254" y="52"/>
                </a:lnTo>
                <a:lnTo>
                  <a:pt x="258" y="52"/>
                </a:lnTo>
                <a:lnTo>
                  <a:pt x="262" y="52"/>
                </a:lnTo>
                <a:lnTo>
                  <a:pt x="262" y="56"/>
                </a:lnTo>
                <a:lnTo>
                  <a:pt x="266" y="56"/>
                </a:lnTo>
                <a:lnTo>
                  <a:pt x="268" y="56"/>
                </a:lnTo>
                <a:lnTo>
                  <a:pt x="268" y="52"/>
                </a:lnTo>
                <a:lnTo>
                  <a:pt x="272" y="52"/>
                </a:lnTo>
                <a:lnTo>
                  <a:pt x="272" y="56"/>
                </a:lnTo>
                <a:lnTo>
                  <a:pt x="268" y="56"/>
                </a:lnTo>
                <a:lnTo>
                  <a:pt x="266" y="56"/>
                </a:lnTo>
                <a:lnTo>
                  <a:pt x="262" y="56"/>
                </a:lnTo>
                <a:lnTo>
                  <a:pt x="258" y="56"/>
                </a:lnTo>
                <a:lnTo>
                  <a:pt x="254" y="56"/>
                </a:lnTo>
                <a:lnTo>
                  <a:pt x="250" y="56"/>
                </a:lnTo>
                <a:lnTo>
                  <a:pt x="250" y="56"/>
                </a:lnTo>
                <a:lnTo>
                  <a:pt x="250" y="56"/>
                </a:lnTo>
                <a:close/>
                <a:moveTo>
                  <a:pt x="228" y="64"/>
                </a:moveTo>
                <a:lnTo>
                  <a:pt x="228" y="60"/>
                </a:lnTo>
                <a:lnTo>
                  <a:pt x="224" y="60"/>
                </a:lnTo>
                <a:lnTo>
                  <a:pt x="224" y="56"/>
                </a:lnTo>
                <a:lnTo>
                  <a:pt x="228" y="56"/>
                </a:lnTo>
                <a:lnTo>
                  <a:pt x="228" y="60"/>
                </a:lnTo>
                <a:lnTo>
                  <a:pt x="232" y="60"/>
                </a:lnTo>
                <a:lnTo>
                  <a:pt x="236" y="60"/>
                </a:lnTo>
                <a:lnTo>
                  <a:pt x="232" y="60"/>
                </a:lnTo>
                <a:lnTo>
                  <a:pt x="232" y="64"/>
                </a:lnTo>
                <a:lnTo>
                  <a:pt x="228" y="64"/>
                </a:lnTo>
                <a:lnTo>
                  <a:pt x="228" y="64"/>
                </a:lnTo>
                <a:lnTo>
                  <a:pt x="228" y="64"/>
                </a:lnTo>
                <a:close/>
                <a:moveTo>
                  <a:pt x="206" y="122"/>
                </a:moveTo>
                <a:lnTo>
                  <a:pt x="206" y="118"/>
                </a:lnTo>
                <a:lnTo>
                  <a:pt x="210" y="118"/>
                </a:lnTo>
                <a:lnTo>
                  <a:pt x="210" y="114"/>
                </a:lnTo>
                <a:lnTo>
                  <a:pt x="214" y="114"/>
                </a:lnTo>
                <a:lnTo>
                  <a:pt x="210" y="118"/>
                </a:lnTo>
                <a:lnTo>
                  <a:pt x="206" y="122"/>
                </a:lnTo>
                <a:lnTo>
                  <a:pt x="206" y="122"/>
                </a:lnTo>
                <a:lnTo>
                  <a:pt x="206" y="122"/>
                </a:lnTo>
                <a:close/>
                <a:moveTo>
                  <a:pt x="120" y="178"/>
                </a:moveTo>
                <a:lnTo>
                  <a:pt x="116" y="174"/>
                </a:lnTo>
                <a:lnTo>
                  <a:pt x="120" y="174"/>
                </a:lnTo>
                <a:lnTo>
                  <a:pt x="124" y="174"/>
                </a:lnTo>
                <a:lnTo>
                  <a:pt x="124" y="178"/>
                </a:lnTo>
                <a:lnTo>
                  <a:pt x="120" y="178"/>
                </a:lnTo>
                <a:lnTo>
                  <a:pt x="120" y="178"/>
                </a:lnTo>
                <a:lnTo>
                  <a:pt x="120" y="178"/>
                </a:lnTo>
                <a:close/>
                <a:moveTo>
                  <a:pt x="236" y="22"/>
                </a:moveTo>
                <a:lnTo>
                  <a:pt x="236" y="26"/>
                </a:lnTo>
                <a:lnTo>
                  <a:pt x="232" y="26"/>
                </a:lnTo>
                <a:lnTo>
                  <a:pt x="232" y="30"/>
                </a:lnTo>
                <a:lnTo>
                  <a:pt x="228" y="30"/>
                </a:lnTo>
                <a:lnTo>
                  <a:pt x="224" y="30"/>
                </a:lnTo>
                <a:lnTo>
                  <a:pt x="222" y="34"/>
                </a:lnTo>
                <a:lnTo>
                  <a:pt x="218" y="34"/>
                </a:lnTo>
                <a:lnTo>
                  <a:pt x="218" y="36"/>
                </a:lnTo>
                <a:lnTo>
                  <a:pt x="222" y="36"/>
                </a:lnTo>
                <a:lnTo>
                  <a:pt x="218" y="36"/>
                </a:lnTo>
                <a:lnTo>
                  <a:pt x="218" y="40"/>
                </a:lnTo>
                <a:lnTo>
                  <a:pt x="214" y="40"/>
                </a:lnTo>
                <a:lnTo>
                  <a:pt x="210" y="40"/>
                </a:lnTo>
                <a:lnTo>
                  <a:pt x="206" y="40"/>
                </a:lnTo>
                <a:lnTo>
                  <a:pt x="202" y="40"/>
                </a:lnTo>
                <a:lnTo>
                  <a:pt x="198" y="40"/>
                </a:lnTo>
                <a:lnTo>
                  <a:pt x="196" y="40"/>
                </a:lnTo>
                <a:lnTo>
                  <a:pt x="196" y="44"/>
                </a:lnTo>
                <a:lnTo>
                  <a:pt x="192" y="44"/>
                </a:lnTo>
                <a:lnTo>
                  <a:pt x="188" y="44"/>
                </a:lnTo>
                <a:lnTo>
                  <a:pt x="184" y="44"/>
                </a:lnTo>
                <a:lnTo>
                  <a:pt x="180" y="44"/>
                </a:lnTo>
                <a:lnTo>
                  <a:pt x="176" y="44"/>
                </a:lnTo>
                <a:lnTo>
                  <a:pt x="172" y="44"/>
                </a:lnTo>
                <a:lnTo>
                  <a:pt x="172" y="40"/>
                </a:lnTo>
                <a:lnTo>
                  <a:pt x="176" y="40"/>
                </a:lnTo>
                <a:lnTo>
                  <a:pt x="172" y="40"/>
                </a:lnTo>
                <a:lnTo>
                  <a:pt x="168" y="40"/>
                </a:lnTo>
                <a:lnTo>
                  <a:pt x="166" y="40"/>
                </a:lnTo>
                <a:lnTo>
                  <a:pt x="162" y="40"/>
                </a:lnTo>
                <a:lnTo>
                  <a:pt x="158" y="40"/>
                </a:lnTo>
                <a:lnTo>
                  <a:pt x="154" y="40"/>
                </a:lnTo>
                <a:lnTo>
                  <a:pt x="150" y="40"/>
                </a:lnTo>
                <a:lnTo>
                  <a:pt x="146" y="40"/>
                </a:lnTo>
                <a:lnTo>
                  <a:pt x="146" y="36"/>
                </a:lnTo>
                <a:lnTo>
                  <a:pt x="142" y="36"/>
                </a:lnTo>
                <a:lnTo>
                  <a:pt x="138" y="36"/>
                </a:lnTo>
                <a:lnTo>
                  <a:pt x="136" y="36"/>
                </a:lnTo>
                <a:lnTo>
                  <a:pt x="132" y="36"/>
                </a:lnTo>
                <a:lnTo>
                  <a:pt x="132" y="34"/>
                </a:lnTo>
                <a:lnTo>
                  <a:pt x="136" y="34"/>
                </a:lnTo>
                <a:lnTo>
                  <a:pt x="138" y="34"/>
                </a:lnTo>
                <a:lnTo>
                  <a:pt x="142" y="34"/>
                </a:lnTo>
                <a:lnTo>
                  <a:pt x="146" y="34"/>
                </a:lnTo>
                <a:lnTo>
                  <a:pt x="150" y="34"/>
                </a:lnTo>
                <a:lnTo>
                  <a:pt x="146" y="34"/>
                </a:lnTo>
                <a:lnTo>
                  <a:pt x="142" y="34"/>
                </a:lnTo>
                <a:lnTo>
                  <a:pt x="150" y="30"/>
                </a:lnTo>
                <a:lnTo>
                  <a:pt x="154" y="30"/>
                </a:lnTo>
                <a:lnTo>
                  <a:pt x="158" y="30"/>
                </a:lnTo>
                <a:lnTo>
                  <a:pt x="162" y="30"/>
                </a:lnTo>
                <a:lnTo>
                  <a:pt x="166" y="30"/>
                </a:lnTo>
                <a:lnTo>
                  <a:pt x="168" y="30"/>
                </a:lnTo>
                <a:lnTo>
                  <a:pt x="166" y="30"/>
                </a:lnTo>
                <a:lnTo>
                  <a:pt x="162" y="30"/>
                </a:lnTo>
                <a:lnTo>
                  <a:pt x="158" y="30"/>
                </a:lnTo>
                <a:lnTo>
                  <a:pt x="162" y="30"/>
                </a:lnTo>
                <a:lnTo>
                  <a:pt x="162" y="26"/>
                </a:lnTo>
                <a:lnTo>
                  <a:pt x="158" y="26"/>
                </a:lnTo>
                <a:lnTo>
                  <a:pt x="154" y="26"/>
                </a:lnTo>
                <a:lnTo>
                  <a:pt x="150" y="26"/>
                </a:lnTo>
                <a:lnTo>
                  <a:pt x="146" y="30"/>
                </a:lnTo>
                <a:lnTo>
                  <a:pt x="142" y="30"/>
                </a:lnTo>
                <a:lnTo>
                  <a:pt x="138" y="30"/>
                </a:lnTo>
                <a:lnTo>
                  <a:pt x="136" y="30"/>
                </a:lnTo>
                <a:lnTo>
                  <a:pt x="128" y="30"/>
                </a:lnTo>
                <a:lnTo>
                  <a:pt x="120" y="30"/>
                </a:lnTo>
                <a:lnTo>
                  <a:pt x="116" y="30"/>
                </a:lnTo>
                <a:lnTo>
                  <a:pt x="112" y="30"/>
                </a:lnTo>
                <a:lnTo>
                  <a:pt x="108" y="26"/>
                </a:lnTo>
                <a:lnTo>
                  <a:pt x="112" y="22"/>
                </a:lnTo>
                <a:lnTo>
                  <a:pt x="116" y="22"/>
                </a:lnTo>
                <a:lnTo>
                  <a:pt x="112" y="22"/>
                </a:lnTo>
                <a:lnTo>
                  <a:pt x="108" y="22"/>
                </a:lnTo>
                <a:lnTo>
                  <a:pt x="108" y="18"/>
                </a:lnTo>
                <a:lnTo>
                  <a:pt x="108" y="22"/>
                </a:lnTo>
                <a:lnTo>
                  <a:pt x="112" y="18"/>
                </a:lnTo>
                <a:lnTo>
                  <a:pt x="108" y="18"/>
                </a:lnTo>
                <a:lnTo>
                  <a:pt x="106" y="18"/>
                </a:lnTo>
                <a:lnTo>
                  <a:pt x="108" y="18"/>
                </a:lnTo>
                <a:lnTo>
                  <a:pt x="112" y="18"/>
                </a:lnTo>
                <a:lnTo>
                  <a:pt x="116" y="18"/>
                </a:lnTo>
                <a:lnTo>
                  <a:pt x="120" y="18"/>
                </a:lnTo>
                <a:lnTo>
                  <a:pt x="124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4"/>
                </a:lnTo>
                <a:lnTo>
                  <a:pt x="120" y="14"/>
                </a:lnTo>
                <a:lnTo>
                  <a:pt x="120" y="10"/>
                </a:lnTo>
                <a:lnTo>
                  <a:pt x="124" y="10"/>
                </a:lnTo>
                <a:lnTo>
                  <a:pt x="128" y="14"/>
                </a:lnTo>
                <a:lnTo>
                  <a:pt x="132" y="14"/>
                </a:lnTo>
                <a:lnTo>
                  <a:pt x="132" y="10"/>
                </a:lnTo>
                <a:lnTo>
                  <a:pt x="136" y="10"/>
                </a:lnTo>
                <a:lnTo>
                  <a:pt x="132" y="10"/>
                </a:lnTo>
                <a:lnTo>
                  <a:pt x="128" y="10"/>
                </a:lnTo>
                <a:lnTo>
                  <a:pt x="128" y="6"/>
                </a:lnTo>
                <a:lnTo>
                  <a:pt x="132" y="6"/>
                </a:lnTo>
                <a:lnTo>
                  <a:pt x="136" y="6"/>
                </a:lnTo>
                <a:lnTo>
                  <a:pt x="136" y="10"/>
                </a:lnTo>
                <a:lnTo>
                  <a:pt x="138" y="10"/>
                </a:lnTo>
                <a:lnTo>
                  <a:pt x="142" y="10"/>
                </a:lnTo>
                <a:lnTo>
                  <a:pt x="142" y="14"/>
                </a:lnTo>
                <a:lnTo>
                  <a:pt x="146" y="14"/>
                </a:lnTo>
                <a:lnTo>
                  <a:pt x="150" y="14"/>
                </a:lnTo>
                <a:lnTo>
                  <a:pt x="154" y="14"/>
                </a:lnTo>
                <a:lnTo>
                  <a:pt x="158" y="14"/>
                </a:lnTo>
                <a:lnTo>
                  <a:pt x="162" y="14"/>
                </a:lnTo>
                <a:lnTo>
                  <a:pt x="162" y="18"/>
                </a:lnTo>
                <a:lnTo>
                  <a:pt x="158" y="18"/>
                </a:lnTo>
                <a:lnTo>
                  <a:pt x="162" y="18"/>
                </a:lnTo>
                <a:lnTo>
                  <a:pt x="166" y="18"/>
                </a:lnTo>
                <a:lnTo>
                  <a:pt x="166" y="22"/>
                </a:lnTo>
                <a:lnTo>
                  <a:pt x="168" y="22"/>
                </a:lnTo>
                <a:lnTo>
                  <a:pt x="168" y="18"/>
                </a:lnTo>
                <a:lnTo>
                  <a:pt x="168" y="14"/>
                </a:lnTo>
                <a:lnTo>
                  <a:pt x="172" y="14"/>
                </a:lnTo>
                <a:lnTo>
                  <a:pt x="168" y="14"/>
                </a:lnTo>
                <a:lnTo>
                  <a:pt x="168" y="10"/>
                </a:lnTo>
                <a:lnTo>
                  <a:pt x="172" y="10"/>
                </a:lnTo>
                <a:lnTo>
                  <a:pt x="172" y="14"/>
                </a:lnTo>
                <a:lnTo>
                  <a:pt x="176" y="10"/>
                </a:lnTo>
                <a:lnTo>
                  <a:pt x="176" y="6"/>
                </a:lnTo>
                <a:lnTo>
                  <a:pt x="180" y="6"/>
                </a:lnTo>
                <a:lnTo>
                  <a:pt x="180" y="10"/>
                </a:lnTo>
                <a:lnTo>
                  <a:pt x="184" y="10"/>
                </a:lnTo>
                <a:lnTo>
                  <a:pt x="180" y="10"/>
                </a:lnTo>
                <a:lnTo>
                  <a:pt x="184" y="10"/>
                </a:lnTo>
                <a:lnTo>
                  <a:pt x="180" y="14"/>
                </a:lnTo>
                <a:lnTo>
                  <a:pt x="176" y="14"/>
                </a:lnTo>
                <a:lnTo>
                  <a:pt x="176" y="18"/>
                </a:lnTo>
                <a:lnTo>
                  <a:pt x="180" y="18"/>
                </a:lnTo>
                <a:lnTo>
                  <a:pt x="184" y="14"/>
                </a:lnTo>
                <a:lnTo>
                  <a:pt x="184" y="18"/>
                </a:lnTo>
                <a:lnTo>
                  <a:pt x="188" y="18"/>
                </a:lnTo>
                <a:lnTo>
                  <a:pt x="188" y="14"/>
                </a:lnTo>
                <a:lnTo>
                  <a:pt x="192" y="14"/>
                </a:lnTo>
                <a:lnTo>
                  <a:pt x="196" y="14"/>
                </a:lnTo>
                <a:lnTo>
                  <a:pt x="198" y="14"/>
                </a:lnTo>
                <a:lnTo>
                  <a:pt x="196" y="10"/>
                </a:lnTo>
                <a:lnTo>
                  <a:pt x="198" y="10"/>
                </a:lnTo>
                <a:lnTo>
                  <a:pt x="198" y="14"/>
                </a:lnTo>
                <a:lnTo>
                  <a:pt x="202" y="14"/>
                </a:lnTo>
                <a:lnTo>
                  <a:pt x="202" y="10"/>
                </a:lnTo>
                <a:lnTo>
                  <a:pt x="202" y="14"/>
                </a:lnTo>
                <a:lnTo>
                  <a:pt x="206" y="14"/>
                </a:lnTo>
                <a:lnTo>
                  <a:pt x="210" y="14"/>
                </a:lnTo>
                <a:lnTo>
                  <a:pt x="214" y="14"/>
                </a:lnTo>
                <a:lnTo>
                  <a:pt x="218" y="14"/>
                </a:lnTo>
                <a:lnTo>
                  <a:pt x="218" y="18"/>
                </a:lnTo>
                <a:lnTo>
                  <a:pt x="222" y="18"/>
                </a:lnTo>
                <a:lnTo>
                  <a:pt x="224" y="18"/>
                </a:lnTo>
                <a:lnTo>
                  <a:pt x="228" y="18"/>
                </a:lnTo>
                <a:lnTo>
                  <a:pt x="232" y="18"/>
                </a:lnTo>
                <a:lnTo>
                  <a:pt x="236" y="18"/>
                </a:lnTo>
                <a:lnTo>
                  <a:pt x="236" y="22"/>
                </a:lnTo>
                <a:lnTo>
                  <a:pt x="236" y="22"/>
                </a:lnTo>
                <a:lnTo>
                  <a:pt x="236" y="22"/>
                </a:lnTo>
                <a:close/>
                <a:moveTo>
                  <a:pt x="56" y="104"/>
                </a:moveTo>
                <a:lnTo>
                  <a:pt x="52" y="100"/>
                </a:lnTo>
                <a:lnTo>
                  <a:pt x="52" y="96"/>
                </a:lnTo>
                <a:lnTo>
                  <a:pt x="50" y="96"/>
                </a:lnTo>
                <a:lnTo>
                  <a:pt x="50" y="92"/>
                </a:lnTo>
                <a:lnTo>
                  <a:pt x="52" y="92"/>
                </a:lnTo>
                <a:lnTo>
                  <a:pt x="56" y="92"/>
                </a:lnTo>
                <a:lnTo>
                  <a:pt x="60" y="92"/>
                </a:lnTo>
                <a:lnTo>
                  <a:pt x="64" y="92"/>
                </a:lnTo>
                <a:lnTo>
                  <a:pt x="68" y="92"/>
                </a:lnTo>
                <a:lnTo>
                  <a:pt x="72" y="92"/>
                </a:lnTo>
                <a:lnTo>
                  <a:pt x="76" y="92"/>
                </a:lnTo>
                <a:lnTo>
                  <a:pt x="80" y="92"/>
                </a:lnTo>
                <a:lnTo>
                  <a:pt x="80" y="96"/>
                </a:lnTo>
                <a:lnTo>
                  <a:pt x="82" y="96"/>
                </a:lnTo>
                <a:lnTo>
                  <a:pt x="82" y="92"/>
                </a:lnTo>
                <a:lnTo>
                  <a:pt x="80" y="92"/>
                </a:lnTo>
                <a:lnTo>
                  <a:pt x="76" y="92"/>
                </a:lnTo>
                <a:lnTo>
                  <a:pt x="72" y="92"/>
                </a:lnTo>
                <a:lnTo>
                  <a:pt x="68" y="88"/>
                </a:lnTo>
                <a:lnTo>
                  <a:pt x="64" y="88"/>
                </a:lnTo>
                <a:lnTo>
                  <a:pt x="60" y="88"/>
                </a:lnTo>
                <a:lnTo>
                  <a:pt x="64" y="88"/>
                </a:lnTo>
                <a:lnTo>
                  <a:pt x="68" y="88"/>
                </a:lnTo>
                <a:lnTo>
                  <a:pt x="72" y="86"/>
                </a:lnTo>
                <a:lnTo>
                  <a:pt x="76" y="86"/>
                </a:lnTo>
                <a:lnTo>
                  <a:pt x="80" y="86"/>
                </a:lnTo>
                <a:lnTo>
                  <a:pt x="82" y="86"/>
                </a:lnTo>
                <a:lnTo>
                  <a:pt x="86" y="86"/>
                </a:lnTo>
                <a:lnTo>
                  <a:pt x="90" y="86"/>
                </a:lnTo>
                <a:lnTo>
                  <a:pt x="90" y="82"/>
                </a:lnTo>
                <a:lnTo>
                  <a:pt x="94" y="82"/>
                </a:lnTo>
                <a:lnTo>
                  <a:pt x="90" y="82"/>
                </a:lnTo>
                <a:lnTo>
                  <a:pt x="86" y="82"/>
                </a:lnTo>
                <a:lnTo>
                  <a:pt x="86" y="86"/>
                </a:lnTo>
                <a:lnTo>
                  <a:pt x="82" y="86"/>
                </a:lnTo>
                <a:lnTo>
                  <a:pt x="80" y="86"/>
                </a:lnTo>
                <a:lnTo>
                  <a:pt x="76" y="86"/>
                </a:lnTo>
                <a:lnTo>
                  <a:pt x="72" y="82"/>
                </a:lnTo>
                <a:lnTo>
                  <a:pt x="68" y="82"/>
                </a:lnTo>
                <a:lnTo>
                  <a:pt x="68" y="86"/>
                </a:lnTo>
                <a:lnTo>
                  <a:pt x="64" y="86"/>
                </a:lnTo>
                <a:lnTo>
                  <a:pt x="60" y="86"/>
                </a:lnTo>
                <a:lnTo>
                  <a:pt x="56" y="86"/>
                </a:lnTo>
                <a:lnTo>
                  <a:pt x="52" y="86"/>
                </a:lnTo>
                <a:lnTo>
                  <a:pt x="50" y="86"/>
                </a:lnTo>
                <a:lnTo>
                  <a:pt x="50" y="88"/>
                </a:lnTo>
                <a:lnTo>
                  <a:pt x="46" y="86"/>
                </a:lnTo>
                <a:lnTo>
                  <a:pt x="46" y="82"/>
                </a:lnTo>
                <a:lnTo>
                  <a:pt x="46" y="78"/>
                </a:lnTo>
                <a:lnTo>
                  <a:pt x="50" y="78"/>
                </a:lnTo>
                <a:lnTo>
                  <a:pt x="52" y="78"/>
                </a:lnTo>
                <a:lnTo>
                  <a:pt x="52" y="82"/>
                </a:lnTo>
                <a:lnTo>
                  <a:pt x="56" y="82"/>
                </a:lnTo>
                <a:lnTo>
                  <a:pt x="52" y="78"/>
                </a:lnTo>
                <a:lnTo>
                  <a:pt x="56" y="78"/>
                </a:lnTo>
                <a:lnTo>
                  <a:pt x="60" y="78"/>
                </a:lnTo>
                <a:lnTo>
                  <a:pt x="64" y="78"/>
                </a:lnTo>
                <a:lnTo>
                  <a:pt x="64" y="74"/>
                </a:lnTo>
                <a:lnTo>
                  <a:pt x="68" y="74"/>
                </a:lnTo>
                <a:lnTo>
                  <a:pt x="72" y="74"/>
                </a:lnTo>
                <a:lnTo>
                  <a:pt x="76" y="74"/>
                </a:lnTo>
                <a:lnTo>
                  <a:pt x="72" y="70"/>
                </a:lnTo>
                <a:lnTo>
                  <a:pt x="76" y="70"/>
                </a:lnTo>
                <a:lnTo>
                  <a:pt x="80" y="70"/>
                </a:lnTo>
                <a:lnTo>
                  <a:pt x="82" y="70"/>
                </a:lnTo>
                <a:lnTo>
                  <a:pt x="86" y="70"/>
                </a:lnTo>
                <a:lnTo>
                  <a:pt x="90" y="70"/>
                </a:lnTo>
                <a:lnTo>
                  <a:pt x="94" y="70"/>
                </a:lnTo>
                <a:lnTo>
                  <a:pt x="98" y="66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90" y="66"/>
                </a:lnTo>
                <a:lnTo>
                  <a:pt x="86" y="66"/>
                </a:lnTo>
                <a:lnTo>
                  <a:pt x="82" y="66"/>
                </a:lnTo>
                <a:lnTo>
                  <a:pt x="82" y="64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86" y="60"/>
                </a:lnTo>
                <a:lnTo>
                  <a:pt x="82" y="60"/>
                </a:lnTo>
                <a:lnTo>
                  <a:pt x="82" y="64"/>
                </a:lnTo>
                <a:lnTo>
                  <a:pt x="80" y="64"/>
                </a:lnTo>
                <a:lnTo>
                  <a:pt x="80" y="66"/>
                </a:lnTo>
                <a:lnTo>
                  <a:pt x="76" y="66"/>
                </a:lnTo>
                <a:lnTo>
                  <a:pt x="72" y="66"/>
                </a:lnTo>
                <a:lnTo>
                  <a:pt x="68" y="66"/>
                </a:lnTo>
                <a:lnTo>
                  <a:pt x="68" y="64"/>
                </a:lnTo>
                <a:lnTo>
                  <a:pt x="72" y="64"/>
                </a:lnTo>
                <a:lnTo>
                  <a:pt x="72" y="60"/>
                </a:lnTo>
                <a:lnTo>
                  <a:pt x="72" y="56"/>
                </a:lnTo>
                <a:lnTo>
                  <a:pt x="68" y="56"/>
                </a:lnTo>
                <a:lnTo>
                  <a:pt x="68" y="60"/>
                </a:lnTo>
                <a:lnTo>
                  <a:pt x="64" y="64"/>
                </a:lnTo>
                <a:lnTo>
                  <a:pt x="60" y="64"/>
                </a:lnTo>
                <a:lnTo>
                  <a:pt x="60" y="60"/>
                </a:lnTo>
                <a:lnTo>
                  <a:pt x="56" y="60"/>
                </a:lnTo>
                <a:lnTo>
                  <a:pt x="56" y="64"/>
                </a:lnTo>
                <a:lnTo>
                  <a:pt x="56" y="66"/>
                </a:lnTo>
                <a:lnTo>
                  <a:pt x="60" y="66"/>
                </a:lnTo>
                <a:lnTo>
                  <a:pt x="60" y="70"/>
                </a:lnTo>
                <a:lnTo>
                  <a:pt x="56" y="70"/>
                </a:lnTo>
                <a:lnTo>
                  <a:pt x="56" y="66"/>
                </a:lnTo>
                <a:lnTo>
                  <a:pt x="52" y="70"/>
                </a:lnTo>
                <a:lnTo>
                  <a:pt x="50" y="70"/>
                </a:lnTo>
                <a:lnTo>
                  <a:pt x="46" y="70"/>
                </a:lnTo>
                <a:lnTo>
                  <a:pt x="46" y="74"/>
                </a:lnTo>
                <a:lnTo>
                  <a:pt x="50" y="74"/>
                </a:lnTo>
                <a:lnTo>
                  <a:pt x="46" y="74"/>
                </a:lnTo>
                <a:lnTo>
                  <a:pt x="42" y="74"/>
                </a:lnTo>
                <a:lnTo>
                  <a:pt x="38" y="74"/>
                </a:lnTo>
                <a:lnTo>
                  <a:pt x="34" y="74"/>
                </a:lnTo>
                <a:lnTo>
                  <a:pt x="34" y="70"/>
                </a:lnTo>
                <a:lnTo>
                  <a:pt x="30" y="70"/>
                </a:lnTo>
                <a:lnTo>
                  <a:pt x="30" y="66"/>
                </a:lnTo>
                <a:lnTo>
                  <a:pt x="26" y="66"/>
                </a:lnTo>
                <a:lnTo>
                  <a:pt x="30" y="66"/>
                </a:lnTo>
                <a:lnTo>
                  <a:pt x="34" y="66"/>
                </a:lnTo>
                <a:lnTo>
                  <a:pt x="38" y="66"/>
                </a:lnTo>
                <a:lnTo>
                  <a:pt x="38" y="64"/>
                </a:lnTo>
                <a:lnTo>
                  <a:pt x="34" y="64"/>
                </a:lnTo>
                <a:lnTo>
                  <a:pt x="30" y="64"/>
                </a:lnTo>
                <a:lnTo>
                  <a:pt x="26" y="64"/>
                </a:lnTo>
                <a:lnTo>
                  <a:pt x="22" y="64"/>
                </a:lnTo>
                <a:lnTo>
                  <a:pt x="20" y="64"/>
                </a:lnTo>
                <a:lnTo>
                  <a:pt x="16" y="60"/>
                </a:lnTo>
                <a:lnTo>
                  <a:pt x="16" y="56"/>
                </a:lnTo>
                <a:lnTo>
                  <a:pt x="20" y="56"/>
                </a:lnTo>
                <a:lnTo>
                  <a:pt x="16" y="56"/>
                </a:lnTo>
                <a:lnTo>
                  <a:pt x="12" y="52"/>
                </a:lnTo>
                <a:lnTo>
                  <a:pt x="16" y="52"/>
                </a:lnTo>
                <a:lnTo>
                  <a:pt x="20" y="52"/>
                </a:lnTo>
                <a:lnTo>
                  <a:pt x="22" y="56"/>
                </a:lnTo>
                <a:lnTo>
                  <a:pt x="26" y="56"/>
                </a:lnTo>
                <a:lnTo>
                  <a:pt x="26" y="52"/>
                </a:lnTo>
                <a:lnTo>
                  <a:pt x="22" y="52"/>
                </a:lnTo>
                <a:lnTo>
                  <a:pt x="20" y="52"/>
                </a:lnTo>
                <a:lnTo>
                  <a:pt x="20" y="48"/>
                </a:lnTo>
                <a:lnTo>
                  <a:pt x="20" y="44"/>
                </a:lnTo>
                <a:lnTo>
                  <a:pt x="22" y="44"/>
                </a:lnTo>
                <a:lnTo>
                  <a:pt x="22" y="40"/>
                </a:lnTo>
                <a:lnTo>
                  <a:pt x="20" y="44"/>
                </a:lnTo>
                <a:lnTo>
                  <a:pt x="16" y="44"/>
                </a:lnTo>
                <a:lnTo>
                  <a:pt x="16" y="40"/>
                </a:lnTo>
                <a:lnTo>
                  <a:pt x="16" y="44"/>
                </a:lnTo>
                <a:lnTo>
                  <a:pt x="16" y="48"/>
                </a:lnTo>
                <a:lnTo>
                  <a:pt x="12" y="48"/>
                </a:lnTo>
                <a:lnTo>
                  <a:pt x="8" y="48"/>
                </a:lnTo>
                <a:lnTo>
                  <a:pt x="8" y="44"/>
                </a:lnTo>
                <a:lnTo>
                  <a:pt x="4" y="40"/>
                </a:lnTo>
                <a:lnTo>
                  <a:pt x="4" y="36"/>
                </a:lnTo>
                <a:lnTo>
                  <a:pt x="4" y="34"/>
                </a:lnTo>
                <a:lnTo>
                  <a:pt x="8" y="34"/>
                </a:lnTo>
                <a:lnTo>
                  <a:pt x="8" y="36"/>
                </a:lnTo>
                <a:lnTo>
                  <a:pt x="8" y="34"/>
                </a:lnTo>
                <a:lnTo>
                  <a:pt x="4" y="34"/>
                </a:lnTo>
                <a:lnTo>
                  <a:pt x="8" y="34"/>
                </a:lnTo>
                <a:lnTo>
                  <a:pt x="12" y="34"/>
                </a:lnTo>
                <a:lnTo>
                  <a:pt x="12" y="30"/>
                </a:lnTo>
                <a:lnTo>
                  <a:pt x="8" y="30"/>
                </a:lnTo>
                <a:lnTo>
                  <a:pt x="12" y="30"/>
                </a:lnTo>
                <a:lnTo>
                  <a:pt x="16" y="30"/>
                </a:lnTo>
                <a:lnTo>
                  <a:pt x="16" y="26"/>
                </a:lnTo>
                <a:lnTo>
                  <a:pt x="20" y="26"/>
                </a:lnTo>
                <a:lnTo>
                  <a:pt x="20" y="30"/>
                </a:lnTo>
                <a:lnTo>
                  <a:pt x="22" y="30"/>
                </a:lnTo>
                <a:lnTo>
                  <a:pt x="22" y="34"/>
                </a:lnTo>
                <a:lnTo>
                  <a:pt x="26" y="34"/>
                </a:lnTo>
                <a:lnTo>
                  <a:pt x="26" y="30"/>
                </a:lnTo>
                <a:lnTo>
                  <a:pt x="22" y="30"/>
                </a:lnTo>
                <a:lnTo>
                  <a:pt x="22" y="26"/>
                </a:lnTo>
                <a:lnTo>
                  <a:pt x="26" y="26"/>
                </a:lnTo>
                <a:lnTo>
                  <a:pt x="26" y="30"/>
                </a:lnTo>
                <a:lnTo>
                  <a:pt x="30" y="30"/>
                </a:lnTo>
                <a:lnTo>
                  <a:pt x="34" y="30"/>
                </a:lnTo>
                <a:lnTo>
                  <a:pt x="34" y="26"/>
                </a:lnTo>
                <a:lnTo>
                  <a:pt x="42" y="26"/>
                </a:lnTo>
                <a:lnTo>
                  <a:pt x="46" y="26"/>
                </a:lnTo>
                <a:lnTo>
                  <a:pt x="50" y="26"/>
                </a:lnTo>
                <a:lnTo>
                  <a:pt x="50" y="30"/>
                </a:lnTo>
                <a:lnTo>
                  <a:pt x="46" y="30"/>
                </a:lnTo>
                <a:lnTo>
                  <a:pt x="42" y="30"/>
                </a:lnTo>
                <a:lnTo>
                  <a:pt x="38" y="30"/>
                </a:lnTo>
                <a:lnTo>
                  <a:pt x="34" y="30"/>
                </a:lnTo>
                <a:lnTo>
                  <a:pt x="34" y="34"/>
                </a:lnTo>
                <a:lnTo>
                  <a:pt x="30" y="34"/>
                </a:lnTo>
                <a:lnTo>
                  <a:pt x="26" y="34"/>
                </a:lnTo>
                <a:lnTo>
                  <a:pt x="26" y="36"/>
                </a:lnTo>
                <a:lnTo>
                  <a:pt x="30" y="36"/>
                </a:lnTo>
                <a:lnTo>
                  <a:pt x="34" y="34"/>
                </a:lnTo>
                <a:lnTo>
                  <a:pt x="38" y="34"/>
                </a:lnTo>
                <a:lnTo>
                  <a:pt x="42" y="34"/>
                </a:lnTo>
                <a:lnTo>
                  <a:pt x="42" y="36"/>
                </a:lnTo>
                <a:lnTo>
                  <a:pt x="38" y="36"/>
                </a:lnTo>
                <a:lnTo>
                  <a:pt x="42" y="36"/>
                </a:lnTo>
                <a:lnTo>
                  <a:pt x="46" y="36"/>
                </a:lnTo>
                <a:lnTo>
                  <a:pt x="50" y="40"/>
                </a:lnTo>
                <a:lnTo>
                  <a:pt x="50" y="44"/>
                </a:lnTo>
                <a:lnTo>
                  <a:pt x="52" y="44"/>
                </a:lnTo>
                <a:lnTo>
                  <a:pt x="52" y="40"/>
                </a:lnTo>
                <a:lnTo>
                  <a:pt x="50" y="36"/>
                </a:lnTo>
                <a:lnTo>
                  <a:pt x="50" y="34"/>
                </a:lnTo>
                <a:lnTo>
                  <a:pt x="52" y="34"/>
                </a:lnTo>
                <a:lnTo>
                  <a:pt x="56" y="30"/>
                </a:lnTo>
                <a:lnTo>
                  <a:pt x="60" y="30"/>
                </a:lnTo>
                <a:lnTo>
                  <a:pt x="64" y="30"/>
                </a:lnTo>
                <a:lnTo>
                  <a:pt x="64" y="34"/>
                </a:lnTo>
                <a:lnTo>
                  <a:pt x="68" y="34"/>
                </a:lnTo>
                <a:lnTo>
                  <a:pt x="68" y="36"/>
                </a:lnTo>
                <a:lnTo>
                  <a:pt x="72" y="40"/>
                </a:lnTo>
                <a:lnTo>
                  <a:pt x="72" y="44"/>
                </a:lnTo>
                <a:lnTo>
                  <a:pt x="76" y="44"/>
                </a:lnTo>
                <a:lnTo>
                  <a:pt x="76" y="48"/>
                </a:lnTo>
                <a:lnTo>
                  <a:pt x="80" y="48"/>
                </a:lnTo>
                <a:lnTo>
                  <a:pt x="80" y="52"/>
                </a:lnTo>
                <a:lnTo>
                  <a:pt x="82" y="52"/>
                </a:lnTo>
                <a:lnTo>
                  <a:pt x="82" y="56"/>
                </a:lnTo>
                <a:lnTo>
                  <a:pt x="86" y="52"/>
                </a:lnTo>
                <a:lnTo>
                  <a:pt x="82" y="52"/>
                </a:lnTo>
                <a:lnTo>
                  <a:pt x="82" y="48"/>
                </a:lnTo>
                <a:lnTo>
                  <a:pt x="80" y="48"/>
                </a:lnTo>
                <a:lnTo>
                  <a:pt x="80" y="44"/>
                </a:lnTo>
                <a:lnTo>
                  <a:pt x="80" y="40"/>
                </a:lnTo>
                <a:lnTo>
                  <a:pt x="76" y="40"/>
                </a:lnTo>
                <a:lnTo>
                  <a:pt x="76" y="36"/>
                </a:lnTo>
                <a:lnTo>
                  <a:pt x="76" y="34"/>
                </a:lnTo>
                <a:lnTo>
                  <a:pt x="76" y="30"/>
                </a:lnTo>
                <a:lnTo>
                  <a:pt x="72" y="30"/>
                </a:lnTo>
                <a:lnTo>
                  <a:pt x="72" y="26"/>
                </a:lnTo>
                <a:lnTo>
                  <a:pt x="76" y="26"/>
                </a:lnTo>
                <a:lnTo>
                  <a:pt x="80" y="26"/>
                </a:lnTo>
                <a:lnTo>
                  <a:pt x="80" y="22"/>
                </a:lnTo>
                <a:lnTo>
                  <a:pt x="82" y="22"/>
                </a:lnTo>
                <a:lnTo>
                  <a:pt x="86" y="22"/>
                </a:lnTo>
                <a:lnTo>
                  <a:pt x="86" y="26"/>
                </a:lnTo>
                <a:lnTo>
                  <a:pt x="90" y="26"/>
                </a:lnTo>
                <a:lnTo>
                  <a:pt x="90" y="22"/>
                </a:lnTo>
                <a:lnTo>
                  <a:pt x="94" y="22"/>
                </a:lnTo>
                <a:lnTo>
                  <a:pt x="94" y="26"/>
                </a:lnTo>
                <a:lnTo>
                  <a:pt x="98" y="26"/>
                </a:lnTo>
                <a:lnTo>
                  <a:pt x="102" y="26"/>
                </a:lnTo>
                <a:lnTo>
                  <a:pt x="106" y="30"/>
                </a:lnTo>
                <a:lnTo>
                  <a:pt x="108" y="30"/>
                </a:lnTo>
                <a:lnTo>
                  <a:pt x="106" y="30"/>
                </a:lnTo>
                <a:lnTo>
                  <a:pt x="106" y="34"/>
                </a:lnTo>
                <a:lnTo>
                  <a:pt x="102" y="36"/>
                </a:lnTo>
                <a:lnTo>
                  <a:pt x="102" y="40"/>
                </a:lnTo>
                <a:lnTo>
                  <a:pt x="106" y="40"/>
                </a:lnTo>
                <a:lnTo>
                  <a:pt x="106" y="36"/>
                </a:lnTo>
                <a:lnTo>
                  <a:pt x="108" y="34"/>
                </a:lnTo>
                <a:lnTo>
                  <a:pt x="112" y="34"/>
                </a:lnTo>
                <a:lnTo>
                  <a:pt x="116" y="34"/>
                </a:lnTo>
                <a:lnTo>
                  <a:pt x="116" y="36"/>
                </a:lnTo>
                <a:lnTo>
                  <a:pt x="120" y="36"/>
                </a:lnTo>
                <a:lnTo>
                  <a:pt x="120" y="40"/>
                </a:lnTo>
                <a:lnTo>
                  <a:pt x="120" y="44"/>
                </a:lnTo>
                <a:lnTo>
                  <a:pt x="120" y="48"/>
                </a:lnTo>
                <a:lnTo>
                  <a:pt x="124" y="48"/>
                </a:lnTo>
                <a:lnTo>
                  <a:pt x="124" y="44"/>
                </a:lnTo>
                <a:lnTo>
                  <a:pt x="132" y="48"/>
                </a:lnTo>
                <a:lnTo>
                  <a:pt x="136" y="52"/>
                </a:lnTo>
                <a:lnTo>
                  <a:pt x="138" y="52"/>
                </a:lnTo>
                <a:lnTo>
                  <a:pt x="142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6"/>
                </a:lnTo>
                <a:lnTo>
                  <a:pt x="154" y="56"/>
                </a:lnTo>
                <a:lnTo>
                  <a:pt x="158" y="56"/>
                </a:lnTo>
                <a:lnTo>
                  <a:pt x="158" y="60"/>
                </a:lnTo>
                <a:lnTo>
                  <a:pt x="154" y="60"/>
                </a:lnTo>
                <a:lnTo>
                  <a:pt x="150" y="60"/>
                </a:lnTo>
                <a:lnTo>
                  <a:pt x="150" y="64"/>
                </a:lnTo>
                <a:lnTo>
                  <a:pt x="146" y="60"/>
                </a:lnTo>
                <a:lnTo>
                  <a:pt x="142" y="60"/>
                </a:lnTo>
                <a:lnTo>
                  <a:pt x="142" y="64"/>
                </a:lnTo>
                <a:lnTo>
                  <a:pt x="138" y="64"/>
                </a:lnTo>
                <a:lnTo>
                  <a:pt x="136" y="64"/>
                </a:lnTo>
                <a:lnTo>
                  <a:pt x="132" y="64"/>
                </a:lnTo>
                <a:lnTo>
                  <a:pt x="128" y="64"/>
                </a:lnTo>
                <a:lnTo>
                  <a:pt x="132" y="64"/>
                </a:lnTo>
                <a:lnTo>
                  <a:pt x="132" y="66"/>
                </a:lnTo>
                <a:lnTo>
                  <a:pt x="128" y="66"/>
                </a:lnTo>
                <a:lnTo>
                  <a:pt x="124" y="66"/>
                </a:lnTo>
                <a:lnTo>
                  <a:pt x="120" y="66"/>
                </a:lnTo>
                <a:lnTo>
                  <a:pt x="120" y="70"/>
                </a:lnTo>
                <a:lnTo>
                  <a:pt x="120" y="74"/>
                </a:lnTo>
                <a:lnTo>
                  <a:pt x="120" y="78"/>
                </a:lnTo>
                <a:lnTo>
                  <a:pt x="116" y="78"/>
                </a:lnTo>
                <a:lnTo>
                  <a:pt x="112" y="78"/>
                </a:lnTo>
                <a:lnTo>
                  <a:pt x="112" y="82"/>
                </a:lnTo>
                <a:lnTo>
                  <a:pt x="112" y="86"/>
                </a:lnTo>
                <a:lnTo>
                  <a:pt x="112" y="88"/>
                </a:lnTo>
                <a:lnTo>
                  <a:pt x="108" y="92"/>
                </a:lnTo>
                <a:lnTo>
                  <a:pt x="106" y="92"/>
                </a:lnTo>
                <a:lnTo>
                  <a:pt x="102" y="92"/>
                </a:lnTo>
                <a:lnTo>
                  <a:pt x="102" y="96"/>
                </a:lnTo>
                <a:lnTo>
                  <a:pt x="98" y="100"/>
                </a:lnTo>
                <a:lnTo>
                  <a:pt x="98" y="104"/>
                </a:lnTo>
                <a:lnTo>
                  <a:pt x="98" y="108"/>
                </a:lnTo>
                <a:lnTo>
                  <a:pt x="94" y="108"/>
                </a:lnTo>
                <a:lnTo>
                  <a:pt x="98" y="108"/>
                </a:lnTo>
                <a:lnTo>
                  <a:pt x="94" y="110"/>
                </a:lnTo>
                <a:lnTo>
                  <a:pt x="90" y="110"/>
                </a:lnTo>
                <a:lnTo>
                  <a:pt x="90" y="114"/>
                </a:lnTo>
                <a:lnTo>
                  <a:pt x="94" y="114"/>
                </a:lnTo>
                <a:lnTo>
                  <a:pt x="94" y="118"/>
                </a:lnTo>
                <a:lnTo>
                  <a:pt x="90" y="118"/>
                </a:lnTo>
                <a:lnTo>
                  <a:pt x="86" y="118"/>
                </a:lnTo>
                <a:lnTo>
                  <a:pt x="82" y="118"/>
                </a:lnTo>
                <a:lnTo>
                  <a:pt x="82" y="114"/>
                </a:lnTo>
                <a:lnTo>
                  <a:pt x="80" y="114"/>
                </a:lnTo>
                <a:lnTo>
                  <a:pt x="76" y="114"/>
                </a:lnTo>
                <a:lnTo>
                  <a:pt x="76" y="110"/>
                </a:lnTo>
                <a:lnTo>
                  <a:pt x="72" y="110"/>
                </a:lnTo>
                <a:lnTo>
                  <a:pt x="76" y="110"/>
                </a:lnTo>
                <a:lnTo>
                  <a:pt x="76" y="108"/>
                </a:lnTo>
                <a:lnTo>
                  <a:pt x="80" y="108"/>
                </a:lnTo>
                <a:lnTo>
                  <a:pt x="82" y="108"/>
                </a:lnTo>
                <a:lnTo>
                  <a:pt x="86" y="108"/>
                </a:lnTo>
                <a:lnTo>
                  <a:pt x="82" y="108"/>
                </a:lnTo>
                <a:lnTo>
                  <a:pt x="80" y="108"/>
                </a:lnTo>
                <a:lnTo>
                  <a:pt x="80" y="104"/>
                </a:lnTo>
                <a:lnTo>
                  <a:pt x="76" y="108"/>
                </a:lnTo>
                <a:lnTo>
                  <a:pt x="72" y="108"/>
                </a:lnTo>
                <a:lnTo>
                  <a:pt x="68" y="108"/>
                </a:lnTo>
                <a:lnTo>
                  <a:pt x="64" y="108"/>
                </a:lnTo>
                <a:lnTo>
                  <a:pt x="64" y="104"/>
                </a:lnTo>
                <a:lnTo>
                  <a:pt x="60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close/>
                <a:moveTo>
                  <a:pt x="22" y="74"/>
                </a:moveTo>
                <a:lnTo>
                  <a:pt x="20" y="74"/>
                </a:lnTo>
                <a:lnTo>
                  <a:pt x="20" y="70"/>
                </a:lnTo>
                <a:lnTo>
                  <a:pt x="16" y="70"/>
                </a:lnTo>
                <a:lnTo>
                  <a:pt x="16" y="66"/>
                </a:lnTo>
                <a:lnTo>
                  <a:pt x="12" y="66"/>
                </a:lnTo>
                <a:lnTo>
                  <a:pt x="8" y="66"/>
                </a:lnTo>
                <a:lnTo>
                  <a:pt x="8" y="64"/>
                </a:lnTo>
                <a:lnTo>
                  <a:pt x="4" y="64"/>
                </a:lnTo>
                <a:lnTo>
                  <a:pt x="4" y="60"/>
                </a:lnTo>
                <a:lnTo>
                  <a:pt x="0" y="60"/>
                </a:lnTo>
                <a:lnTo>
                  <a:pt x="0" y="56"/>
                </a:lnTo>
                <a:lnTo>
                  <a:pt x="4" y="56"/>
                </a:lnTo>
                <a:lnTo>
                  <a:pt x="8" y="56"/>
                </a:lnTo>
                <a:lnTo>
                  <a:pt x="8" y="60"/>
                </a:lnTo>
                <a:lnTo>
                  <a:pt x="12" y="64"/>
                </a:lnTo>
                <a:lnTo>
                  <a:pt x="16" y="64"/>
                </a:lnTo>
                <a:lnTo>
                  <a:pt x="16" y="66"/>
                </a:lnTo>
                <a:lnTo>
                  <a:pt x="20" y="66"/>
                </a:lnTo>
                <a:lnTo>
                  <a:pt x="22" y="70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close/>
                <a:moveTo>
                  <a:pt x="136" y="66"/>
                </a:moveTo>
                <a:lnTo>
                  <a:pt x="138" y="66"/>
                </a:lnTo>
                <a:lnTo>
                  <a:pt x="142" y="64"/>
                </a:lnTo>
                <a:lnTo>
                  <a:pt x="146" y="64"/>
                </a:lnTo>
                <a:lnTo>
                  <a:pt x="150" y="64"/>
                </a:lnTo>
                <a:lnTo>
                  <a:pt x="154" y="64"/>
                </a:lnTo>
                <a:lnTo>
                  <a:pt x="158" y="64"/>
                </a:lnTo>
                <a:lnTo>
                  <a:pt x="162" y="64"/>
                </a:lnTo>
                <a:lnTo>
                  <a:pt x="166" y="64"/>
                </a:lnTo>
                <a:lnTo>
                  <a:pt x="166" y="66"/>
                </a:lnTo>
                <a:lnTo>
                  <a:pt x="166" y="70"/>
                </a:lnTo>
                <a:lnTo>
                  <a:pt x="168" y="70"/>
                </a:lnTo>
                <a:lnTo>
                  <a:pt x="166" y="74"/>
                </a:lnTo>
                <a:lnTo>
                  <a:pt x="162" y="74"/>
                </a:lnTo>
                <a:lnTo>
                  <a:pt x="162" y="70"/>
                </a:lnTo>
                <a:lnTo>
                  <a:pt x="158" y="74"/>
                </a:lnTo>
                <a:lnTo>
                  <a:pt x="154" y="74"/>
                </a:lnTo>
                <a:lnTo>
                  <a:pt x="150" y="74"/>
                </a:lnTo>
                <a:lnTo>
                  <a:pt x="146" y="74"/>
                </a:lnTo>
                <a:lnTo>
                  <a:pt x="142" y="74"/>
                </a:lnTo>
                <a:lnTo>
                  <a:pt x="146" y="74"/>
                </a:lnTo>
                <a:lnTo>
                  <a:pt x="146" y="70"/>
                </a:lnTo>
                <a:lnTo>
                  <a:pt x="142" y="70"/>
                </a:lnTo>
                <a:lnTo>
                  <a:pt x="142" y="66"/>
                </a:lnTo>
                <a:lnTo>
                  <a:pt x="138" y="66"/>
                </a:lnTo>
                <a:lnTo>
                  <a:pt x="136" y="66"/>
                </a:lnTo>
                <a:lnTo>
                  <a:pt x="136" y="66"/>
                </a:lnTo>
                <a:lnTo>
                  <a:pt x="136" y="66"/>
                </a:lnTo>
                <a:close/>
                <a:moveTo>
                  <a:pt x="172" y="100"/>
                </a:moveTo>
                <a:lnTo>
                  <a:pt x="168" y="100"/>
                </a:lnTo>
                <a:lnTo>
                  <a:pt x="168" y="96"/>
                </a:lnTo>
                <a:lnTo>
                  <a:pt x="172" y="92"/>
                </a:lnTo>
                <a:lnTo>
                  <a:pt x="168" y="92"/>
                </a:lnTo>
                <a:lnTo>
                  <a:pt x="166" y="92"/>
                </a:lnTo>
                <a:lnTo>
                  <a:pt x="162" y="92"/>
                </a:lnTo>
                <a:lnTo>
                  <a:pt x="158" y="92"/>
                </a:lnTo>
                <a:lnTo>
                  <a:pt x="154" y="92"/>
                </a:lnTo>
                <a:lnTo>
                  <a:pt x="154" y="96"/>
                </a:lnTo>
                <a:lnTo>
                  <a:pt x="150" y="96"/>
                </a:lnTo>
                <a:lnTo>
                  <a:pt x="146" y="96"/>
                </a:lnTo>
                <a:lnTo>
                  <a:pt x="146" y="92"/>
                </a:lnTo>
                <a:lnTo>
                  <a:pt x="150" y="92"/>
                </a:lnTo>
                <a:lnTo>
                  <a:pt x="150" y="88"/>
                </a:lnTo>
                <a:lnTo>
                  <a:pt x="154" y="88"/>
                </a:lnTo>
                <a:lnTo>
                  <a:pt x="154" y="86"/>
                </a:lnTo>
                <a:lnTo>
                  <a:pt x="158" y="82"/>
                </a:lnTo>
                <a:lnTo>
                  <a:pt x="154" y="82"/>
                </a:lnTo>
                <a:lnTo>
                  <a:pt x="150" y="78"/>
                </a:lnTo>
                <a:lnTo>
                  <a:pt x="146" y="78"/>
                </a:lnTo>
                <a:lnTo>
                  <a:pt x="146" y="74"/>
                </a:lnTo>
                <a:lnTo>
                  <a:pt x="150" y="74"/>
                </a:lnTo>
                <a:lnTo>
                  <a:pt x="154" y="74"/>
                </a:lnTo>
                <a:lnTo>
                  <a:pt x="158" y="74"/>
                </a:lnTo>
                <a:lnTo>
                  <a:pt x="162" y="74"/>
                </a:lnTo>
                <a:lnTo>
                  <a:pt x="166" y="74"/>
                </a:lnTo>
                <a:lnTo>
                  <a:pt x="168" y="74"/>
                </a:lnTo>
                <a:lnTo>
                  <a:pt x="176" y="74"/>
                </a:lnTo>
                <a:lnTo>
                  <a:pt x="180" y="74"/>
                </a:lnTo>
                <a:lnTo>
                  <a:pt x="184" y="74"/>
                </a:lnTo>
                <a:lnTo>
                  <a:pt x="184" y="78"/>
                </a:lnTo>
                <a:lnTo>
                  <a:pt x="180" y="78"/>
                </a:lnTo>
                <a:lnTo>
                  <a:pt x="176" y="78"/>
                </a:lnTo>
                <a:lnTo>
                  <a:pt x="180" y="78"/>
                </a:lnTo>
                <a:lnTo>
                  <a:pt x="180" y="82"/>
                </a:lnTo>
                <a:lnTo>
                  <a:pt x="184" y="82"/>
                </a:lnTo>
                <a:lnTo>
                  <a:pt x="188" y="82"/>
                </a:lnTo>
                <a:lnTo>
                  <a:pt x="188" y="86"/>
                </a:lnTo>
                <a:lnTo>
                  <a:pt x="192" y="86"/>
                </a:lnTo>
                <a:lnTo>
                  <a:pt x="192" y="82"/>
                </a:lnTo>
                <a:lnTo>
                  <a:pt x="196" y="82"/>
                </a:lnTo>
                <a:lnTo>
                  <a:pt x="198" y="86"/>
                </a:lnTo>
                <a:lnTo>
                  <a:pt x="202" y="86"/>
                </a:lnTo>
                <a:lnTo>
                  <a:pt x="206" y="86"/>
                </a:lnTo>
                <a:lnTo>
                  <a:pt x="202" y="86"/>
                </a:lnTo>
                <a:lnTo>
                  <a:pt x="198" y="88"/>
                </a:lnTo>
                <a:lnTo>
                  <a:pt x="196" y="88"/>
                </a:lnTo>
                <a:lnTo>
                  <a:pt x="192" y="88"/>
                </a:lnTo>
                <a:lnTo>
                  <a:pt x="192" y="92"/>
                </a:lnTo>
                <a:lnTo>
                  <a:pt x="188" y="96"/>
                </a:lnTo>
                <a:lnTo>
                  <a:pt x="184" y="96"/>
                </a:lnTo>
                <a:lnTo>
                  <a:pt x="180" y="96"/>
                </a:lnTo>
                <a:lnTo>
                  <a:pt x="176" y="96"/>
                </a:lnTo>
                <a:lnTo>
                  <a:pt x="176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5" name="Freeform 123">
            <a:extLst>
              <a:ext uri="{FF2B5EF4-FFF2-40B4-BE49-F238E27FC236}">
                <a16:creationId xmlns:a16="http://schemas.microsoft.com/office/drawing/2014/main" id="{EFEBED4E-CC3B-4CB4-836B-E26D443D821A}"/>
              </a:ext>
            </a:extLst>
          </p:cNvPr>
          <p:cNvSpPr>
            <a:spLocks noEditPoints="1"/>
          </p:cNvSpPr>
          <p:nvPr/>
        </p:nvSpPr>
        <p:spPr bwMode="auto">
          <a:xfrm>
            <a:off x="6207528" y="2385480"/>
            <a:ext cx="298450" cy="508000"/>
          </a:xfrm>
          <a:custGeom>
            <a:avLst/>
            <a:gdLst>
              <a:gd name="T0" fmla="*/ 106 w 188"/>
              <a:gd name="T1" fmla="*/ 232 h 320"/>
              <a:gd name="T2" fmla="*/ 98 w 188"/>
              <a:gd name="T3" fmla="*/ 238 h 320"/>
              <a:gd name="T4" fmla="*/ 78 w 188"/>
              <a:gd name="T5" fmla="*/ 250 h 320"/>
              <a:gd name="T6" fmla="*/ 76 w 188"/>
              <a:gd name="T7" fmla="*/ 254 h 320"/>
              <a:gd name="T8" fmla="*/ 82 w 188"/>
              <a:gd name="T9" fmla="*/ 264 h 320"/>
              <a:gd name="T10" fmla="*/ 76 w 188"/>
              <a:gd name="T11" fmla="*/ 280 h 320"/>
              <a:gd name="T12" fmla="*/ 64 w 188"/>
              <a:gd name="T13" fmla="*/ 302 h 320"/>
              <a:gd name="T14" fmla="*/ 46 w 188"/>
              <a:gd name="T15" fmla="*/ 314 h 320"/>
              <a:gd name="T16" fmla="*/ 30 w 188"/>
              <a:gd name="T17" fmla="*/ 320 h 320"/>
              <a:gd name="T18" fmla="*/ 26 w 188"/>
              <a:gd name="T19" fmla="*/ 302 h 320"/>
              <a:gd name="T20" fmla="*/ 18 w 188"/>
              <a:gd name="T21" fmla="*/ 284 h 320"/>
              <a:gd name="T22" fmla="*/ 8 w 188"/>
              <a:gd name="T23" fmla="*/ 264 h 320"/>
              <a:gd name="T24" fmla="*/ 4 w 188"/>
              <a:gd name="T25" fmla="*/ 246 h 320"/>
              <a:gd name="T26" fmla="*/ 8 w 188"/>
              <a:gd name="T27" fmla="*/ 242 h 320"/>
              <a:gd name="T28" fmla="*/ 16 w 188"/>
              <a:gd name="T29" fmla="*/ 220 h 320"/>
              <a:gd name="T30" fmla="*/ 18 w 188"/>
              <a:gd name="T31" fmla="*/ 198 h 320"/>
              <a:gd name="T32" fmla="*/ 22 w 188"/>
              <a:gd name="T33" fmla="*/ 182 h 320"/>
              <a:gd name="T34" fmla="*/ 16 w 188"/>
              <a:gd name="T35" fmla="*/ 162 h 320"/>
              <a:gd name="T36" fmla="*/ 16 w 188"/>
              <a:gd name="T37" fmla="*/ 134 h 320"/>
              <a:gd name="T38" fmla="*/ 46 w 188"/>
              <a:gd name="T39" fmla="*/ 112 h 320"/>
              <a:gd name="T40" fmla="*/ 46 w 188"/>
              <a:gd name="T41" fmla="*/ 98 h 320"/>
              <a:gd name="T42" fmla="*/ 52 w 188"/>
              <a:gd name="T43" fmla="*/ 76 h 320"/>
              <a:gd name="T44" fmla="*/ 76 w 188"/>
              <a:gd name="T45" fmla="*/ 52 h 320"/>
              <a:gd name="T46" fmla="*/ 78 w 188"/>
              <a:gd name="T47" fmla="*/ 30 h 320"/>
              <a:gd name="T48" fmla="*/ 102 w 188"/>
              <a:gd name="T49" fmla="*/ 20 h 320"/>
              <a:gd name="T50" fmla="*/ 128 w 188"/>
              <a:gd name="T51" fmla="*/ 20 h 320"/>
              <a:gd name="T52" fmla="*/ 138 w 188"/>
              <a:gd name="T53" fmla="*/ 4 h 320"/>
              <a:gd name="T54" fmla="*/ 162 w 188"/>
              <a:gd name="T55" fmla="*/ 16 h 320"/>
              <a:gd name="T56" fmla="*/ 176 w 188"/>
              <a:gd name="T57" fmla="*/ 42 h 320"/>
              <a:gd name="T58" fmla="*/ 180 w 188"/>
              <a:gd name="T59" fmla="*/ 64 h 320"/>
              <a:gd name="T60" fmla="*/ 176 w 188"/>
              <a:gd name="T61" fmla="*/ 82 h 320"/>
              <a:gd name="T62" fmla="*/ 158 w 188"/>
              <a:gd name="T63" fmla="*/ 86 h 320"/>
              <a:gd name="T64" fmla="*/ 158 w 188"/>
              <a:gd name="T65" fmla="*/ 90 h 320"/>
              <a:gd name="T66" fmla="*/ 150 w 188"/>
              <a:gd name="T67" fmla="*/ 98 h 320"/>
              <a:gd name="T68" fmla="*/ 142 w 188"/>
              <a:gd name="T69" fmla="*/ 108 h 320"/>
              <a:gd name="T70" fmla="*/ 146 w 188"/>
              <a:gd name="T71" fmla="*/ 120 h 320"/>
              <a:gd name="T72" fmla="*/ 124 w 188"/>
              <a:gd name="T73" fmla="*/ 134 h 320"/>
              <a:gd name="T74" fmla="*/ 116 w 188"/>
              <a:gd name="T75" fmla="*/ 142 h 320"/>
              <a:gd name="T76" fmla="*/ 106 w 188"/>
              <a:gd name="T77" fmla="*/ 150 h 320"/>
              <a:gd name="T78" fmla="*/ 98 w 188"/>
              <a:gd name="T79" fmla="*/ 150 h 320"/>
              <a:gd name="T80" fmla="*/ 90 w 188"/>
              <a:gd name="T81" fmla="*/ 168 h 320"/>
              <a:gd name="T82" fmla="*/ 86 w 188"/>
              <a:gd name="T83" fmla="*/ 178 h 320"/>
              <a:gd name="T84" fmla="*/ 90 w 188"/>
              <a:gd name="T85" fmla="*/ 206 h 320"/>
              <a:gd name="T86" fmla="*/ 108 w 188"/>
              <a:gd name="T87" fmla="*/ 212 h 320"/>
              <a:gd name="T88" fmla="*/ 106 w 188"/>
              <a:gd name="T89" fmla="*/ 232 h 320"/>
              <a:gd name="T90" fmla="*/ 94 w 188"/>
              <a:gd name="T91" fmla="*/ 224 h 320"/>
              <a:gd name="T92" fmla="*/ 94 w 188"/>
              <a:gd name="T93" fmla="*/ 228 h 320"/>
              <a:gd name="T94" fmla="*/ 78 w 188"/>
              <a:gd name="T95" fmla="*/ 228 h 320"/>
              <a:gd name="T96" fmla="*/ 86 w 188"/>
              <a:gd name="T97" fmla="*/ 232 h 320"/>
              <a:gd name="T98" fmla="*/ 90 w 188"/>
              <a:gd name="T99" fmla="*/ 162 h 320"/>
              <a:gd name="T100" fmla="*/ 86 w 188"/>
              <a:gd name="T101" fmla="*/ 232 h 320"/>
              <a:gd name="T102" fmla="*/ 94 w 188"/>
              <a:gd name="T103" fmla="*/ 234 h 320"/>
              <a:gd name="T104" fmla="*/ 106 w 188"/>
              <a:gd name="T105" fmla="*/ 206 h 320"/>
              <a:gd name="T106" fmla="*/ 12 w 188"/>
              <a:gd name="T107" fmla="*/ 258 h 320"/>
              <a:gd name="T108" fmla="*/ 12 w 188"/>
              <a:gd name="T109" fmla="*/ 264 h 320"/>
              <a:gd name="T110" fmla="*/ 108 w 188"/>
              <a:gd name="T111" fmla="*/ 276 h 320"/>
              <a:gd name="T112" fmla="*/ 102 w 188"/>
              <a:gd name="T113" fmla="*/ 272 h 320"/>
              <a:gd name="T114" fmla="*/ 76 w 188"/>
              <a:gd name="T115" fmla="*/ 294 h 320"/>
              <a:gd name="T116" fmla="*/ 86 w 188"/>
              <a:gd name="T117" fmla="*/ 284 h 320"/>
              <a:gd name="T118" fmla="*/ 76 w 188"/>
              <a:gd name="T119" fmla="*/ 302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8" h="320">
                <a:moveTo>
                  <a:pt x="90" y="234"/>
                </a:moveTo>
                <a:lnTo>
                  <a:pt x="94" y="234"/>
                </a:lnTo>
                <a:lnTo>
                  <a:pt x="98" y="234"/>
                </a:lnTo>
                <a:lnTo>
                  <a:pt x="98" y="232"/>
                </a:lnTo>
                <a:lnTo>
                  <a:pt x="98" y="234"/>
                </a:lnTo>
                <a:lnTo>
                  <a:pt x="102" y="234"/>
                </a:lnTo>
                <a:lnTo>
                  <a:pt x="102" y="232"/>
                </a:lnTo>
                <a:lnTo>
                  <a:pt x="106" y="232"/>
                </a:lnTo>
                <a:lnTo>
                  <a:pt x="106" y="234"/>
                </a:lnTo>
                <a:lnTo>
                  <a:pt x="106" y="232"/>
                </a:lnTo>
                <a:lnTo>
                  <a:pt x="108" y="232"/>
                </a:lnTo>
                <a:lnTo>
                  <a:pt x="108" y="234"/>
                </a:lnTo>
                <a:lnTo>
                  <a:pt x="106" y="234"/>
                </a:lnTo>
                <a:lnTo>
                  <a:pt x="102" y="234"/>
                </a:lnTo>
                <a:lnTo>
                  <a:pt x="102" y="238"/>
                </a:lnTo>
                <a:lnTo>
                  <a:pt x="98" y="238"/>
                </a:lnTo>
                <a:lnTo>
                  <a:pt x="98" y="242"/>
                </a:lnTo>
                <a:lnTo>
                  <a:pt x="94" y="238"/>
                </a:lnTo>
                <a:lnTo>
                  <a:pt x="94" y="242"/>
                </a:lnTo>
                <a:lnTo>
                  <a:pt x="90" y="246"/>
                </a:lnTo>
                <a:lnTo>
                  <a:pt x="86" y="246"/>
                </a:lnTo>
                <a:lnTo>
                  <a:pt x="86" y="250"/>
                </a:lnTo>
                <a:lnTo>
                  <a:pt x="82" y="250"/>
                </a:lnTo>
                <a:lnTo>
                  <a:pt x="78" y="250"/>
                </a:lnTo>
                <a:lnTo>
                  <a:pt x="76" y="250"/>
                </a:lnTo>
                <a:lnTo>
                  <a:pt x="72" y="250"/>
                </a:lnTo>
                <a:lnTo>
                  <a:pt x="76" y="250"/>
                </a:lnTo>
                <a:lnTo>
                  <a:pt x="78" y="250"/>
                </a:lnTo>
                <a:lnTo>
                  <a:pt x="82" y="250"/>
                </a:lnTo>
                <a:lnTo>
                  <a:pt x="82" y="254"/>
                </a:lnTo>
                <a:lnTo>
                  <a:pt x="78" y="254"/>
                </a:lnTo>
                <a:lnTo>
                  <a:pt x="76" y="254"/>
                </a:lnTo>
                <a:lnTo>
                  <a:pt x="78" y="254"/>
                </a:lnTo>
                <a:lnTo>
                  <a:pt x="82" y="254"/>
                </a:lnTo>
                <a:lnTo>
                  <a:pt x="82" y="258"/>
                </a:lnTo>
                <a:lnTo>
                  <a:pt x="82" y="262"/>
                </a:lnTo>
                <a:lnTo>
                  <a:pt x="78" y="262"/>
                </a:lnTo>
                <a:lnTo>
                  <a:pt x="82" y="262"/>
                </a:lnTo>
                <a:lnTo>
                  <a:pt x="78" y="264"/>
                </a:lnTo>
                <a:lnTo>
                  <a:pt x="82" y="264"/>
                </a:lnTo>
                <a:lnTo>
                  <a:pt x="78" y="264"/>
                </a:lnTo>
                <a:lnTo>
                  <a:pt x="78" y="268"/>
                </a:lnTo>
                <a:lnTo>
                  <a:pt x="76" y="264"/>
                </a:lnTo>
                <a:lnTo>
                  <a:pt x="78" y="268"/>
                </a:lnTo>
                <a:lnTo>
                  <a:pt x="78" y="272"/>
                </a:lnTo>
                <a:lnTo>
                  <a:pt x="78" y="276"/>
                </a:lnTo>
                <a:lnTo>
                  <a:pt x="78" y="280"/>
                </a:lnTo>
                <a:lnTo>
                  <a:pt x="76" y="280"/>
                </a:lnTo>
                <a:lnTo>
                  <a:pt x="78" y="284"/>
                </a:lnTo>
                <a:lnTo>
                  <a:pt x="76" y="288"/>
                </a:lnTo>
                <a:lnTo>
                  <a:pt x="76" y="292"/>
                </a:lnTo>
                <a:lnTo>
                  <a:pt x="76" y="294"/>
                </a:lnTo>
                <a:lnTo>
                  <a:pt x="72" y="298"/>
                </a:lnTo>
                <a:lnTo>
                  <a:pt x="72" y="302"/>
                </a:lnTo>
                <a:lnTo>
                  <a:pt x="68" y="306"/>
                </a:lnTo>
                <a:lnTo>
                  <a:pt x="64" y="302"/>
                </a:lnTo>
                <a:lnTo>
                  <a:pt x="60" y="306"/>
                </a:lnTo>
                <a:lnTo>
                  <a:pt x="56" y="302"/>
                </a:lnTo>
                <a:lnTo>
                  <a:pt x="52" y="302"/>
                </a:lnTo>
                <a:lnTo>
                  <a:pt x="52" y="306"/>
                </a:lnTo>
                <a:lnTo>
                  <a:pt x="48" y="306"/>
                </a:lnTo>
                <a:lnTo>
                  <a:pt x="48" y="310"/>
                </a:lnTo>
                <a:lnTo>
                  <a:pt x="46" y="310"/>
                </a:lnTo>
                <a:lnTo>
                  <a:pt x="46" y="314"/>
                </a:lnTo>
                <a:lnTo>
                  <a:pt x="46" y="318"/>
                </a:lnTo>
                <a:lnTo>
                  <a:pt x="48" y="318"/>
                </a:lnTo>
                <a:lnTo>
                  <a:pt x="46" y="318"/>
                </a:lnTo>
                <a:lnTo>
                  <a:pt x="46" y="320"/>
                </a:lnTo>
                <a:lnTo>
                  <a:pt x="42" y="320"/>
                </a:lnTo>
                <a:lnTo>
                  <a:pt x="38" y="320"/>
                </a:lnTo>
                <a:lnTo>
                  <a:pt x="34" y="320"/>
                </a:lnTo>
                <a:lnTo>
                  <a:pt x="30" y="320"/>
                </a:lnTo>
                <a:lnTo>
                  <a:pt x="26" y="320"/>
                </a:lnTo>
                <a:lnTo>
                  <a:pt x="26" y="318"/>
                </a:lnTo>
                <a:lnTo>
                  <a:pt x="30" y="314"/>
                </a:lnTo>
                <a:lnTo>
                  <a:pt x="26" y="310"/>
                </a:lnTo>
                <a:lnTo>
                  <a:pt x="22" y="306"/>
                </a:lnTo>
                <a:lnTo>
                  <a:pt x="18" y="302"/>
                </a:lnTo>
                <a:lnTo>
                  <a:pt x="22" y="302"/>
                </a:lnTo>
                <a:lnTo>
                  <a:pt x="26" y="302"/>
                </a:lnTo>
                <a:lnTo>
                  <a:pt x="22" y="298"/>
                </a:lnTo>
                <a:lnTo>
                  <a:pt x="26" y="298"/>
                </a:lnTo>
                <a:lnTo>
                  <a:pt x="26" y="294"/>
                </a:lnTo>
                <a:lnTo>
                  <a:pt x="22" y="294"/>
                </a:lnTo>
                <a:lnTo>
                  <a:pt x="22" y="292"/>
                </a:lnTo>
                <a:lnTo>
                  <a:pt x="22" y="288"/>
                </a:lnTo>
                <a:lnTo>
                  <a:pt x="18" y="288"/>
                </a:lnTo>
                <a:lnTo>
                  <a:pt x="18" y="284"/>
                </a:lnTo>
                <a:lnTo>
                  <a:pt x="16" y="284"/>
                </a:lnTo>
                <a:lnTo>
                  <a:pt x="16" y="280"/>
                </a:lnTo>
                <a:lnTo>
                  <a:pt x="16" y="276"/>
                </a:lnTo>
                <a:lnTo>
                  <a:pt x="12" y="276"/>
                </a:lnTo>
                <a:lnTo>
                  <a:pt x="12" y="272"/>
                </a:lnTo>
                <a:lnTo>
                  <a:pt x="12" y="268"/>
                </a:lnTo>
                <a:lnTo>
                  <a:pt x="8" y="268"/>
                </a:lnTo>
                <a:lnTo>
                  <a:pt x="8" y="264"/>
                </a:lnTo>
                <a:lnTo>
                  <a:pt x="12" y="264"/>
                </a:lnTo>
                <a:lnTo>
                  <a:pt x="12" y="262"/>
                </a:lnTo>
                <a:lnTo>
                  <a:pt x="12" y="258"/>
                </a:lnTo>
                <a:lnTo>
                  <a:pt x="8" y="258"/>
                </a:lnTo>
                <a:lnTo>
                  <a:pt x="4" y="258"/>
                </a:lnTo>
                <a:lnTo>
                  <a:pt x="4" y="254"/>
                </a:lnTo>
                <a:lnTo>
                  <a:pt x="4" y="250"/>
                </a:lnTo>
                <a:lnTo>
                  <a:pt x="4" y="246"/>
                </a:lnTo>
                <a:lnTo>
                  <a:pt x="0" y="246"/>
                </a:lnTo>
                <a:lnTo>
                  <a:pt x="4" y="246"/>
                </a:lnTo>
                <a:lnTo>
                  <a:pt x="4" y="242"/>
                </a:lnTo>
                <a:lnTo>
                  <a:pt x="0" y="242"/>
                </a:lnTo>
                <a:lnTo>
                  <a:pt x="0" y="238"/>
                </a:lnTo>
                <a:lnTo>
                  <a:pt x="4" y="238"/>
                </a:lnTo>
                <a:lnTo>
                  <a:pt x="4" y="242"/>
                </a:lnTo>
                <a:lnTo>
                  <a:pt x="8" y="242"/>
                </a:lnTo>
                <a:lnTo>
                  <a:pt x="12" y="238"/>
                </a:lnTo>
                <a:lnTo>
                  <a:pt x="12" y="234"/>
                </a:lnTo>
                <a:lnTo>
                  <a:pt x="12" y="232"/>
                </a:lnTo>
                <a:lnTo>
                  <a:pt x="8" y="228"/>
                </a:lnTo>
                <a:lnTo>
                  <a:pt x="12" y="228"/>
                </a:lnTo>
                <a:lnTo>
                  <a:pt x="12" y="224"/>
                </a:lnTo>
                <a:lnTo>
                  <a:pt x="12" y="220"/>
                </a:lnTo>
                <a:lnTo>
                  <a:pt x="16" y="220"/>
                </a:lnTo>
                <a:lnTo>
                  <a:pt x="18" y="220"/>
                </a:lnTo>
                <a:lnTo>
                  <a:pt x="18" y="216"/>
                </a:lnTo>
                <a:lnTo>
                  <a:pt x="18" y="212"/>
                </a:lnTo>
                <a:lnTo>
                  <a:pt x="22" y="208"/>
                </a:lnTo>
                <a:lnTo>
                  <a:pt x="22" y="206"/>
                </a:lnTo>
                <a:lnTo>
                  <a:pt x="18" y="206"/>
                </a:lnTo>
                <a:lnTo>
                  <a:pt x="18" y="202"/>
                </a:lnTo>
                <a:lnTo>
                  <a:pt x="18" y="198"/>
                </a:lnTo>
                <a:lnTo>
                  <a:pt x="16" y="194"/>
                </a:lnTo>
                <a:lnTo>
                  <a:pt x="18" y="194"/>
                </a:lnTo>
                <a:lnTo>
                  <a:pt x="22" y="194"/>
                </a:lnTo>
                <a:lnTo>
                  <a:pt x="22" y="190"/>
                </a:lnTo>
                <a:lnTo>
                  <a:pt x="26" y="190"/>
                </a:lnTo>
                <a:lnTo>
                  <a:pt x="26" y="186"/>
                </a:lnTo>
                <a:lnTo>
                  <a:pt x="22" y="186"/>
                </a:lnTo>
                <a:lnTo>
                  <a:pt x="22" y="182"/>
                </a:lnTo>
                <a:lnTo>
                  <a:pt x="18" y="182"/>
                </a:lnTo>
                <a:lnTo>
                  <a:pt x="16" y="178"/>
                </a:lnTo>
                <a:lnTo>
                  <a:pt x="16" y="176"/>
                </a:lnTo>
                <a:lnTo>
                  <a:pt x="16" y="172"/>
                </a:lnTo>
                <a:lnTo>
                  <a:pt x="18" y="168"/>
                </a:lnTo>
                <a:lnTo>
                  <a:pt x="18" y="164"/>
                </a:lnTo>
                <a:lnTo>
                  <a:pt x="16" y="164"/>
                </a:lnTo>
                <a:lnTo>
                  <a:pt x="16" y="162"/>
                </a:lnTo>
                <a:lnTo>
                  <a:pt x="16" y="158"/>
                </a:lnTo>
                <a:lnTo>
                  <a:pt x="16" y="154"/>
                </a:lnTo>
                <a:lnTo>
                  <a:pt x="16" y="150"/>
                </a:lnTo>
                <a:lnTo>
                  <a:pt x="16" y="146"/>
                </a:lnTo>
                <a:lnTo>
                  <a:pt x="12" y="142"/>
                </a:lnTo>
                <a:lnTo>
                  <a:pt x="16" y="142"/>
                </a:lnTo>
                <a:lnTo>
                  <a:pt x="16" y="138"/>
                </a:lnTo>
                <a:lnTo>
                  <a:pt x="16" y="134"/>
                </a:lnTo>
                <a:lnTo>
                  <a:pt x="18" y="132"/>
                </a:lnTo>
                <a:lnTo>
                  <a:pt x="22" y="128"/>
                </a:lnTo>
                <a:lnTo>
                  <a:pt x="26" y="124"/>
                </a:lnTo>
                <a:lnTo>
                  <a:pt x="30" y="124"/>
                </a:lnTo>
                <a:lnTo>
                  <a:pt x="42" y="124"/>
                </a:lnTo>
                <a:lnTo>
                  <a:pt x="46" y="120"/>
                </a:lnTo>
                <a:lnTo>
                  <a:pt x="46" y="116"/>
                </a:lnTo>
                <a:lnTo>
                  <a:pt x="46" y="112"/>
                </a:lnTo>
                <a:lnTo>
                  <a:pt x="42" y="112"/>
                </a:lnTo>
                <a:lnTo>
                  <a:pt x="38" y="112"/>
                </a:lnTo>
                <a:lnTo>
                  <a:pt x="38" y="108"/>
                </a:lnTo>
                <a:lnTo>
                  <a:pt x="42" y="108"/>
                </a:lnTo>
                <a:lnTo>
                  <a:pt x="42" y="106"/>
                </a:lnTo>
                <a:lnTo>
                  <a:pt x="42" y="102"/>
                </a:lnTo>
                <a:lnTo>
                  <a:pt x="46" y="102"/>
                </a:lnTo>
                <a:lnTo>
                  <a:pt x="46" y="98"/>
                </a:lnTo>
                <a:lnTo>
                  <a:pt x="48" y="94"/>
                </a:lnTo>
                <a:lnTo>
                  <a:pt x="48" y="90"/>
                </a:lnTo>
                <a:lnTo>
                  <a:pt x="48" y="86"/>
                </a:lnTo>
                <a:lnTo>
                  <a:pt x="48" y="82"/>
                </a:lnTo>
                <a:lnTo>
                  <a:pt x="52" y="82"/>
                </a:lnTo>
                <a:lnTo>
                  <a:pt x="48" y="78"/>
                </a:lnTo>
                <a:lnTo>
                  <a:pt x="48" y="76"/>
                </a:lnTo>
                <a:lnTo>
                  <a:pt x="52" y="76"/>
                </a:lnTo>
                <a:lnTo>
                  <a:pt x="56" y="76"/>
                </a:lnTo>
                <a:lnTo>
                  <a:pt x="64" y="72"/>
                </a:lnTo>
                <a:lnTo>
                  <a:pt x="60" y="68"/>
                </a:lnTo>
                <a:lnTo>
                  <a:pt x="60" y="64"/>
                </a:lnTo>
                <a:lnTo>
                  <a:pt x="64" y="64"/>
                </a:lnTo>
                <a:lnTo>
                  <a:pt x="68" y="60"/>
                </a:lnTo>
                <a:lnTo>
                  <a:pt x="72" y="56"/>
                </a:lnTo>
                <a:lnTo>
                  <a:pt x="76" y="52"/>
                </a:lnTo>
                <a:lnTo>
                  <a:pt x="76" y="48"/>
                </a:lnTo>
                <a:lnTo>
                  <a:pt x="76" y="46"/>
                </a:lnTo>
                <a:lnTo>
                  <a:pt x="72" y="46"/>
                </a:lnTo>
                <a:lnTo>
                  <a:pt x="72" y="42"/>
                </a:lnTo>
                <a:lnTo>
                  <a:pt x="76" y="42"/>
                </a:lnTo>
                <a:lnTo>
                  <a:pt x="78" y="38"/>
                </a:lnTo>
                <a:lnTo>
                  <a:pt x="78" y="34"/>
                </a:lnTo>
                <a:lnTo>
                  <a:pt x="78" y="30"/>
                </a:lnTo>
                <a:lnTo>
                  <a:pt x="86" y="26"/>
                </a:lnTo>
                <a:lnTo>
                  <a:pt x="90" y="26"/>
                </a:lnTo>
                <a:lnTo>
                  <a:pt x="94" y="26"/>
                </a:lnTo>
                <a:lnTo>
                  <a:pt x="94" y="30"/>
                </a:lnTo>
                <a:lnTo>
                  <a:pt x="98" y="30"/>
                </a:lnTo>
                <a:lnTo>
                  <a:pt x="98" y="26"/>
                </a:lnTo>
                <a:lnTo>
                  <a:pt x="102" y="22"/>
                </a:lnTo>
                <a:lnTo>
                  <a:pt x="102" y="20"/>
                </a:lnTo>
                <a:lnTo>
                  <a:pt x="98" y="20"/>
                </a:lnTo>
                <a:lnTo>
                  <a:pt x="102" y="16"/>
                </a:lnTo>
                <a:lnTo>
                  <a:pt x="106" y="16"/>
                </a:lnTo>
                <a:lnTo>
                  <a:pt x="108" y="16"/>
                </a:lnTo>
                <a:lnTo>
                  <a:pt x="112" y="16"/>
                </a:lnTo>
                <a:lnTo>
                  <a:pt x="120" y="20"/>
                </a:lnTo>
                <a:lnTo>
                  <a:pt x="124" y="20"/>
                </a:lnTo>
                <a:lnTo>
                  <a:pt x="128" y="20"/>
                </a:lnTo>
                <a:lnTo>
                  <a:pt x="132" y="16"/>
                </a:lnTo>
                <a:lnTo>
                  <a:pt x="128" y="16"/>
                </a:lnTo>
                <a:lnTo>
                  <a:pt x="132" y="12"/>
                </a:lnTo>
                <a:lnTo>
                  <a:pt x="132" y="8"/>
                </a:lnTo>
                <a:lnTo>
                  <a:pt x="132" y="4"/>
                </a:lnTo>
                <a:lnTo>
                  <a:pt x="128" y="0"/>
                </a:lnTo>
                <a:lnTo>
                  <a:pt x="134" y="0"/>
                </a:lnTo>
                <a:lnTo>
                  <a:pt x="138" y="4"/>
                </a:lnTo>
                <a:lnTo>
                  <a:pt x="142" y="8"/>
                </a:lnTo>
                <a:lnTo>
                  <a:pt x="146" y="8"/>
                </a:lnTo>
                <a:lnTo>
                  <a:pt x="146" y="12"/>
                </a:lnTo>
                <a:lnTo>
                  <a:pt x="150" y="12"/>
                </a:lnTo>
                <a:lnTo>
                  <a:pt x="150" y="16"/>
                </a:lnTo>
                <a:lnTo>
                  <a:pt x="154" y="16"/>
                </a:lnTo>
                <a:lnTo>
                  <a:pt x="158" y="16"/>
                </a:lnTo>
                <a:lnTo>
                  <a:pt x="162" y="16"/>
                </a:lnTo>
                <a:lnTo>
                  <a:pt x="164" y="20"/>
                </a:lnTo>
                <a:lnTo>
                  <a:pt x="168" y="20"/>
                </a:lnTo>
                <a:lnTo>
                  <a:pt x="176" y="26"/>
                </a:lnTo>
                <a:lnTo>
                  <a:pt x="180" y="30"/>
                </a:lnTo>
                <a:lnTo>
                  <a:pt x="176" y="30"/>
                </a:lnTo>
                <a:lnTo>
                  <a:pt x="176" y="34"/>
                </a:lnTo>
                <a:lnTo>
                  <a:pt x="176" y="38"/>
                </a:lnTo>
                <a:lnTo>
                  <a:pt x="176" y="42"/>
                </a:lnTo>
                <a:lnTo>
                  <a:pt x="180" y="42"/>
                </a:lnTo>
                <a:lnTo>
                  <a:pt x="180" y="46"/>
                </a:lnTo>
                <a:lnTo>
                  <a:pt x="176" y="48"/>
                </a:lnTo>
                <a:lnTo>
                  <a:pt x="180" y="52"/>
                </a:lnTo>
                <a:lnTo>
                  <a:pt x="184" y="56"/>
                </a:lnTo>
                <a:lnTo>
                  <a:pt x="184" y="60"/>
                </a:lnTo>
                <a:lnTo>
                  <a:pt x="184" y="64"/>
                </a:lnTo>
                <a:lnTo>
                  <a:pt x="180" y="64"/>
                </a:lnTo>
                <a:lnTo>
                  <a:pt x="180" y="68"/>
                </a:lnTo>
                <a:lnTo>
                  <a:pt x="180" y="72"/>
                </a:lnTo>
                <a:lnTo>
                  <a:pt x="180" y="76"/>
                </a:lnTo>
                <a:lnTo>
                  <a:pt x="184" y="76"/>
                </a:lnTo>
                <a:lnTo>
                  <a:pt x="188" y="82"/>
                </a:lnTo>
                <a:lnTo>
                  <a:pt x="184" y="82"/>
                </a:lnTo>
                <a:lnTo>
                  <a:pt x="180" y="82"/>
                </a:lnTo>
                <a:lnTo>
                  <a:pt x="176" y="82"/>
                </a:lnTo>
                <a:lnTo>
                  <a:pt x="172" y="82"/>
                </a:lnTo>
                <a:lnTo>
                  <a:pt x="172" y="86"/>
                </a:lnTo>
                <a:lnTo>
                  <a:pt x="168" y="82"/>
                </a:lnTo>
                <a:lnTo>
                  <a:pt x="164" y="82"/>
                </a:lnTo>
                <a:lnTo>
                  <a:pt x="164" y="78"/>
                </a:lnTo>
                <a:lnTo>
                  <a:pt x="164" y="82"/>
                </a:lnTo>
                <a:lnTo>
                  <a:pt x="162" y="82"/>
                </a:lnTo>
                <a:lnTo>
                  <a:pt x="158" y="86"/>
                </a:lnTo>
                <a:lnTo>
                  <a:pt x="162" y="86"/>
                </a:lnTo>
                <a:lnTo>
                  <a:pt x="162" y="90"/>
                </a:lnTo>
                <a:lnTo>
                  <a:pt x="158" y="86"/>
                </a:lnTo>
                <a:lnTo>
                  <a:pt x="154" y="86"/>
                </a:lnTo>
                <a:lnTo>
                  <a:pt x="154" y="82"/>
                </a:lnTo>
                <a:lnTo>
                  <a:pt x="154" y="86"/>
                </a:lnTo>
                <a:lnTo>
                  <a:pt x="158" y="86"/>
                </a:lnTo>
                <a:lnTo>
                  <a:pt x="158" y="90"/>
                </a:lnTo>
                <a:lnTo>
                  <a:pt x="154" y="90"/>
                </a:lnTo>
                <a:lnTo>
                  <a:pt x="158" y="90"/>
                </a:lnTo>
                <a:lnTo>
                  <a:pt x="154" y="94"/>
                </a:lnTo>
                <a:lnTo>
                  <a:pt x="150" y="94"/>
                </a:lnTo>
                <a:lnTo>
                  <a:pt x="150" y="90"/>
                </a:lnTo>
                <a:lnTo>
                  <a:pt x="146" y="94"/>
                </a:lnTo>
                <a:lnTo>
                  <a:pt x="150" y="94"/>
                </a:lnTo>
                <a:lnTo>
                  <a:pt x="150" y="98"/>
                </a:lnTo>
                <a:lnTo>
                  <a:pt x="150" y="94"/>
                </a:lnTo>
                <a:lnTo>
                  <a:pt x="146" y="94"/>
                </a:lnTo>
                <a:lnTo>
                  <a:pt x="150" y="94"/>
                </a:lnTo>
                <a:lnTo>
                  <a:pt x="150" y="98"/>
                </a:lnTo>
                <a:lnTo>
                  <a:pt x="150" y="102"/>
                </a:lnTo>
                <a:lnTo>
                  <a:pt x="146" y="102"/>
                </a:lnTo>
                <a:lnTo>
                  <a:pt x="142" y="106"/>
                </a:lnTo>
                <a:lnTo>
                  <a:pt x="142" y="108"/>
                </a:lnTo>
                <a:lnTo>
                  <a:pt x="146" y="106"/>
                </a:lnTo>
                <a:lnTo>
                  <a:pt x="146" y="108"/>
                </a:lnTo>
                <a:lnTo>
                  <a:pt x="142" y="108"/>
                </a:lnTo>
                <a:lnTo>
                  <a:pt x="146" y="112"/>
                </a:lnTo>
                <a:lnTo>
                  <a:pt x="150" y="112"/>
                </a:lnTo>
                <a:lnTo>
                  <a:pt x="150" y="116"/>
                </a:lnTo>
                <a:lnTo>
                  <a:pt x="146" y="116"/>
                </a:lnTo>
                <a:lnTo>
                  <a:pt x="146" y="120"/>
                </a:lnTo>
                <a:lnTo>
                  <a:pt x="142" y="124"/>
                </a:lnTo>
                <a:lnTo>
                  <a:pt x="138" y="124"/>
                </a:lnTo>
                <a:lnTo>
                  <a:pt x="138" y="128"/>
                </a:lnTo>
                <a:lnTo>
                  <a:pt x="134" y="132"/>
                </a:lnTo>
                <a:lnTo>
                  <a:pt x="132" y="132"/>
                </a:lnTo>
                <a:lnTo>
                  <a:pt x="132" y="134"/>
                </a:lnTo>
                <a:lnTo>
                  <a:pt x="128" y="134"/>
                </a:lnTo>
                <a:lnTo>
                  <a:pt x="124" y="134"/>
                </a:lnTo>
                <a:lnTo>
                  <a:pt x="124" y="138"/>
                </a:lnTo>
                <a:lnTo>
                  <a:pt x="120" y="138"/>
                </a:lnTo>
                <a:lnTo>
                  <a:pt x="120" y="134"/>
                </a:lnTo>
                <a:lnTo>
                  <a:pt x="120" y="138"/>
                </a:lnTo>
                <a:lnTo>
                  <a:pt x="116" y="138"/>
                </a:lnTo>
                <a:lnTo>
                  <a:pt x="116" y="142"/>
                </a:lnTo>
                <a:lnTo>
                  <a:pt x="112" y="142"/>
                </a:lnTo>
                <a:lnTo>
                  <a:pt x="116" y="142"/>
                </a:lnTo>
                <a:lnTo>
                  <a:pt x="112" y="146"/>
                </a:lnTo>
                <a:lnTo>
                  <a:pt x="112" y="142"/>
                </a:lnTo>
                <a:lnTo>
                  <a:pt x="108" y="142"/>
                </a:lnTo>
                <a:lnTo>
                  <a:pt x="112" y="142"/>
                </a:lnTo>
                <a:lnTo>
                  <a:pt x="112" y="146"/>
                </a:lnTo>
                <a:lnTo>
                  <a:pt x="108" y="146"/>
                </a:lnTo>
                <a:lnTo>
                  <a:pt x="106" y="146"/>
                </a:lnTo>
                <a:lnTo>
                  <a:pt x="106" y="150"/>
                </a:lnTo>
                <a:lnTo>
                  <a:pt x="102" y="150"/>
                </a:lnTo>
                <a:lnTo>
                  <a:pt x="106" y="150"/>
                </a:lnTo>
                <a:lnTo>
                  <a:pt x="106" y="154"/>
                </a:lnTo>
                <a:lnTo>
                  <a:pt x="102" y="154"/>
                </a:lnTo>
                <a:lnTo>
                  <a:pt x="98" y="154"/>
                </a:lnTo>
                <a:lnTo>
                  <a:pt x="98" y="150"/>
                </a:lnTo>
                <a:lnTo>
                  <a:pt x="94" y="150"/>
                </a:lnTo>
                <a:lnTo>
                  <a:pt x="98" y="150"/>
                </a:lnTo>
                <a:lnTo>
                  <a:pt x="98" y="154"/>
                </a:lnTo>
                <a:lnTo>
                  <a:pt x="98" y="158"/>
                </a:lnTo>
                <a:lnTo>
                  <a:pt x="98" y="162"/>
                </a:lnTo>
                <a:lnTo>
                  <a:pt x="94" y="162"/>
                </a:lnTo>
                <a:lnTo>
                  <a:pt x="90" y="162"/>
                </a:lnTo>
                <a:lnTo>
                  <a:pt x="90" y="164"/>
                </a:lnTo>
                <a:lnTo>
                  <a:pt x="94" y="168"/>
                </a:lnTo>
                <a:lnTo>
                  <a:pt x="90" y="168"/>
                </a:lnTo>
                <a:lnTo>
                  <a:pt x="90" y="172"/>
                </a:lnTo>
                <a:lnTo>
                  <a:pt x="90" y="176"/>
                </a:lnTo>
                <a:lnTo>
                  <a:pt x="90" y="178"/>
                </a:lnTo>
                <a:lnTo>
                  <a:pt x="94" y="178"/>
                </a:lnTo>
                <a:lnTo>
                  <a:pt x="90" y="178"/>
                </a:lnTo>
                <a:lnTo>
                  <a:pt x="86" y="178"/>
                </a:lnTo>
                <a:lnTo>
                  <a:pt x="90" y="178"/>
                </a:lnTo>
                <a:lnTo>
                  <a:pt x="86" y="178"/>
                </a:lnTo>
                <a:lnTo>
                  <a:pt x="86" y="182"/>
                </a:lnTo>
                <a:lnTo>
                  <a:pt x="86" y="186"/>
                </a:lnTo>
                <a:lnTo>
                  <a:pt x="86" y="190"/>
                </a:lnTo>
                <a:lnTo>
                  <a:pt x="86" y="194"/>
                </a:lnTo>
                <a:lnTo>
                  <a:pt x="86" y="198"/>
                </a:lnTo>
                <a:lnTo>
                  <a:pt x="90" y="198"/>
                </a:lnTo>
                <a:lnTo>
                  <a:pt x="90" y="202"/>
                </a:lnTo>
                <a:lnTo>
                  <a:pt x="90" y="206"/>
                </a:lnTo>
                <a:lnTo>
                  <a:pt x="90" y="202"/>
                </a:lnTo>
                <a:lnTo>
                  <a:pt x="94" y="202"/>
                </a:lnTo>
                <a:lnTo>
                  <a:pt x="94" y="206"/>
                </a:lnTo>
                <a:lnTo>
                  <a:pt x="98" y="206"/>
                </a:lnTo>
                <a:lnTo>
                  <a:pt x="102" y="208"/>
                </a:lnTo>
                <a:lnTo>
                  <a:pt x="106" y="208"/>
                </a:lnTo>
                <a:lnTo>
                  <a:pt x="106" y="212"/>
                </a:lnTo>
                <a:lnTo>
                  <a:pt x="108" y="212"/>
                </a:lnTo>
                <a:lnTo>
                  <a:pt x="106" y="212"/>
                </a:lnTo>
                <a:lnTo>
                  <a:pt x="106" y="216"/>
                </a:lnTo>
                <a:lnTo>
                  <a:pt x="108" y="216"/>
                </a:lnTo>
                <a:lnTo>
                  <a:pt x="112" y="220"/>
                </a:lnTo>
                <a:lnTo>
                  <a:pt x="112" y="224"/>
                </a:lnTo>
                <a:lnTo>
                  <a:pt x="108" y="224"/>
                </a:lnTo>
                <a:lnTo>
                  <a:pt x="108" y="228"/>
                </a:lnTo>
                <a:lnTo>
                  <a:pt x="106" y="232"/>
                </a:lnTo>
                <a:lnTo>
                  <a:pt x="102" y="232"/>
                </a:lnTo>
                <a:lnTo>
                  <a:pt x="106" y="232"/>
                </a:lnTo>
                <a:lnTo>
                  <a:pt x="102" y="232"/>
                </a:lnTo>
                <a:lnTo>
                  <a:pt x="98" y="232"/>
                </a:lnTo>
                <a:lnTo>
                  <a:pt x="94" y="232"/>
                </a:lnTo>
                <a:lnTo>
                  <a:pt x="98" y="228"/>
                </a:lnTo>
                <a:lnTo>
                  <a:pt x="94" y="228"/>
                </a:lnTo>
                <a:lnTo>
                  <a:pt x="94" y="224"/>
                </a:lnTo>
                <a:lnTo>
                  <a:pt x="94" y="228"/>
                </a:lnTo>
                <a:lnTo>
                  <a:pt x="94" y="224"/>
                </a:lnTo>
                <a:lnTo>
                  <a:pt x="90" y="224"/>
                </a:lnTo>
                <a:lnTo>
                  <a:pt x="94" y="228"/>
                </a:lnTo>
                <a:lnTo>
                  <a:pt x="90" y="228"/>
                </a:lnTo>
                <a:lnTo>
                  <a:pt x="90" y="224"/>
                </a:lnTo>
                <a:lnTo>
                  <a:pt x="94" y="224"/>
                </a:lnTo>
                <a:lnTo>
                  <a:pt x="94" y="228"/>
                </a:lnTo>
                <a:lnTo>
                  <a:pt x="94" y="232"/>
                </a:lnTo>
                <a:lnTo>
                  <a:pt x="90" y="228"/>
                </a:lnTo>
                <a:lnTo>
                  <a:pt x="94" y="228"/>
                </a:lnTo>
                <a:lnTo>
                  <a:pt x="90" y="228"/>
                </a:lnTo>
                <a:lnTo>
                  <a:pt x="90" y="232"/>
                </a:lnTo>
                <a:lnTo>
                  <a:pt x="86" y="228"/>
                </a:lnTo>
                <a:lnTo>
                  <a:pt x="82" y="228"/>
                </a:lnTo>
                <a:lnTo>
                  <a:pt x="78" y="228"/>
                </a:lnTo>
                <a:lnTo>
                  <a:pt x="76" y="232"/>
                </a:lnTo>
                <a:lnTo>
                  <a:pt x="72" y="232"/>
                </a:lnTo>
                <a:lnTo>
                  <a:pt x="76" y="232"/>
                </a:lnTo>
                <a:lnTo>
                  <a:pt x="78" y="232"/>
                </a:lnTo>
                <a:lnTo>
                  <a:pt x="82" y="232"/>
                </a:lnTo>
                <a:lnTo>
                  <a:pt x="78" y="232"/>
                </a:lnTo>
                <a:lnTo>
                  <a:pt x="82" y="232"/>
                </a:lnTo>
                <a:lnTo>
                  <a:pt x="86" y="232"/>
                </a:lnTo>
                <a:lnTo>
                  <a:pt x="90" y="232"/>
                </a:lnTo>
                <a:lnTo>
                  <a:pt x="90" y="234"/>
                </a:lnTo>
                <a:lnTo>
                  <a:pt x="86" y="234"/>
                </a:lnTo>
                <a:lnTo>
                  <a:pt x="90" y="234"/>
                </a:lnTo>
                <a:lnTo>
                  <a:pt x="90" y="234"/>
                </a:lnTo>
                <a:lnTo>
                  <a:pt x="90" y="234"/>
                </a:lnTo>
                <a:close/>
                <a:moveTo>
                  <a:pt x="90" y="164"/>
                </a:moveTo>
                <a:lnTo>
                  <a:pt x="90" y="162"/>
                </a:lnTo>
                <a:lnTo>
                  <a:pt x="90" y="164"/>
                </a:lnTo>
                <a:lnTo>
                  <a:pt x="94" y="164"/>
                </a:lnTo>
                <a:lnTo>
                  <a:pt x="90" y="164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86" y="232"/>
                </a:moveTo>
                <a:lnTo>
                  <a:pt x="90" y="232"/>
                </a:lnTo>
                <a:lnTo>
                  <a:pt x="86" y="232"/>
                </a:lnTo>
                <a:lnTo>
                  <a:pt x="86" y="232"/>
                </a:lnTo>
                <a:lnTo>
                  <a:pt x="86" y="232"/>
                </a:lnTo>
                <a:close/>
                <a:moveTo>
                  <a:pt x="94" y="234"/>
                </a:moveTo>
                <a:lnTo>
                  <a:pt x="94" y="232"/>
                </a:lnTo>
                <a:lnTo>
                  <a:pt x="98" y="234"/>
                </a:lnTo>
                <a:lnTo>
                  <a:pt x="94" y="234"/>
                </a:lnTo>
                <a:lnTo>
                  <a:pt x="94" y="234"/>
                </a:lnTo>
                <a:lnTo>
                  <a:pt x="94" y="234"/>
                </a:lnTo>
                <a:close/>
                <a:moveTo>
                  <a:pt x="116" y="264"/>
                </a:moveTo>
                <a:lnTo>
                  <a:pt x="112" y="264"/>
                </a:lnTo>
                <a:lnTo>
                  <a:pt x="116" y="264"/>
                </a:lnTo>
                <a:lnTo>
                  <a:pt x="116" y="264"/>
                </a:lnTo>
                <a:lnTo>
                  <a:pt x="116" y="264"/>
                </a:lnTo>
                <a:close/>
                <a:moveTo>
                  <a:pt x="106" y="212"/>
                </a:moveTo>
                <a:lnTo>
                  <a:pt x="106" y="208"/>
                </a:lnTo>
                <a:lnTo>
                  <a:pt x="106" y="206"/>
                </a:lnTo>
                <a:lnTo>
                  <a:pt x="106" y="208"/>
                </a:lnTo>
                <a:lnTo>
                  <a:pt x="106" y="212"/>
                </a:lnTo>
                <a:lnTo>
                  <a:pt x="106" y="212"/>
                </a:lnTo>
                <a:lnTo>
                  <a:pt x="106" y="212"/>
                </a:lnTo>
                <a:close/>
                <a:moveTo>
                  <a:pt x="8" y="262"/>
                </a:moveTo>
                <a:lnTo>
                  <a:pt x="4" y="262"/>
                </a:lnTo>
                <a:lnTo>
                  <a:pt x="8" y="258"/>
                </a:lnTo>
                <a:lnTo>
                  <a:pt x="12" y="258"/>
                </a:lnTo>
                <a:lnTo>
                  <a:pt x="12" y="262"/>
                </a:lnTo>
                <a:lnTo>
                  <a:pt x="8" y="262"/>
                </a:lnTo>
                <a:lnTo>
                  <a:pt x="8" y="262"/>
                </a:lnTo>
                <a:lnTo>
                  <a:pt x="8" y="262"/>
                </a:lnTo>
                <a:close/>
                <a:moveTo>
                  <a:pt x="8" y="264"/>
                </a:moveTo>
                <a:lnTo>
                  <a:pt x="8" y="262"/>
                </a:lnTo>
                <a:lnTo>
                  <a:pt x="12" y="262"/>
                </a:lnTo>
                <a:lnTo>
                  <a:pt x="12" y="264"/>
                </a:lnTo>
                <a:lnTo>
                  <a:pt x="8" y="264"/>
                </a:lnTo>
                <a:lnTo>
                  <a:pt x="8" y="264"/>
                </a:lnTo>
                <a:lnTo>
                  <a:pt x="8" y="264"/>
                </a:lnTo>
                <a:close/>
                <a:moveTo>
                  <a:pt x="112" y="264"/>
                </a:moveTo>
                <a:lnTo>
                  <a:pt x="112" y="268"/>
                </a:lnTo>
                <a:lnTo>
                  <a:pt x="108" y="268"/>
                </a:lnTo>
                <a:lnTo>
                  <a:pt x="108" y="272"/>
                </a:lnTo>
                <a:lnTo>
                  <a:pt x="108" y="276"/>
                </a:lnTo>
                <a:lnTo>
                  <a:pt x="108" y="280"/>
                </a:lnTo>
                <a:lnTo>
                  <a:pt x="106" y="280"/>
                </a:lnTo>
                <a:lnTo>
                  <a:pt x="106" y="284"/>
                </a:lnTo>
                <a:lnTo>
                  <a:pt x="102" y="288"/>
                </a:lnTo>
                <a:lnTo>
                  <a:pt x="102" y="284"/>
                </a:lnTo>
                <a:lnTo>
                  <a:pt x="102" y="280"/>
                </a:lnTo>
                <a:lnTo>
                  <a:pt x="102" y="276"/>
                </a:lnTo>
                <a:lnTo>
                  <a:pt x="102" y="272"/>
                </a:lnTo>
                <a:lnTo>
                  <a:pt x="106" y="268"/>
                </a:lnTo>
                <a:lnTo>
                  <a:pt x="108" y="264"/>
                </a:lnTo>
                <a:lnTo>
                  <a:pt x="112" y="264"/>
                </a:lnTo>
                <a:lnTo>
                  <a:pt x="112" y="264"/>
                </a:lnTo>
                <a:lnTo>
                  <a:pt x="112" y="264"/>
                </a:lnTo>
                <a:close/>
                <a:moveTo>
                  <a:pt x="76" y="302"/>
                </a:moveTo>
                <a:lnTo>
                  <a:pt x="76" y="298"/>
                </a:lnTo>
                <a:lnTo>
                  <a:pt x="76" y="294"/>
                </a:lnTo>
                <a:lnTo>
                  <a:pt x="78" y="292"/>
                </a:lnTo>
                <a:lnTo>
                  <a:pt x="78" y="288"/>
                </a:lnTo>
                <a:lnTo>
                  <a:pt x="82" y="288"/>
                </a:lnTo>
                <a:lnTo>
                  <a:pt x="82" y="284"/>
                </a:lnTo>
                <a:lnTo>
                  <a:pt x="82" y="280"/>
                </a:lnTo>
                <a:lnTo>
                  <a:pt x="86" y="276"/>
                </a:lnTo>
                <a:lnTo>
                  <a:pt x="86" y="280"/>
                </a:lnTo>
                <a:lnTo>
                  <a:pt x="86" y="284"/>
                </a:lnTo>
                <a:lnTo>
                  <a:pt x="82" y="284"/>
                </a:lnTo>
                <a:lnTo>
                  <a:pt x="82" y="288"/>
                </a:lnTo>
                <a:lnTo>
                  <a:pt x="82" y="292"/>
                </a:lnTo>
                <a:lnTo>
                  <a:pt x="78" y="292"/>
                </a:lnTo>
                <a:lnTo>
                  <a:pt x="78" y="294"/>
                </a:lnTo>
                <a:lnTo>
                  <a:pt x="78" y="298"/>
                </a:lnTo>
                <a:lnTo>
                  <a:pt x="78" y="302"/>
                </a:lnTo>
                <a:lnTo>
                  <a:pt x="76" y="302"/>
                </a:lnTo>
                <a:lnTo>
                  <a:pt x="76" y="302"/>
                </a:lnTo>
                <a:lnTo>
                  <a:pt x="76" y="30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6" name="Freeform 124">
            <a:extLst>
              <a:ext uri="{FF2B5EF4-FFF2-40B4-BE49-F238E27FC236}">
                <a16:creationId xmlns:a16="http://schemas.microsoft.com/office/drawing/2014/main" id="{33168880-86FC-42D8-BED7-59F30826AB5E}"/>
              </a:ext>
            </a:extLst>
          </p:cNvPr>
          <p:cNvSpPr>
            <a:spLocks noEditPoints="1"/>
          </p:cNvSpPr>
          <p:nvPr/>
        </p:nvSpPr>
        <p:spPr bwMode="auto">
          <a:xfrm>
            <a:off x="6096403" y="3150655"/>
            <a:ext cx="98425" cy="63500"/>
          </a:xfrm>
          <a:custGeom>
            <a:avLst/>
            <a:gdLst>
              <a:gd name="T0" fmla="*/ 6 w 62"/>
              <a:gd name="T1" fmla="*/ 14 h 40"/>
              <a:gd name="T2" fmla="*/ 10 w 62"/>
              <a:gd name="T3" fmla="*/ 10 h 40"/>
              <a:gd name="T4" fmla="*/ 10 w 62"/>
              <a:gd name="T5" fmla="*/ 6 h 40"/>
              <a:gd name="T6" fmla="*/ 18 w 62"/>
              <a:gd name="T7" fmla="*/ 6 h 40"/>
              <a:gd name="T8" fmla="*/ 18 w 62"/>
              <a:gd name="T9" fmla="*/ 6 h 40"/>
              <a:gd name="T10" fmla="*/ 18 w 62"/>
              <a:gd name="T11" fmla="*/ 6 h 40"/>
              <a:gd name="T12" fmla="*/ 22 w 62"/>
              <a:gd name="T13" fmla="*/ 4 h 40"/>
              <a:gd name="T14" fmla="*/ 22 w 62"/>
              <a:gd name="T15" fmla="*/ 4 h 40"/>
              <a:gd name="T16" fmla="*/ 26 w 62"/>
              <a:gd name="T17" fmla="*/ 4 h 40"/>
              <a:gd name="T18" fmla="*/ 28 w 62"/>
              <a:gd name="T19" fmla="*/ 4 h 40"/>
              <a:gd name="T20" fmla="*/ 32 w 62"/>
              <a:gd name="T21" fmla="*/ 4 h 40"/>
              <a:gd name="T22" fmla="*/ 36 w 62"/>
              <a:gd name="T23" fmla="*/ 4 h 40"/>
              <a:gd name="T24" fmla="*/ 32 w 62"/>
              <a:gd name="T25" fmla="*/ 4 h 40"/>
              <a:gd name="T26" fmla="*/ 36 w 62"/>
              <a:gd name="T27" fmla="*/ 0 h 40"/>
              <a:gd name="T28" fmla="*/ 36 w 62"/>
              <a:gd name="T29" fmla="*/ 0 h 40"/>
              <a:gd name="T30" fmla="*/ 40 w 62"/>
              <a:gd name="T31" fmla="*/ 0 h 40"/>
              <a:gd name="T32" fmla="*/ 40 w 62"/>
              <a:gd name="T33" fmla="*/ 4 h 40"/>
              <a:gd name="T34" fmla="*/ 48 w 62"/>
              <a:gd name="T35" fmla="*/ 4 h 40"/>
              <a:gd name="T36" fmla="*/ 52 w 62"/>
              <a:gd name="T37" fmla="*/ 6 h 40"/>
              <a:gd name="T38" fmla="*/ 48 w 62"/>
              <a:gd name="T39" fmla="*/ 10 h 40"/>
              <a:gd name="T40" fmla="*/ 48 w 62"/>
              <a:gd name="T41" fmla="*/ 14 h 40"/>
              <a:gd name="T42" fmla="*/ 52 w 62"/>
              <a:gd name="T43" fmla="*/ 14 h 40"/>
              <a:gd name="T44" fmla="*/ 52 w 62"/>
              <a:gd name="T45" fmla="*/ 18 h 40"/>
              <a:gd name="T46" fmla="*/ 56 w 62"/>
              <a:gd name="T47" fmla="*/ 18 h 40"/>
              <a:gd name="T48" fmla="*/ 58 w 62"/>
              <a:gd name="T49" fmla="*/ 14 h 40"/>
              <a:gd name="T50" fmla="*/ 62 w 62"/>
              <a:gd name="T51" fmla="*/ 22 h 40"/>
              <a:gd name="T52" fmla="*/ 62 w 62"/>
              <a:gd name="T53" fmla="*/ 26 h 40"/>
              <a:gd name="T54" fmla="*/ 58 w 62"/>
              <a:gd name="T55" fmla="*/ 22 h 40"/>
              <a:gd name="T56" fmla="*/ 56 w 62"/>
              <a:gd name="T57" fmla="*/ 26 h 40"/>
              <a:gd name="T58" fmla="*/ 56 w 62"/>
              <a:gd name="T59" fmla="*/ 30 h 40"/>
              <a:gd name="T60" fmla="*/ 56 w 62"/>
              <a:gd name="T61" fmla="*/ 30 h 40"/>
              <a:gd name="T62" fmla="*/ 52 w 62"/>
              <a:gd name="T63" fmla="*/ 30 h 40"/>
              <a:gd name="T64" fmla="*/ 48 w 62"/>
              <a:gd name="T65" fmla="*/ 30 h 40"/>
              <a:gd name="T66" fmla="*/ 44 w 62"/>
              <a:gd name="T67" fmla="*/ 26 h 40"/>
              <a:gd name="T68" fmla="*/ 44 w 62"/>
              <a:gd name="T69" fmla="*/ 30 h 40"/>
              <a:gd name="T70" fmla="*/ 40 w 62"/>
              <a:gd name="T71" fmla="*/ 34 h 40"/>
              <a:gd name="T72" fmla="*/ 40 w 62"/>
              <a:gd name="T73" fmla="*/ 36 h 40"/>
              <a:gd name="T74" fmla="*/ 40 w 62"/>
              <a:gd name="T75" fmla="*/ 36 h 40"/>
              <a:gd name="T76" fmla="*/ 40 w 62"/>
              <a:gd name="T77" fmla="*/ 34 h 40"/>
              <a:gd name="T78" fmla="*/ 36 w 62"/>
              <a:gd name="T79" fmla="*/ 34 h 40"/>
              <a:gd name="T80" fmla="*/ 32 w 62"/>
              <a:gd name="T81" fmla="*/ 30 h 40"/>
              <a:gd name="T82" fmla="*/ 32 w 62"/>
              <a:gd name="T83" fmla="*/ 26 h 40"/>
              <a:gd name="T84" fmla="*/ 26 w 62"/>
              <a:gd name="T85" fmla="*/ 36 h 40"/>
              <a:gd name="T86" fmla="*/ 26 w 62"/>
              <a:gd name="T87" fmla="*/ 36 h 40"/>
              <a:gd name="T88" fmla="*/ 22 w 62"/>
              <a:gd name="T89" fmla="*/ 36 h 40"/>
              <a:gd name="T90" fmla="*/ 18 w 62"/>
              <a:gd name="T91" fmla="*/ 36 h 40"/>
              <a:gd name="T92" fmla="*/ 14 w 62"/>
              <a:gd name="T93" fmla="*/ 36 h 40"/>
              <a:gd name="T94" fmla="*/ 10 w 62"/>
              <a:gd name="T95" fmla="*/ 34 h 40"/>
              <a:gd name="T96" fmla="*/ 10 w 62"/>
              <a:gd name="T97" fmla="*/ 26 h 40"/>
              <a:gd name="T98" fmla="*/ 2 w 62"/>
              <a:gd name="T99" fmla="*/ 26 h 40"/>
              <a:gd name="T100" fmla="*/ 2 w 62"/>
              <a:gd name="T101" fmla="*/ 30 h 40"/>
              <a:gd name="T102" fmla="*/ 0 w 62"/>
              <a:gd name="T103" fmla="*/ 34 h 40"/>
              <a:gd name="T104" fmla="*/ 0 w 62"/>
              <a:gd name="T105" fmla="*/ 30 h 40"/>
              <a:gd name="T106" fmla="*/ 0 w 62"/>
              <a:gd name="T107" fmla="*/ 26 h 40"/>
              <a:gd name="T108" fmla="*/ 2 w 62"/>
              <a:gd name="T109" fmla="*/ 22 h 40"/>
              <a:gd name="T110" fmla="*/ 2 w 62"/>
              <a:gd name="T111" fmla="*/ 18 h 40"/>
              <a:gd name="T112" fmla="*/ 36 w 62"/>
              <a:gd name="T1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2" h="40">
                <a:moveTo>
                  <a:pt x="2" y="18"/>
                </a:moveTo>
                <a:lnTo>
                  <a:pt x="6" y="18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10" y="14"/>
                </a:lnTo>
                <a:lnTo>
                  <a:pt x="10" y="10"/>
                </a:lnTo>
                <a:lnTo>
                  <a:pt x="10" y="10"/>
                </a:lnTo>
                <a:lnTo>
                  <a:pt x="10" y="10"/>
                </a:lnTo>
                <a:lnTo>
                  <a:pt x="14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4" y="6"/>
                </a:lnTo>
                <a:lnTo>
                  <a:pt x="14" y="4"/>
                </a:lnTo>
                <a:lnTo>
                  <a:pt x="14" y="6"/>
                </a:lnTo>
                <a:lnTo>
                  <a:pt x="14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6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4"/>
                </a:lnTo>
                <a:lnTo>
                  <a:pt x="36" y="0"/>
                </a:lnTo>
                <a:lnTo>
                  <a:pt x="36" y="0"/>
                </a:lnTo>
                <a:lnTo>
                  <a:pt x="40" y="0"/>
                </a:lnTo>
                <a:lnTo>
                  <a:pt x="40" y="0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0"/>
                </a:lnTo>
                <a:lnTo>
                  <a:pt x="40" y="4"/>
                </a:lnTo>
                <a:lnTo>
                  <a:pt x="44" y="4"/>
                </a:lnTo>
                <a:lnTo>
                  <a:pt x="48" y="4"/>
                </a:lnTo>
                <a:lnTo>
                  <a:pt x="48" y="4"/>
                </a:lnTo>
                <a:lnTo>
                  <a:pt x="48" y="6"/>
                </a:lnTo>
                <a:lnTo>
                  <a:pt x="48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48" y="6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6" y="14"/>
                </a:lnTo>
                <a:lnTo>
                  <a:pt x="52" y="14"/>
                </a:lnTo>
                <a:lnTo>
                  <a:pt x="52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8" y="18"/>
                </a:lnTo>
                <a:lnTo>
                  <a:pt x="58" y="18"/>
                </a:lnTo>
                <a:lnTo>
                  <a:pt x="58" y="18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8"/>
                </a:lnTo>
                <a:lnTo>
                  <a:pt x="62" y="18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2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58" y="26"/>
                </a:lnTo>
                <a:lnTo>
                  <a:pt x="58" y="26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6" y="22"/>
                </a:lnTo>
                <a:lnTo>
                  <a:pt x="56" y="26"/>
                </a:lnTo>
                <a:lnTo>
                  <a:pt x="56" y="26"/>
                </a:lnTo>
                <a:lnTo>
                  <a:pt x="56" y="26"/>
                </a:lnTo>
                <a:lnTo>
                  <a:pt x="56" y="26"/>
                </a:lnTo>
                <a:lnTo>
                  <a:pt x="58" y="30"/>
                </a:lnTo>
                <a:lnTo>
                  <a:pt x="58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4" y="26"/>
                </a:lnTo>
                <a:lnTo>
                  <a:pt x="44" y="26"/>
                </a:lnTo>
                <a:lnTo>
                  <a:pt x="44" y="26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4"/>
                </a:lnTo>
                <a:lnTo>
                  <a:pt x="44" y="34"/>
                </a:lnTo>
                <a:lnTo>
                  <a:pt x="44" y="34"/>
                </a:lnTo>
                <a:lnTo>
                  <a:pt x="40" y="34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36" y="36"/>
                </a:lnTo>
                <a:lnTo>
                  <a:pt x="36" y="36"/>
                </a:lnTo>
                <a:lnTo>
                  <a:pt x="40" y="34"/>
                </a:lnTo>
                <a:lnTo>
                  <a:pt x="40" y="34"/>
                </a:lnTo>
                <a:lnTo>
                  <a:pt x="36" y="34"/>
                </a:lnTo>
                <a:lnTo>
                  <a:pt x="36" y="34"/>
                </a:lnTo>
                <a:lnTo>
                  <a:pt x="36" y="34"/>
                </a:lnTo>
                <a:lnTo>
                  <a:pt x="36" y="34"/>
                </a:lnTo>
                <a:lnTo>
                  <a:pt x="36" y="34"/>
                </a:lnTo>
                <a:lnTo>
                  <a:pt x="36" y="34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28" y="30"/>
                </a:lnTo>
                <a:lnTo>
                  <a:pt x="28" y="34"/>
                </a:lnTo>
                <a:lnTo>
                  <a:pt x="28" y="34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0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2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6" y="18"/>
                </a:ln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lose/>
                <a:moveTo>
                  <a:pt x="36" y="0"/>
                </a:move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7" name="Freeform 125">
            <a:extLst>
              <a:ext uri="{FF2B5EF4-FFF2-40B4-BE49-F238E27FC236}">
                <a16:creationId xmlns:a16="http://schemas.microsoft.com/office/drawing/2014/main" id="{62B99A90-4816-44EF-AE33-952909D42638}"/>
              </a:ext>
            </a:extLst>
          </p:cNvPr>
          <p:cNvSpPr>
            <a:spLocks/>
          </p:cNvSpPr>
          <p:nvPr/>
        </p:nvSpPr>
        <p:spPr bwMode="auto">
          <a:xfrm>
            <a:off x="6455178" y="2995080"/>
            <a:ext cx="403225" cy="260350"/>
          </a:xfrm>
          <a:custGeom>
            <a:avLst/>
            <a:gdLst>
              <a:gd name="T0" fmla="*/ 96 w 254"/>
              <a:gd name="T1" fmla="*/ 134 h 164"/>
              <a:gd name="T2" fmla="*/ 104 w 254"/>
              <a:gd name="T3" fmla="*/ 124 h 164"/>
              <a:gd name="T4" fmla="*/ 108 w 254"/>
              <a:gd name="T5" fmla="*/ 124 h 164"/>
              <a:gd name="T6" fmla="*/ 104 w 254"/>
              <a:gd name="T7" fmla="*/ 108 h 164"/>
              <a:gd name="T8" fmla="*/ 100 w 254"/>
              <a:gd name="T9" fmla="*/ 98 h 164"/>
              <a:gd name="T10" fmla="*/ 86 w 254"/>
              <a:gd name="T11" fmla="*/ 90 h 164"/>
              <a:gd name="T12" fmla="*/ 64 w 254"/>
              <a:gd name="T13" fmla="*/ 86 h 164"/>
              <a:gd name="T14" fmla="*/ 46 w 254"/>
              <a:gd name="T15" fmla="*/ 98 h 164"/>
              <a:gd name="T16" fmla="*/ 24 w 254"/>
              <a:gd name="T17" fmla="*/ 94 h 164"/>
              <a:gd name="T18" fmla="*/ 8 w 254"/>
              <a:gd name="T19" fmla="*/ 90 h 164"/>
              <a:gd name="T20" fmla="*/ 4 w 254"/>
              <a:gd name="T21" fmla="*/ 74 h 164"/>
              <a:gd name="T22" fmla="*/ 16 w 254"/>
              <a:gd name="T23" fmla="*/ 48 h 164"/>
              <a:gd name="T24" fmla="*/ 26 w 254"/>
              <a:gd name="T25" fmla="*/ 38 h 164"/>
              <a:gd name="T26" fmla="*/ 24 w 254"/>
              <a:gd name="T27" fmla="*/ 18 h 164"/>
              <a:gd name="T28" fmla="*/ 42 w 254"/>
              <a:gd name="T29" fmla="*/ 12 h 164"/>
              <a:gd name="T30" fmla="*/ 64 w 254"/>
              <a:gd name="T31" fmla="*/ 16 h 164"/>
              <a:gd name="T32" fmla="*/ 82 w 254"/>
              <a:gd name="T33" fmla="*/ 18 h 164"/>
              <a:gd name="T34" fmla="*/ 94 w 254"/>
              <a:gd name="T35" fmla="*/ 18 h 164"/>
              <a:gd name="T36" fmla="*/ 108 w 254"/>
              <a:gd name="T37" fmla="*/ 22 h 164"/>
              <a:gd name="T38" fmla="*/ 120 w 254"/>
              <a:gd name="T39" fmla="*/ 18 h 164"/>
              <a:gd name="T40" fmla="*/ 134 w 254"/>
              <a:gd name="T41" fmla="*/ 8 h 164"/>
              <a:gd name="T42" fmla="*/ 156 w 254"/>
              <a:gd name="T43" fmla="*/ 0 h 164"/>
              <a:gd name="T44" fmla="*/ 172 w 254"/>
              <a:gd name="T45" fmla="*/ 12 h 164"/>
              <a:gd name="T46" fmla="*/ 176 w 254"/>
              <a:gd name="T47" fmla="*/ 26 h 164"/>
              <a:gd name="T48" fmla="*/ 190 w 254"/>
              <a:gd name="T49" fmla="*/ 38 h 164"/>
              <a:gd name="T50" fmla="*/ 198 w 254"/>
              <a:gd name="T51" fmla="*/ 42 h 164"/>
              <a:gd name="T52" fmla="*/ 212 w 254"/>
              <a:gd name="T53" fmla="*/ 46 h 164"/>
              <a:gd name="T54" fmla="*/ 232 w 254"/>
              <a:gd name="T55" fmla="*/ 48 h 164"/>
              <a:gd name="T56" fmla="*/ 246 w 254"/>
              <a:gd name="T57" fmla="*/ 56 h 164"/>
              <a:gd name="T58" fmla="*/ 250 w 254"/>
              <a:gd name="T59" fmla="*/ 72 h 164"/>
              <a:gd name="T60" fmla="*/ 254 w 254"/>
              <a:gd name="T61" fmla="*/ 90 h 164"/>
              <a:gd name="T62" fmla="*/ 236 w 254"/>
              <a:gd name="T63" fmla="*/ 98 h 164"/>
              <a:gd name="T64" fmla="*/ 224 w 254"/>
              <a:gd name="T65" fmla="*/ 112 h 164"/>
              <a:gd name="T66" fmla="*/ 206 w 254"/>
              <a:gd name="T67" fmla="*/ 120 h 164"/>
              <a:gd name="T68" fmla="*/ 190 w 254"/>
              <a:gd name="T69" fmla="*/ 124 h 164"/>
              <a:gd name="T70" fmla="*/ 186 w 254"/>
              <a:gd name="T71" fmla="*/ 128 h 164"/>
              <a:gd name="T72" fmla="*/ 172 w 254"/>
              <a:gd name="T73" fmla="*/ 128 h 164"/>
              <a:gd name="T74" fmla="*/ 168 w 254"/>
              <a:gd name="T75" fmla="*/ 130 h 164"/>
              <a:gd name="T76" fmla="*/ 176 w 254"/>
              <a:gd name="T77" fmla="*/ 134 h 164"/>
              <a:gd name="T78" fmla="*/ 186 w 254"/>
              <a:gd name="T79" fmla="*/ 146 h 164"/>
              <a:gd name="T80" fmla="*/ 184 w 254"/>
              <a:gd name="T81" fmla="*/ 138 h 164"/>
              <a:gd name="T82" fmla="*/ 198 w 254"/>
              <a:gd name="T83" fmla="*/ 146 h 164"/>
              <a:gd name="T84" fmla="*/ 194 w 254"/>
              <a:gd name="T85" fmla="*/ 154 h 164"/>
              <a:gd name="T86" fmla="*/ 176 w 254"/>
              <a:gd name="T87" fmla="*/ 160 h 164"/>
              <a:gd name="T88" fmla="*/ 160 w 254"/>
              <a:gd name="T89" fmla="*/ 158 h 164"/>
              <a:gd name="T90" fmla="*/ 150 w 254"/>
              <a:gd name="T91" fmla="*/ 146 h 164"/>
              <a:gd name="T92" fmla="*/ 160 w 254"/>
              <a:gd name="T93" fmla="*/ 134 h 164"/>
              <a:gd name="T94" fmla="*/ 146 w 254"/>
              <a:gd name="T95" fmla="*/ 130 h 164"/>
              <a:gd name="T96" fmla="*/ 138 w 254"/>
              <a:gd name="T97" fmla="*/ 124 h 164"/>
              <a:gd name="T98" fmla="*/ 142 w 254"/>
              <a:gd name="T99" fmla="*/ 124 h 164"/>
              <a:gd name="T100" fmla="*/ 138 w 254"/>
              <a:gd name="T101" fmla="*/ 112 h 164"/>
              <a:gd name="T102" fmla="*/ 134 w 254"/>
              <a:gd name="T103" fmla="*/ 120 h 164"/>
              <a:gd name="T104" fmla="*/ 116 w 254"/>
              <a:gd name="T105" fmla="*/ 134 h 164"/>
              <a:gd name="T106" fmla="*/ 108 w 254"/>
              <a:gd name="T107" fmla="*/ 146 h 164"/>
              <a:gd name="T108" fmla="*/ 94 w 254"/>
              <a:gd name="T109" fmla="*/ 15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" h="164">
                <a:moveTo>
                  <a:pt x="86" y="146"/>
                </a:moveTo>
                <a:lnTo>
                  <a:pt x="86" y="142"/>
                </a:lnTo>
                <a:lnTo>
                  <a:pt x="90" y="142"/>
                </a:lnTo>
                <a:lnTo>
                  <a:pt x="90" y="138"/>
                </a:lnTo>
                <a:lnTo>
                  <a:pt x="94" y="138"/>
                </a:lnTo>
                <a:lnTo>
                  <a:pt x="94" y="134"/>
                </a:lnTo>
                <a:lnTo>
                  <a:pt x="96" y="134"/>
                </a:lnTo>
                <a:lnTo>
                  <a:pt x="96" y="130"/>
                </a:lnTo>
                <a:lnTo>
                  <a:pt x="96" y="128"/>
                </a:lnTo>
                <a:lnTo>
                  <a:pt x="96" y="124"/>
                </a:lnTo>
                <a:lnTo>
                  <a:pt x="100" y="124"/>
                </a:lnTo>
                <a:lnTo>
                  <a:pt x="100" y="128"/>
                </a:lnTo>
                <a:lnTo>
                  <a:pt x="100" y="124"/>
                </a:lnTo>
                <a:lnTo>
                  <a:pt x="104" y="124"/>
                </a:lnTo>
                <a:lnTo>
                  <a:pt x="104" y="128"/>
                </a:lnTo>
                <a:lnTo>
                  <a:pt x="108" y="128"/>
                </a:lnTo>
                <a:lnTo>
                  <a:pt x="108" y="124"/>
                </a:lnTo>
                <a:lnTo>
                  <a:pt x="108" y="128"/>
                </a:lnTo>
                <a:lnTo>
                  <a:pt x="112" y="128"/>
                </a:lnTo>
                <a:lnTo>
                  <a:pt x="112" y="124"/>
                </a:lnTo>
                <a:lnTo>
                  <a:pt x="108" y="124"/>
                </a:lnTo>
                <a:lnTo>
                  <a:pt x="112" y="124"/>
                </a:lnTo>
                <a:lnTo>
                  <a:pt x="112" y="120"/>
                </a:lnTo>
                <a:lnTo>
                  <a:pt x="112" y="116"/>
                </a:lnTo>
                <a:lnTo>
                  <a:pt x="108" y="116"/>
                </a:lnTo>
                <a:lnTo>
                  <a:pt x="104" y="116"/>
                </a:lnTo>
                <a:lnTo>
                  <a:pt x="104" y="112"/>
                </a:lnTo>
                <a:lnTo>
                  <a:pt x="104" y="108"/>
                </a:lnTo>
                <a:lnTo>
                  <a:pt x="104" y="104"/>
                </a:lnTo>
                <a:lnTo>
                  <a:pt x="104" y="108"/>
                </a:lnTo>
                <a:lnTo>
                  <a:pt x="100" y="104"/>
                </a:lnTo>
                <a:lnTo>
                  <a:pt x="104" y="104"/>
                </a:lnTo>
                <a:lnTo>
                  <a:pt x="100" y="104"/>
                </a:lnTo>
                <a:lnTo>
                  <a:pt x="100" y="102"/>
                </a:lnTo>
                <a:lnTo>
                  <a:pt x="100" y="98"/>
                </a:lnTo>
                <a:lnTo>
                  <a:pt x="100" y="94"/>
                </a:lnTo>
                <a:lnTo>
                  <a:pt x="96" y="94"/>
                </a:lnTo>
                <a:lnTo>
                  <a:pt x="94" y="90"/>
                </a:lnTo>
                <a:lnTo>
                  <a:pt x="90" y="90"/>
                </a:lnTo>
                <a:lnTo>
                  <a:pt x="90" y="86"/>
                </a:lnTo>
                <a:lnTo>
                  <a:pt x="86" y="86"/>
                </a:lnTo>
                <a:lnTo>
                  <a:pt x="86" y="90"/>
                </a:lnTo>
                <a:lnTo>
                  <a:pt x="86" y="86"/>
                </a:lnTo>
                <a:lnTo>
                  <a:pt x="82" y="86"/>
                </a:lnTo>
                <a:lnTo>
                  <a:pt x="80" y="82"/>
                </a:lnTo>
                <a:lnTo>
                  <a:pt x="76" y="82"/>
                </a:lnTo>
                <a:lnTo>
                  <a:pt x="72" y="86"/>
                </a:lnTo>
                <a:lnTo>
                  <a:pt x="68" y="86"/>
                </a:lnTo>
                <a:lnTo>
                  <a:pt x="64" y="86"/>
                </a:lnTo>
                <a:lnTo>
                  <a:pt x="64" y="90"/>
                </a:lnTo>
                <a:lnTo>
                  <a:pt x="60" y="90"/>
                </a:lnTo>
                <a:lnTo>
                  <a:pt x="56" y="94"/>
                </a:lnTo>
                <a:lnTo>
                  <a:pt x="54" y="94"/>
                </a:lnTo>
                <a:lnTo>
                  <a:pt x="50" y="94"/>
                </a:lnTo>
                <a:lnTo>
                  <a:pt x="46" y="94"/>
                </a:lnTo>
                <a:lnTo>
                  <a:pt x="46" y="98"/>
                </a:lnTo>
                <a:lnTo>
                  <a:pt x="42" y="98"/>
                </a:lnTo>
                <a:lnTo>
                  <a:pt x="38" y="98"/>
                </a:lnTo>
                <a:lnTo>
                  <a:pt x="38" y="94"/>
                </a:lnTo>
                <a:lnTo>
                  <a:pt x="34" y="94"/>
                </a:lnTo>
                <a:lnTo>
                  <a:pt x="30" y="94"/>
                </a:lnTo>
                <a:lnTo>
                  <a:pt x="26" y="94"/>
                </a:lnTo>
                <a:lnTo>
                  <a:pt x="24" y="94"/>
                </a:lnTo>
                <a:lnTo>
                  <a:pt x="20" y="94"/>
                </a:lnTo>
                <a:lnTo>
                  <a:pt x="16" y="94"/>
                </a:lnTo>
                <a:lnTo>
                  <a:pt x="16" y="90"/>
                </a:lnTo>
                <a:lnTo>
                  <a:pt x="16" y="94"/>
                </a:lnTo>
                <a:lnTo>
                  <a:pt x="12" y="94"/>
                </a:lnTo>
                <a:lnTo>
                  <a:pt x="12" y="90"/>
                </a:lnTo>
                <a:lnTo>
                  <a:pt x="8" y="90"/>
                </a:lnTo>
                <a:lnTo>
                  <a:pt x="4" y="86"/>
                </a:lnTo>
                <a:lnTo>
                  <a:pt x="0" y="82"/>
                </a:lnTo>
                <a:lnTo>
                  <a:pt x="0" y="86"/>
                </a:lnTo>
                <a:lnTo>
                  <a:pt x="0" y="82"/>
                </a:lnTo>
                <a:lnTo>
                  <a:pt x="0" y="78"/>
                </a:lnTo>
                <a:lnTo>
                  <a:pt x="4" y="78"/>
                </a:lnTo>
                <a:lnTo>
                  <a:pt x="4" y="74"/>
                </a:lnTo>
                <a:lnTo>
                  <a:pt x="8" y="72"/>
                </a:lnTo>
                <a:lnTo>
                  <a:pt x="12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16" y="52"/>
                </a:lnTo>
                <a:lnTo>
                  <a:pt x="16" y="48"/>
                </a:lnTo>
                <a:lnTo>
                  <a:pt x="20" y="48"/>
                </a:lnTo>
                <a:lnTo>
                  <a:pt x="20" y="46"/>
                </a:lnTo>
                <a:lnTo>
                  <a:pt x="24" y="46"/>
                </a:lnTo>
                <a:lnTo>
                  <a:pt x="24" y="42"/>
                </a:lnTo>
                <a:lnTo>
                  <a:pt x="26" y="42"/>
                </a:lnTo>
                <a:lnTo>
                  <a:pt x="30" y="42"/>
                </a:lnTo>
                <a:lnTo>
                  <a:pt x="26" y="38"/>
                </a:lnTo>
                <a:lnTo>
                  <a:pt x="26" y="34"/>
                </a:lnTo>
                <a:lnTo>
                  <a:pt x="30" y="34"/>
                </a:lnTo>
                <a:lnTo>
                  <a:pt x="26" y="34"/>
                </a:lnTo>
                <a:lnTo>
                  <a:pt x="26" y="30"/>
                </a:lnTo>
                <a:lnTo>
                  <a:pt x="24" y="26"/>
                </a:lnTo>
                <a:lnTo>
                  <a:pt x="24" y="22"/>
                </a:lnTo>
                <a:lnTo>
                  <a:pt x="24" y="18"/>
                </a:lnTo>
                <a:lnTo>
                  <a:pt x="24" y="16"/>
                </a:lnTo>
                <a:lnTo>
                  <a:pt x="26" y="18"/>
                </a:lnTo>
                <a:lnTo>
                  <a:pt x="30" y="16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0" y="12"/>
                </a:lnTo>
                <a:lnTo>
                  <a:pt x="54" y="12"/>
                </a:lnTo>
                <a:lnTo>
                  <a:pt x="56" y="12"/>
                </a:lnTo>
                <a:lnTo>
                  <a:pt x="60" y="12"/>
                </a:lnTo>
                <a:lnTo>
                  <a:pt x="60" y="16"/>
                </a:lnTo>
                <a:lnTo>
                  <a:pt x="64" y="16"/>
                </a:lnTo>
                <a:lnTo>
                  <a:pt x="64" y="12"/>
                </a:lnTo>
                <a:lnTo>
                  <a:pt x="64" y="16"/>
                </a:lnTo>
                <a:lnTo>
                  <a:pt x="68" y="16"/>
                </a:lnTo>
                <a:lnTo>
                  <a:pt x="72" y="16"/>
                </a:lnTo>
                <a:lnTo>
                  <a:pt x="76" y="18"/>
                </a:lnTo>
                <a:lnTo>
                  <a:pt x="80" y="18"/>
                </a:lnTo>
                <a:lnTo>
                  <a:pt x="82" y="18"/>
                </a:lnTo>
                <a:lnTo>
                  <a:pt x="86" y="18"/>
                </a:lnTo>
                <a:lnTo>
                  <a:pt x="86" y="16"/>
                </a:lnTo>
                <a:lnTo>
                  <a:pt x="86" y="18"/>
                </a:lnTo>
                <a:lnTo>
                  <a:pt x="90" y="18"/>
                </a:lnTo>
                <a:lnTo>
                  <a:pt x="94" y="18"/>
                </a:lnTo>
                <a:lnTo>
                  <a:pt x="94" y="22"/>
                </a:lnTo>
                <a:lnTo>
                  <a:pt x="94" y="18"/>
                </a:lnTo>
                <a:lnTo>
                  <a:pt x="96" y="18"/>
                </a:lnTo>
                <a:lnTo>
                  <a:pt x="100" y="18"/>
                </a:lnTo>
                <a:lnTo>
                  <a:pt x="100" y="22"/>
                </a:lnTo>
                <a:lnTo>
                  <a:pt x="104" y="22"/>
                </a:lnTo>
                <a:lnTo>
                  <a:pt x="104" y="18"/>
                </a:lnTo>
                <a:lnTo>
                  <a:pt x="108" y="18"/>
                </a:lnTo>
                <a:lnTo>
                  <a:pt x="108" y="22"/>
                </a:lnTo>
                <a:lnTo>
                  <a:pt x="112" y="18"/>
                </a:lnTo>
                <a:lnTo>
                  <a:pt x="116" y="18"/>
                </a:lnTo>
                <a:lnTo>
                  <a:pt x="116" y="22"/>
                </a:lnTo>
                <a:lnTo>
                  <a:pt x="120" y="22"/>
                </a:lnTo>
                <a:lnTo>
                  <a:pt x="120" y="26"/>
                </a:lnTo>
                <a:lnTo>
                  <a:pt x="120" y="22"/>
                </a:lnTo>
                <a:lnTo>
                  <a:pt x="120" y="18"/>
                </a:lnTo>
                <a:lnTo>
                  <a:pt x="120" y="16"/>
                </a:lnTo>
                <a:lnTo>
                  <a:pt x="120" y="12"/>
                </a:lnTo>
                <a:lnTo>
                  <a:pt x="124" y="12"/>
                </a:lnTo>
                <a:lnTo>
                  <a:pt x="124" y="8"/>
                </a:lnTo>
                <a:lnTo>
                  <a:pt x="126" y="8"/>
                </a:lnTo>
                <a:lnTo>
                  <a:pt x="130" y="8"/>
                </a:lnTo>
                <a:lnTo>
                  <a:pt x="134" y="8"/>
                </a:lnTo>
                <a:lnTo>
                  <a:pt x="138" y="8"/>
                </a:lnTo>
                <a:lnTo>
                  <a:pt x="142" y="8"/>
                </a:lnTo>
                <a:lnTo>
                  <a:pt x="146" y="8"/>
                </a:lnTo>
                <a:lnTo>
                  <a:pt x="146" y="4"/>
                </a:lnTo>
                <a:lnTo>
                  <a:pt x="150" y="4"/>
                </a:lnTo>
                <a:lnTo>
                  <a:pt x="154" y="4"/>
                </a:lnTo>
                <a:lnTo>
                  <a:pt x="156" y="0"/>
                </a:lnTo>
                <a:lnTo>
                  <a:pt x="160" y="0"/>
                </a:lnTo>
                <a:lnTo>
                  <a:pt x="160" y="4"/>
                </a:lnTo>
                <a:lnTo>
                  <a:pt x="164" y="4"/>
                </a:lnTo>
                <a:lnTo>
                  <a:pt x="164" y="0"/>
                </a:lnTo>
                <a:lnTo>
                  <a:pt x="168" y="4"/>
                </a:lnTo>
                <a:lnTo>
                  <a:pt x="168" y="8"/>
                </a:lnTo>
                <a:lnTo>
                  <a:pt x="172" y="12"/>
                </a:lnTo>
                <a:lnTo>
                  <a:pt x="176" y="16"/>
                </a:lnTo>
                <a:lnTo>
                  <a:pt x="172" y="16"/>
                </a:lnTo>
                <a:lnTo>
                  <a:pt x="168" y="16"/>
                </a:lnTo>
                <a:lnTo>
                  <a:pt x="172" y="18"/>
                </a:lnTo>
                <a:lnTo>
                  <a:pt x="172" y="22"/>
                </a:lnTo>
                <a:lnTo>
                  <a:pt x="172" y="26"/>
                </a:lnTo>
                <a:lnTo>
                  <a:pt x="176" y="26"/>
                </a:lnTo>
                <a:lnTo>
                  <a:pt x="180" y="26"/>
                </a:lnTo>
                <a:lnTo>
                  <a:pt x="184" y="26"/>
                </a:lnTo>
                <a:lnTo>
                  <a:pt x="184" y="30"/>
                </a:lnTo>
                <a:lnTo>
                  <a:pt x="186" y="30"/>
                </a:lnTo>
                <a:lnTo>
                  <a:pt x="186" y="34"/>
                </a:lnTo>
                <a:lnTo>
                  <a:pt x="190" y="34"/>
                </a:lnTo>
                <a:lnTo>
                  <a:pt x="190" y="38"/>
                </a:lnTo>
                <a:lnTo>
                  <a:pt x="186" y="38"/>
                </a:lnTo>
                <a:lnTo>
                  <a:pt x="186" y="42"/>
                </a:lnTo>
                <a:lnTo>
                  <a:pt x="190" y="42"/>
                </a:lnTo>
                <a:lnTo>
                  <a:pt x="190" y="46"/>
                </a:lnTo>
                <a:lnTo>
                  <a:pt x="194" y="46"/>
                </a:lnTo>
                <a:lnTo>
                  <a:pt x="194" y="42"/>
                </a:lnTo>
                <a:lnTo>
                  <a:pt x="198" y="42"/>
                </a:lnTo>
                <a:lnTo>
                  <a:pt x="198" y="46"/>
                </a:lnTo>
                <a:lnTo>
                  <a:pt x="202" y="46"/>
                </a:lnTo>
                <a:lnTo>
                  <a:pt x="206" y="46"/>
                </a:lnTo>
                <a:lnTo>
                  <a:pt x="206" y="48"/>
                </a:lnTo>
                <a:lnTo>
                  <a:pt x="206" y="46"/>
                </a:lnTo>
                <a:lnTo>
                  <a:pt x="210" y="46"/>
                </a:lnTo>
                <a:lnTo>
                  <a:pt x="212" y="46"/>
                </a:lnTo>
                <a:lnTo>
                  <a:pt x="216" y="42"/>
                </a:lnTo>
                <a:lnTo>
                  <a:pt x="220" y="48"/>
                </a:lnTo>
                <a:lnTo>
                  <a:pt x="224" y="48"/>
                </a:lnTo>
                <a:lnTo>
                  <a:pt x="224" y="52"/>
                </a:lnTo>
                <a:lnTo>
                  <a:pt x="228" y="52"/>
                </a:lnTo>
                <a:lnTo>
                  <a:pt x="228" y="48"/>
                </a:lnTo>
                <a:lnTo>
                  <a:pt x="232" y="48"/>
                </a:lnTo>
                <a:lnTo>
                  <a:pt x="232" y="52"/>
                </a:lnTo>
                <a:lnTo>
                  <a:pt x="236" y="52"/>
                </a:lnTo>
                <a:lnTo>
                  <a:pt x="240" y="52"/>
                </a:lnTo>
                <a:lnTo>
                  <a:pt x="240" y="56"/>
                </a:lnTo>
                <a:lnTo>
                  <a:pt x="242" y="52"/>
                </a:lnTo>
                <a:lnTo>
                  <a:pt x="242" y="56"/>
                </a:lnTo>
                <a:lnTo>
                  <a:pt x="246" y="56"/>
                </a:lnTo>
                <a:lnTo>
                  <a:pt x="246" y="60"/>
                </a:lnTo>
                <a:lnTo>
                  <a:pt x="250" y="60"/>
                </a:lnTo>
                <a:lnTo>
                  <a:pt x="254" y="60"/>
                </a:lnTo>
                <a:lnTo>
                  <a:pt x="254" y="64"/>
                </a:lnTo>
                <a:lnTo>
                  <a:pt x="254" y="68"/>
                </a:lnTo>
                <a:lnTo>
                  <a:pt x="254" y="72"/>
                </a:lnTo>
                <a:lnTo>
                  <a:pt x="250" y="72"/>
                </a:lnTo>
                <a:lnTo>
                  <a:pt x="250" y="74"/>
                </a:lnTo>
                <a:lnTo>
                  <a:pt x="254" y="74"/>
                </a:lnTo>
                <a:lnTo>
                  <a:pt x="250" y="74"/>
                </a:lnTo>
                <a:lnTo>
                  <a:pt x="250" y="78"/>
                </a:lnTo>
                <a:lnTo>
                  <a:pt x="250" y="82"/>
                </a:lnTo>
                <a:lnTo>
                  <a:pt x="254" y="86"/>
                </a:lnTo>
                <a:lnTo>
                  <a:pt x="254" y="90"/>
                </a:lnTo>
                <a:lnTo>
                  <a:pt x="250" y="90"/>
                </a:lnTo>
                <a:lnTo>
                  <a:pt x="250" y="94"/>
                </a:lnTo>
                <a:lnTo>
                  <a:pt x="250" y="98"/>
                </a:lnTo>
                <a:lnTo>
                  <a:pt x="246" y="98"/>
                </a:lnTo>
                <a:lnTo>
                  <a:pt x="242" y="98"/>
                </a:lnTo>
                <a:lnTo>
                  <a:pt x="240" y="98"/>
                </a:lnTo>
                <a:lnTo>
                  <a:pt x="236" y="98"/>
                </a:lnTo>
                <a:lnTo>
                  <a:pt x="236" y="102"/>
                </a:lnTo>
                <a:lnTo>
                  <a:pt x="232" y="102"/>
                </a:lnTo>
                <a:lnTo>
                  <a:pt x="228" y="102"/>
                </a:lnTo>
                <a:lnTo>
                  <a:pt x="228" y="104"/>
                </a:lnTo>
                <a:lnTo>
                  <a:pt x="228" y="108"/>
                </a:lnTo>
                <a:lnTo>
                  <a:pt x="228" y="112"/>
                </a:lnTo>
                <a:lnTo>
                  <a:pt x="224" y="112"/>
                </a:lnTo>
                <a:lnTo>
                  <a:pt x="220" y="112"/>
                </a:lnTo>
                <a:lnTo>
                  <a:pt x="216" y="112"/>
                </a:lnTo>
                <a:lnTo>
                  <a:pt x="216" y="116"/>
                </a:lnTo>
                <a:lnTo>
                  <a:pt x="212" y="116"/>
                </a:lnTo>
                <a:lnTo>
                  <a:pt x="210" y="116"/>
                </a:lnTo>
                <a:lnTo>
                  <a:pt x="210" y="120"/>
                </a:lnTo>
                <a:lnTo>
                  <a:pt x="206" y="120"/>
                </a:lnTo>
                <a:lnTo>
                  <a:pt x="206" y="116"/>
                </a:lnTo>
                <a:lnTo>
                  <a:pt x="206" y="120"/>
                </a:lnTo>
                <a:lnTo>
                  <a:pt x="202" y="120"/>
                </a:lnTo>
                <a:lnTo>
                  <a:pt x="198" y="120"/>
                </a:lnTo>
                <a:lnTo>
                  <a:pt x="194" y="120"/>
                </a:lnTo>
                <a:lnTo>
                  <a:pt x="194" y="124"/>
                </a:lnTo>
                <a:lnTo>
                  <a:pt x="190" y="124"/>
                </a:lnTo>
                <a:lnTo>
                  <a:pt x="186" y="128"/>
                </a:lnTo>
                <a:lnTo>
                  <a:pt x="186" y="130"/>
                </a:lnTo>
                <a:lnTo>
                  <a:pt x="184" y="130"/>
                </a:lnTo>
                <a:lnTo>
                  <a:pt x="186" y="130"/>
                </a:lnTo>
                <a:lnTo>
                  <a:pt x="186" y="128"/>
                </a:lnTo>
                <a:lnTo>
                  <a:pt x="186" y="124"/>
                </a:lnTo>
                <a:lnTo>
                  <a:pt x="186" y="128"/>
                </a:lnTo>
                <a:lnTo>
                  <a:pt x="184" y="128"/>
                </a:lnTo>
                <a:lnTo>
                  <a:pt x="180" y="130"/>
                </a:lnTo>
                <a:lnTo>
                  <a:pt x="176" y="130"/>
                </a:lnTo>
                <a:lnTo>
                  <a:pt x="176" y="134"/>
                </a:lnTo>
                <a:lnTo>
                  <a:pt x="176" y="130"/>
                </a:lnTo>
                <a:lnTo>
                  <a:pt x="172" y="130"/>
                </a:lnTo>
                <a:lnTo>
                  <a:pt x="172" y="128"/>
                </a:lnTo>
                <a:lnTo>
                  <a:pt x="172" y="130"/>
                </a:lnTo>
                <a:lnTo>
                  <a:pt x="168" y="130"/>
                </a:lnTo>
                <a:lnTo>
                  <a:pt x="172" y="130"/>
                </a:lnTo>
                <a:lnTo>
                  <a:pt x="168" y="130"/>
                </a:lnTo>
                <a:lnTo>
                  <a:pt x="164" y="128"/>
                </a:lnTo>
                <a:lnTo>
                  <a:pt x="164" y="130"/>
                </a:lnTo>
                <a:lnTo>
                  <a:pt x="168" y="130"/>
                </a:lnTo>
                <a:lnTo>
                  <a:pt x="168" y="134"/>
                </a:lnTo>
                <a:lnTo>
                  <a:pt x="168" y="130"/>
                </a:lnTo>
                <a:lnTo>
                  <a:pt x="168" y="134"/>
                </a:lnTo>
                <a:lnTo>
                  <a:pt x="172" y="134"/>
                </a:lnTo>
                <a:lnTo>
                  <a:pt x="176" y="134"/>
                </a:lnTo>
                <a:lnTo>
                  <a:pt x="172" y="134"/>
                </a:lnTo>
                <a:lnTo>
                  <a:pt x="176" y="134"/>
                </a:lnTo>
                <a:lnTo>
                  <a:pt x="176" y="138"/>
                </a:lnTo>
                <a:lnTo>
                  <a:pt x="180" y="138"/>
                </a:lnTo>
                <a:lnTo>
                  <a:pt x="180" y="142"/>
                </a:lnTo>
                <a:lnTo>
                  <a:pt x="184" y="142"/>
                </a:lnTo>
                <a:lnTo>
                  <a:pt x="184" y="146"/>
                </a:lnTo>
                <a:lnTo>
                  <a:pt x="186" y="150"/>
                </a:lnTo>
                <a:lnTo>
                  <a:pt x="186" y="146"/>
                </a:lnTo>
                <a:lnTo>
                  <a:pt x="184" y="142"/>
                </a:lnTo>
                <a:lnTo>
                  <a:pt x="184" y="138"/>
                </a:lnTo>
                <a:lnTo>
                  <a:pt x="180" y="138"/>
                </a:lnTo>
                <a:lnTo>
                  <a:pt x="180" y="134"/>
                </a:lnTo>
                <a:lnTo>
                  <a:pt x="180" y="130"/>
                </a:lnTo>
                <a:lnTo>
                  <a:pt x="180" y="134"/>
                </a:lnTo>
                <a:lnTo>
                  <a:pt x="184" y="138"/>
                </a:lnTo>
                <a:lnTo>
                  <a:pt x="184" y="142"/>
                </a:lnTo>
                <a:lnTo>
                  <a:pt x="186" y="146"/>
                </a:lnTo>
                <a:lnTo>
                  <a:pt x="190" y="146"/>
                </a:lnTo>
                <a:lnTo>
                  <a:pt x="190" y="150"/>
                </a:lnTo>
                <a:lnTo>
                  <a:pt x="190" y="146"/>
                </a:lnTo>
                <a:lnTo>
                  <a:pt x="194" y="146"/>
                </a:lnTo>
                <a:lnTo>
                  <a:pt x="198" y="146"/>
                </a:lnTo>
                <a:lnTo>
                  <a:pt x="202" y="146"/>
                </a:lnTo>
                <a:lnTo>
                  <a:pt x="206" y="146"/>
                </a:lnTo>
                <a:lnTo>
                  <a:pt x="202" y="146"/>
                </a:lnTo>
                <a:lnTo>
                  <a:pt x="202" y="150"/>
                </a:lnTo>
                <a:lnTo>
                  <a:pt x="202" y="154"/>
                </a:lnTo>
                <a:lnTo>
                  <a:pt x="198" y="154"/>
                </a:lnTo>
                <a:lnTo>
                  <a:pt x="194" y="154"/>
                </a:lnTo>
                <a:lnTo>
                  <a:pt x="190" y="154"/>
                </a:lnTo>
                <a:lnTo>
                  <a:pt x="190" y="150"/>
                </a:lnTo>
                <a:lnTo>
                  <a:pt x="186" y="154"/>
                </a:lnTo>
                <a:lnTo>
                  <a:pt x="184" y="158"/>
                </a:lnTo>
                <a:lnTo>
                  <a:pt x="180" y="158"/>
                </a:lnTo>
                <a:lnTo>
                  <a:pt x="176" y="158"/>
                </a:lnTo>
                <a:lnTo>
                  <a:pt x="176" y="160"/>
                </a:lnTo>
                <a:lnTo>
                  <a:pt x="172" y="160"/>
                </a:lnTo>
                <a:lnTo>
                  <a:pt x="172" y="164"/>
                </a:lnTo>
                <a:lnTo>
                  <a:pt x="168" y="164"/>
                </a:lnTo>
                <a:lnTo>
                  <a:pt x="164" y="164"/>
                </a:lnTo>
                <a:lnTo>
                  <a:pt x="160" y="164"/>
                </a:lnTo>
                <a:lnTo>
                  <a:pt x="160" y="160"/>
                </a:lnTo>
                <a:lnTo>
                  <a:pt x="160" y="158"/>
                </a:lnTo>
                <a:lnTo>
                  <a:pt x="164" y="158"/>
                </a:lnTo>
                <a:lnTo>
                  <a:pt x="164" y="154"/>
                </a:lnTo>
                <a:lnTo>
                  <a:pt x="160" y="154"/>
                </a:lnTo>
                <a:lnTo>
                  <a:pt x="160" y="150"/>
                </a:lnTo>
                <a:lnTo>
                  <a:pt x="156" y="150"/>
                </a:lnTo>
                <a:lnTo>
                  <a:pt x="154" y="146"/>
                </a:lnTo>
                <a:lnTo>
                  <a:pt x="150" y="146"/>
                </a:lnTo>
                <a:lnTo>
                  <a:pt x="146" y="146"/>
                </a:lnTo>
                <a:lnTo>
                  <a:pt x="150" y="142"/>
                </a:lnTo>
                <a:lnTo>
                  <a:pt x="154" y="142"/>
                </a:lnTo>
                <a:lnTo>
                  <a:pt x="154" y="138"/>
                </a:lnTo>
                <a:lnTo>
                  <a:pt x="156" y="138"/>
                </a:lnTo>
                <a:lnTo>
                  <a:pt x="160" y="138"/>
                </a:lnTo>
                <a:lnTo>
                  <a:pt x="160" y="134"/>
                </a:lnTo>
                <a:lnTo>
                  <a:pt x="164" y="134"/>
                </a:lnTo>
                <a:lnTo>
                  <a:pt x="164" y="130"/>
                </a:lnTo>
                <a:lnTo>
                  <a:pt x="160" y="130"/>
                </a:lnTo>
                <a:lnTo>
                  <a:pt x="156" y="130"/>
                </a:lnTo>
                <a:lnTo>
                  <a:pt x="154" y="130"/>
                </a:lnTo>
                <a:lnTo>
                  <a:pt x="150" y="130"/>
                </a:lnTo>
                <a:lnTo>
                  <a:pt x="146" y="130"/>
                </a:lnTo>
                <a:lnTo>
                  <a:pt x="142" y="130"/>
                </a:lnTo>
                <a:lnTo>
                  <a:pt x="142" y="128"/>
                </a:lnTo>
                <a:lnTo>
                  <a:pt x="138" y="128"/>
                </a:lnTo>
                <a:lnTo>
                  <a:pt x="142" y="128"/>
                </a:lnTo>
                <a:lnTo>
                  <a:pt x="138" y="124"/>
                </a:lnTo>
                <a:lnTo>
                  <a:pt x="134" y="124"/>
                </a:lnTo>
                <a:lnTo>
                  <a:pt x="138" y="124"/>
                </a:lnTo>
                <a:lnTo>
                  <a:pt x="142" y="124"/>
                </a:lnTo>
                <a:lnTo>
                  <a:pt x="146" y="124"/>
                </a:lnTo>
                <a:lnTo>
                  <a:pt x="150" y="120"/>
                </a:lnTo>
                <a:lnTo>
                  <a:pt x="146" y="120"/>
                </a:lnTo>
                <a:lnTo>
                  <a:pt x="146" y="124"/>
                </a:lnTo>
                <a:lnTo>
                  <a:pt x="142" y="120"/>
                </a:lnTo>
                <a:lnTo>
                  <a:pt x="142" y="124"/>
                </a:lnTo>
                <a:lnTo>
                  <a:pt x="138" y="120"/>
                </a:lnTo>
                <a:lnTo>
                  <a:pt x="138" y="116"/>
                </a:lnTo>
                <a:lnTo>
                  <a:pt x="138" y="112"/>
                </a:lnTo>
                <a:lnTo>
                  <a:pt x="138" y="108"/>
                </a:lnTo>
                <a:lnTo>
                  <a:pt x="134" y="108"/>
                </a:lnTo>
                <a:lnTo>
                  <a:pt x="138" y="108"/>
                </a:lnTo>
                <a:lnTo>
                  <a:pt x="138" y="112"/>
                </a:lnTo>
                <a:lnTo>
                  <a:pt x="138" y="116"/>
                </a:lnTo>
                <a:lnTo>
                  <a:pt x="138" y="120"/>
                </a:lnTo>
                <a:lnTo>
                  <a:pt x="134" y="120"/>
                </a:lnTo>
                <a:lnTo>
                  <a:pt x="130" y="120"/>
                </a:lnTo>
                <a:lnTo>
                  <a:pt x="134" y="120"/>
                </a:lnTo>
                <a:lnTo>
                  <a:pt x="134" y="116"/>
                </a:lnTo>
                <a:lnTo>
                  <a:pt x="134" y="120"/>
                </a:lnTo>
                <a:lnTo>
                  <a:pt x="130" y="120"/>
                </a:lnTo>
                <a:lnTo>
                  <a:pt x="126" y="120"/>
                </a:lnTo>
                <a:lnTo>
                  <a:pt x="124" y="124"/>
                </a:lnTo>
                <a:lnTo>
                  <a:pt x="124" y="128"/>
                </a:lnTo>
                <a:lnTo>
                  <a:pt x="120" y="128"/>
                </a:lnTo>
                <a:lnTo>
                  <a:pt x="120" y="130"/>
                </a:lnTo>
                <a:lnTo>
                  <a:pt x="116" y="134"/>
                </a:lnTo>
                <a:lnTo>
                  <a:pt x="112" y="138"/>
                </a:lnTo>
                <a:lnTo>
                  <a:pt x="108" y="138"/>
                </a:lnTo>
                <a:lnTo>
                  <a:pt x="108" y="142"/>
                </a:lnTo>
                <a:lnTo>
                  <a:pt x="108" y="138"/>
                </a:lnTo>
                <a:lnTo>
                  <a:pt x="104" y="138"/>
                </a:lnTo>
                <a:lnTo>
                  <a:pt x="104" y="142"/>
                </a:lnTo>
                <a:lnTo>
                  <a:pt x="108" y="146"/>
                </a:lnTo>
                <a:lnTo>
                  <a:pt x="108" y="150"/>
                </a:lnTo>
                <a:lnTo>
                  <a:pt x="108" y="146"/>
                </a:lnTo>
                <a:lnTo>
                  <a:pt x="104" y="146"/>
                </a:lnTo>
                <a:lnTo>
                  <a:pt x="100" y="146"/>
                </a:lnTo>
                <a:lnTo>
                  <a:pt x="96" y="146"/>
                </a:lnTo>
                <a:lnTo>
                  <a:pt x="94" y="146"/>
                </a:lnTo>
                <a:lnTo>
                  <a:pt x="94" y="150"/>
                </a:lnTo>
                <a:lnTo>
                  <a:pt x="90" y="150"/>
                </a:lnTo>
                <a:lnTo>
                  <a:pt x="90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8" name="Freeform 126">
            <a:extLst>
              <a:ext uri="{FF2B5EF4-FFF2-40B4-BE49-F238E27FC236}">
                <a16:creationId xmlns:a16="http://schemas.microsoft.com/office/drawing/2014/main" id="{94BC39DC-3FBE-44C9-9708-E8B75AD1172D}"/>
              </a:ext>
            </a:extLst>
          </p:cNvPr>
          <p:cNvSpPr>
            <a:spLocks noEditPoints="1"/>
          </p:cNvSpPr>
          <p:nvPr/>
        </p:nvSpPr>
        <p:spPr bwMode="auto">
          <a:xfrm>
            <a:off x="5775728" y="2699805"/>
            <a:ext cx="225425" cy="381000"/>
          </a:xfrm>
          <a:custGeom>
            <a:avLst/>
            <a:gdLst>
              <a:gd name="T0" fmla="*/ 106 w 142"/>
              <a:gd name="T1" fmla="*/ 2 h 240"/>
              <a:gd name="T2" fmla="*/ 98 w 142"/>
              <a:gd name="T3" fmla="*/ 10 h 240"/>
              <a:gd name="T4" fmla="*/ 94 w 142"/>
              <a:gd name="T5" fmla="*/ 14 h 240"/>
              <a:gd name="T6" fmla="*/ 76 w 142"/>
              <a:gd name="T7" fmla="*/ 44 h 240"/>
              <a:gd name="T8" fmla="*/ 72 w 142"/>
              <a:gd name="T9" fmla="*/ 48 h 240"/>
              <a:gd name="T10" fmla="*/ 46 w 142"/>
              <a:gd name="T11" fmla="*/ 130 h 240"/>
              <a:gd name="T12" fmla="*/ 50 w 142"/>
              <a:gd name="T13" fmla="*/ 108 h 240"/>
              <a:gd name="T14" fmla="*/ 38 w 142"/>
              <a:gd name="T15" fmla="*/ 122 h 240"/>
              <a:gd name="T16" fmla="*/ 34 w 142"/>
              <a:gd name="T17" fmla="*/ 108 h 240"/>
              <a:gd name="T18" fmla="*/ 42 w 142"/>
              <a:gd name="T19" fmla="*/ 92 h 240"/>
              <a:gd name="T20" fmla="*/ 34 w 142"/>
              <a:gd name="T21" fmla="*/ 92 h 240"/>
              <a:gd name="T22" fmla="*/ 34 w 142"/>
              <a:gd name="T23" fmla="*/ 78 h 240"/>
              <a:gd name="T24" fmla="*/ 42 w 142"/>
              <a:gd name="T25" fmla="*/ 62 h 240"/>
              <a:gd name="T26" fmla="*/ 56 w 142"/>
              <a:gd name="T27" fmla="*/ 52 h 240"/>
              <a:gd name="T28" fmla="*/ 60 w 142"/>
              <a:gd name="T29" fmla="*/ 62 h 240"/>
              <a:gd name="T30" fmla="*/ 56 w 142"/>
              <a:gd name="T31" fmla="*/ 70 h 240"/>
              <a:gd name="T32" fmla="*/ 72 w 142"/>
              <a:gd name="T33" fmla="*/ 70 h 240"/>
              <a:gd name="T34" fmla="*/ 90 w 142"/>
              <a:gd name="T35" fmla="*/ 82 h 240"/>
              <a:gd name="T36" fmla="*/ 80 w 142"/>
              <a:gd name="T37" fmla="*/ 100 h 240"/>
              <a:gd name="T38" fmla="*/ 82 w 142"/>
              <a:gd name="T39" fmla="*/ 108 h 240"/>
              <a:gd name="T40" fmla="*/ 98 w 142"/>
              <a:gd name="T41" fmla="*/ 134 h 240"/>
              <a:gd name="T42" fmla="*/ 112 w 142"/>
              <a:gd name="T43" fmla="*/ 156 h 240"/>
              <a:gd name="T44" fmla="*/ 108 w 142"/>
              <a:gd name="T45" fmla="*/ 160 h 240"/>
              <a:gd name="T46" fmla="*/ 124 w 142"/>
              <a:gd name="T47" fmla="*/ 176 h 240"/>
              <a:gd name="T48" fmla="*/ 136 w 142"/>
              <a:gd name="T49" fmla="*/ 198 h 240"/>
              <a:gd name="T50" fmla="*/ 124 w 142"/>
              <a:gd name="T51" fmla="*/ 210 h 240"/>
              <a:gd name="T52" fmla="*/ 132 w 142"/>
              <a:gd name="T53" fmla="*/ 220 h 240"/>
              <a:gd name="T54" fmla="*/ 106 w 142"/>
              <a:gd name="T55" fmla="*/ 224 h 240"/>
              <a:gd name="T56" fmla="*/ 82 w 142"/>
              <a:gd name="T57" fmla="*/ 224 h 240"/>
              <a:gd name="T58" fmla="*/ 50 w 142"/>
              <a:gd name="T59" fmla="*/ 232 h 240"/>
              <a:gd name="T60" fmla="*/ 46 w 142"/>
              <a:gd name="T61" fmla="*/ 228 h 240"/>
              <a:gd name="T62" fmla="*/ 76 w 142"/>
              <a:gd name="T63" fmla="*/ 210 h 240"/>
              <a:gd name="T64" fmla="*/ 64 w 142"/>
              <a:gd name="T65" fmla="*/ 210 h 240"/>
              <a:gd name="T66" fmla="*/ 46 w 142"/>
              <a:gd name="T67" fmla="*/ 206 h 240"/>
              <a:gd name="T68" fmla="*/ 56 w 142"/>
              <a:gd name="T69" fmla="*/ 190 h 240"/>
              <a:gd name="T70" fmla="*/ 50 w 142"/>
              <a:gd name="T71" fmla="*/ 176 h 240"/>
              <a:gd name="T72" fmla="*/ 76 w 142"/>
              <a:gd name="T73" fmla="*/ 168 h 240"/>
              <a:gd name="T74" fmla="*/ 68 w 142"/>
              <a:gd name="T75" fmla="*/ 146 h 240"/>
              <a:gd name="T76" fmla="*/ 64 w 142"/>
              <a:gd name="T77" fmla="*/ 134 h 240"/>
              <a:gd name="T78" fmla="*/ 50 w 142"/>
              <a:gd name="T79" fmla="*/ 138 h 240"/>
              <a:gd name="T80" fmla="*/ 16 w 142"/>
              <a:gd name="T81" fmla="*/ 62 h 240"/>
              <a:gd name="T82" fmla="*/ 26 w 142"/>
              <a:gd name="T83" fmla="*/ 60 h 240"/>
              <a:gd name="T84" fmla="*/ 8 w 142"/>
              <a:gd name="T85" fmla="*/ 74 h 240"/>
              <a:gd name="T86" fmla="*/ 26 w 142"/>
              <a:gd name="T87" fmla="*/ 86 h 240"/>
              <a:gd name="T88" fmla="*/ 30 w 142"/>
              <a:gd name="T89" fmla="*/ 74 h 240"/>
              <a:gd name="T90" fmla="*/ 30 w 142"/>
              <a:gd name="T91" fmla="*/ 78 h 240"/>
              <a:gd name="T92" fmla="*/ 12 w 142"/>
              <a:gd name="T93" fmla="*/ 82 h 240"/>
              <a:gd name="T94" fmla="*/ 12 w 142"/>
              <a:gd name="T95" fmla="*/ 90 h 240"/>
              <a:gd name="T96" fmla="*/ 22 w 142"/>
              <a:gd name="T97" fmla="*/ 96 h 240"/>
              <a:gd name="T98" fmla="*/ 34 w 142"/>
              <a:gd name="T99" fmla="*/ 104 h 240"/>
              <a:gd name="T100" fmla="*/ 26 w 142"/>
              <a:gd name="T101" fmla="*/ 96 h 240"/>
              <a:gd name="T102" fmla="*/ 30 w 142"/>
              <a:gd name="T103" fmla="*/ 112 h 240"/>
              <a:gd name="T104" fmla="*/ 26 w 142"/>
              <a:gd name="T105" fmla="*/ 112 h 240"/>
              <a:gd name="T106" fmla="*/ 46 w 142"/>
              <a:gd name="T107" fmla="*/ 116 h 240"/>
              <a:gd name="T108" fmla="*/ 20 w 142"/>
              <a:gd name="T109" fmla="*/ 146 h 240"/>
              <a:gd name="T110" fmla="*/ 4 w 142"/>
              <a:gd name="T111" fmla="*/ 138 h 240"/>
              <a:gd name="T112" fmla="*/ 34 w 142"/>
              <a:gd name="T113" fmla="*/ 138 h 240"/>
              <a:gd name="T114" fmla="*/ 34 w 142"/>
              <a:gd name="T115" fmla="*/ 150 h 240"/>
              <a:gd name="T116" fmla="*/ 56 w 142"/>
              <a:gd name="T117" fmla="*/ 164 h 240"/>
              <a:gd name="T118" fmla="*/ 128 w 142"/>
              <a:gd name="T119" fmla="*/ 21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" h="240">
                <a:moveTo>
                  <a:pt x="80" y="36"/>
                </a:moveTo>
                <a:lnTo>
                  <a:pt x="82" y="36"/>
                </a:lnTo>
                <a:lnTo>
                  <a:pt x="80" y="36"/>
                </a:lnTo>
                <a:lnTo>
                  <a:pt x="80" y="36"/>
                </a:lnTo>
                <a:lnTo>
                  <a:pt x="80" y="36"/>
                </a:lnTo>
                <a:close/>
                <a:moveTo>
                  <a:pt x="106" y="2"/>
                </a:moveTo>
                <a:lnTo>
                  <a:pt x="102" y="2"/>
                </a:lnTo>
                <a:lnTo>
                  <a:pt x="106" y="0"/>
                </a:lnTo>
                <a:lnTo>
                  <a:pt x="106" y="2"/>
                </a:lnTo>
                <a:lnTo>
                  <a:pt x="106" y="2"/>
                </a:lnTo>
                <a:lnTo>
                  <a:pt x="106" y="2"/>
                </a:lnTo>
                <a:close/>
                <a:moveTo>
                  <a:pt x="102" y="6"/>
                </a:moveTo>
                <a:lnTo>
                  <a:pt x="102" y="2"/>
                </a:lnTo>
                <a:lnTo>
                  <a:pt x="102" y="6"/>
                </a:lnTo>
                <a:lnTo>
                  <a:pt x="102" y="6"/>
                </a:lnTo>
                <a:lnTo>
                  <a:pt x="102" y="6"/>
                </a:lnTo>
                <a:close/>
                <a:moveTo>
                  <a:pt x="94" y="14"/>
                </a:moveTo>
                <a:lnTo>
                  <a:pt x="98" y="10"/>
                </a:lnTo>
                <a:lnTo>
                  <a:pt x="94" y="10"/>
                </a:lnTo>
                <a:lnTo>
                  <a:pt x="94" y="6"/>
                </a:lnTo>
                <a:lnTo>
                  <a:pt x="98" y="6"/>
                </a:lnTo>
                <a:lnTo>
                  <a:pt x="98" y="10"/>
                </a:lnTo>
                <a:lnTo>
                  <a:pt x="102" y="10"/>
                </a:lnTo>
                <a:lnTo>
                  <a:pt x="102" y="14"/>
                </a:lnTo>
                <a:lnTo>
                  <a:pt x="98" y="14"/>
                </a:lnTo>
                <a:lnTo>
                  <a:pt x="102" y="14"/>
                </a:lnTo>
                <a:lnTo>
                  <a:pt x="102" y="18"/>
                </a:lnTo>
                <a:lnTo>
                  <a:pt x="98" y="18"/>
                </a:lnTo>
                <a:lnTo>
                  <a:pt x="98" y="22"/>
                </a:lnTo>
                <a:lnTo>
                  <a:pt x="98" y="18"/>
                </a:lnTo>
                <a:lnTo>
                  <a:pt x="98" y="14"/>
                </a:lnTo>
                <a:lnTo>
                  <a:pt x="94" y="18"/>
                </a:lnTo>
                <a:lnTo>
                  <a:pt x="94" y="14"/>
                </a:lnTo>
                <a:lnTo>
                  <a:pt x="94" y="14"/>
                </a:lnTo>
                <a:lnTo>
                  <a:pt x="94" y="14"/>
                </a:lnTo>
                <a:close/>
                <a:moveTo>
                  <a:pt x="76" y="44"/>
                </a:moveTo>
                <a:lnTo>
                  <a:pt x="72" y="44"/>
                </a:lnTo>
                <a:lnTo>
                  <a:pt x="68" y="44"/>
                </a:lnTo>
                <a:lnTo>
                  <a:pt x="68" y="40"/>
                </a:lnTo>
                <a:lnTo>
                  <a:pt x="72" y="40"/>
                </a:lnTo>
                <a:lnTo>
                  <a:pt x="76" y="40"/>
                </a:lnTo>
                <a:lnTo>
                  <a:pt x="76" y="44"/>
                </a:lnTo>
                <a:lnTo>
                  <a:pt x="80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close/>
                <a:moveTo>
                  <a:pt x="72" y="48"/>
                </a:moveTo>
                <a:lnTo>
                  <a:pt x="68" y="48"/>
                </a:lnTo>
                <a:lnTo>
                  <a:pt x="68" y="44"/>
                </a:lnTo>
                <a:lnTo>
                  <a:pt x="72" y="44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76" y="48"/>
                </a:moveTo>
                <a:lnTo>
                  <a:pt x="72" y="48"/>
                </a:lnTo>
                <a:lnTo>
                  <a:pt x="76" y="48"/>
                </a:lnTo>
                <a:lnTo>
                  <a:pt x="76" y="44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close/>
                <a:moveTo>
                  <a:pt x="50" y="138"/>
                </a:moveTo>
                <a:lnTo>
                  <a:pt x="46" y="138"/>
                </a:lnTo>
                <a:lnTo>
                  <a:pt x="46" y="134"/>
                </a:lnTo>
                <a:lnTo>
                  <a:pt x="42" y="134"/>
                </a:lnTo>
                <a:lnTo>
                  <a:pt x="42" y="130"/>
                </a:lnTo>
                <a:lnTo>
                  <a:pt x="46" y="130"/>
                </a:lnTo>
                <a:lnTo>
                  <a:pt x="46" y="126"/>
                </a:lnTo>
                <a:lnTo>
                  <a:pt x="50" y="126"/>
                </a:lnTo>
                <a:lnTo>
                  <a:pt x="50" y="122"/>
                </a:lnTo>
                <a:lnTo>
                  <a:pt x="50" y="120"/>
                </a:lnTo>
                <a:lnTo>
                  <a:pt x="50" y="116"/>
                </a:lnTo>
                <a:lnTo>
                  <a:pt x="46" y="116"/>
                </a:lnTo>
                <a:lnTo>
                  <a:pt x="46" y="112"/>
                </a:lnTo>
                <a:lnTo>
                  <a:pt x="50" y="112"/>
                </a:lnTo>
                <a:lnTo>
                  <a:pt x="52" y="112"/>
                </a:lnTo>
                <a:lnTo>
                  <a:pt x="50" y="112"/>
                </a:lnTo>
                <a:lnTo>
                  <a:pt x="50" y="108"/>
                </a:lnTo>
                <a:lnTo>
                  <a:pt x="46" y="108"/>
                </a:lnTo>
                <a:lnTo>
                  <a:pt x="46" y="112"/>
                </a:lnTo>
                <a:lnTo>
                  <a:pt x="42" y="112"/>
                </a:lnTo>
                <a:lnTo>
                  <a:pt x="42" y="108"/>
                </a:lnTo>
                <a:lnTo>
                  <a:pt x="46" y="104"/>
                </a:lnTo>
                <a:lnTo>
                  <a:pt x="42" y="108"/>
                </a:lnTo>
                <a:lnTo>
                  <a:pt x="38" y="108"/>
                </a:lnTo>
                <a:lnTo>
                  <a:pt x="38" y="112"/>
                </a:lnTo>
                <a:lnTo>
                  <a:pt x="42" y="116"/>
                </a:lnTo>
                <a:lnTo>
                  <a:pt x="38" y="116"/>
                </a:lnTo>
                <a:lnTo>
                  <a:pt x="38" y="122"/>
                </a:lnTo>
                <a:lnTo>
                  <a:pt x="34" y="126"/>
                </a:lnTo>
                <a:lnTo>
                  <a:pt x="34" y="122"/>
                </a:lnTo>
                <a:lnTo>
                  <a:pt x="34" y="120"/>
                </a:lnTo>
                <a:lnTo>
                  <a:pt x="34" y="116"/>
                </a:lnTo>
                <a:lnTo>
                  <a:pt x="38" y="116"/>
                </a:lnTo>
                <a:lnTo>
                  <a:pt x="34" y="116"/>
                </a:lnTo>
                <a:lnTo>
                  <a:pt x="34" y="112"/>
                </a:lnTo>
                <a:lnTo>
                  <a:pt x="38" y="112"/>
                </a:lnTo>
                <a:lnTo>
                  <a:pt x="38" y="108"/>
                </a:lnTo>
                <a:lnTo>
                  <a:pt x="34" y="112"/>
                </a:lnTo>
                <a:lnTo>
                  <a:pt x="34" y="108"/>
                </a:lnTo>
                <a:lnTo>
                  <a:pt x="38" y="108"/>
                </a:lnTo>
                <a:lnTo>
                  <a:pt x="38" y="104"/>
                </a:lnTo>
                <a:lnTo>
                  <a:pt x="38" y="100"/>
                </a:lnTo>
                <a:lnTo>
                  <a:pt x="42" y="100"/>
                </a:lnTo>
                <a:lnTo>
                  <a:pt x="46" y="100"/>
                </a:lnTo>
                <a:lnTo>
                  <a:pt x="46" y="96"/>
                </a:lnTo>
                <a:lnTo>
                  <a:pt x="42" y="100"/>
                </a:lnTo>
                <a:lnTo>
                  <a:pt x="42" y="96"/>
                </a:lnTo>
                <a:lnTo>
                  <a:pt x="42" y="92"/>
                </a:lnTo>
                <a:lnTo>
                  <a:pt x="46" y="92"/>
                </a:lnTo>
                <a:lnTo>
                  <a:pt x="42" y="92"/>
                </a:lnTo>
                <a:lnTo>
                  <a:pt x="38" y="96"/>
                </a:lnTo>
                <a:lnTo>
                  <a:pt x="34" y="96"/>
                </a:lnTo>
                <a:lnTo>
                  <a:pt x="30" y="96"/>
                </a:lnTo>
                <a:lnTo>
                  <a:pt x="34" y="96"/>
                </a:lnTo>
                <a:lnTo>
                  <a:pt x="34" y="92"/>
                </a:lnTo>
                <a:lnTo>
                  <a:pt x="38" y="92"/>
                </a:lnTo>
                <a:lnTo>
                  <a:pt x="34" y="92"/>
                </a:lnTo>
                <a:lnTo>
                  <a:pt x="30" y="92"/>
                </a:lnTo>
                <a:lnTo>
                  <a:pt x="26" y="92"/>
                </a:lnTo>
                <a:lnTo>
                  <a:pt x="30" y="92"/>
                </a:lnTo>
                <a:lnTo>
                  <a:pt x="34" y="92"/>
                </a:lnTo>
                <a:lnTo>
                  <a:pt x="34" y="90"/>
                </a:lnTo>
                <a:lnTo>
                  <a:pt x="38" y="90"/>
                </a:lnTo>
                <a:lnTo>
                  <a:pt x="34" y="90"/>
                </a:lnTo>
                <a:lnTo>
                  <a:pt x="34" y="86"/>
                </a:lnTo>
                <a:lnTo>
                  <a:pt x="34" y="90"/>
                </a:lnTo>
                <a:lnTo>
                  <a:pt x="38" y="90"/>
                </a:lnTo>
                <a:lnTo>
                  <a:pt x="34" y="86"/>
                </a:lnTo>
                <a:lnTo>
                  <a:pt x="38" y="86"/>
                </a:lnTo>
                <a:lnTo>
                  <a:pt x="38" y="82"/>
                </a:lnTo>
                <a:lnTo>
                  <a:pt x="38" y="78"/>
                </a:lnTo>
                <a:lnTo>
                  <a:pt x="34" y="78"/>
                </a:lnTo>
                <a:lnTo>
                  <a:pt x="34" y="74"/>
                </a:lnTo>
                <a:lnTo>
                  <a:pt x="38" y="74"/>
                </a:lnTo>
                <a:lnTo>
                  <a:pt x="34" y="74"/>
                </a:lnTo>
                <a:lnTo>
                  <a:pt x="34" y="70"/>
                </a:lnTo>
                <a:lnTo>
                  <a:pt x="34" y="66"/>
                </a:lnTo>
                <a:lnTo>
                  <a:pt x="38" y="70"/>
                </a:lnTo>
                <a:lnTo>
                  <a:pt x="38" y="66"/>
                </a:lnTo>
                <a:lnTo>
                  <a:pt x="42" y="66"/>
                </a:lnTo>
                <a:lnTo>
                  <a:pt x="46" y="66"/>
                </a:lnTo>
                <a:lnTo>
                  <a:pt x="42" y="66"/>
                </a:lnTo>
                <a:lnTo>
                  <a:pt x="42" y="62"/>
                </a:lnTo>
                <a:lnTo>
                  <a:pt x="38" y="62"/>
                </a:lnTo>
                <a:lnTo>
                  <a:pt x="42" y="62"/>
                </a:lnTo>
                <a:lnTo>
                  <a:pt x="42" y="60"/>
                </a:lnTo>
                <a:lnTo>
                  <a:pt x="46" y="60"/>
                </a:lnTo>
                <a:lnTo>
                  <a:pt x="42" y="60"/>
                </a:lnTo>
                <a:lnTo>
                  <a:pt x="42" y="56"/>
                </a:lnTo>
                <a:lnTo>
                  <a:pt x="46" y="52"/>
                </a:lnTo>
                <a:lnTo>
                  <a:pt x="50" y="52"/>
                </a:lnTo>
                <a:lnTo>
                  <a:pt x="50" y="56"/>
                </a:lnTo>
                <a:lnTo>
                  <a:pt x="52" y="52"/>
                </a:lnTo>
                <a:lnTo>
                  <a:pt x="56" y="52"/>
                </a:lnTo>
                <a:lnTo>
                  <a:pt x="60" y="52"/>
                </a:lnTo>
                <a:lnTo>
                  <a:pt x="64" y="52"/>
                </a:lnTo>
                <a:lnTo>
                  <a:pt x="68" y="52"/>
                </a:lnTo>
                <a:lnTo>
                  <a:pt x="72" y="52"/>
                </a:lnTo>
                <a:lnTo>
                  <a:pt x="76" y="52"/>
                </a:lnTo>
                <a:lnTo>
                  <a:pt x="72" y="56"/>
                </a:lnTo>
                <a:lnTo>
                  <a:pt x="72" y="60"/>
                </a:lnTo>
                <a:lnTo>
                  <a:pt x="68" y="60"/>
                </a:lnTo>
                <a:lnTo>
                  <a:pt x="68" y="62"/>
                </a:lnTo>
                <a:lnTo>
                  <a:pt x="64" y="62"/>
                </a:lnTo>
                <a:lnTo>
                  <a:pt x="60" y="62"/>
                </a:lnTo>
                <a:lnTo>
                  <a:pt x="60" y="66"/>
                </a:lnTo>
                <a:lnTo>
                  <a:pt x="56" y="66"/>
                </a:lnTo>
                <a:lnTo>
                  <a:pt x="52" y="66"/>
                </a:lnTo>
                <a:lnTo>
                  <a:pt x="56" y="66"/>
                </a:lnTo>
                <a:lnTo>
                  <a:pt x="56" y="70"/>
                </a:lnTo>
                <a:lnTo>
                  <a:pt x="60" y="70"/>
                </a:lnTo>
                <a:lnTo>
                  <a:pt x="60" y="66"/>
                </a:lnTo>
                <a:lnTo>
                  <a:pt x="64" y="66"/>
                </a:lnTo>
                <a:lnTo>
                  <a:pt x="64" y="70"/>
                </a:lnTo>
                <a:lnTo>
                  <a:pt x="60" y="70"/>
                </a:lnTo>
                <a:lnTo>
                  <a:pt x="56" y="70"/>
                </a:lnTo>
                <a:lnTo>
                  <a:pt x="52" y="74"/>
                </a:lnTo>
                <a:lnTo>
                  <a:pt x="56" y="74"/>
                </a:lnTo>
                <a:lnTo>
                  <a:pt x="56" y="70"/>
                </a:lnTo>
                <a:lnTo>
                  <a:pt x="60" y="74"/>
                </a:lnTo>
                <a:lnTo>
                  <a:pt x="56" y="74"/>
                </a:lnTo>
                <a:lnTo>
                  <a:pt x="56" y="78"/>
                </a:lnTo>
                <a:lnTo>
                  <a:pt x="60" y="74"/>
                </a:lnTo>
                <a:lnTo>
                  <a:pt x="64" y="74"/>
                </a:lnTo>
                <a:lnTo>
                  <a:pt x="68" y="74"/>
                </a:lnTo>
                <a:lnTo>
                  <a:pt x="68" y="70"/>
                </a:lnTo>
                <a:lnTo>
                  <a:pt x="72" y="70"/>
                </a:lnTo>
                <a:lnTo>
                  <a:pt x="72" y="74"/>
                </a:lnTo>
                <a:lnTo>
                  <a:pt x="76" y="74"/>
                </a:lnTo>
                <a:lnTo>
                  <a:pt x="76" y="70"/>
                </a:lnTo>
                <a:lnTo>
                  <a:pt x="80" y="70"/>
                </a:lnTo>
                <a:lnTo>
                  <a:pt x="82" y="74"/>
                </a:lnTo>
                <a:lnTo>
                  <a:pt x="86" y="74"/>
                </a:lnTo>
                <a:lnTo>
                  <a:pt x="86" y="70"/>
                </a:lnTo>
                <a:lnTo>
                  <a:pt x="90" y="70"/>
                </a:lnTo>
                <a:lnTo>
                  <a:pt x="90" y="74"/>
                </a:lnTo>
                <a:lnTo>
                  <a:pt x="90" y="78"/>
                </a:lnTo>
                <a:lnTo>
                  <a:pt x="90" y="82"/>
                </a:lnTo>
                <a:lnTo>
                  <a:pt x="86" y="82"/>
                </a:lnTo>
                <a:lnTo>
                  <a:pt x="86" y="86"/>
                </a:lnTo>
                <a:lnTo>
                  <a:pt x="86" y="90"/>
                </a:lnTo>
                <a:lnTo>
                  <a:pt x="82" y="92"/>
                </a:lnTo>
                <a:lnTo>
                  <a:pt x="82" y="96"/>
                </a:lnTo>
                <a:lnTo>
                  <a:pt x="80" y="96"/>
                </a:lnTo>
                <a:lnTo>
                  <a:pt x="80" y="100"/>
                </a:lnTo>
                <a:lnTo>
                  <a:pt x="76" y="100"/>
                </a:lnTo>
                <a:lnTo>
                  <a:pt x="72" y="100"/>
                </a:lnTo>
                <a:lnTo>
                  <a:pt x="76" y="100"/>
                </a:lnTo>
                <a:lnTo>
                  <a:pt x="80" y="100"/>
                </a:lnTo>
                <a:lnTo>
                  <a:pt x="80" y="104"/>
                </a:lnTo>
                <a:lnTo>
                  <a:pt x="76" y="104"/>
                </a:lnTo>
                <a:lnTo>
                  <a:pt x="72" y="108"/>
                </a:lnTo>
                <a:lnTo>
                  <a:pt x="68" y="108"/>
                </a:lnTo>
                <a:lnTo>
                  <a:pt x="64" y="108"/>
                </a:lnTo>
                <a:lnTo>
                  <a:pt x="68" y="108"/>
                </a:lnTo>
                <a:lnTo>
                  <a:pt x="72" y="112"/>
                </a:lnTo>
                <a:lnTo>
                  <a:pt x="76" y="112"/>
                </a:lnTo>
                <a:lnTo>
                  <a:pt x="76" y="108"/>
                </a:lnTo>
                <a:lnTo>
                  <a:pt x="80" y="108"/>
                </a:lnTo>
                <a:lnTo>
                  <a:pt x="82" y="108"/>
                </a:lnTo>
                <a:lnTo>
                  <a:pt x="82" y="112"/>
                </a:lnTo>
                <a:lnTo>
                  <a:pt x="86" y="112"/>
                </a:lnTo>
                <a:lnTo>
                  <a:pt x="86" y="116"/>
                </a:lnTo>
                <a:lnTo>
                  <a:pt x="90" y="116"/>
                </a:lnTo>
                <a:lnTo>
                  <a:pt x="90" y="120"/>
                </a:lnTo>
                <a:lnTo>
                  <a:pt x="94" y="120"/>
                </a:lnTo>
                <a:lnTo>
                  <a:pt x="94" y="122"/>
                </a:lnTo>
                <a:lnTo>
                  <a:pt x="94" y="126"/>
                </a:lnTo>
                <a:lnTo>
                  <a:pt x="94" y="130"/>
                </a:lnTo>
                <a:lnTo>
                  <a:pt x="98" y="130"/>
                </a:lnTo>
                <a:lnTo>
                  <a:pt x="98" y="134"/>
                </a:lnTo>
                <a:lnTo>
                  <a:pt x="98" y="138"/>
                </a:lnTo>
                <a:lnTo>
                  <a:pt x="102" y="138"/>
                </a:lnTo>
                <a:lnTo>
                  <a:pt x="106" y="142"/>
                </a:lnTo>
                <a:lnTo>
                  <a:pt x="108" y="142"/>
                </a:lnTo>
                <a:lnTo>
                  <a:pt x="108" y="146"/>
                </a:lnTo>
                <a:lnTo>
                  <a:pt x="112" y="146"/>
                </a:lnTo>
                <a:lnTo>
                  <a:pt x="112" y="150"/>
                </a:lnTo>
                <a:lnTo>
                  <a:pt x="116" y="150"/>
                </a:lnTo>
                <a:lnTo>
                  <a:pt x="112" y="150"/>
                </a:lnTo>
                <a:lnTo>
                  <a:pt x="112" y="152"/>
                </a:lnTo>
                <a:lnTo>
                  <a:pt x="112" y="156"/>
                </a:lnTo>
                <a:lnTo>
                  <a:pt x="116" y="156"/>
                </a:lnTo>
                <a:lnTo>
                  <a:pt x="116" y="160"/>
                </a:lnTo>
                <a:lnTo>
                  <a:pt x="120" y="160"/>
                </a:lnTo>
                <a:lnTo>
                  <a:pt x="116" y="164"/>
                </a:lnTo>
                <a:lnTo>
                  <a:pt x="116" y="160"/>
                </a:lnTo>
                <a:lnTo>
                  <a:pt x="120" y="160"/>
                </a:lnTo>
                <a:lnTo>
                  <a:pt x="116" y="160"/>
                </a:lnTo>
                <a:lnTo>
                  <a:pt x="112" y="160"/>
                </a:lnTo>
                <a:lnTo>
                  <a:pt x="108" y="160"/>
                </a:lnTo>
                <a:lnTo>
                  <a:pt x="106" y="160"/>
                </a:lnTo>
                <a:lnTo>
                  <a:pt x="108" y="160"/>
                </a:lnTo>
                <a:lnTo>
                  <a:pt x="112" y="160"/>
                </a:lnTo>
                <a:lnTo>
                  <a:pt x="116" y="160"/>
                </a:lnTo>
                <a:lnTo>
                  <a:pt x="116" y="164"/>
                </a:lnTo>
                <a:lnTo>
                  <a:pt x="120" y="164"/>
                </a:lnTo>
                <a:lnTo>
                  <a:pt x="120" y="168"/>
                </a:lnTo>
                <a:lnTo>
                  <a:pt x="120" y="172"/>
                </a:lnTo>
                <a:lnTo>
                  <a:pt x="120" y="176"/>
                </a:lnTo>
                <a:lnTo>
                  <a:pt x="116" y="176"/>
                </a:lnTo>
                <a:lnTo>
                  <a:pt x="120" y="180"/>
                </a:lnTo>
                <a:lnTo>
                  <a:pt x="124" y="180"/>
                </a:lnTo>
                <a:lnTo>
                  <a:pt x="124" y="176"/>
                </a:lnTo>
                <a:lnTo>
                  <a:pt x="128" y="176"/>
                </a:lnTo>
                <a:lnTo>
                  <a:pt x="132" y="176"/>
                </a:lnTo>
                <a:lnTo>
                  <a:pt x="136" y="176"/>
                </a:lnTo>
                <a:lnTo>
                  <a:pt x="138" y="180"/>
                </a:lnTo>
                <a:lnTo>
                  <a:pt x="142" y="182"/>
                </a:lnTo>
                <a:lnTo>
                  <a:pt x="142" y="186"/>
                </a:lnTo>
                <a:lnTo>
                  <a:pt x="138" y="190"/>
                </a:lnTo>
                <a:lnTo>
                  <a:pt x="138" y="194"/>
                </a:lnTo>
                <a:lnTo>
                  <a:pt x="136" y="198"/>
                </a:lnTo>
                <a:lnTo>
                  <a:pt x="132" y="194"/>
                </a:lnTo>
                <a:lnTo>
                  <a:pt x="136" y="198"/>
                </a:lnTo>
                <a:lnTo>
                  <a:pt x="136" y="202"/>
                </a:lnTo>
                <a:lnTo>
                  <a:pt x="132" y="202"/>
                </a:lnTo>
                <a:lnTo>
                  <a:pt x="132" y="198"/>
                </a:lnTo>
                <a:lnTo>
                  <a:pt x="132" y="202"/>
                </a:lnTo>
                <a:lnTo>
                  <a:pt x="128" y="202"/>
                </a:lnTo>
                <a:lnTo>
                  <a:pt x="132" y="202"/>
                </a:lnTo>
                <a:lnTo>
                  <a:pt x="132" y="206"/>
                </a:lnTo>
                <a:lnTo>
                  <a:pt x="128" y="206"/>
                </a:lnTo>
                <a:lnTo>
                  <a:pt x="124" y="206"/>
                </a:lnTo>
                <a:lnTo>
                  <a:pt x="120" y="210"/>
                </a:lnTo>
                <a:lnTo>
                  <a:pt x="124" y="210"/>
                </a:lnTo>
                <a:lnTo>
                  <a:pt x="124" y="206"/>
                </a:lnTo>
                <a:lnTo>
                  <a:pt x="128" y="206"/>
                </a:lnTo>
                <a:lnTo>
                  <a:pt x="128" y="210"/>
                </a:lnTo>
                <a:lnTo>
                  <a:pt x="124" y="210"/>
                </a:lnTo>
                <a:lnTo>
                  <a:pt x="128" y="210"/>
                </a:lnTo>
                <a:lnTo>
                  <a:pt x="132" y="210"/>
                </a:lnTo>
                <a:lnTo>
                  <a:pt x="136" y="210"/>
                </a:lnTo>
                <a:lnTo>
                  <a:pt x="136" y="212"/>
                </a:lnTo>
                <a:lnTo>
                  <a:pt x="136" y="216"/>
                </a:lnTo>
                <a:lnTo>
                  <a:pt x="132" y="216"/>
                </a:lnTo>
                <a:lnTo>
                  <a:pt x="132" y="220"/>
                </a:lnTo>
                <a:lnTo>
                  <a:pt x="128" y="220"/>
                </a:lnTo>
                <a:lnTo>
                  <a:pt x="128" y="216"/>
                </a:lnTo>
                <a:lnTo>
                  <a:pt x="128" y="220"/>
                </a:lnTo>
                <a:lnTo>
                  <a:pt x="124" y="220"/>
                </a:lnTo>
                <a:lnTo>
                  <a:pt x="120" y="220"/>
                </a:lnTo>
                <a:lnTo>
                  <a:pt x="120" y="224"/>
                </a:lnTo>
                <a:lnTo>
                  <a:pt x="116" y="220"/>
                </a:lnTo>
                <a:lnTo>
                  <a:pt x="112" y="220"/>
                </a:lnTo>
                <a:lnTo>
                  <a:pt x="108" y="220"/>
                </a:lnTo>
                <a:lnTo>
                  <a:pt x="106" y="220"/>
                </a:lnTo>
                <a:lnTo>
                  <a:pt x="106" y="224"/>
                </a:lnTo>
                <a:lnTo>
                  <a:pt x="106" y="220"/>
                </a:lnTo>
                <a:lnTo>
                  <a:pt x="102" y="220"/>
                </a:lnTo>
                <a:lnTo>
                  <a:pt x="98" y="220"/>
                </a:lnTo>
                <a:lnTo>
                  <a:pt x="94" y="224"/>
                </a:lnTo>
                <a:lnTo>
                  <a:pt x="90" y="224"/>
                </a:lnTo>
                <a:lnTo>
                  <a:pt x="86" y="224"/>
                </a:lnTo>
                <a:lnTo>
                  <a:pt x="90" y="224"/>
                </a:lnTo>
                <a:lnTo>
                  <a:pt x="86" y="224"/>
                </a:lnTo>
                <a:lnTo>
                  <a:pt x="82" y="224"/>
                </a:lnTo>
                <a:lnTo>
                  <a:pt x="82" y="228"/>
                </a:lnTo>
                <a:lnTo>
                  <a:pt x="82" y="224"/>
                </a:lnTo>
                <a:lnTo>
                  <a:pt x="80" y="224"/>
                </a:lnTo>
                <a:lnTo>
                  <a:pt x="76" y="224"/>
                </a:lnTo>
                <a:lnTo>
                  <a:pt x="72" y="224"/>
                </a:lnTo>
                <a:lnTo>
                  <a:pt x="68" y="224"/>
                </a:lnTo>
                <a:lnTo>
                  <a:pt x="68" y="228"/>
                </a:lnTo>
                <a:lnTo>
                  <a:pt x="64" y="232"/>
                </a:lnTo>
                <a:lnTo>
                  <a:pt x="64" y="236"/>
                </a:lnTo>
                <a:lnTo>
                  <a:pt x="60" y="232"/>
                </a:lnTo>
                <a:lnTo>
                  <a:pt x="56" y="232"/>
                </a:lnTo>
                <a:lnTo>
                  <a:pt x="52" y="232"/>
                </a:lnTo>
                <a:lnTo>
                  <a:pt x="50" y="232"/>
                </a:lnTo>
                <a:lnTo>
                  <a:pt x="46" y="236"/>
                </a:lnTo>
                <a:lnTo>
                  <a:pt x="46" y="240"/>
                </a:lnTo>
                <a:lnTo>
                  <a:pt x="42" y="240"/>
                </a:lnTo>
                <a:lnTo>
                  <a:pt x="42" y="236"/>
                </a:lnTo>
                <a:lnTo>
                  <a:pt x="38" y="236"/>
                </a:lnTo>
                <a:lnTo>
                  <a:pt x="38" y="240"/>
                </a:lnTo>
                <a:lnTo>
                  <a:pt x="34" y="240"/>
                </a:lnTo>
                <a:lnTo>
                  <a:pt x="34" y="236"/>
                </a:lnTo>
                <a:lnTo>
                  <a:pt x="38" y="236"/>
                </a:lnTo>
                <a:lnTo>
                  <a:pt x="42" y="232"/>
                </a:lnTo>
                <a:lnTo>
                  <a:pt x="46" y="228"/>
                </a:lnTo>
                <a:lnTo>
                  <a:pt x="46" y="224"/>
                </a:lnTo>
                <a:lnTo>
                  <a:pt x="50" y="224"/>
                </a:lnTo>
                <a:lnTo>
                  <a:pt x="52" y="220"/>
                </a:lnTo>
                <a:lnTo>
                  <a:pt x="52" y="216"/>
                </a:lnTo>
                <a:lnTo>
                  <a:pt x="56" y="216"/>
                </a:lnTo>
                <a:lnTo>
                  <a:pt x="56" y="212"/>
                </a:lnTo>
                <a:lnTo>
                  <a:pt x="60" y="212"/>
                </a:lnTo>
                <a:lnTo>
                  <a:pt x="64" y="212"/>
                </a:lnTo>
                <a:lnTo>
                  <a:pt x="68" y="212"/>
                </a:lnTo>
                <a:lnTo>
                  <a:pt x="76" y="212"/>
                </a:lnTo>
                <a:lnTo>
                  <a:pt x="76" y="210"/>
                </a:lnTo>
                <a:lnTo>
                  <a:pt x="76" y="206"/>
                </a:lnTo>
                <a:lnTo>
                  <a:pt x="80" y="206"/>
                </a:lnTo>
                <a:lnTo>
                  <a:pt x="80" y="202"/>
                </a:lnTo>
                <a:lnTo>
                  <a:pt x="82" y="202"/>
                </a:lnTo>
                <a:lnTo>
                  <a:pt x="80" y="202"/>
                </a:lnTo>
                <a:lnTo>
                  <a:pt x="80" y="206"/>
                </a:lnTo>
                <a:lnTo>
                  <a:pt x="76" y="206"/>
                </a:lnTo>
                <a:lnTo>
                  <a:pt x="72" y="206"/>
                </a:lnTo>
                <a:lnTo>
                  <a:pt x="72" y="210"/>
                </a:lnTo>
                <a:lnTo>
                  <a:pt x="68" y="210"/>
                </a:lnTo>
                <a:lnTo>
                  <a:pt x="64" y="210"/>
                </a:lnTo>
                <a:lnTo>
                  <a:pt x="64" y="206"/>
                </a:lnTo>
                <a:lnTo>
                  <a:pt x="60" y="206"/>
                </a:lnTo>
                <a:lnTo>
                  <a:pt x="56" y="206"/>
                </a:lnTo>
                <a:lnTo>
                  <a:pt x="60" y="202"/>
                </a:lnTo>
                <a:lnTo>
                  <a:pt x="56" y="202"/>
                </a:lnTo>
                <a:lnTo>
                  <a:pt x="52" y="202"/>
                </a:lnTo>
                <a:lnTo>
                  <a:pt x="50" y="202"/>
                </a:lnTo>
                <a:lnTo>
                  <a:pt x="50" y="206"/>
                </a:lnTo>
                <a:lnTo>
                  <a:pt x="50" y="202"/>
                </a:lnTo>
                <a:lnTo>
                  <a:pt x="50" y="206"/>
                </a:lnTo>
                <a:lnTo>
                  <a:pt x="46" y="206"/>
                </a:lnTo>
                <a:lnTo>
                  <a:pt x="46" y="202"/>
                </a:lnTo>
                <a:lnTo>
                  <a:pt x="50" y="202"/>
                </a:lnTo>
                <a:lnTo>
                  <a:pt x="46" y="202"/>
                </a:lnTo>
                <a:lnTo>
                  <a:pt x="42" y="202"/>
                </a:lnTo>
                <a:lnTo>
                  <a:pt x="46" y="202"/>
                </a:lnTo>
                <a:lnTo>
                  <a:pt x="46" y="198"/>
                </a:lnTo>
                <a:lnTo>
                  <a:pt x="42" y="198"/>
                </a:lnTo>
                <a:lnTo>
                  <a:pt x="46" y="198"/>
                </a:lnTo>
                <a:lnTo>
                  <a:pt x="50" y="194"/>
                </a:lnTo>
                <a:lnTo>
                  <a:pt x="52" y="194"/>
                </a:lnTo>
                <a:lnTo>
                  <a:pt x="56" y="190"/>
                </a:lnTo>
                <a:lnTo>
                  <a:pt x="56" y="186"/>
                </a:lnTo>
                <a:lnTo>
                  <a:pt x="60" y="186"/>
                </a:lnTo>
                <a:lnTo>
                  <a:pt x="60" y="182"/>
                </a:lnTo>
                <a:lnTo>
                  <a:pt x="56" y="182"/>
                </a:lnTo>
                <a:lnTo>
                  <a:pt x="60" y="180"/>
                </a:lnTo>
                <a:lnTo>
                  <a:pt x="56" y="180"/>
                </a:lnTo>
                <a:lnTo>
                  <a:pt x="56" y="176"/>
                </a:lnTo>
                <a:lnTo>
                  <a:pt x="52" y="176"/>
                </a:lnTo>
                <a:lnTo>
                  <a:pt x="52" y="180"/>
                </a:lnTo>
                <a:lnTo>
                  <a:pt x="50" y="180"/>
                </a:lnTo>
                <a:lnTo>
                  <a:pt x="50" y="176"/>
                </a:lnTo>
                <a:lnTo>
                  <a:pt x="52" y="176"/>
                </a:lnTo>
                <a:lnTo>
                  <a:pt x="56" y="172"/>
                </a:lnTo>
                <a:lnTo>
                  <a:pt x="56" y="168"/>
                </a:lnTo>
                <a:lnTo>
                  <a:pt x="60" y="168"/>
                </a:lnTo>
                <a:lnTo>
                  <a:pt x="64" y="168"/>
                </a:lnTo>
                <a:lnTo>
                  <a:pt x="68" y="168"/>
                </a:lnTo>
                <a:lnTo>
                  <a:pt x="72" y="168"/>
                </a:lnTo>
                <a:lnTo>
                  <a:pt x="72" y="164"/>
                </a:lnTo>
                <a:lnTo>
                  <a:pt x="76" y="168"/>
                </a:lnTo>
                <a:lnTo>
                  <a:pt x="80" y="168"/>
                </a:lnTo>
                <a:lnTo>
                  <a:pt x="76" y="168"/>
                </a:lnTo>
                <a:lnTo>
                  <a:pt x="76" y="164"/>
                </a:lnTo>
                <a:lnTo>
                  <a:pt x="72" y="164"/>
                </a:lnTo>
                <a:lnTo>
                  <a:pt x="72" y="160"/>
                </a:lnTo>
                <a:lnTo>
                  <a:pt x="76" y="160"/>
                </a:lnTo>
                <a:lnTo>
                  <a:pt x="72" y="156"/>
                </a:lnTo>
                <a:lnTo>
                  <a:pt x="76" y="152"/>
                </a:lnTo>
                <a:lnTo>
                  <a:pt x="76" y="150"/>
                </a:lnTo>
                <a:lnTo>
                  <a:pt x="72" y="152"/>
                </a:lnTo>
                <a:lnTo>
                  <a:pt x="72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2"/>
                </a:lnTo>
                <a:lnTo>
                  <a:pt x="64" y="142"/>
                </a:lnTo>
                <a:lnTo>
                  <a:pt x="64" y="138"/>
                </a:lnTo>
                <a:lnTo>
                  <a:pt x="68" y="134"/>
                </a:lnTo>
                <a:lnTo>
                  <a:pt x="72" y="134"/>
                </a:lnTo>
                <a:lnTo>
                  <a:pt x="76" y="134"/>
                </a:lnTo>
                <a:lnTo>
                  <a:pt x="76" y="130"/>
                </a:lnTo>
                <a:lnTo>
                  <a:pt x="72" y="130"/>
                </a:lnTo>
                <a:lnTo>
                  <a:pt x="68" y="130"/>
                </a:lnTo>
                <a:lnTo>
                  <a:pt x="64" y="130"/>
                </a:lnTo>
                <a:lnTo>
                  <a:pt x="64" y="134"/>
                </a:lnTo>
                <a:lnTo>
                  <a:pt x="60" y="134"/>
                </a:lnTo>
                <a:lnTo>
                  <a:pt x="60" y="138"/>
                </a:lnTo>
                <a:lnTo>
                  <a:pt x="56" y="138"/>
                </a:lnTo>
                <a:lnTo>
                  <a:pt x="52" y="134"/>
                </a:lnTo>
                <a:lnTo>
                  <a:pt x="52" y="138"/>
                </a:lnTo>
                <a:lnTo>
                  <a:pt x="56" y="138"/>
                </a:lnTo>
                <a:lnTo>
                  <a:pt x="52" y="138"/>
                </a:lnTo>
                <a:lnTo>
                  <a:pt x="50" y="134"/>
                </a:lnTo>
                <a:lnTo>
                  <a:pt x="46" y="134"/>
                </a:lnTo>
                <a:lnTo>
                  <a:pt x="46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close/>
                <a:moveTo>
                  <a:pt x="22" y="66"/>
                </a:moveTo>
                <a:lnTo>
                  <a:pt x="22" y="62"/>
                </a:lnTo>
                <a:lnTo>
                  <a:pt x="20" y="66"/>
                </a:lnTo>
                <a:lnTo>
                  <a:pt x="22" y="66"/>
                </a:lnTo>
                <a:lnTo>
                  <a:pt x="20" y="70"/>
                </a:lnTo>
                <a:lnTo>
                  <a:pt x="16" y="70"/>
                </a:lnTo>
                <a:lnTo>
                  <a:pt x="20" y="66"/>
                </a:lnTo>
                <a:lnTo>
                  <a:pt x="16" y="66"/>
                </a:lnTo>
                <a:lnTo>
                  <a:pt x="16" y="62"/>
                </a:lnTo>
                <a:lnTo>
                  <a:pt x="16" y="60"/>
                </a:lnTo>
                <a:lnTo>
                  <a:pt x="20" y="60"/>
                </a:lnTo>
                <a:lnTo>
                  <a:pt x="20" y="62"/>
                </a:lnTo>
                <a:lnTo>
                  <a:pt x="20" y="60"/>
                </a:lnTo>
                <a:lnTo>
                  <a:pt x="22" y="56"/>
                </a:lnTo>
                <a:lnTo>
                  <a:pt x="26" y="56"/>
                </a:lnTo>
                <a:lnTo>
                  <a:pt x="26" y="52"/>
                </a:lnTo>
                <a:lnTo>
                  <a:pt x="26" y="56"/>
                </a:lnTo>
                <a:lnTo>
                  <a:pt x="30" y="56"/>
                </a:lnTo>
                <a:lnTo>
                  <a:pt x="26" y="56"/>
                </a:lnTo>
                <a:lnTo>
                  <a:pt x="26" y="60"/>
                </a:lnTo>
                <a:lnTo>
                  <a:pt x="30" y="60"/>
                </a:lnTo>
                <a:lnTo>
                  <a:pt x="26" y="60"/>
                </a:lnTo>
                <a:lnTo>
                  <a:pt x="26" y="62"/>
                </a:lnTo>
                <a:lnTo>
                  <a:pt x="22" y="62"/>
                </a:lnTo>
                <a:lnTo>
                  <a:pt x="26" y="62"/>
                </a:lnTo>
                <a:lnTo>
                  <a:pt x="22" y="66"/>
                </a:lnTo>
                <a:lnTo>
                  <a:pt x="22" y="66"/>
                </a:lnTo>
                <a:lnTo>
                  <a:pt x="22" y="66"/>
                </a:lnTo>
                <a:close/>
                <a:moveTo>
                  <a:pt x="16" y="74"/>
                </a:moveTo>
                <a:lnTo>
                  <a:pt x="12" y="74"/>
                </a:lnTo>
                <a:lnTo>
                  <a:pt x="8" y="74"/>
                </a:lnTo>
                <a:lnTo>
                  <a:pt x="12" y="74"/>
                </a:lnTo>
                <a:lnTo>
                  <a:pt x="16" y="70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close/>
                <a:moveTo>
                  <a:pt x="34" y="86"/>
                </a:moveTo>
                <a:lnTo>
                  <a:pt x="30" y="86"/>
                </a:lnTo>
                <a:lnTo>
                  <a:pt x="30" y="82"/>
                </a:lnTo>
                <a:lnTo>
                  <a:pt x="30" y="86"/>
                </a:lnTo>
                <a:lnTo>
                  <a:pt x="30" y="82"/>
                </a:lnTo>
                <a:lnTo>
                  <a:pt x="26" y="86"/>
                </a:lnTo>
                <a:lnTo>
                  <a:pt x="26" y="82"/>
                </a:lnTo>
                <a:lnTo>
                  <a:pt x="22" y="82"/>
                </a:lnTo>
                <a:lnTo>
                  <a:pt x="26" y="82"/>
                </a:lnTo>
                <a:lnTo>
                  <a:pt x="22" y="78"/>
                </a:lnTo>
                <a:lnTo>
                  <a:pt x="22" y="82"/>
                </a:lnTo>
                <a:lnTo>
                  <a:pt x="22" y="78"/>
                </a:lnTo>
                <a:lnTo>
                  <a:pt x="20" y="78"/>
                </a:lnTo>
                <a:lnTo>
                  <a:pt x="22" y="74"/>
                </a:lnTo>
                <a:lnTo>
                  <a:pt x="26" y="74"/>
                </a:lnTo>
                <a:lnTo>
                  <a:pt x="26" y="70"/>
                </a:lnTo>
                <a:lnTo>
                  <a:pt x="30" y="74"/>
                </a:lnTo>
                <a:lnTo>
                  <a:pt x="30" y="78"/>
                </a:lnTo>
                <a:lnTo>
                  <a:pt x="30" y="82"/>
                </a:lnTo>
                <a:lnTo>
                  <a:pt x="34" y="82"/>
                </a:lnTo>
                <a:lnTo>
                  <a:pt x="38" y="82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close/>
                <a:moveTo>
                  <a:pt x="30" y="82"/>
                </a:moveTo>
                <a:lnTo>
                  <a:pt x="30" y="78"/>
                </a:lnTo>
                <a:lnTo>
                  <a:pt x="30" y="74"/>
                </a:lnTo>
                <a:lnTo>
                  <a:pt x="30" y="78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12" y="78"/>
                </a:moveTo>
                <a:lnTo>
                  <a:pt x="16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close/>
                <a:moveTo>
                  <a:pt x="16" y="86"/>
                </a:moveTo>
                <a:lnTo>
                  <a:pt x="12" y="86"/>
                </a:lnTo>
                <a:lnTo>
                  <a:pt x="12" y="82"/>
                </a:lnTo>
                <a:lnTo>
                  <a:pt x="12" y="78"/>
                </a:lnTo>
                <a:lnTo>
                  <a:pt x="16" y="78"/>
                </a:lnTo>
                <a:lnTo>
                  <a:pt x="16" y="82"/>
                </a:lnTo>
                <a:lnTo>
                  <a:pt x="12" y="82"/>
                </a:lnTo>
                <a:lnTo>
                  <a:pt x="12" y="78"/>
                </a:lnTo>
                <a:lnTo>
                  <a:pt x="12" y="82"/>
                </a:lnTo>
                <a:lnTo>
                  <a:pt x="12" y="86"/>
                </a:lnTo>
                <a:lnTo>
                  <a:pt x="16" y="86"/>
                </a:lnTo>
                <a:lnTo>
                  <a:pt x="16" y="86"/>
                </a:lnTo>
                <a:lnTo>
                  <a:pt x="16" y="86"/>
                </a:lnTo>
                <a:close/>
                <a:moveTo>
                  <a:pt x="12" y="90"/>
                </a:moveTo>
                <a:lnTo>
                  <a:pt x="8" y="90"/>
                </a:lnTo>
                <a:lnTo>
                  <a:pt x="12" y="86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close/>
                <a:moveTo>
                  <a:pt x="26" y="90"/>
                </a:moveTo>
                <a:lnTo>
                  <a:pt x="26" y="86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close/>
                <a:moveTo>
                  <a:pt x="22" y="96"/>
                </a:moveTo>
                <a:lnTo>
                  <a:pt x="22" y="92"/>
                </a:lnTo>
                <a:lnTo>
                  <a:pt x="26" y="92"/>
                </a:lnTo>
                <a:lnTo>
                  <a:pt x="22" y="96"/>
                </a:lnTo>
                <a:lnTo>
                  <a:pt x="22" y="96"/>
                </a:lnTo>
                <a:lnTo>
                  <a:pt x="22" y="96"/>
                </a:lnTo>
                <a:close/>
                <a:moveTo>
                  <a:pt x="30" y="96"/>
                </a:moveTo>
                <a:lnTo>
                  <a:pt x="34" y="96"/>
                </a:lnTo>
                <a:lnTo>
                  <a:pt x="34" y="100"/>
                </a:lnTo>
                <a:lnTo>
                  <a:pt x="38" y="100"/>
                </a:lnTo>
                <a:lnTo>
                  <a:pt x="34" y="100"/>
                </a:lnTo>
                <a:lnTo>
                  <a:pt x="34" y="104"/>
                </a:lnTo>
                <a:lnTo>
                  <a:pt x="34" y="100"/>
                </a:lnTo>
                <a:lnTo>
                  <a:pt x="30" y="104"/>
                </a:lnTo>
                <a:lnTo>
                  <a:pt x="26" y="104"/>
                </a:lnTo>
                <a:lnTo>
                  <a:pt x="26" y="100"/>
                </a:lnTo>
                <a:lnTo>
                  <a:pt x="26" y="104"/>
                </a:lnTo>
                <a:lnTo>
                  <a:pt x="30" y="100"/>
                </a:lnTo>
                <a:lnTo>
                  <a:pt x="26" y="100"/>
                </a:lnTo>
                <a:lnTo>
                  <a:pt x="30" y="100"/>
                </a:lnTo>
                <a:lnTo>
                  <a:pt x="30" y="96"/>
                </a:lnTo>
                <a:lnTo>
                  <a:pt x="30" y="100"/>
                </a:lnTo>
                <a:lnTo>
                  <a:pt x="26" y="96"/>
                </a:lnTo>
                <a:lnTo>
                  <a:pt x="30" y="96"/>
                </a:lnTo>
                <a:lnTo>
                  <a:pt x="30" y="96"/>
                </a:lnTo>
                <a:lnTo>
                  <a:pt x="30" y="96"/>
                </a:lnTo>
                <a:close/>
                <a:moveTo>
                  <a:pt x="20" y="100"/>
                </a:moveTo>
                <a:lnTo>
                  <a:pt x="16" y="96"/>
                </a:lnTo>
                <a:lnTo>
                  <a:pt x="20" y="96"/>
                </a:lnTo>
                <a:lnTo>
                  <a:pt x="20" y="100"/>
                </a:lnTo>
                <a:lnTo>
                  <a:pt x="20" y="100"/>
                </a:lnTo>
                <a:lnTo>
                  <a:pt x="20" y="100"/>
                </a:lnTo>
                <a:close/>
                <a:moveTo>
                  <a:pt x="30" y="116"/>
                </a:moveTo>
                <a:lnTo>
                  <a:pt x="30" y="112"/>
                </a:lnTo>
                <a:lnTo>
                  <a:pt x="30" y="108"/>
                </a:lnTo>
                <a:lnTo>
                  <a:pt x="34" y="108"/>
                </a:lnTo>
                <a:lnTo>
                  <a:pt x="34" y="112"/>
                </a:lnTo>
                <a:lnTo>
                  <a:pt x="30" y="112"/>
                </a:lnTo>
                <a:lnTo>
                  <a:pt x="30" y="116"/>
                </a:lnTo>
                <a:lnTo>
                  <a:pt x="30" y="116"/>
                </a:lnTo>
                <a:lnTo>
                  <a:pt x="30" y="116"/>
                </a:lnTo>
                <a:close/>
                <a:moveTo>
                  <a:pt x="26" y="120"/>
                </a:moveTo>
                <a:lnTo>
                  <a:pt x="26" y="116"/>
                </a:lnTo>
                <a:lnTo>
                  <a:pt x="22" y="116"/>
                </a:lnTo>
                <a:lnTo>
                  <a:pt x="26" y="112"/>
                </a:lnTo>
                <a:lnTo>
                  <a:pt x="30" y="112"/>
                </a:lnTo>
                <a:lnTo>
                  <a:pt x="30" y="116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close/>
                <a:moveTo>
                  <a:pt x="46" y="116"/>
                </a:moveTo>
                <a:lnTo>
                  <a:pt x="42" y="112"/>
                </a:lnTo>
                <a:lnTo>
                  <a:pt x="46" y="112"/>
                </a:lnTo>
                <a:lnTo>
                  <a:pt x="46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42" y="122"/>
                </a:moveTo>
                <a:lnTo>
                  <a:pt x="42" y="120"/>
                </a:lnTo>
                <a:lnTo>
                  <a:pt x="42" y="116"/>
                </a:lnTo>
                <a:lnTo>
                  <a:pt x="46" y="120"/>
                </a:lnTo>
                <a:lnTo>
                  <a:pt x="46" y="122"/>
                </a:lnTo>
                <a:lnTo>
                  <a:pt x="42" y="12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22" y="152"/>
                </a:moveTo>
                <a:lnTo>
                  <a:pt x="20" y="150"/>
                </a:lnTo>
                <a:lnTo>
                  <a:pt x="20" y="146"/>
                </a:lnTo>
                <a:lnTo>
                  <a:pt x="16" y="146"/>
                </a:lnTo>
                <a:lnTo>
                  <a:pt x="16" y="150"/>
                </a:lnTo>
                <a:lnTo>
                  <a:pt x="12" y="150"/>
                </a:lnTo>
                <a:lnTo>
                  <a:pt x="8" y="150"/>
                </a:lnTo>
                <a:lnTo>
                  <a:pt x="4" y="150"/>
                </a:lnTo>
                <a:lnTo>
                  <a:pt x="4" y="146"/>
                </a:lnTo>
                <a:lnTo>
                  <a:pt x="0" y="146"/>
                </a:lnTo>
                <a:lnTo>
                  <a:pt x="0" y="142"/>
                </a:lnTo>
                <a:lnTo>
                  <a:pt x="4" y="142"/>
                </a:lnTo>
                <a:lnTo>
                  <a:pt x="8" y="142"/>
                </a:lnTo>
                <a:lnTo>
                  <a:pt x="4" y="138"/>
                </a:lnTo>
                <a:lnTo>
                  <a:pt x="8" y="138"/>
                </a:lnTo>
                <a:lnTo>
                  <a:pt x="12" y="134"/>
                </a:lnTo>
                <a:lnTo>
                  <a:pt x="12" y="130"/>
                </a:lnTo>
                <a:lnTo>
                  <a:pt x="16" y="130"/>
                </a:lnTo>
                <a:lnTo>
                  <a:pt x="20" y="126"/>
                </a:lnTo>
                <a:lnTo>
                  <a:pt x="22" y="126"/>
                </a:lnTo>
                <a:lnTo>
                  <a:pt x="26" y="126"/>
                </a:lnTo>
                <a:lnTo>
                  <a:pt x="30" y="126"/>
                </a:lnTo>
                <a:lnTo>
                  <a:pt x="30" y="130"/>
                </a:lnTo>
                <a:lnTo>
                  <a:pt x="34" y="134"/>
                </a:lnTo>
                <a:lnTo>
                  <a:pt x="34" y="138"/>
                </a:lnTo>
                <a:lnTo>
                  <a:pt x="34" y="142"/>
                </a:lnTo>
                <a:lnTo>
                  <a:pt x="34" y="138"/>
                </a:lnTo>
                <a:lnTo>
                  <a:pt x="38" y="138"/>
                </a:lnTo>
                <a:lnTo>
                  <a:pt x="38" y="142"/>
                </a:lnTo>
                <a:lnTo>
                  <a:pt x="38" y="146"/>
                </a:lnTo>
                <a:lnTo>
                  <a:pt x="38" y="142"/>
                </a:lnTo>
                <a:lnTo>
                  <a:pt x="34" y="142"/>
                </a:lnTo>
                <a:lnTo>
                  <a:pt x="38" y="142"/>
                </a:lnTo>
                <a:lnTo>
                  <a:pt x="38" y="146"/>
                </a:lnTo>
                <a:lnTo>
                  <a:pt x="38" y="150"/>
                </a:lnTo>
                <a:lnTo>
                  <a:pt x="34" y="150"/>
                </a:lnTo>
                <a:lnTo>
                  <a:pt x="34" y="152"/>
                </a:lnTo>
                <a:lnTo>
                  <a:pt x="30" y="152"/>
                </a:lnTo>
                <a:lnTo>
                  <a:pt x="26" y="150"/>
                </a:lnTo>
                <a:lnTo>
                  <a:pt x="26" y="152"/>
                </a:lnTo>
                <a:lnTo>
                  <a:pt x="22" y="152"/>
                </a:lnTo>
                <a:lnTo>
                  <a:pt x="22" y="152"/>
                </a:lnTo>
                <a:lnTo>
                  <a:pt x="22" y="152"/>
                </a:lnTo>
                <a:close/>
                <a:moveTo>
                  <a:pt x="52" y="172"/>
                </a:moveTo>
                <a:lnTo>
                  <a:pt x="52" y="168"/>
                </a:lnTo>
                <a:lnTo>
                  <a:pt x="52" y="164"/>
                </a:lnTo>
                <a:lnTo>
                  <a:pt x="56" y="164"/>
                </a:lnTo>
                <a:lnTo>
                  <a:pt x="56" y="168"/>
                </a:lnTo>
                <a:lnTo>
                  <a:pt x="60" y="168"/>
                </a:lnTo>
                <a:lnTo>
                  <a:pt x="56" y="168"/>
                </a:lnTo>
                <a:lnTo>
                  <a:pt x="56" y="172"/>
                </a:lnTo>
                <a:lnTo>
                  <a:pt x="52" y="172"/>
                </a:lnTo>
                <a:lnTo>
                  <a:pt x="52" y="172"/>
                </a:lnTo>
                <a:lnTo>
                  <a:pt x="52" y="172"/>
                </a:lnTo>
                <a:close/>
                <a:moveTo>
                  <a:pt x="128" y="210"/>
                </a:moveTo>
                <a:lnTo>
                  <a:pt x="132" y="210"/>
                </a:lnTo>
                <a:lnTo>
                  <a:pt x="128" y="210"/>
                </a:lnTo>
                <a:lnTo>
                  <a:pt x="128" y="210"/>
                </a:lnTo>
                <a:lnTo>
                  <a:pt x="128" y="210"/>
                </a:lnTo>
                <a:close/>
                <a:moveTo>
                  <a:pt x="98" y="224"/>
                </a:moveTo>
                <a:lnTo>
                  <a:pt x="94" y="224"/>
                </a:lnTo>
                <a:lnTo>
                  <a:pt x="98" y="220"/>
                </a:lnTo>
                <a:lnTo>
                  <a:pt x="102" y="224"/>
                </a:lnTo>
                <a:lnTo>
                  <a:pt x="98" y="224"/>
                </a:lnTo>
                <a:lnTo>
                  <a:pt x="98" y="224"/>
                </a:lnTo>
                <a:lnTo>
                  <a:pt x="98" y="22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9" name="Freeform 127">
            <a:extLst>
              <a:ext uri="{FF2B5EF4-FFF2-40B4-BE49-F238E27FC236}">
                <a16:creationId xmlns:a16="http://schemas.microsoft.com/office/drawing/2014/main" id="{07D265E2-8B58-42D1-8EE1-9327A660F1A9}"/>
              </a:ext>
            </a:extLst>
          </p:cNvPr>
          <p:cNvSpPr>
            <a:spLocks/>
          </p:cNvSpPr>
          <p:nvPr/>
        </p:nvSpPr>
        <p:spPr bwMode="auto">
          <a:xfrm>
            <a:off x="5763028" y="3480855"/>
            <a:ext cx="463550" cy="527050"/>
          </a:xfrm>
          <a:custGeom>
            <a:avLst/>
            <a:gdLst>
              <a:gd name="T0" fmla="*/ 202 w 292"/>
              <a:gd name="T1" fmla="*/ 10 h 332"/>
              <a:gd name="T2" fmla="*/ 214 w 292"/>
              <a:gd name="T3" fmla="*/ 4 h 332"/>
              <a:gd name="T4" fmla="*/ 224 w 292"/>
              <a:gd name="T5" fmla="*/ 4 h 332"/>
              <a:gd name="T6" fmla="*/ 228 w 292"/>
              <a:gd name="T7" fmla="*/ 4 h 332"/>
              <a:gd name="T8" fmla="*/ 236 w 292"/>
              <a:gd name="T9" fmla="*/ 8 h 332"/>
              <a:gd name="T10" fmla="*/ 246 w 292"/>
              <a:gd name="T11" fmla="*/ 8 h 332"/>
              <a:gd name="T12" fmla="*/ 240 w 292"/>
              <a:gd name="T13" fmla="*/ 10 h 332"/>
              <a:gd name="T14" fmla="*/ 244 w 292"/>
              <a:gd name="T15" fmla="*/ 26 h 332"/>
              <a:gd name="T16" fmla="*/ 240 w 292"/>
              <a:gd name="T17" fmla="*/ 44 h 332"/>
              <a:gd name="T18" fmla="*/ 232 w 292"/>
              <a:gd name="T19" fmla="*/ 56 h 332"/>
              <a:gd name="T20" fmla="*/ 232 w 292"/>
              <a:gd name="T21" fmla="*/ 66 h 332"/>
              <a:gd name="T22" fmla="*/ 240 w 292"/>
              <a:gd name="T23" fmla="*/ 78 h 332"/>
              <a:gd name="T24" fmla="*/ 246 w 292"/>
              <a:gd name="T25" fmla="*/ 90 h 332"/>
              <a:gd name="T26" fmla="*/ 254 w 292"/>
              <a:gd name="T27" fmla="*/ 112 h 332"/>
              <a:gd name="T28" fmla="*/ 258 w 292"/>
              <a:gd name="T29" fmla="*/ 130 h 332"/>
              <a:gd name="T30" fmla="*/ 262 w 292"/>
              <a:gd name="T31" fmla="*/ 142 h 332"/>
              <a:gd name="T32" fmla="*/ 262 w 292"/>
              <a:gd name="T33" fmla="*/ 160 h 332"/>
              <a:gd name="T34" fmla="*/ 262 w 292"/>
              <a:gd name="T35" fmla="*/ 180 h 332"/>
              <a:gd name="T36" fmla="*/ 266 w 292"/>
              <a:gd name="T37" fmla="*/ 194 h 332"/>
              <a:gd name="T38" fmla="*/ 266 w 292"/>
              <a:gd name="T39" fmla="*/ 216 h 332"/>
              <a:gd name="T40" fmla="*/ 270 w 292"/>
              <a:gd name="T41" fmla="*/ 232 h 332"/>
              <a:gd name="T42" fmla="*/ 284 w 292"/>
              <a:gd name="T43" fmla="*/ 236 h 332"/>
              <a:gd name="T44" fmla="*/ 288 w 292"/>
              <a:gd name="T45" fmla="*/ 254 h 332"/>
              <a:gd name="T46" fmla="*/ 270 w 292"/>
              <a:gd name="T47" fmla="*/ 270 h 332"/>
              <a:gd name="T48" fmla="*/ 246 w 292"/>
              <a:gd name="T49" fmla="*/ 284 h 332"/>
              <a:gd name="T50" fmla="*/ 228 w 292"/>
              <a:gd name="T51" fmla="*/ 300 h 332"/>
              <a:gd name="T52" fmla="*/ 210 w 292"/>
              <a:gd name="T53" fmla="*/ 320 h 332"/>
              <a:gd name="T54" fmla="*/ 188 w 292"/>
              <a:gd name="T55" fmla="*/ 328 h 332"/>
              <a:gd name="T56" fmla="*/ 170 w 292"/>
              <a:gd name="T57" fmla="*/ 328 h 332"/>
              <a:gd name="T58" fmla="*/ 162 w 292"/>
              <a:gd name="T59" fmla="*/ 314 h 332"/>
              <a:gd name="T60" fmla="*/ 150 w 292"/>
              <a:gd name="T61" fmla="*/ 306 h 332"/>
              <a:gd name="T62" fmla="*/ 142 w 292"/>
              <a:gd name="T63" fmla="*/ 300 h 332"/>
              <a:gd name="T64" fmla="*/ 128 w 292"/>
              <a:gd name="T65" fmla="*/ 284 h 332"/>
              <a:gd name="T66" fmla="*/ 106 w 292"/>
              <a:gd name="T67" fmla="*/ 266 h 332"/>
              <a:gd name="T68" fmla="*/ 80 w 292"/>
              <a:gd name="T69" fmla="*/ 242 h 332"/>
              <a:gd name="T70" fmla="*/ 56 w 292"/>
              <a:gd name="T71" fmla="*/ 224 h 332"/>
              <a:gd name="T72" fmla="*/ 34 w 292"/>
              <a:gd name="T73" fmla="*/ 210 h 332"/>
              <a:gd name="T74" fmla="*/ 20 w 292"/>
              <a:gd name="T75" fmla="*/ 198 h 332"/>
              <a:gd name="T76" fmla="*/ 0 w 292"/>
              <a:gd name="T77" fmla="*/ 180 h 332"/>
              <a:gd name="T78" fmla="*/ 4 w 292"/>
              <a:gd name="T79" fmla="*/ 154 h 332"/>
              <a:gd name="T80" fmla="*/ 16 w 292"/>
              <a:gd name="T81" fmla="*/ 146 h 332"/>
              <a:gd name="T82" fmla="*/ 30 w 292"/>
              <a:gd name="T83" fmla="*/ 142 h 332"/>
              <a:gd name="T84" fmla="*/ 42 w 292"/>
              <a:gd name="T85" fmla="*/ 134 h 332"/>
              <a:gd name="T86" fmla="*/ 54 w 292"/>
              <a:gd name="T87" fmla="*/ 126 h 332"/>
              <a:gd name="T88" fmla="*/ 68 w 292"/>
              <a:gd name="T89" fmla="*/ 116 h 332"/>
              <a:gd name="T90" fmla="*/ 68 w 292"/>
              <a:gd name="T91" fmla="*/ 108 h 332"/>
              <a:gd name="T92" fmla="*/ 76 w 292"/>
              <a:gd name="T93" fmla="*/ 100 h 332"/>
              <a:gd name="T94" fmla="*/ 94 w 292"/>
              <a:gd name="T95" fmla="*/ 94 h 332"/>
              <a:gd name="T96" fmla="*/ 110 w 292"/>
              <a:gd name="T97" fmla="*/ 94 h 332"/>
              <a:gd name="T98" fmla="*/ 106 w 292"/>
              <a:gd name="T99" fmla="*/ 86 h 332"/>
              <a:gd name="T100" fmla="*/ 102 w 292"/>
              <a:gd name="T101" fmla="*/ 66 h 332"/>
              <a:gd name="T102" fmla="*/ 98 w 292"/>
              <a:gd name="T103" fmla="*/ 52 h 332"/>
              <a:gd name="T104" fmla="*/ 94 w 292"/>
              <a:gd name="T105" fmla="*/ 40 h 332"/>
              <a:gd name="T106" fmla="*/ 106 w 292"/>
              <a:gd name="T107" fmla="*/ 34 h 332"/>
              <a:gd name="T108" fmla="*/ 120 w 292"/>
              <a:gd name="T109" fmla="*/ 22 h 332"/>
              <a:gd name="T110" fmla="*/ 132 w 292"/>
              <a:gd name="T111" fmla="*/ 18 h 332"/>
              <a:gd name="T112" fmla="*/ 142 w 292"/>
              <a:gd name="T113" fmla="*/ 10 h 332"/>
              <a:gd name="T114" fmla="*/ 162 w 292"/>
              <a:gd name="T115" fmla="*/ 10 h 332"/>
              <a:gd name="T116" fmla="*/ 176 w 292"/>
              <a:gd name="T117" fmla="*/ 8 h 332"/>
              <a:gd name="T118" fmla="*/ 188 w 292"/>
              <a:gd name="T119" fmla="*/ 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2" h="332">
                <a:moveTo>
                  <a:pt x="188" y="4"/>
                </a:moveTo>
                <a:lnTo>
                  <a:pt x="192" y="4"/>
                </a:lnTo>
                <a:lnTo>
                  <a:pt x="194" y="8"/>
                </a:lnTo>
                <a:lnTo>
                  <a:pt x="198" y="10"/>
                </a:lnTo>
                <a:lnTo>
                  <a:pt x="202" y="10"/>
                </a:lnTo>
                <a:lnTo>
                  <a:pt x="202" y="8"/>
                </a:lnTo>
                <a:lnTo>
                  <a:pt x="206" y="8"/>
                </a:lnTo>
                <a:lnTo>
                  <a:pt x="210" y="8"/>
                </a:lnTo>
                <a:lnTo>
                  <a:pt x="210" y="4"/>
                </a:lnTo>
                <a:lnTo>
                  <a:pt x="214" y="4"/>
                </a:lnTo>
                <a:lnTo>
                  <a:pt x="214" y="0"/>
                </a:lnTo>
                <a:lnTo>
                  <a:pt x="216" y="0"/>
                </a:lnTo>
                <a:lnTo>
                  <a:pt x="216" y="4"/>
                </a:lnTo>
                <a:lnTo>
                  <a:pt x="220" y="4"/>
                </a:lnTo>
                <a:lnTo>
                  <a:pt x="224" y="4"/>
                </a:lnTo>
                <a:lnTo>
                  <a:pt x="228" y="4"/>
                </a:lnTo>
                <a:lnTo>
                  <a:pt x="224" y="4"/>
                </a:lnTo>
                <a:lnTo>
                  <a:pt x="224" y="0"/>
                </a:lnTo>
                <a:lnTo>
                  <a:pt x="228" y="0"/>
                </a:lnTo>
                <a:lnTo>
                  <a:pt x="228" y="4"/>
                </a:lnTo>
                <a:lnTo>
                  <a:pt x="228" y="0"/>
                </a:lnTo>
                <a:lnTo>
                  <a:pt x="228" y="4"/>
                </a:lnTo>
                <a:lnTo>
                  <a:pt x="232" y="4"/>
                </a:lnTo>
                <a:lnTo>
                  <a:pt x="236" y="4"/>
                </a:lnTo>
                <a:lnTo>
                  <a:pt x="236" y="8"/>
                </a:lnTo>
                <a:lnTo>
                  <a:pt x="240" y="8"/>
                </a:lnTo>
                <a:lnTo>
                  <a:pt x="240" y="4"/>
                </a:lnTo>
                <a:lnTo>
                  <a:pt x="244" y="4"/>
                </a:lnTo>
                <a:lnTo>
                  <a:pt x="246" y="4"/>
                </a:lnTo>
                <a:lnTo>
                  <a:pt x="246" y="8"/>
                </a:lnTo>
                <a:lnTo>
                  <a:pt x="244" y="8"/>
                </a:lnTo>
                <a:lnTo>
                  <a:pt x="244" y="10"/>
                </a:lnTo>
                <a:lnTo>
                  <a:pt x="240" y="10"/>
                </a:lnTo>
                <a:lnTo>
                  <a:pt x="240" y="14"/>
                </a:lnTo>
                <a:lnTo>
                  <a:pt x="240" y="10"/>
                </a:lnTo>
                <a:lnTo>
                  <a:pt x="244" y="14"/>
                </a:lnTo>
                <a:lnTo>
                  <a:pt x="244" y="18"/>
                </a:lnTo>
                <a:lnTo>
                  <a:pt x="240" y="22"/>
                </a:lnTo>
                <a:lnTo>
                  <a:pt x="240" y="26"/>
                </a:lnTo>
                <a:lnTo>
                  <a:pt x="244" y="26"/>
                </a:lnTo>
                <a:lnTo>
                  <a:pt x="244" y="30"/>
                </a:lnTo>
                <a:lnTo>
                  <a:pt x="244" y="34"/>
                </a:lnTo>
                <a:lnTo>
                  <a:pt x="244" y="38"/>
                </a:lnTo>
                <a:lnTo>
                  <a:pt x="240" y="40"/>
                </a:lnTo>
                <a:lnTo>
                  <a:pt x="240" y="44"/>
                </a:lnTo>
                <a:lnTo>
                  <a:pt x="240" y="48"/>
                </a:lnTo>
                <a:lnTo>
                  <a:pt x="236" y="48"/>
                </a:lnTo>
                <a:lnTo>
                  <a:pt x="236" y="52"/>
                </a:lnTo>
                <a:lnTo>
                  <a:pt x="236" y="56"/>
                </a:lnTo>
                <a:lnTo>
                  <a:pt x="232" y="56"/>
                </a:lnTo>
                <a:lnTo>
                  <a:pt x="232" y="60"/>
                </a:lnTo>
                <a:lnTo>
                  <a:pt x="228" y="60"/>
                </a:lnTo>
                <a:lnTo>
                  <a:pt x="228" y="64"/>
                </a:lnTo>
                <a:lnTo>
                  <a:pt x="232" y="64"/>
                </a:lnTo>
                <a:lnTo>
                  <a:pt x="232" y="66"/>
                </a:lnTo>
                <a:lnTo>
                  <a:pt x="232" y="70"/>
                </a:lnTo>
                <a:lnTo>
                  <a:pt x="232" y="74"/>
                </a:lnTo>
                <a:lnTo>
                  <a:pt x="236" y="74"/>
                </a:lnTo>
                <a:lnTo>
                  <a:pt x="240" y="74"/>
                </a:lnTo>
                <a:lnTo>
                  <a:pt x="240" y="78"/>
                </a:lnTo>
                <a:lnTo>
                  <a:pt x="240" y="82"/>
                </a:lnTo>
                <a:lnTo>
                  <a:pt x="244" y="82"/>
                </a:lnTo>
                <a:lnTo>
                  <a:pt x="244" y="86"/>
                </a:lnTo>
                <a:lnTo>
                  <a:pt x="244" y="90"/>
                </a:lnTo>
                <a:lnTo>
                  <a:pt x="246" y="90"/>
                </a:lnTo>
                <a:lnTo>
                  <a:pt x="250" y="94"/>
                </a:lnTo>
                <a:lnTo>
                  <a:pt x="250" y="96"/>
                </a:lnTo>
                <a:lnTo>
                  <a:pt x="254" y="96"/>
                </a:lnTo>
                <a:lnTo>
                  <a:pt x="254" y="104"/>
                </a:lnTo>
                <a:lnTo>
                  <a:pt x="254" y="112"/>
                </a:lnTo>
                <a:lnTo>
                  <a:pt x="254" y="116"/>
                </a:lnTo>
                <a:lnTo>
                  <a:pt x="258" y="120"/>
                </a:lnTo>
                <a:lnTo>
                  <a:pt x="258" y="124"/>
                </a:lnTo>
                <a:lnTo>
                  <a:pt x="258" y="126"/>
                </a:lnTo>
                <a:lnTo>
                  <a:pt x="258" y="130"/>
                </a:lnTo>
                <a:lnTo>
                  <a:pt x="254" y="130"/>
                </a:lnTo>
                <a:lnTo>
                  <a:pt x="258" y="134"/>
                </a:lnTo>
                <a:lnTo>
                  <a:pt x="258" y="138"/>
                </a:lnTo>
                <a:lnTo>
                  <a:pt x="262" y="138"/>
                </a:lnTo>
                <a:lnTo>
                  <a:pt x="262" y="142"/>
                </a:lnTo>
                <a:lnTo>
                  <a:pt x="262" y="146"/>
                </a:lnTo>
                <a:lnTo>
                  <a:pt x="262" y="150"/>
                </a:lnTo>
                <a:lnTo>
                  <a:pt x="262" y="154"/>
                </a:lnTo>
                <a:lnTo>
                  <a:pt x="262" y="156"/>
                </a:lnTo>
                <a:lnTo>
                  <a:pt x="262" y="160"/>
                </a:lnTo>
                <a:lnTo>
                  <a:pt x="262" y="164"/>
                </a:lnTo>
                <a:lnTo>
                  <a:pt x="262" y="168"/>
                </a:lnTo>
                <a:lnTo>
                  <a:pt x="266" y="172"/>
                </a:lnTo>
                <a:lnTo>
                  <a:pt x="266" y="176"/>
                </a:lnTo>
                <a:lnTo>
                  <a:pt x="262" y="180"/>
                </a:lnTo>
                <a:lnTo>
                  <a:pt x="262" y="182"/>
                </a:lnTo>
                <a:lnTo>
                  <a:pt x="262" y="186"/>
                </a:lnTo>
                <a:lnTo>
                  <a:pt x="262" y="190"/>
                </a:lnTo>
                <a:lnTo>
                  <a:pt x="266" y="190"/>
                </a:lnTo>
                <a:lnTo>
                  <a:pt x="266" y="194"/>
                </a:lnTo>
                <a:lnTo>
                  <a:pt x="262" y="198"/>
                </a:lnTo>
                <a:lnTo>
                  <a:pt x="258" y="202"/>
                </a:lnTo>
                <a:lnTo>
                  <a:pt x="258" y="206"/>
                </a:lnTo>
                <a:lnTo>
                  <a:pt x="262" y="212"/>
                </a:lnTo>
                <a:lnTo>
                  <a:pt x="266" y="216"/>
                </a:lnTo>
                <a:lnTo>
                  <a:pt x="266" y="220"/>
                </a:lnTo>
                <a:lnTo>
                  <a:pt x="266" y="224"/>
                </a:lnTo>
                <a:lnTo>
                  <a:pt x="266" y="228"/>
                </a:lnTo>
                <a:lnTo>
                  <a:pt x="270" y="228"/>
                </a:lnTo>
                <a:lnTo>
                  <a:pt x="270" y="232"/>
                </a:lnTo>
                <a:lnTo>
                  <a:pt x="272" y="236"/>
                </a:lnTo>
                <a:lnTo>
                  <a:pt x="272" y="232"/>
                </a:lnTo>
                <a:lnTo>
                  <a:pt x="276" y="232"/>
                </a:lnTo>
                <a:lnTo>
                  <a:pt x="280" y="236"/>
                </a:lnTo>
                <a:lnTo>
                  <a:pt x="284" y="236"/>
                </a:lnTo>
                <a:lnTo>
                  <a:pt x="288" y="236"/>
                </a:lnTo>
                <a:lnTo>
                  <a:pt x="292" y="242"/>
                </a:lnTo>
                <a:lnTo>
                  <a:pt x="292" y="250"/>
                </a:lnTo>
                <a:lnTo>
                  <a:pt x="292" y="254"/>
                </a:lnTo>
                <a:lnTo>
                  <a:pt x="288" y="254"/>
                </a:lnTo>
                <a:lnTo>
                  <a:pt x="280" y="262"/>
                </a:lnTo>
                <a:lnTo>
                  <a:pt x="276" y="262"/>
                </a:lnTo>
                <a:lnTo>
                  <a:pt x="276" y="266"/>
                </a:lnTo>
                <a:lnTo>
                  <a:pt x="272" y="266"/>
                </a:lnTo>
                <a:lnTo>
                  <a:pt x="270" y="270"/>
                </a:lnTo>
                <a:lnTo>
                  <a:pt x="266" y="270"/>
                </a:lnTo>
                <a:lnTo>
                  <a:pt x="262" y="272"/>
                </a:lnTo>
                <a:lnTo>
                  <a:pt x="258" y="276"/>
                </a:lnTo>
                <a:lnTo>
                  <a:pt x="250" y="280"/>
                </a:lnTo>
                <a:lnTo>
                  <a:pt x="246" y="284"/>
                </a:lnTo>
                <a:lnTo>
                  <a:pt x="246" y="288"/>
                </a:lnTo>
                <a:lnTo>
                  <a:pt x="240" y="292"/>
                </a:lnTo>
                <a:lnTo>
                  <a:pt x="236" y="296"/>
                </a:lnTo>
                <a:lnTo>
                  <a:pt x="232" y="296"/>
                </a:lnTo>
                <a:lnTo>
                  <a:pt x="228" y="300"/>
                </a:lnTo>
                <a:lnTo>
                  <a:pt x="220" y="306"/>
                </a:lnTo>
                <a:lnTo>
                  <a:pt x="216" y="310"/>
                </a:lnTo>
                <a:lnTo>
                  <a:pt x="216" y="314"/>
                </a:lnTo>
                <a:lnTo>
                  <a:pt x="214" y="316"/>
                </a:lnTo>
                <a:lnTo>
                  <a:pt x="210" y="320"/>
                </a:lnTo>
                <a:lnTo>
                  <a:pt x="206" y="324"/>
                </a:lnTo>
                <a:lnTo>
                  <a:pt x="202" y="324"/>
                </a:lnTo>
                <a:lnTo>
                  <a:pt x="198" y="324"/>
                </a:lnTo>
                <a:lnTo>
                  <a:pt x="194" y="324"/>
                </a:lnTo>
                <a:lnTo>
                  <a:pt x="188" y="328"/>
                </a:lnTo>
                <a:lnTo>
                  <a:pt x="184" y="328"/>
                </a:lnTo>
                <a:lnTo>
                  <a:pt x="180" y="328"/>
                </a:lnTo>
                <a:lnTo>
                  <a:pt x="176" y="328"/>
                </a:lnTo>
                <a:lnTo>
                  <a:pt x="172" y="332"/>
                </a:lnTo>
                <a:lnTo>
                  <a:pt x="170" y="328"/>
                </a:lnTo>
                <a:lnTo>
                  <a:pt x="170" y="324"/>
                </a:lnTo>
                <a:lnTo>
                  <a:pt x="170" y="320"/>
                </a:lnTo>
                <a:lnTo>
                  <a:pt x="170" y="316"/>
                </a:lnTo>
                <a:lnTo>
                  <a:pt x="166" y="314"/>
                </a:lnTo>
                <a:lnTo>
                  <a:pt x="162" y="314"/>
                </a:lnTo>
                <a:lnTo>
                  <a:pt x="158" y="314"/>
                </a:lnTo>
                <a:lnTo>
                  <a:pt x="158" y="310"/>
                </a:lnTo>
                <a:lnTo>
                  <a:pt x="154" y="310"/>
                </a:lnTo>
                <a:lnTo>
                  <a:pt x="150" y="310"/>
                </a:lnTo>
                <a:lnTo>
                  <a:pt x="150" y="306"/>
                </a:lnTo>
                <a:lnTo>
                  <a:pt x="146" y="306"/>
                </a:lnTo>
                <a:lnTo>
                  <a:pt x="146" y="302"/>
                </a:lnTo>
                <a:lnTo>
                  <a:pt x="142" y="302"/>
                </a:lnTo>
                <a:lnTo>
                  <a:pt x="140" y="300"/>
                </a:lnTo>
                <a:lnTo>
                  <a:pt x="142" y="300"/>
                </a:lnTo>
                <a:lnTo>
                  <a:pt x="142" y="296"/>
                </a:lnTo>
                <a:lnTo>
                  <a:pt x="140" y="296"/>
                </a:lnTo>
                <a:lnTo>
                  <a:pt x="136" y="292"/>
                </a:lnTo>
                <a:lnTo>
                  <a:pt x="132" y="284"/>
                </a:lnTo>
                <a:lnTo>
                  <a:pt x="128" y="284"/>
                </a:lnTo>
                <a:lnTo>
                  <a:pt x="124" y="280"/>
                </a:lnTo>
                <a:lnTo>
                  <a:pt x="116" y="276"/>
                </a:lnTo>
                <a:lnTo>
                  <a:pt x="114" y="272"/>
                </a:lnTo>
                <a:lnTo>
                  <a:pt x="110" y="270"/>
                </a:lnTo>
                <a:lnTo>
                  <a:pt x="106" y="266"/>
                </a:lnTo>
                <a:lnTo>
                  <a:pt x="98" y="262"/>
                </a:lnTo>
                <a:lnTo>
                  <a:pt x="94" y="258"/>
                </a:lnTo>
                <a:lnTo>
                  <a:pt x="90" y="250"/>
                </a:lnTo>
                <a:lnTo>
                  <a:pt x="84" y="246"/>
                </a:lnTo>
                <a:lnTo>
                  <a:pt x="80" y="242"/>
                </a:lnTo>
                <a:lnTo>
                  <a:pt x="76" y="240"/>
                </a:lnTo>
                <a:lnTo>
                  <a:pt x="72" y="236"/>
                </a:lnTo>
                <a:lnTo>
                  <a:pt x="64" y="232"/>
                </a:lnTo>
                <a:lnTo>
                  <a:pt x="60" y="228"/>
                </a:lnTo>
                <a:lnTo>
                  <a:pt x="56" y="224"/>
                </a:lnTo>
                <a:lnTo>
                  <a:pt x="54" y="224"/>
                </a:lnTo>
                <a:lnTo>
                  <a:pt x="50" y="220"/>
                </a:lnTo>
                <a:lnTo>
                  <a:pt x="46" y="216"/>
                </a:lnTo>
                <a:lnTo>
                  <a:pt x="42" y="212"/>
                </a:lnTo>
                <a:lnTo>
                  <a:pt x="34" y="210"/>
                </a:lnTo>
                <a:lnTo>
                  <a:pt x="30" y="206"/>
                </a:lnTo>
                <a:lnTo>
                  <a:pt x="28" y="202"/>
                </a:lnTo>
                <a:lnTo>
                  <a:pt x="24" y="202"/>
                </a:lnTo>
                <a:lnTo>
                  <a:pt x="24" y="198"/>
                </a:lnTo>
                <a:lnTo>
                  <a:pt x="20" y="198"/>
                </a:lnTo>
                <a:lnTo>
                  <a:pt x="16" y="194"/>
                </a:lnTo>
                <a:lnTo>
                  <a:pt x="8" y="190"/>
                </a:lnTo>
                <a:lnTo>
                  <a:pt x="8" y="186"/>
                </a:lnTo>
                <a:lnTo>
                  <a:pt x="0" y="182"/>
                </a:lnTo>
                <a:lnTo>
                  <a:pt x="0" y="180"/>
                </a:lnTo>
                <a:lnTo>
                  <a:pt x="0" y="176"/>
                </a:lnTo>
                <a:lnTo>
                  <a:pt x="0" y="172"/>
                </a:lnTo>
                <a:lnTo>
                  <a:pt x="0" y="156"/>
                </a:lnTo>
                <a:lnTo>
                  <a:pt x="4" y="156"/>
                </a:lnTo>
                <a:lnTo>
                  <a:pt x="4" y="154"/>
                </a:lnTo>
                <a:lnTo>
                  <a:pt x="8" y="154"/>
                </a:lnTo>
                <a:lnTo>
                  <a:pt x="8" y="150"/>
                </a:lnTo>
                <a:lnTo>
                  <a:pt x="12" y="150"/>
                </a:lnTo>
                <a:lnTo>
                  <a:pt x="12" y="146"/>
                </a:lnTo>
                <a:lnTo>
                  <a:pt x="16" y="146"/>
                </a:lnTo>
                <a:lnTo>
                  <a:pt x="20" y="146"/>
                </a:lnTo>
                <a:lnTo>
                  <a:pt x="20" y="142"/>
                </a:lnTo>
                <a:lnTo>
                  <a:pt x="24" y="142"/>
                </a:lnTo>
                <a:lnTo>
                  <a:pt x="28" y="142"/>
                </a:lnTo>
                <a:lnTo>
                  <a:pt x="30" y="142"/>
                </a:lnTo>
                <a:lnTo>
                  <a:pt x="30" y="138"/>
                </a:lnTo>
                <a:lnTo>
                  <a:pt x="34" y="138"/>
                </a:lnTo>
                <a:lnTo>
                  <a:pt x="38" y="138"/>
                </a:lnTo>
                <a:lnTo>
                  <a:pt x="42" y="138"/>
                </a:lnTo>
                <a:lnTo>
                  <a:pt x="42" y="134"/>
                </a:lnTo>
                <a:lnTo>
                  <a:pt x="46" y="134"/>
                </a:lnTo>
                <a:lnTo>
                  <a:pt x="50" y="134"/>
                </a:lnTo>
                <a:lnTo>
                  <a:pt x="50" y="130"/>
                </a:lnTo>
                <a:lnTo>
                  <a:pt x="54" y="130"/>
                </a:lnTo>
                <a:lnTo>
                  <a:pt x="54" y="126"/>
                </a:lnTo>
                <a:lnTo>
                  <a:pt x="54" y="124"/>
                </a:lnTo>
                <a:lnTo>
                  <a:pt x="56" y="124"/>
                </a:lnTo>
                <a:lnTo>
                  <a:pt x="60" y="124"/>
                </a:lnTo>
                <a:lnTo>
                  <a:pt x="64" y="120"/>
                </a:lnTo>
                <a:lnTo>
                  <a:pt x="68" y="116"/>
                </a:lnTo>
                <a:lnTo>
                  <a:pt x="72" y="116"/>
                </a:lnTo>
                <a:lnTo>
                  <a:pt x="72" y="112"/>
                </a:lnTo>
                <a:lnTo>
                  <a:pt x="68" y="112"/>
                </a:lnTo>
                <a:lnTo>
                  <a:pt x="72" y="108"/>
                </a:lnTo>
                <a:lnTo>
                  <a:pt x="68" y="108"/>
                </a:lnTo>
                <a:lnTo>
                  <a:pt x="68" y="104"/>
                </a:lnTo>
                <a:lnTo>
                  <a:pt x="72" y="100"/>
                </a:lnTo>
                <a:lnTo>
                  <a:pt x="72" y="104"/>
                </a:lnTo>
                <a:lnTo>
                  <a:pt x="76" y="104"/>
                </a:lnTo>
                <a:lnTo>
                  <a:pt x="76" y="100"/>
                </a:lnTo>
                <a:lnTo>
                  <a:pt x="80" y="100"/>
                </a:lnTo>
                <a:lnTo>
                  <a:pt x="84" y="100"/>
                </a:lnTo>
                <a:lnTo>
                  <a:pt x="84" y="96"/>
                </a:lnTo>
                <a:lnTo>
                  <a:pt x="90" y="94"/>
                </a:lnTo>
                <a:lnTo>
                  <a:pt x="94" y="94"/>
                </a:lnTo>
                <a:lnTo>
                  <a:pt x="98" y="94"/>
                </a:lnTo>
                <a:lnTo>
                  <a:pt x="102" y="94"/>
                </a:lnTo>
                <a:lnTo>
                  <a:pt x="106" y="94"/>
                </a:lnTo>
                <a:lnTo>
                  <a:pt x="106" y="96"/>
                </a:lnTo>
                <a:lnTo>
                  <a:pt x="110" y="94"/>
                </a:lnTo>
                <a:lnTo>
                  <a:pt x="106" y="94"/>
                </a:lnTo>
                <a:lnTo>
                  <a:pt x="106" y="90"/>
                </a:lnTo>
                <a:lnTo>
                  <a:pt x="110" y="90"/>
                </a:lnTo>
                <a:lnTo>
                  <a:pt x="110" y="86"/>
                </a:lnTo>
                <a:lnTo>
                  <a:pt x="106" y="86"/>
                </a:lnTo>
                <a:lnTo>
                  <a:pt x="106" y="82"/>
                </a:lnTo>
                <a:lnTo>
                  <a:pt x="102" y="78"/>
                </a:lnTo>
                <a:lnTo>
                  <a:pt x="102" y="74"/>
                </a:lnTo>
                <a:lnTo>
                  <a:pt x="102" y="70"/>
                </a:lnTo>
                <a:lnTo>
                  <a:pt x="102" y="66"/>
                </a:lnTo>
                <a:lnTo>
                  <a:pt x="98" y="64"/>
                </a:lnTo>
                <a:lnTo>
                  <a:pt x="102" y="64"/>
                </a:lnTo>
                <a:lnTo>
                  <a:pt x="102" y="60"/>
                </a:lnTo>
                <a:lnTo>
                  <a:pt x="98" y="56"/>
                </a:lnTo>
                <a:lnTo>
                  <a:pt x="98" y="52"/>
                </a:lnTo>
                <a:lnTo>
                  <a:pt x="102" y="52"/>
                </a:lnTo>
                <a:lnTo>
                  <a:pt x="98" y="52"/>
                </a:lnTo>
                <a:lnTo>
                  <a:pt x="98" y="48"/>
                </a:lnTo>
                <a:lnTo>
                  <a:pt x="98" y="44"/>
                </a:lnTo>
                <a:lnTo>
                  <a:pt x="94" y="40"/>
                </a:lnTo>
                <a:lnTo>
                  <a:pt x="98" y="40"/>
                </a:lnTo>
                <a:lnTo>
                  <a:pt x="98" y="38"/>
                </a:lnTo>
                <a:lnTo>
                  <a:pt x="102" y="38"/>
                </a:lnTo>
                <a:lnTo>
                  <a:pt x="102" y="34"/>
                </a:lnTo>
                <a:lnTo>
                  <a:pt x="106" y="34"/>
                </a:lnTo>
                <a:lnTo>
                  <a:pt x="106" y="30"/>
                </a:lnTo>
                <a:lnTo>
                  <a:pt x="110" y="30"/>
                </a:lnTo>
                <a:lnTo>
                  <a:pt x="114" y="26"/>
                </a:lnTo>
                <a:lnTo>
                  <a:pt x="116" y="26"/>
                </a:lnTo>
                <a:lnTo>
                  <a:pt x="120" y="22"/>
                </a:lnTo>
                <a:lnTo>
                  <a:pt x="120" y="26"/>
                </a:lnTo>
                <a:lnTo>
                  <a:pt x="124" y="26"/>
                </a:lnTo>
                <a:lnTo>
                  <a:pt x="124" y="22"/>
                </a:lnTo>
                <a:lnTo>
                  <a:pt x="128" y="18"/>
                </a:lnTo>
                <a:lnTo>
                  <a:pt x="132" y="18"/>
                </a:lnTo>
                <a:lnTo>
                  <a:pt x="132" y="14"/>
                </a:lnTo>
                <a:lnTo>
                  <a:pt x="136" y="14"/>
                </a:lnTo>
                <a:lnTo>
                  <a:pt x="140" y="14"/>
                </a:lnTo>
                <a:lnTo>
                  <a:pt x="140" y="10"/>
                </a:lnTo>
                <a:lnTo>
                  <a:pt x="142" y="10"/>
                </a:lnTo>
                <a:lnTo>
                  <a:pt x="146" y="10"/>
                </a:lnTo>
                <a:lnTo>
                  <a:pt x="150" y="10"/>
                </a:lnTo>
                <a:lnTo>
                  <a:pt x="154" y="10"/>
                </a:lnTo>
                <a:lnTo>
                  <a:pt x="158" y="10"/>
                </a:lnTo>
                <a:lnTo>
                  <a:pt x="162" y="10"/>
                </a:lnTo>
                <a:lnTo>
                  <a:pt x="166" y="10"/>
                </a:lnTo>
                <a:lnTo>
                  <a:pt x="166" y="8"/>
                </a:lnTo>
                <a:lnTo>
                  <a:pt x="170" y="8"/>
                </a:lnTo>
                <a:lnTo>
                  <a:pt x="172" y="8"/>
                </a:lnTo>
                <a:lnTo>
                  <a:pt x="176" y="8"/>
                </a:lnTo>
                <a:lnTo>
                  <a:pt x="176" y="4"/>
                </a:lnTo>
                <a:lnTo>
                  <a:pt x="180" y="4"/>
                </a:lnTo>
                <a:lnTo>
                  <a:pt x="184" y="4"/>
                </a:lnTo>
                <a:lnTo>
                  <a:pt x="188" y="4"/>
                </a:lnTo>
                <a:lnTo>
                  <a:pt x="188" y="4"/>
                </a:lnTo>
                <a:lnTo>
                  <a:pt x="188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70" name="Freeform 128">
            <a:extLst>
              <a:ext uri="{FF2B5EF4-FFF2-40B4-BE49-F238E27FC236}">
                <a16:creationId xmlns:a16="http://schemas.microsoft.com/office/drawing/2014/main" id="{E82DCA53-C688-4C06-A858-518ACDD30C6F}"/>
              </a:ext>
            </a:extLst>
          </p:cNvPr>
          <p:cNvSpPr>
            <a:spLocks noEditPoints="1"/>
          </p:cNvSpPr>
          <p:nvPr/>
        </p:nvSpPr>
        <p:spPr bwMode="auto">
          <a:xfrm>
            <a:off x="6226578" y="4646080"/>
            <a:ext cx="273050" cy="374650"/>
          </a:xfrm>
          <a:custGeom>
            <a:avLst/>
            <a:gdLst>
              <a:gd name="T0" fmla="*/ 10 w 172"/>
              <a:gd name="T1" fmla="*/ 12 h 236"/>
              <a:gd name="T2" fmla="*/ 4 w 172"/>
              <a:gd name="T3" fmla="*/ 22 h 236"/>
              <a:gd name="T4" fmla="*/ 4 w 172"/>
              <a:gd name="T5" fmla="*/ 8 h 236"/>
              <a:gd name="T6" fmla="*/ 14 w 172"/>
              <a:gd name="T7" fmla="*/ 0 h 236"/>
              <a:gd name="T8" fmla="*/ 18 w 172"/>
              <a:gd name="T9" fmla="*/ 4 h 236"/>
              <a:gd name="T10" fmla="*/ 152 w 172"/>
              <a:gd name="T11" fmla="*/ 232 h 236"/>
              <a:gd name="T12" fmla="*/ 134 w 172"/>
              <a:gd name="T13" fmla="*/ 232 h 236"/>
              <a:gd name="T14" fmla="*/ 122 w 172"/>
              <a:gd name="T15" fmla="*/ 232 h 236"/>
              <a:gd name="T16" fmla="*/ 108 w 172"/>
              <a:gd name="T17" fmla="*/ 232 h 236"/>
              <a:gd name="T18" fmla="*/ 96 w 172"/>
              <a:gd name="T19" fmla="*/ 228 h 236"/>
              <a:gd name="T20" fmla="*/ 82 w 172"/>
              <a:gd name="T21" fmla="*/ 224 h 236"/>
              <a:gd name="T22" fmla="*/ 52 w 172"/>
              <a:gd name="T23" fmla="*/ 224 h 236"/>
              <a:gd name="T24" fmla="*/ 34 w 172"/>
              <a:gd name="T25" fmla="*/ 224 h 236"/>
              <a:gd name="T26" fmla="*/ 22 w 172"/>
              <a:gd name="T27" fmla="*/ 216 h 236"/>
              <a:gd name="T28" fmla="*/ 8 w 172"/>
              <a:gd name="T29" fmla="*/ 220 h 236"/>
              <a:gd name="T30" fmla="*/ 0 w 172"/>
              <a:gd name="T31" fmla="*/ 212 h 236"/>
              <a:gd name="T32" fmla="*/ 0 w 172"/>
              <a:gd name="T33" fmla="*/ 198 h 236"/>
              <a:gd name="T34" fmla="*/ 4 w 172"/>
              <a:gd name="T35" fmla="*/ 182 h 236"/>
              <a:gd name="T36" fmla="*/ 8 w 172"/>
              <a:gd name="T37" fmla="*/ 168 h 236"/>
              <a:gd name="T38" fmla="*/ 8 w 172"/>
              <a:gd name="T39" fmla="*/ 154 h 236"/>
              <a:gd name="T40" fmla="*/ 14 w 172"/>
              <a:gd name="T41" fmla="*/ 146 h 236"/>
              <a:gd name="T42" fmla="*/ 18 w 172"/>
              <a:gd name="T43" fmla="*/ 142 h 236"/>
              <a:gd name="T44" fmla="*/ 26 w 172"/>
              <a:gd name="T45" fmla="*/ 130 h 236"/>
              <a:gd name="T46" fmla="*/ 26 w 172"/>
              <a:gd name="T47" fmla="*/ 116 h 236"/>
              <a:gd name="T48" fmla="*/ 22 w 172"/>
              <a:gd name="T49" fmla="*/ 100 h 236"/>
              <a:gd name="T50" fmla="*/ 18 w 172"/>
              <a:gd name="T51" fmla="*/ 90 h 236"/>
              <a:gd name="T52" fmla="*/ 18 w 172"/>
              <a:gd name="T53" fmla="*/ 74 h 236"/>
              <a:gd name="T54" fmla="*/ 18 w 172"/>
              <a:gd name="T55" fmla="*/ 74 h 236"/>
              <a:gd name="T56" fmla="*/ 22 w 172"/>
              <a:gd name="T57" fmla="*/ 64 h 236"/>
              <a:gd name="T58" fmla="*/ 14 w 172"/>
              <a:gd name="T59" fmla="*/ 52 h 236"/>
              <a:gd name="T60" fmla="*/ 10 w 172"/>
              <a:gd name="T61" fmla="*/ 42 h 236"/>
              <a:gd name="T62" fmla="*/ 4 w 172"/>
              <a:gd name="T63" fmla="*/ 26 h 236"/>
              <a:gd name="T64" fmla="*/ 14 w 172"/>
              <a:gd name="T65" fmla="*/ 22 h 236"/>
              <a:gd name="T66" fmla="*/ 22 w 172"/>
              <a:gd name="T67" fmla="*/ 22 h 236"/>
              <a:gd name="T68" fmla="*/ 34 w 172"/>
              <a:gd name="T69" fmla="*/ 26 h 236"/>
              <a:gd name="T70" fmla="*/ 56 w 172"/>
              <a:gd name="T71" fmla="*/ 22 h 236"/>
              <a:gd name="T72" fmla="*/ 66 w 172"/>
              <a:gd name="T73" fmla="*/ 26 h 236"/>
              <a:gd name="T74" fmla="*/ 70 w 172"/>
              <a:gd name="T75" fmla="*/ 42 h 236"/>
              <a:gd name="T76" fmla="*/ 74 w 172"/>
              <a:gd name="T77" fmla="*/ 52 h 236"/>
              <a:gd name="T78" fmla="*/ 82 w 172"/>
              <a:gd name="T79" fmla="*/ 64 h 236"/>
              <a:gd name="T80" fmla="*/ 90 w 172"/>
              <a:gd name="T81" fmla="*/ 60 h 236"/>
              <a:gd name="T82" fmla="*/ 108 w 172"/>
              <a:gd name="T83" fmla="*/ 60 h 236"/>
              <a:gd name="T84" fmla="*/ 108 w 172"/>
              <a:gd name="T85" fmla="*/ 52 h 236"/>
              <a:gd name="T86" fmla="*/ 120 w 172"/>
              <a:gd name="T87" fmla="*/ 44 h 236"/>
              <a:gd name="T88" fmla="*/ 122 w 172"/>
              <a:gd name="T89" fmla="*/ 48 h 236"/>
              <a:gd name="T90" fmla="*/ 142 w 172"/>
              <a:gd name="T91" fmla="*/ 52 h 236"/>
              <a:gd name="T92" fmla="*/ 142 w 172"/>
              <a:gd name="T93" fmla="*/ 68 h 236"/>
              <a:gd name="T94" fmla="*/ 142 w 172"/>
              <a:gd name="T95" fmla="*/ 82 h 236"/>
              <a:gd name="T96" fmla="*/ 146 w 172"/>
              <a:gd name="T97" fmla="*/ 98 h 236"/>
              <a:gd name="T98" fmla="*/ 146 w 172"/>
              <a:gd name="T99" fmla="*/ 108 h 236"/>
              <a:gd name="T100" fmla="*/ 150 w 172"/>
              <a:gd name="T101" fmla="*/ 112 h 236"/>
              <a:gd name="T102" fmla="*/ 164 w 172"/>
              <a:gd name="T103" fmla="*/ 112 h 236"/>
              <a:gd name="T104" fmla="*/ 172 w 172"/>
              <a:gd name="T105" fmla="*/ 112 h 236"/>
              <a:gd name="T106" fmla="*/ 172 w 172"/>
              <a:gd name="T107" fmla="*/ 126 h 236"/>
              <a:gd name="T108" fmla="*/ 172 w 172"/>
              <a:gd name="T109" fmla="*/ 146 h 236"/>
              <a:gd name="T110" fmla="*/ 156 w 172"/>
              <a:gd name="T111" fmla="*/ 146 h 236"/>
              <a:gd name="T112" fmla="*/ 142 w 172"/>
              <a:gd name="T113" fmla="*/ 160 h 236"/>
              <a:gd name="T114" fmla="*/ 142 w 172"/>
              <a:gd name="T115" fmla="*/ 180 h 236"/>
              <a:gd name="T116" fmla="*/ 146 w 172"/>
              <a:gd name="T117" fmla="*/ 202 h 236"/>
              <a:gd name="T118" fmla="*/ 150 w 172"/>
              <a:gd name="T119" fmla="*/ 212 h 236"/>
              <a:gd name="T120" fmla="*/ 164 w 172"/>
              <a:gd name="T121" fmla="*/ 22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2" h="236">
                <a:moveTo>
                  <a:pt x="18" y="4"/>
                </a:moveTo>
                <a:lnTo>
                  <a:pt x="14" y="4"/>
                </a:lnTo>
                <a:lnTo>
                  <a:pt x="10" y="8"/>
                </a:lnTo>
                <a:lnTo>
                  <a:pt x="10" y="12"/>
                </a:lnTo>
                <a:lnTo>
                  <a:pt x="10" y="14"/>
                </a:lnTo>
                <a:lnTo>
                  <a:pt x="10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4" y="12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10" y="0"/>
                </a:lnTo>
                <a:lnTo>
                  <a:pt x="14" y="0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close/>
                <a:moveTo>
                  <a:pt x="164" y="228"/>
                </a:moveTo>
                <a:lnTo>
                  <a:pt x="160" y="228"/>
                </a:lnTo>
                <a:lnTo>
                  <a:pt x="156" y="228"/>
                </a:lnTo>
                <a:lnTo>
                  <a:pt x="152" y="232"/>
                </a:lnTo>
                <a:lnTo>
                  <a:pt x="150" y="232"/>
                </a:lnTo>
                <a:lnTo>
                  <a:pt x="142" y="232"/>
                </a:lnTo>
                <a:lnTo>
                  <a:pt x="134" y="236"/>
                </a:lnTo>
                <a:lnTo>
                  <a:pt x="134" y="232"/>
                </a:lnTo>
                <a:lnTo>
                  <a:pt x="130" y="232"/>
                </a:lnTo>
                <a:lnTo>
                  <a:pt x="126" y="236"/>
                </a:lnTo>
                <a:lnTo>
                  <a:pt x="122" y="236"/>
                </a:lnTo>
                <a:lnTo>
                  <a:pt x="122" y="232"/>
                </a:lnTo>
                <a:lnTo>
                  <a:pt x="120" y="232"/>
                </a:lnTo>
                <a:lnTo>
                  <a:pt x="116" y="232"/>
                </a:lnTo>
                <a:lnTo>
                  <a:pt x="112" y="232"/>
                </a:lnTo>
                <a:lnTo>
                  <a:pt x="108" y="232"/>
                </a:lnTo>
                <a:lnTo>
                  <a:pt x="104" y="232"/>
                </a:lnTo>
                <a:lnTo>
                  <a:pt x="100" y="232"/>
                </a:lnTo>
                <a:lnTo>
                  <a:pt x="96" y="232"/>
                </a:lnTo>
                <a:lnTo>
                  <a:pt x="96" y="228"/>
                </a:lnTo>
                <a:lnTo>
                  <a:pt x="94" y="224"/>
                </a:lnTo>
                <a:lnTo>
                  <a:pt x="90" y="224"/>
                </a:lnTo>
                <a:lnTo>
                  <a:pt x="86" y="224"/>
                </a:lnTo>
                <a:lnTo>
                  <a:pt x="82" y="224"/>
                </a:lnTo>
                <a:lnTo>
                  <a:pt x="78" y="224"/>
                </a:lnTo>
                <a:lnTo>
                  <a:pt x="66" y="224"/>
                </a:lnTo>
                <a:lnTo>
                  <a:pt x="60" y="224"/>
                </a:lnTo>
                <a:lnTo>
                  <a:pt x="52" y="224"/>
                </a:lnTo>
                <a:lnTo>
                  <a:pt x="44" y="224"/>
                </a:lnTo>
                <a:lnTo>
                  <a:pt x="40" y="224"/>
                </a:lnTo>
                <a:lnTo>
                  <a:pt x="38" y="224"/>
                </a:lnTo>
                <a:lnTo>
                  <a:pt x="34" y="224"/>
                </a:lnTo>
                <a:lnTo>
                  <a:pt x="30" y="224"/>
                </a:lnTo>
                <a:lnTo>
                  <a:pt x="30" y="220"/>
                </a:lnTo>
                <a:lnTo>
                  <a:pt x="26" y="220"/>
                </a:lnTo>
                <a:lnTo>
                  <a:pt x="22" y="216"/>
                </a:lnTo>
                <a:lnTo>
                  <a:pt x="18" y="216"/>
                </a:lnTo>
                <a:lnTo>
                  <a:pt x="14" y="216"/>
                </a:lnTo>
                <a:lnTo>
                  <a:pt x="10" y="220"/>
                </a:lnTo>
                <a:lnTo>
                  <a:pt x="8" y="220"/>
                </a:lnTo>
                <a:lnTo>
                  <a:pt x="4" y="220"/>
                </a:lnTo>
                <a:lnTo>
                  <a:pt x="0" y="220"/>
                </a:lnTo>
                <a:lnTo>
                  <a:pt x="0" y="216"/>
                </a:lnTo>
                <a:lnTo>
                  <a:pt x="0" y="212"/>
                </a:lnTo>
                <a:lnTo>
                  <a:pt x="0" y="210"/>
                </a:lnTo>
                <a:lnTo>
                  <a:pt x="0" y="206"/>
                </a:lnTo>
                <a:lnTo>
                  <a:pt x="0" y="202"/>
                </a:lnTo>
                <a:lnTo>
                  <a:pt x="0" y="198"/>
                </a:lnTo>
                <a:lnTo>
                  <a:pt x="0" y="194"/>
                </a:lnTo>
                <a:lnTo>
                  <a:pt x="4" y="190"/>
                </a:lnTo>
                <a:lnTo>
                  <a:pt x="4" y="186"/>
                </a:lnTo>
                <a:lnTo>
                  <a:pt x="4" y="182"/>
                </a:lnTo>
                <a:lnTo>
                  <a:pt x="4" y="180"/>
                </a:lnTo>
                <a:lnTo>
                  <a:pt x="8" y="176"/>
                </a:lnTo>
                <a:lnTo>
                  <a:pt x="8" y="172"/>
                </a:lnTo>
                <a:lnTo>
                  <a:pt x="8" y="168"/>
                </a:lnTo>
                <a:lnTo>
                  <a:pt x="8" y="164"/>
                </a:lnTo>
                <a:lnTo>
                  <a:pt x="8" y="160"/>
                </a:lnTo>
                <a:lnTo>
                  <a:pt x="10" y="156"/>
                </a:lnTo>
                <a:lnTo>
                  <a:pt x="8" y="154"/>
                </a:lnTo>
                <a:lnTo>
                  <a:pt x="10" y="154"/>
                </a:lnTo>
                <a:lnTo>
                  <a:pt x="10" y="150"/>
                </a:lnTo>
                <a:lnTo>
                  <a:pt x="14" y="150"/>
                </a:lnTo>
                <a:lnTo>
                  <a:pt x="14" y="146"/>
                </a:lnTo>
                <a:lnTo>
                  <a:pt x="14" y="142"/>
                </a:lnTo>
                <a:lnTo>
                  <a:pt x="18" y="142"/>
                </a:lnTo>
                <a:lnTo>
                  <a:pt x="18" y="138"/>
                </a:lnTo>
                <a:lnTo>
                  <a:pt x="18" y="142"/>
                </a:lnTo>
                <a:lnTo>
                  <a:pt x="22" y="138"/>
                </a:lnTo>
                <a:lnTo>
                  <a:pt x="22" y="134"/>
                </a:lnTo>
                <a:lnTo>
                  <a:pt x="26" y="134"/>
                </a:lnTo>
                <a:lnTo>
                  <a:pt x="26" y="130"/>
                </a:lnTo>
                <a:lnTo>
                  <a:pt x="26" y="126"/>
                </a:lnTo>
                <a:lnTo>
                  <a:pt x="26" y="124"/>
                </a:lnTo>
                <a:lnTo>
                  <a:pt x="26" y="120"/>
                </a:lnTo>
                <a:lnTo>
                  <a:pt x="26" y="116"/>
                </a:lnTo>
                <a:lnTo>
                  <a:pt x="30" y="112"/>
                </a:lnTo>
                <a:lnTo>
                  <a:pt x="26" y="108"/>
                </a:lnTo>
                <a:lnTo>
                  <a:pt x="26" y="104"/>
                </a:lnTo>
                <a:lnTo>
                  <a:pt x="22" y="100"/>
                </a:lnTo>
                <a:lnTo>
                  <a:pt x="22" y="98"/>
                </a:lnTo>
                <a:lnTo>
                  <a:pt x="22" y="94"/>
                </a:lnTo>
                <a:lnTo>
                  <a:pt x="18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14" y="78"/>
                </a:lnTo>
                <a:lnTo>
                  <a:pt x="18" y="74"/>
                </a:lnTo>
                <a:lnTo>
                  <a:pt x="18" y="78"/>
                </a:lnTo>
                <a:lnTo>
                  <a:pt x="14" y="78"/>
                </a:lnTo>
                <a:lnTo>
                  <a:pt x="18" y="78"/>
                </a:lnTo>
                <a:lnTo>
                  <a:pt x="18" y="74"/>
                </a:lnTo>
                <a:lnTo>
                  <a:pt x="22" y="74"/>
                </a:lnTo>
                <a:lnTo>
                  <a:pt x="22" y="70"/>
                </a:lnTo>
                <a:lnTo>
                  <a:pt x="22" y="68"/>
                </a:lnTo>
                <a:lnTo>
                  <a:pt x="22" y="64"/>
                </a:lnTo>
                <a:lnTo>
                  <a:pt x="18" y="64"/>
                </a:lnTo>
                <a:lnTo>
                  <a:pt x="18" y="60"/>
                </a:lnTo>
                <a:lnTo>
                  <a:pt x="18" y="56"/>
                </a:lnTo>
                <a:lnTo>
                  <a:pt x="14" y="52"/>
                </a:lnTo>
                <a:lnTo>
                  <a:pt x="14" y="48"/>
                </a:lnTo>
                <a:lnTo>
                  <a:pt x="14" y="44"/>
                </a:lnTo>
                <a:lnTo>
                  <a:pt x="14" y="42"/>
                </a:lnTo>
                <a:lnTo>
                  <a:pt x="10" y="42"/>
                </a:lnTo>
                <a:lnTo>
                  <a:pt x="10" y="38"/>
                </a:lnTo>
                <a:lnTo>
                  <a:pt x="8" y="34"/>
                </a:lnTo>
                <a:lnTo>
                  <a:pt x="8" y="30"/>
                </a:lnTo>
                <a:lnTo>
                  <a:pt x="4" y="26"/>
                </a:lnTo>
                <a:lnTo>
                  <a:pt x="8" y="26"/>
                </a:lnTo>
                <a:lnTo>
                  <a:pt x="10" y="26"/>
                </a:lnTo>
                <a:lnTo>
                  <a:pt x="14" y="26"/>
                </a:lnTo>
                <a:lnTo>
                  <a:pt x="14" y="22"/>
                </a:lnTo>
                <a:lnTo>
                  <a:pt x="18" y="22"/>
                </a:lnTo>
                <a:lnTo>
                  <a:pt x="18" y="26"/>
                </a:lnTo>
                <a:lnTo>
                  <a:pt x="18" y="22"/>
                </a:lnTo>
                <a:lnTo>
                  <a:pt x="22" y="22"/>
                </a:lnTo>
                <a:lnTo>
                  <a:pt x="26" y="22"/>
                </a:lnTo>
                <a:lnTo>
                  <a:pt x="30" y="22"/>
                </a:lnTo>
                <a:lnTo>
                  <a:pt x="34" y="22"/>
                </a:lnTo>
                <a:lnTo>
                  <a:pt x="34" y="26"/>
                </a:lnTo>
                <a:lnTo>
                  <a:pt x="38" y="26"/>
                </a:lnTo>
                <a:lnTo>
                  <a:pt x="40" y="22"/>
                </a:lnTo>
                <a:lnTo>
                  <a:pt x="44" y="22"/>
                </a:lnTo>
                <a:lnTo>
                  <a:pt x="56" y="22"/>
                </a:lnTo>
                <a:lnTo>
                  <a:pt x="60" y="22"/>
                </a:lnTo>
                <a:lnTo>
                  <a:pt x="64" y="22"/>
                </a:lnTo>
                <a:lnTo>
                  <a:pt x="66" y="22"/>
                </a:lnTo>
                <a:lnTo>
                  <a:pt x="66" y="26"/>
                </a:lnTo>
                <a:lnTo>
                  <a:pt x="66" y="30"/>
                </a:lnTo>
                <a:lnTo>
                  <a:pt x="66" y="34"/>
                </a:lnTo>
                <a:lnTo>
                  <a:pt x="70" y="38"/>
                </a:lnTo>
                <a:lnTo>
                  <a:pt x="70" y="42"/>
                </a:lnTo>
                <a:lnTo>
                  <a:pt x="70" y="44"/>
                </a:lnTo>
                <a:lnTo>
                  <a:pt x="70" y="48"/>
                </a:lnTo>
                <a:lnTo>
                  <a:pt x="74" y="48"/>
                </a:lnTo>
                <a:lnTo>
                  <a:pt x="74" y="52"/>
                </a:lnTo>
                <a:lnTo>
                  <a:pt x="78" y="56"/>
                </a:lnTo>
                <a:lnTo>
                  <a:pt x="78" y="60"/>
                </a:lnTo>
                <a:lnTo>
                  <a:pt x="82" y="60"/>
                </a:lnTo>
                <a:lnTo>
                  <a:pt x="82" y="64"/>
                </a:lnTo>
                <a:lnTo>
                  <a:pt x="86" y="60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4" y="60"/>
                </a:lnTo>
                <a:lnTo>
                  <a:pt x="96" y="60"/>
                </a:lnTo>
                <a:lnTo>
                  <a:pt x="100" y="60"/>
                </a:lnTo>
                <a:lnTo>
                  <a:pt x="108" y="60"/>
                </a:lnTo>
                <a:lnTo>
                  <a:pt x="104" y="60"/>
                </a:lnTo>
                <a:lnTo>
                  <a:pt x="104" y="56"/>
                </a:lnTo>
                <a:lnTo>
                  <a:pt x="108" y="56"/>
                </a:lnTo>
                <a:lnTo>
                  <a:pt x="108" y="52"/>
                </a:lnTo>
                <a:lnTo>
                  <a:pt x="108" y="48"/>
                </a:lnTo>
                <a:lnTo>
                  <a:pt x="108" y="44"/>
                </a:lnTo>
                <a:lnTo>
                  <a:pt x="116" y="44"/>
                </a:lnTo>
                <a:lnTo>
                  <a:pt x="120" y="44"/>
                </a:lnTo>
                <a:lnTo>
                  <a:pt x="120" y="42"/>
                </a:lnTo>
                <a:lnTo>
                  <a:pt x="122" y="42"/>
                </a:lnTo>
                <a:lnTo>
                  <a:pt x="122" y="44"/>
                </a:lnTo>
                <a:lnTo>
                  <a:pt x="122" y="48"/>
                </a:lnTo>
                <a:lnTo>
                  <a:pt x="130" y="48"/>
                </a:lnTo>
                <a:lnTo>
                  <a:pt x="138" y="48"/>
                </a:lnTo>
                <a:lnTo>
                  <a:pt x="142" y="48"/>
                </a:lnTo>
                <a:lnTo>
                  <a:pt x="142" y="52"/>
                </a:lnTo>
                <a:lnTo>
                  <a:pt x="142" y="56"/>
                </a:lnTo>
                <a:lnTo>
                  <a:pt x="142" y="60"/>
                </a:lnTo>
                <a:lnTo>
                  <a:pt x="142" y="64"/>
                </a:lnTo>
                <a:lnTo>
                  <a:pt x="142" y="68"/>
                </a:lnTo>
                <a:lnTo>
                  <a:pt x="142" y="70"/>
                </a:lnTo>
                <a:lnTo>
                  <a:pt x="142" y="74"/>
                </a:lnTo>
                <a:lnTo>
                  <a:pt x="142" y="78"/>
                </a:lnTo>
                <a:lnTo>
                  <a:pt x="142" y="82"/>
                </a:lnTo>
                <a:lnTo>
                  <a:pt x="142" y="86"/>
                </a:lnTo>
                <a:lnTo>
                  <a:pt x="142" y="90"/>
                </a:lnTo>
                <a:lnTo>
                  <a:pt x="146" y="94"/>
                </a:lnTo>
                <a:lnTo>
                  <a:pt x="146" y="98"/>
                </a:lnTo>
                <a:lnTo>
                  <a:pt x="150" y="100"/>
                </a:lnTo>
                <a:lnTo>
                  <a:pt x="150" y="104"/>
                </a:lnTo>
                <a:lnTo>
                  <a:pt x="150" y="108"/>
                </a:lnTo>
                <a:lnTo>
                  <a:pt x="146" y="108"/>
                </a:lnTo>
                <a:lnTo>
                  <a:pt x="146" y="112"/>
                </a:lnTo>
                <a:lnTo>
                  <a:pt x="146" y="116"/>
                </a:lnTo>
                <a:lnTo>
                  <a:pt x="150" y="116"/>
                </a:lnTo>
                <a:lnTo>
                  <a:pt x="150" y="112"/>
                </a:lnTo>
                <a:lnTo>
                  <a:pt x="152" y="112"/>
                </a:lnTo>
                <a:lnTo>
                  <a:pt x="156" y="112"/>
                </a:lnTo>
                <a:lnTo>
                  <a:pt x="160" y="112"/>
                </a:lnTo>
                <a:lnTo>
                  <a:pt x="164" y="112"/>
                </a:lnTo>
                <a:lnTo>
                  <a:pt x="168" y="112"/>
                </a:lnTo>
                <a:lnTo>
                  <a:pt x="172" y="112"/>
                </a:lnTo>
                <a:lnTo>
                  <a:pt x="172" y="108"/>
                </a:lnTo>
                <a:lnTo>
                  <a:pt x="172" y="112"/>
                </a:lnTo>
                <a:lnTo>
                  <a:pt x="172" y="116"/>
                </a:lnTo>
                <a:lnTo>
                  <a:pt x="172" y="120"/>
                </a:lnTo>
                <a:lnTo>
                  <a:pt x="172" y="124"/>
                </a:lnTo>
                <a:lnTo>
                  <a:pt x="172" y="126"/>
                </a:lnTo>
                <a:lnTo>
                  <a:pt x="172" y="134"/>
                </a:lnTo>
                <a:lnTo>
                  <a:pt x="172" y="138"/>
                </a:lnTo>
                <a:lnTo>
                  <a:pt x="172" y="142"/>
                </a:lnTo>
                <a:lnTo>
                  <a:pt x="172" y="146"/>
                </a:lnTo>
                <a:lnTo>
                  <a:pt x="168" y="146"/>
                </a:lnTo>
                <a:lnTo>
                  <a:pt x="164" y="146"/>
                </a:lnTo>
                <a:lnTo>
                  <a:pt x="160" y="146"/>
                </a:lnTo>
                <a:lnTo>
                  <a:pt x="156" y="146"/>
                </a:lnTo>
                <a:lnTo>
                  <a:pt x="150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60"/>
                </a:lnTo>
                <a:lnTo>
                  <a:pt x="142" y="164"/>
                </a:lnTo>
                <a:lnTo>
                  <a:pt x="142" y="172"/>
                </a:lnTo>
                <a:lnTo>
                  <a:pt x="142" y="176"/>
                </a:lnTo>
                <a:lnTo>
                  <a:pt x="142" y="180"/>
                </a:lnTo>
                <a:lnTo>
                  <a:pt x="142" y="190"/>
                </a:lnTo>
                <a:lnTo>
                  <a:pt x="142" y="198"/>
                </a:lnTo>
                <a:lnTo>
                  <a:pt x="142" y="202"/>
                </a:lnTo>
                <a:lnTo>
                  <a:pt x="146" y="202"/>
                </a:lnTo>
                <a:lnTo>
                  <a:pt x="146" y="206"/>
                </a:lnTo>
                <a:lnTo>
                  <a:pt x="146" y="210"/>
                </a:lnTo>
                <a:lnTo>
                  <a:pt x="150" y="210"/>
                </a:lnTo>
                <a:lnTo>
                  <a:pt x="150" y="212"/>
                </a:lnTo>
                <a:lnTo>
                  <a:pt x="152" y="216"/>
                </a:lnTo>
                <a:lnTo>
                  <a:pt x="160" y="224"/>
                </a:lnTo>
                <a:lnTo>
                  <a:pt x="164" y="228"/>
                </a:lnTo>
                <a:lnTo>
                  <a:pt x="164" y="228"/>
                </a:lnTo>
                <a:lnTo>
                  <a:pt x="164" y="22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71" name="Freeform 129">
            <a:extLst>
              <a:ext uri="{FF2B5EF4-FFF2-40B4-BE49-F238E27FC236}">
                <a16:creationId xmlns:a16="http://schemas.microsoft.com/office/drawing/2014/main" id="{A26CEFFC-DE8A-4AD0-A875-0EDFA2FC2D7A}"/>
              </a:ext>
            </a:extLst>
          </p:cNvPr>
          <p:cNvSpPr>
            <a:spLocks/>
          </p:cNvSpPr>
          <p:nvPr/>
        </p:nvSpPr>
        <p:spPr bwMode="auto">
          <a:xfrm>
            <a:off x="5978928" y="4185705"/>
            <a:ext cx="69850" cy="171450"/>
          </a:xfrm>
          <a:custGeom>
            <a:avLst/>
            <a:gdLst>
              <a:gd name="T0" fmla="*/ 30 w 44"/>
              <a:gd name="T1" fmla="*/ 90 h 108"/>
              <a:gd name="T2" fmla="*/ 26 w 44"/>
              <a:gd name="T3" fmla="*/ 96 h 108"/>
              <a:gd name="T4" fmla="*/ 26 w 44"/>
              <a:gd name="T5" fmla="*/ 104 h 108"/>
              <a:gd name="T6" fmla="*/ 26 w 44"/>
              <a:gd name="T7" fmla="*/ 104 h 108"/>
              <a:gd name="T8" fmla="*/ 22 w 44"/>
              <a:gd name="T9" fmla="*/ 104 h 108"/>
              <a:gd name="T10" fmla="*/ 18 w 44"/>
              <a:gd name="T11" fmla="*/ 108 h 108"/>
              <a:gd name="T12" fmla="*/ 10 w 44"/>
              <a:gd name="T13" fmla="*/ 108 h 108"/>
              <a:gd name="T14" fmla="*/ 10 w 44"/>
              <a:gd name="T15" fmla="*/ 108 h 108"/>
              <a:gd name="T16" fmla="*/ 14 w 44"/>
              <a:gd name="T17" fmla="*/ 108 h 108"/>
              <a:gd name="T18" fmla="*/ 10 w 44"/>
              <a:gd name="T19" fmla="*/ 100 h 108"/>
              <a:gd name="T20" fmla="*/ 10 w 44"/>
              <a:gd name="T21" fmla="*/ 100 h 108"/>
              <a:gd name="T22" fmla="*/ 10 w 44"/>
              <a:gd name="T23" fmla="*/ 96 h 108"/>
              <a:gd name="T24" fmla="*/ 10 w 44"/>
              <a:gd name="T25" fmla="*/ 90 h 108"/>
              <a:gd name="T26" fmla="*/ 10 w 44"/>
              <a:gd name="T27" fmla="*/ 86 h 108"/>
              <a:gd name="T28" fmla="*/ 10 w 44"/>
              <a:gd name="T29" fmla="*/ 78 h 108"/>
              <a:gd name="T30" fmla="*/ 10 w 44"/>
              <a:gd name="T31" fmla="*/ 66 h 108"/>
              <a:gd name="T32" fmla="*/ 10 w 44"/>
              <a:gd name="T33" fmla="*/ 60 h 108"/>
              <a:gd name="T34" fmla="*/ 10 w 44"/>
              <a:gd name="T35" fmla="*/ 56 h 108"/>
              <a:gd name="T36" fmla="*/ 6 w 44"/>
              <a:gd name="T37" fmla="*/ 56 h 108"/>
              <a:gd name="T38" fmla="*/ 6 w 44"/>
              <a:gd name="T39" fmla="*/ 52 h 108"/>
              <a:gd name="T40" fmla="*/ 6 w 44"/>
              <a:gd name="T41" fmla="*/ 48 h 108"/>
              <a:gd name="T42" fmla="*/ 6 w 44"/>
              <a:gd name="T43" fmla="*/ 40 h 108"/>
              <a:gd name="T44" fmla="*/ 0 w 44"/>
              <a:gd name="T45" fmla="*/ 38 h 108"/>
              <a:gd name="T46" fmla="*/ 0 w 44"/>
              <a:gd name="T47" fmla="*/ 34 h 108"/>
              <a:gd name="T48" fmla="*/ 0 w 44"/>
              <a:gd name="T49" fmla="*/ 30 h 108"/>
              <a:gd name="T50" fmla="*/ 0 w 44"/>
              <a:gd name="T51" fmla="*/ 26 h 108"/>
              <a:gd name="T52" fmla="*/ 2 w 44"/>
              <a:gd name="T53" fmla="*/ 22 h 108"/>
              <a:gd name="T54" fmla="*/ 6 w 44"/>
              <a:gd name="T55" fmla="*/ 18 h 108"/>
              <a:gd name="T56" fmla="*/ 6 w 44"/>
              <a:gd name="T57" fmla="*/ 18 h 108"/>
              <a:gd name="T58" fmla="*/ 10 w 44"/>
              <a:gd name="T59" fmla="*/ 18 h 108"/>
              <a:gd name="T60" fmla="*/ 14 w 44"/>
              <a:gd name="T61" fmla="*/ 18 h 108"/>
              <a:gd name="T62" fmla="*/ 18 w 44"/>
              <a:gd name="T63" fmla="*/ 18 h 108"/>
              <a:gd name="T64" fmla="*/ 18 w 44"/>
              <a:gd name="T65" fmla="*/ 14 h 108"/>
              <a:gd name="T66" fmla="*/ 22 w 44"/>
              <a:gd name="T67" fmla="*/ 12 h 108"/>
              <a:gd name="T68" fmla="*/ 22 w 44"/>
              <a:gd name="T69" fmla="*/ 8 h 108"/>
              <a:gd name="T70" fmla="*/ 26 w 44"/>
              <a:gd name="T71" fmla="*/ 4 h 108"/>
              <a:gd name="T72" fmla="*/ 30 w 44"/>
              <a:gd name="T73" fmla="*/ 0 h 108"/>
              <a:gd name="T74" fmla="*/ 34 w 44"/>
              <a:gd name="T75" fmla="*/ 8 h 108"/>
              <a:gd name="T76" fmla="*/ 36 w 44"/>
              <a:gd name="T77" fmla="*/ 12 h 108"/>
              <a:gd name="T78" fmla="*/ 36 w 44"/>
              <a:gd name="T79" fmla="*/ 12 h 108"/>
              <a:gd name="T80" fmla="*/ 40 w 44"/>
              <a:gd name="T81" fmla="*/ 14 h 108"/>
              <a:gd name="T82" fmla="*/ 40 w 44"/>
              <a:gd name="T83" fmla="*/ 22 h 108"/>
              <a:gd name="T84" fmla="*/ 40 w 44"/>
              <a:gd name="T85" fmla="*/ 26 h 108"/>
              <a:gd name="T86" fmla="*/ 40 w 44"/>
              <a:gd name="T87" fmla="*/ 30 h 108"/>
              <a:gd name="T88" fmla="*/ 44 w 44"/>
              <a:gd name="T89" fmla="*/ 30 h 108"/>
              <a:gd name="T90" fmla="*/ 40 w 44"/>
              <a:gd name="T91" fmla="*/ 38 h 108"/>
              <a:gd name="T92" fmla="*/ 40 w 44"/>
              <a:gd name="T93" fmla="*/ 38 h 108"/>
              <a:gd name="T94" fmla="*/ 40 w 44"/>
              <a:gd name="T95" fmla="*/ 40 h 108"/>
              <a:gd name="T96" fmla="*/ 36 w 44"/>
              <a:gd name="T97" fmla="*/ 44 h 108"/>
              <a:gd name="T98" fmla="*/ 36 w 44"/>
              <a:gd name="T99" fmla="*/ 48 h 108"/>
              <a:gd name="T100" fmla="*/ 34 w 44"/>
              <a:gd name="T101" fmla="*/ 52 h 108"/>
              <a:gd name="T102" fmla="*/ 34 w 44"/>
              <a:gd name="T103" fmla="*/ 56 h 108"/>
              <a:gd name="T104" fmla="*/ 30 w 44"/>
              <a:gd name="T105" fmla="*/ 60 h 108"/>
              <a:gd name="T106" fmla="*/ 30 w 44"/>
              <a:gd name="T107" fmla="*/ 60 h 108"/>
              <a:gd name="T108" fmla="*/ 26 w 44"/>
              <a:gd name="T109" fmla="*/ 66 h 108"/>
              <a:gd name="T110" fmla="*/ 26 w 44"/>
              <a:gd name="T111" fmla="*/ 70 h 108"/>
              <a:gd name="T112" fmla="*/ 26 w 44"/>
              <a:gd name="T113" fmla="*/ 74 h 108"/>
              <a:gd name="T114" fmla="*/ 26 w 44"/>
              <a:gd name="T115" fmla="*/ 78 h 108"/>
              <a:gd name="T116" fmla="*/ 26 w 44"/>
              <a:gd name="T117" fmla="*/ 82 h 108"/>
              <a:gd name="T118" fmla="*/ 26 w 44"/>
              <a:gd name="T119" fmla="*/ 8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" h="108">
                <a:moveTo>
                  <a:pt x="26" y="82"/>
                </a:moveTo>
                <a:lnTo>
                  <a:pt x="26" y="82"/>
                </a:lnTo>
                <a:lnTo>
                  <a:pt x="26" y="86"/>
                </a:lnTo>
                <a:lnTo>
                  <a:pt x="30" y="90"/>
                </a:lnTo>
                <a:lnTo>
                  <a:pt x="30" y="92"/>
                </a:lnTo>
                <a:lnTo>
                  <a:pt x="26" y="92"/>
                </a:lnTo>
                <a:lnTo>
                  <a:pt x="26" y="96"/>
                </a:lnTo>
                <a:lnTo>
                  <a:pt x="26" y="96"/>
                </a:lnTo>
                <a:lnTo>
                  <a:pt x="26" y="96"/>
                </a:lnTo>
                <a:lnTo>
                  <a:pt x="26" y="100"/>
                </a:lnTo>
                <a:lnTo>
                  <a:pt x="26" y="100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8"/>
                </a:lnTo>
                <a:lnTo>
                  <a:pt x="18" y="108"/>
                </a:lnTo>
                <a:lnTo>
                  <a:pt x="18" y="108"/>
                </a:lnTo>
                <a:lnTo>
                  <a:pt x="14" y="108"/>
                </a:lnTo>
                <a:lnTo>
                  <a:pt x="14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4"/>
                </a:lnTo>
                <a:lnTo>
                  <a:pt x="14" y="104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2"/>
                </a:lnTo>
                <a:lnTo>
                  <a:pt x="10" y="92"/>
                </a:lnTo>
                <a:lnTo>
                  <a:pt x="10" y="90"/>
                </a:lnTo>
                <a:lnTo>
                  <a:pt x="10" y="90"/>
                </a:lnTo>
                <a:lnTo>
                  <a:pt x="10" y="86"/>
                </a:lnTo>
                <a:lnTo>
                  <a:pt x="10" y="86"/>
                </a:lnTo>
                <a:lnTo>
                  <a:pt x="10" y="86"/>
                </a:lnTo>
                <a:lnTo>
                  <a:pt x="10" y="86"/>
                </a:lnTo>
                <a:lnTo>
                  <a:pt x="10" y="86"/>
                </a:lnTo>
                <a:lnTo>
                  <a:pt x="10" y="82"/>
                </a:lnTo>
                <a:lnTo>
                  <a:pt x="10" y="78"/>
                </a:lnTo>
                <a:lnTo>
                  <a:pt x="10" y="70"/>
                </a:lnTo>
                <a:lnTo>
                  <a:pt x="10" y="70"/>
                </a:lnTo>
                <a:lnTo>
                  <a:pt x="10" y="70"/>
                </a:lnTo>
                <a:lnTo>
                  <a:pt x="10" y="66"/>
                </a:lnTo>
                <a:lnTo>
                  <a:pt x="10" y="64"/>
                </a:lnTo>
                <a:lnTo>
                  <a:pt x="10" y="64"/>
                </a:lnTo>
                <a:lnTo>
                  <a:pt x="10" y="60"/>
                </a:lnTo>
                <a:lnTo>
                  <a:pt x="10" y="60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10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48"/>
                </a:lnTo>
                <a:lnTo>
                  <a:pt x="6" y="48"/>
                </a:lnTo>
                <a:lnTo>
                  <a:pt x="6" y="44"/>
                </a:lnTo>
                <a:lnTo>
                  <a:pt x="6" y="44"/>
                </a:lnTo>
                <a:lnTo>
                  <a:pt x="6" y="40"/>
                </a:lnTo>
                <a:lnTo>
                  <a:pt x="6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0" y="38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2" y="22"/>
                </a:lnTo>
                <a:lnTo>
                  <a:pt x="2" y="22"/>
                </a:lnTo>
                <a:lnTo>
                  <a:pt x="6" y="22"/>
                </a:lnTo>
                <a:lnTo>
                  <a:pt x="6" y="22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4"/>
                </a:lnTo>
                <a:lnTo>
                  <a:pt x="22" y="14"/>
                </a:lnTo>
                <a:lnTo>
                  <a:pt x="22" y="14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8"/>
                </a:lnTo>
                <a:lnTo>
                  <a:pt x="22" y="8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36" y="14"/>
                </a:lnTo>
                <a:lnTo>
                  <a:pt x="36" y="18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4" y="30"/>
                </a:lnTo>
                <a:lnTo>
                  <a:pt x="44" y="30"/>
                </a:lnTo>
                <a:lnTo>
                  <a:pt x="44" y="34"/>
                </a:lnTo>
                <a:lnTo>
                  <a:pt x="40" y="34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4"/>
                </a:lnTo>
                <a:lnTo>
                  <a:pt x="40" y="44"/>
                </a:lnTo>
                <a:lnTo>
                  <a:pt x="36" y="44"/>
                </a:lnTo>
                <a:lnTo>
                  <a:pt x="36" y="44"/>
                </a:lnTo>
                <a:lnTo>
                  <a:pt x="36" y="44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6"/>
                </a:lnTo>
                <a:lnTo>
                  <a:pt x="34" y="56"/>
                </a:lnTo>
                <a:lnTo>
                  <a:pt x="34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82"/>
                </a:lnTo>
                <a:lnTo>
                  <a:pt x="26" y="82"/>
                </a:lnTo>
                <a:lnTo>
                  <a:pt x="26" y="82"/>
                </a:lnTo>
                <a:lnTo>
                  <a:pt x="26" y="82"/>
                </a:lnTo>
                <a:lnTo>
                  <a:pt x="26" y="82"/>
                </a:lnTo>
                <a:lnTo>
                  <a:pt x="26" y="8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72" name="Freeform 130">
            <a:extLst>
              <a:ext uri="{FF2B5EF4-FFF2-40B4-BE49-F238E27FC236}">
                <a16:creationId xmlns:a16="http://schemas.microsoft.com/office/drawing/2014/main" id="{733C7067-F47D-4826-8E53-96E4979FACA6}"/>
              </a:ext>
            </a:extLst>
          </p:cNvPr>
          <p:cNvSpPr>
            <a:spLocks/>
          </p:cNvSpPr>
          <p:nvPr/>
        </p:nvSpPr>
        <p:spPr bwMode="auto">
          <a:xfrm>
            <a:off x="6407553" y="5014380"/>
            <a:ext cx="206375" cy="254000"/>
          </a:xfrm>
          <a:custGeom>
            <a:avLst/>
            <a:gdLst>
              <a:gd name="T0" fmla="*/ 82 w 130"/>
              <a:gd name="T1" fmla="*/ 124 h 160"/>
              <a:gd name="T2" fmla="*/ 80 w 130"/>
              <a:gd name="T3" fmla="*/ 134 h 160"/>
              <a:gd name="T4" fmla="*/ 76 w 130"/>
              <a:gd name="T5" fmla="*/ 142 h 160"/>
              <a:gd name="T6" fmla="*/ 68 w 130"/>
              <a:gd name="T7" fmla="*/ 142 h 160"/>
              <a:gd name="T8" fmla="*/ 64 w 130"/>
              <a:gd name="T9" fmla="*/ 138 h 160"/>
              <a:gd name="T10" fmla="*/ 60 w 130"/>
              <a:gd name="T11" fmla="*/ 138 h 160"/>
              <a:gd name="T12" fmla="*/ 54 w 130"/>
              <a:gd name="T13" fmla="*/ 134 h 160"/>
              <a:gd name="T14" fmla="*/ 46 w 130"/>
              <a:gd name="T15" fmla="*/ 130 h 160"/>
              <a:gd name="T16" fmla="*/ 42 w 130"/>
              <a:gd name="T17" fmla="*/ 138 h 160"/>
              <a:gd name="T18" fmla="*/ 38 w 130"/>
              <a:gd name="T19" fmla="*/ 146 h 160"/>
              <a:gd name="T20" fmla="*/ 30 w 130"/>
              <a:gd name="T21" fmla="*/ 152 h 160"/>
              <a:gd name="T22" fmla="*/ 26 w 130"/>
              <a:gd name="T23" fmla="*/ 156 h 160"/>
              <a:gd name="T24" fmla="*/ 26 w 130"/>
              <a:gd name="T25" fmla="*/ 160 h 160"/>
              <a:gd name="T26" fmla="*/ 20 w 130"/>
              <a:gd name="T27" fmla="*/ 160 h 160"/>
              <a:gd name="T28" fmla="*/ 16 w 130"/>
              <a:gd name="T29" fmla="*/ 160 h 160"/>
              <a:gd name="T30" fmla="*/ 12 w 130"/>
              <a:gd name="T31" fmla="*/ 160 h 160"/>
              <a:gd name="T32" fmla="*/ 8 w 130"/>
              <a:gd name="T33" fmla="*/ 152 h 160"/>
              <a:gd name="T34" fmla="*/ 12 w 130"/>
              <a:gd name="T35" fmla="*/ 150 h 160"/>
              <a:gd name="T36" fmla="*/ 8 w 130"/>
              <a:gd name="T37" fmla="*/ 138 h 160"/>
              <a:gd name="T38" fmla="*/ 4 w 130"/>
              <a:gd name="T39" fmla="*/ 128 h 160"/>
              <a:gd name="T40" fmla="*/ 0 w 130"/>
              <a:gd name="T41" fmla="*/ 124 h 160"/>
              <a:gd name="T42" fmla="*/ 0 w 130"/>
              <a:gd name="T43" fmla="*/ 104 h 160"/>
              <a:gd name="T44" fmla="*/ 0 w 130"/>
              <a:gd name="T45" fmla="*/ 90 h 160"/>
              <a:gd name="T46" fmla="*/ 0 w 130"/>
              <a:gd name="T47" fmla="*/ 74 h 160"/>
              <a:gd name="T48" fmla="*/ 16 w 130"/>
              <a:gd name="T49" fmla="*/ 68 h 160"/>
              <a:gd name="T50" fmla="*/ 16 w 130"/>
              <a:gd name="T51" fmla="*/ 22 h 160"/>
              <a:gd name="T52" fmla="*/ 26 w 130"/>
              <a:gd name="T53" fmla="*/ 8 h 160"/>
              <a:gd name="T54" fmla="*/ 46 w 130"/>
              <a:gd name="T55" fmla="*/ 4 h 160"/>
              <a:gd name="T56" fmla="*/ 50 w 130"/>
              <a:gd name="T57" fmla="*/ 8 h 160"/>
              <a:gd name="T58" fmla="*/ 54 w 130"/>
              <a:gd name="T59" fmla="*/ 12 h 160"/>
              <a:gd name="T60" fmla="*/ 56 w 130"/>
              <a:gd name="T61" fmla="*/ 8 h 160"/>
              <a:gd name="T62" fmla="*/ 64 w 130"/>
              <a:gd name="T63" fmla="*/ 4 h 160"/>
              <a:gd name="T64" fmla="*/ 68 w 130"/>
              <a:gd name="T65" fmla="*/ 0 h 160"/>
              <a:gd name="T66" fmla="*/ 76 w 130"/>
              <a:gd name="T67" fmla="*/ 0 h 160"/>
              <a:gd name="T68" fmla="*/ 76 w 130"/>
              <a:gd name="T69" fmla="*/ 4 h 160"/>
              <a:gd name="T70" fmla="*/ 80 w 130"/>
              <a:gd name="T71" fmla="*/ 8 h 160"/>
              <a:gd name="T72" fmla="*/ 82 w 130"/>
              <a:gd name="T73" fmla="*/ 18 h 160"/>
              <a:gd name="T74" fmla="*/ 86 w 130"/>
              <a:gd name="T75" fmla="*/ 22 h 160"/>
              <a:gd name="T76" fmla="*/ 90 w 130"/>
              <a:gd name="T77" fmla="*/ 30 h 160"/>
              <a:gd name="T78" fmla="*/ 94 w 130"/>
              <a:gd name="T79" fmla="*/ 34 h 160"/>
              <a:gd name="T80" fmla="*/ 102 w 130"/>
              <a:gd name="T81" fmla="*/ 38 h 160"/>
              <a:gd name="T82" fmla="*/ 106 w 130"/>
              <a:gd name="T83" fmla="*/ 46 h 160"/>
              <a:gd name="T84" fmla="*/ 110 w 130"/>
              <a:gd name="T85" fmla="*/ 46 h 160"/>
              <a:gd name="T86" fmla="*/ 110 w 130"/>
              <a:gd name="T87" fmla="*/ 52 h 160"/>
              <a:gd name="T88" fmla="*/ 112 w 130"/>
              <a:gd name="T89" fmla="*/ 64 h 160"/>
              <a:gd name="T90" fmla="*/ 116 w 130"/>
              <a:gd name="T91" fmla="*/ 68 h 160"/>
              <a:gd name="T92" fmla="*/ 120 w 130"/>
              <a:gd name="T93" fmla="*/ 68 h 160"/>
              <a:gd name="T94" fmla="*/ 126 w 130"/>
              <a:gd name="T95" fmla="*/ 68 h 160"/>
              <a:gd name="T96" fmla="*/ 126 w 130"/>
              <a:gd name="T97" fmla="*/ 74 h 160"/>
              <a:gd name="T98" fmla="*/ 130 w 130"/>
              <a:gd name="T99" fmla="*/ 74 h 160"/>
              <a:gd name="T100" fmla="*/ 126 w 130"/>
              <a:gd name="T101" fmla="*/ 78 h 160"/>
              <a:gd name="T102" fmla="*/ 126 w 130"/>
              <a:gd name="T103" fmla="*/ 82 h 160"/>
              <a:gd name="T104" fmla="*/ 116 w 130"/>
              <a:gd name="T105" fmla="*/ 86 h 160"/>
              <a:gd name="T106" fmla="*/ 112 w 130"/>
              <a:gd name="T107" fmla="*/ 90 h 160"/>
              <a:gd name="T108" fmla="*/ 110 w 130"/>
              <a:gd name="T109" fmla="*/ 98 h 160"/>
              <a:gd name="T110" fmla="*/ 102 w 130"/>
              <a:gd name="T111" fmla="*/ 100 h 160"/>
              <a:gd name="T112" fmla="*/ 98 w 130"/>
              <a:gd name="T113" fmla="*/ 108 h 160"/>
              <a:gd name="T114" fmla="*/ 94 w 130"/>
              <a:gd name="T115" fmla="*/ 116 h 160"/>
              <a:gd name="T116" fmla="*/ 90 w 130"/>
              <a:gd name="T117" fmla="*/ 12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0" h="160">
                <a:moveTo>
                  <a:pt x="90" y="120"/>
                </a:move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86" y="120"/>
                </a:lnTo>
                <a:lnTo>
                  <a:pt x="86" y="120"/>
                </a:lnTo>
                <a:lnTo>
                  <a:pt x="82" y="124"/>
                </a:lnTo>
                <a:lnTo>
                  <a:pt x="82" y="124"/>
                </a:lnTo>
                <a:lnTo>
                  <a:pt x="82" y="124"/>
                </a:lnTo>
                <a:lnTo>
                  <a:pt x="82" y="124"/>
                </a:lnTo>
                <a:lnTo>
                  <a:pt x="82" y="128"/>
                </a:lnTo>
                <a:lnTo>
                  <a:pt x="82" y="130"/>
                </a:lnTo>
                <a:lnTo>
                  <a:pt x="80" y="134"/>
                </a:lnTo>
                <a:lnTo>
                  <a:pt x="80" y="134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80" y="138"/>
                </a:lnTo>
                <a:lnTo>
                  <a:pt x="76" y="138"/>
                </a:lnTo>
                <a:lnTo>
                  <a:pt x="76" y="142"/>
                </a:lnTo>
                <a:lnTo>
                  <a:pt x="76" y="142"/>
                </a:lnTo>
                <a:lnTo>
                  <a:pt x="72" y="142"/>
                </a:lnTo>
                <a:lnTo>
                  <a:pt x="72" y="138"/>
                </a:lnTo>
                <a:lnTo>
                  <a:pt x="72" y="138"/>
                </a:lnTo>
                <a:lnTo>
                  <a:pt x="72" y="138"/>
                </a:lnTo>
                <a:lnTo>
                  <a:pt x="72" y="138"/>
                </a:lnTo>
                <a:lnTo>
                  <a:pt x="72" y="142"/>
                </a:lnTo>
                <a:lnTo>
                  <a:pt x="68" y="142"/>
                </a:lnTo>
                <a:lnTo>
                  <a:pt x="68" y="142"/>
                </a:lnTo>
                <a:lnTo>
                  <a:pt x="68" y="142"/>
                </a:lnTo>
                <a:lnTo>
                  <a:pt x="68" y="142"/>
                </a:lnTo>
                <a:lnTo>
                  <a:pt x="64" y="142"/>
                </a:lnTo>
                <a:lnTo>
                  <a:pt x="64" y="142"/>
                </a:lnTo>
                <a:lnTo>
                  <a:pt x="64" y="142"/>
                </a:lnTo>
                <a:lnTo>
                  <a:pt x="64" y="138"/>
                </a:lnTo>
                <a:lnTo>
                  <a:pt x="64" y="138"/>
                </a:lnTo>
                <a:lnTo>
                  <a:pt x="64" y="142"/>
                </a:lnTo>
                <a:lnTo>
                  <a:pt x="60" y="142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56" y="138"/>
                </a:lnTo>
                <a:lnTo>
                  <a:pt x="56" y="138"/>
                </a:lnTo>
                <a:lnTo>
                  <a:pt x="56" y="138"/>
                </a:lnTo>
                <a:lnTo>
                  <a:pt x="56" y="138"/>
                </a:lnTo>
                <a:lnTo>
                  <a:pt x="56" y="138"/>
                </a:lnTo>
                <a:lnTo>
                  <a:pt x="54" y="134"/>
                </a:lnTo>
                <a:lnTo>
                  <a:pt x="54" y="134"/>
                </a:lnTo>
                <a:lnTo>
                  <a:pt x="54" y="134"/>
                </a:lnTo>
                <a:lnTo>
                  <a:pt x="54" y="134"/>
                </a:lnTo>
                <a:lnTo>
                  <a:pt x="54" y="134"/>
                </a:lnTo>
                <a:lnTo>
                  <a:pt x="50" y="130"/>
                </a:lnTo>
                <a:lnTo>
                  <a:pt x="50" y="130"/>
                </a:lnTo>
                <a:lnTo>
                  <a:pt x="46" y="130"/>
                </a:lnTo>
                <a:lnTo>
                  <a:pt x="46" y="130"/>
                </a:lnTo>
                <a:lnTo>
                  <a:pt x="42" y="130"/>
                </a:lnTo>
                <a:lnTo>
                  <a:pt x="42" y="130"/>
                </a:lnTo>
                <a:lnTo>
                  <a:pt x="42" y="134"/>
                </a:lnTo>
                <a:lnTo>
                  <a:pt x="42" y="134"/>
                </a:lnTo>
                <a:lnTo>
                  <a:pt x="42" y="138"/>
                </a:lnTo>
                <a:lnTo>
                  <a:pt x="42" y="138"/>
                </a:lnTo>
                <a:lnTo>
                  <a:pt x="42" y="138"/>
                </a:lnTo>
                <a:lnTo>
                  <a:pt x="38" y="138"/>
                </a:lnTo>
                <a:lnTo>
                  <a:pt x="38" y="138"/>
                </a:lnTo>
                <a:lnTo>
                  <a:pt x="38" y="142"/>
                </a:lnTo>
                <a:lnTo>
                  <a:pt x="38" y="142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46"/>
                </a:lnTo>
                <a:lnTo>
                  <a:pt x="34" y="150"/>
                </a:lnTo>
                <a:lnTo>
                  <a:pt x="34" y="150"/>
                </a:lnTo>
                <a:lnTo>
                  <a:pt x="30" y="150"/>
                </a:lnTo>
                <a:lnTo>
                  <a:pt x="30" y="152"/>
                </a:lnTo>
                <a:lnTo>
                  <a:pt x="30" y="152"/>
                </a:lnTo>
                <a:lnTo>
                  <a:pt x="30" y="152"/>
                </a:lnTo>
                <a:lnTo>
                  <a:pt x="30" y="152"/>
                </a:lnTo>
                <a:lnTo>
                  <a:pt x="30" y="156"/>
                </a:lnTo>
                <a:lnTo>
                  <a:pt x="30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60"/>
                </a:lnTo>
                <a:lnTo>
                  <a:pt x="26" y="160"/>
                </a:lnTo>
                <a:lnTo>
                  <a:pt x="24" y="160"/>
                </a:lnTo>
                <a:lnTo>
                  <a:pt x="24" y="160"/>
                </a:lnTo>
                <a:lnTo>
                  <a:pt x="24" y="160"/>
                </a:lnTo>
                <a:lnTo>
                  <a:pt x="24" y="160"/>
                </a:lnTo>
                <a:lnTo>
                  <a:pt x="24" y="160"/>
                </a:lnTo>
                <a:lnTo>
                  <a:pt x="20" y="160"/>
                </a:lnTo>
                <a:lnTo>
                  <a:pt x="20" y="160"/>
                </a:lnTo>
                <a:lnTo>
                  <a:pt x="20" y="160"/>
                </a:lnTo>
                <a:lnTo>
                  <a:pt x="20" y="160"/>
                </a:lnTo>
                <a:lnTo>
                  <a:pt x="20" y="160"/>
                </a:lnTo>
                <a:lnTo>
                  <a:pt x="20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8" y="160"/>
                </a:lnTo>
                <a:lnTo>
                  <a:pt x="8" y="156"/>
                </a:lnTo>
                <a:lnTo>
                  <a:pt x="8" y="152"/>
                </a:lnTo>
                <a:lnTo>
                  <a:pt x="8" y="152"/>
                </a:lnTo>
                <a:lnTo>
                  <a:pt x="8" y="152"/>
                </a:lnTo>
                <a:lnTo>
                  <a:pt x="8" y="152"/>
                </a:lnTo>
                <a:lnTo>
                  <a:pt x="8" y="152"/>
                </a:lnTo>
                <a:lnTo>
                  <a:pt x="12" y="152"/>
                </a:lnTo>
                <a:lnTo>
                  <a:pt x="12" y="150"/>
                </a:lnTo>
                <a:lnTo>
                  <a:pt x="12" y="150"/>
                </a:lnTo>
                <a:lnTo>
                  <a:pt x="12" y="150"/>
                </a:lnTo>
                <a:lnTo>
                  <a:pt x="12" y="146"/>
                </a:lnTo>
                <a:lnTo>
                  <a:pt x="12" y="142"/>
                </a:lnTo>
                <a:lnTo>
                  <a:pt x="12" y="142"/>
                </a:lnTo>
                <a:lnTo>
                  <a:pt x="12" y="142"/>
                </a:lnTo>
                <a:lnTo>
                  <a:pt x="8" y="138"/>
                </a:lnTo>
                <a:lnTo>
                  <a:pt x="8" y="138"/>
                </a:lnTo>
                <a:lnTo>
                  <a:pt x="12" y="138"/>
                </a:lnTo>
                <a:lnTo>
                  <a:pt x="8" y="134"/>
                </a:lnTo>
                <a:lnTo>
                  <a:pt x="8" y="134"/>
                </a:lnTo>
                <a:lnTo>
                  <a:pt x="8" y="134"/>
                </a:lnTo>
                <a:lnTo>
                  <a:pt x="8" y="130"/>
                </a:lnTo>
                <a:lnTo>
                  <a:pt x="8" y="130"/>
                </a:lnTo>
                <a:lnTo>
                  <a:pt x="4" y="128"/>
                </a:lnTo>
                <a:lnTo>
                  <a:pt x="4" y="128"/>
                </a:lnTo>
                <a:lnTo>
                  <a:pt x="4" y="124"/>
                </a:lnTo>
                <a:lnTo>
                  <a:pt x="4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0" y="104"/>
                </a:lnTo>
                <a:lnTo>
                  <a:pt x="0" y="104"/>
                </a:lnTo>
                <a:lnTo>
                  <a:pt x="0" y="100"/>
                </a:lnTo>
                <a:lnTo>
                  <a:pt x="0" y="98"/>
                </a:lnTo>
                <a:lnTo>
                  <a:pt x="0" y="98"/>
                </a:lnTo>
                <a:lnTo>
                  <a:pt x="0" y="94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0" y="78"/>
                </a:lnTo>
                <a:lnTo>
                  <a:pt x="0" y="74"/>
                </a:lnTo>
                <a:lnTo>
                  <a:pt x="0" y="74"/>
                </a:lnTo>
                <a:lnTo>
                  <a:pt x="0" y="74"/>
                </a:lnTo>
                <a:lnTo>
                  <a:pt x="4" y="74"/>
                </a:lnTo>
                <a:lnTo>
                  <a:pt x="8" y="74"/>
                </a:lnTo>
                <a:lnTo>
                  <a:pt x="12" y="74"/>
                </a:lnTo>
                <a:lnTo>
                  <a:pt x="16" y="74"/>
                </a:lnTo>
                <a:lnTo>
                  <a:pt x="16" y="72"/>
                </a:lnTo>
                <a:lnTo>
                  <a:pt x="16" y="72"/>
                </a:lnTo>
                <a:lnTo>
                  <a:pt x="16" y="68"/>
                </a:lnTo>
                <a:lnTo>
                  <a:pt x="16" y="60"/>
                </a:lnTo>
                <a:lnTo>
                  <a:pt x="16" y="56"/>
                </a:lnTo>
                <a:lnTo>
                  <a:pt x="16" y="56"/>
                </a:lnTo>
                <a:lnTo>
                  <a:pt x="16" y="52"/>
                </a:lnTo>
                <a:lnTo>
                  <a:pt x="16" y="42"/>
                </a:lnTo>
                <a:lnTo>
                  <a:pt x="16" y="38"/>
                </a:lnTo>
                <a:lnTo>
                  <a:pt x="16" y="22"/>
                </a:lnTo>
                <a:lnTo>
                  <a:pt x="16" y="16"/>
                </a:lnTo>
                <a:lnTo>
                  <a:pt x="16" y="12"/>
                </a:lnTo>
                <a:lnTo>
                  <a:pt x="16" y="8"/>
                </a:lnTo>
                <a:lnTo>
                  <a:pt x="16" y="8"/>
                </a:lnTo>
                <a:lnTo>
                  <a:pt x="20" y="8"/>
                </a:lnTo>
                <a:lnTo>
                  <a:pt x="20" y="8"/>
                </a:lnTo>
                <a:lnTo>
                  <a:pt x="26" y="8"/>
                </a:lnTo>
                <a:lnTo>
                  <a:pt x="30" y="4"/>
                </a:lnTo>
                <a:lnTo>
                  <a:pt x="34" y="4"/>
                </a:lnTo>
                <a:lnTo>
                  <a:pt x="38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12"/>
                </a:lnTo>
                <a:lnTo>
                  <a:pt x="50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8"/>
                </a:lnTo>
                <a:lnTo>
                  <a:pt x="54" y="8"/>
                </a:lnTo>
                <a:lnTo>
                  <a:pt x="54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8"/>
                </a:lnTo>
                <a:lnTo>
                  <a:pt x="56" y="4"/>
                </a:lnTo>
                <a:lnTo>
                  <a:pt x="60" y="4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8"/>
                </a:lnTo>
                <a:lnTo>
                  <a:pt x="80" y="12"/>
                </a:lnTo>
                <a:lnTo>
                  <a:pt x="80" y="12"/>
                </a:lnTo>
                <a:lnTo>
                  <a:pt x="80" y="12"/>
                </a:lnTo>
                <a:lnTo>
                  <a:pt x="82" y="12"/>
                </a:lnTo>
                <a:lnTo>
                  <a:pt x="82" y="16"/>
                </a:lnTo>
                <a:lnTo>
                  <a:pt x="82" y="18"/>
                </a:lnTo>
                <a:lnTo>
                  <a:pt x="82" y="18"/>
                </a:lnTo>
                <a:lnTo>
                  <a:pt x="86" y="18"/>
                </a:lnTo>
                <a:lnTo>
                  <a:pt x="86" y="18"/>
                </a:lnTo>
                <a:lnTo>
                  <a:pt x="86" y="18"/>
                </a:lnTo>
                <a:lnTo>
                  <a:pt x="86" y="18"/>
                </a:lnTo>
                <a:lnTo>
                  <a:pt x="86" y="22"/>
                </a:lnTo>
                <a:lnTo>
                  <a:pt x="86" y="22"/>
                </a:lnTo>
                <a:lnTo>
                  <a:pt x="86" y="22"/>
                </a:lnTo>
                <a:lnTo>
                  <a:pt x="86" y="22"/>
                </a:lnTo>
                <a:lnTo>
                  <a:pt x="86" y="26"/>
                </a:lnTo>
                <a:lnTo>
                  <a:pt x="86" y="26"/>
                </a:lnTo>
                <a:lnTo>
                  <a:pt x="86" y="30"/>
                </a:lnTo>
                <a:lnTo>
                  <a:pt x="86" y="30"/>
                </a:lnTo>
                <a:lnTo>
                  <a:pt x="86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4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4" y="34"/>
                </a:lnTo>
                <a:lnTo>
                  <a:pt x="94" y="38"/>
                </a:lnTo>
                <a:lnTo>
                  <a:pt x="98" y="38"/>
                </a:lnTo>
                <a:lnTo>
                  <a:pt x="102" y="38"/>
                </a:lnTo>
                <a:lnTo>
                  <a:pt x="102" y="38"/>
                </a:lnTo>
                <a:lnTo>
                  <a:pt x="102" y="42"/>
                </a:lnTo>
                <a:lnTo>
                  <a:pt x="106" y="42"/>
                </a:lnTo>
                <a:lnTo>
                  <a:pt x="106" y="42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10" y="46"/>
                </a:lnTo>
                <a:lnTo>
                  <a:pt x="110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2"/>
                </a:lnTo>
                <a:lnTo>
                  <a:pt x="110" y="52"/>
                </a:lnTo>
                <a:lnTo>
                  <a:pt x="110" y="52"/>
                </a:lnTo>
                <a:lnTo>
                  <a:pt x="110" y="52"/>
                </a:lnTo>
                <a:lnTo>
                  <a:pt x="110" y="52"/>
                </a:lnTo>
                <a:lnTo>
                  <a:pt x="110" y="56"/>
                </a:lnTo>
                <a:lnTo>
                  <a:pt x="110" y="56"/>
                </a:lnTo>
                <a:lnTo>
                  <a:pt x="110" y="60"/>
                </a:lnTo>
                <a:lnTo>
                  <a:pt x="110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64"/>
                </a:lnTo>
                <a:lnTo>
                  <a:pt x="112" y="64"/>
                </a:lnTo>
                <a:lnTo>
                  <a:pt x="112" y="64"/>
                </a:lnTo>
                <a:lnTo>
                  <a:pt x="112" y="68"/>
                </a:lnTo>
                <a:lnTo>
                  <a:pt x="116" y="68"/>
                </a:lnTo>
                <a:lnTo>
                  <a:pt x="116" y="68"/>
                </a:lnTo>
                <a:lnTo>
                  <a:pt x="116" y="68"/>
                </a:lnTo>
                <a:lnTo>
                  <a:pt x="116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4" y="68"/>
                </a:lnTo>
                <a:lnTo>
                  <a:pt x="126" y="68"/>
                </a:lnTo>
                <a:lnTo>
                  <a:pt x="126" y="68"/>
                </a:lnTo>
                <a:lnTo>
                  <a:pt x="126" y="68"/>
                </a:lnTo>
                <a:lnTo>
                  <a:pt x="126" y="68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4"/>
                </a:lnTo>
                <a:lnTo>
                  <a:pt x="126" y="74"/>
                </a:lnTo>
                <a:lnTo>
                  <a:pt x="126" y="74"/>
                </a:lnTo>
                <a:lnTo>
                  <a:pt x="126" y="74"/>
                </a:lnTo>
                <a:lnTo>
                  <a:pt x="126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82"/>
                </a:lnTo>
                <a:lnTo>
                  <a:pt x="126" y="82"/>
                </a:lnTo>
                <a:lnTo>
                  <a:pt x="124" y="82"/>
                </a:lnTo>
                <a:lnTo>
                  <a:pt x="124" y="82"/>
                </a:lnTo>
                <a:lnTo>
                  <a:pt x="120" y="82"/>
                </a:lnTo>
                <a:lnTo>
                  <a:pt x="120" y="82"/>
                </a:lnTo>
                <a:lnTo>
                  <a:pt x="116" y="82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2" y="90"/>
                </a:lnTo>
                <a:lnTo>
                  <a:pt x="112" y="90"/>
                </a:lnTo>
                <a:lnTo>
                  <a:pt x="112" y="90"/>
                </a:lnTo>
                <a:lnTo>
                  <a:pt x="110" y="94"/>
                </a:lnTo>
                <a:lnTo>
                  <a:pt x="110" y="94"/>
                </a:lnTo>
                <a:lnTo>
                  <a:pt x="110" y="94"/>
                </a:lnTo>
                <a:lnTo>
                  <a:pt x="110" y="98"/>
                </a:lnTo>
                <a:lnTo>
                  <a:pt x="110" y="98"/>
                </a:lnTo>
                <a:lnTo>
                  <a:pt x="110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6" y="98"/>
                </a:lnTo>
                <a:lnTo>
                  <a:pt x="102" y="100"/>
                </a:lnTo>
                <a:lnTo>
                  <a:pt x="102" y="100"/>
                </a:lnTo>
                <a:lnTo>
                  <a:pt x="102" y="100"/>
                </a:lnTo>
                <a:lnTo>
                  <a:pt x="102" y="100"/>
                </a:lnTo>
                <a:lnTo>
                  <a:pt x="98" y="100"/>
                </a:lnTo>
                <a:lnTo>
                  <a:pt x="98" y="104"/>
                </a:lnTo>
                <a:lnTo>
                  <a:pt x="98" y="104"/>
                </a:lnTo>
                <a:lnTo>
                  <a:pt x="98" y="104"/>
                </a:lnTo>
                <a:lnTo>
                  <a:pt x="98" y="108"/>
                </a:lnTo>
                <a:lnTo>
                  <a:pt x="98" y="108"/>
                </a:lnTo>
                <a:lnTo>
                  <a:pt x="98" y="112"/>
                </a:lnTo>
                <a:lnTo>
                  <a:pt x="98" y="112"/>
                </a:lnTo>
                <a:lnTo>
                  <a:pt x="98" y="112"/>
                </a:lnTo>
                <a:lnTo>
                  <a:pt x="98" y="116"/>
                </a:lnTo>
                <a:lnTo>
                  <a:pt x="94" y="116"/>
                </a:lnTo>
                <a:lnTo>
                  <a:pt x="94" y="116"/>
                </a:lnTo>
                <a:lnTo>
                  <a:pt x="94" y="116"/>
                </a:lnTo>
                <a:lnTo>
                  <a:pt x="94" y="120"/>
                </a:lnTo>
                <a:lnTo>
                  <a:pt x="94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73" name="Freeform 131">
            <a:extLst>
              <a:ext uri="{FF2B5EF4-FFF2-40B4-BE49-F238E27FC236}">
                <a16:creationId xmlns:a16="http://schemas.microsoft.com/office/drawing/2014/main" id="{29368B71-E1D4-477F-91E3-B83534F99B13}"/>
              </a:ext>
            </a:extLst>
          </p:cNvPr>
          <p:cNvSpPr>
            <a:spLocks/>
          </p:cNvSpPr>
          <p:nvPr/>
        </p:nvSpPr>
        <p:spPr bwMode="auto">
          <a:xfrm>
            <a:off x="5836053" y="4112680"/>
            <a:ext cx="177800" cy="155575"/>
          </a:xfrm>
          <a:custGeom>
            <a:avLst/>
            <a:gdLst>
              <a:gd name="T0" fmla="*/ 86 w 112"/>
              <a:gd name="T1" fmla="*/ 72 h 98"/>
              <a:gd name="T2" fmla="*/ 82 w 112"/>
              <a:gd name="T3" fmla="*/ 72 h 98"/>
              <a:gd name="T4" fmla="*/ 74 w 112"/>
              <a:gd name="T5" fmla="*/ 68 h 98"/>
              <a:gd name="T6" fmla="*/ 66 w 112"/>
              <a:gd name="T7" fmla="*/ 72 h 98"/>
              <a:gd name="T8" fmla="*/ 64 w 112"/>
              <a:gd name="T9" fmla="*/ 72 h 98"/>
              <a:gd name="T10" fmla="*/ 56 w 112"/>
              <a:gd name="T11" fmla="*/ 72 h 98"/>
              <a:gd name="T12" fmla="*/ 38 w 112"/>
              <a:gd name="T13" fmla="*/ 72 h 98"/>
              <a:gd name="T14" fmla="*/ 38 w 112"/>
              <a:gd name="T15" fmla="*/ 80 h 98"/>
              <a:gd name="T16" fmla="*/ 38 w 112"/>
              <a:gd name="T17" fmla="*/ 86 h 98"/>
              <a:gd name="T18" fmla="*/ 38 w 112"/>
              <a:gd name="T19" fmla="*/ 94 h 98"/>
              <a:gd name="T20" fmla="*/ 38 w 112"/>
              <a:gd name="T21" fmla="*/ 94 h 98"/>
              <a:gd name="T22" fmla="*/ 40 w 112"/>
              <a:gd name="T23" fmla="*/ 98 h 98"/>
              <a:gd name="T24" fmla="*/ 38 w 112"/>
              <a:gd name="T25" fmla="*/ 98 h 98"/>
              <a:gd name="T26" fmla="*/ 34 w 112"/>
              <a:gd name="T27" fmla="*/ 90 h 98"/>
              <a:gd name="T28" fmla="*/ 26 w 112"/>
              <a:gd name="T29" fmla="*/ 90 h 98"/>
              <a:gd name="T30" fmla="*/ 22 w 112"/>
              <a:gd name="T31" fmla="*/ 90 h 98"/>
              <a:gd name="T32" fmla="*/ 18 w 112"/>
              <a:gd name="T33" fmla="*/ 94 h 98"/>
              <a:gd name="T34" fmla="*/ 14 w 112"/>
              <a:gd name="T35" fmla="*/ 94 h 98"/>
              <a:gd name="T36" fmla="*/ 12 w 112"/>
              <a:gd name="T37" fmla="*/ 94 h 98"/>
              <a:gd name="T38" fmla="*/ 8 w 112"/>
              <a:gd name="T39" fmla="*/ 84 h 98"/>
              <a:gd name="T40" fmla="*/ 4 w 112"/>
              <a:gd name="T41" fmla="*/ 84 h 98"/>
              <a:gd name="T42" fmla="*/ 0 w 112"/>
              <a:gd name="T43" fmla="*/ 80 h 98"/>
              <a:gd name="T44" fmla="*/ 0 w 112"/>
              <a:gd name="T45" fmla="*/ 76 h 98"/>
              <a:gd name="T46" fmla="*/ 0 w 112"/>
              <a:gd name="T47" fmla="*/ 72 h 98"/>
              <a:gd name="T48" fmla="*/ 4 w 112"/>
              <a:gd name="T49" fmla="*/ 68 h 98"/>
              <a:gd name="T50" fmla="*/ 4 w 112"/>
              <a:gd name="T51" fmla="*/ 60 h 98"/>
              <a:gd name="T52" fmla="*/ 8 w 112"/>
              <a:gd name="T53" fmla="*/ 54 h 98"/>
              <a:gd name="T54" fmla="*/ 12 w 112"/>
              <a:gd name="T55" fmla="*/ 54 h 98"/>
              <a:gd name="T56" fmla="*/ 14 w 112"/>
              <a:gd name="T57" fmla="*/ 46 h 98"/>
              <a:gd name="T58" fmla="*/ 14 w 112"/>
              <a:gd name="T59" fmla="*/ 42 h 98"/>
              <a:gd name="T60" fmla="*/ 18 w 112"/>
              <a:gd name="T61" fmla="*/ 42 h 98"/>
              <a:gd name="T62" fmla="*/ 18 w 112"/>
              <a:gd name="T63" fmla="*/ 38 h 98"/>
              <a:gd name="T64" fmla="*/ 18 w 112"/>
              <a:gd name="T65" fmla="*/ 34 h 98"/>
              <a:gd name="T66" fmla="*/ 22 w 112"/>
              <a:gd name="T67" fmla="*/ 28 h 98"/>
              <a:gd name="T68" fmla="*/ 30 w 112"/>
              <a:gd name="T69" fmla="*/ 34 h 98"/>
              <a:gd name="T70" fmla="*/ 30 w 112"/>
              <a:gd name="T71" fmla="*/ 34 h 98"/>
              <a:gd name="T72" fmla="*/ 30 w 112"/>
              <a:gd name="T73" fmla="*/ 30 h 98"/>
              <a:gd name="T74" fmla="*/ 34 w 112"/>
              <a:gd name="T75" fmla="*/ 28 h 98"/>
              <a:gd name="T76" fmla="*/ 38 w 112"/>
              <a:gd name="T77" fmla="*/ 28 h 98"/>
              <a:gd name="T78" fmla="*/ 38 w 112"/>
              <a:gd name="T79" fmla="*/ 20 h 98"/>
              <a:gd name="T80" fmla="*/ 44 w 112"/>
              <a:gd name="T81" fmla="*/ 16 h 98"/>
              <a:gd name="T82" fmla="*/ 48 w 112"/>
              <a:gd name="T83" fmla="*/ 16 h 98"/>
              <a:gd name="T84" fmla="*/ 52 w 112"/>
              <a:gd name="T85" fmla="*/ 12 h 98"/>
              <a:gd name="T86" fmla="*/ 64 w 112"/>
              <a:gd name="T87" fmla="*/ 4 h 98"/>
              <a:gd name="T88" fmla="*/ 70 w 112"/>
              <a:gd name="T89" fmla="*/ 0 h 98"/>
              <a:gd name="T90" fmla="*/ 82 w 112"/>
              <a:gd name="T91" fmla="*/ 4 h 98"/>
              <a:gd name="T92" fmla="*/ 82 w 112"/>
              <a:gd name="T93" fmla="*/ 12 h 98"/>
              <a:gd name="T94" fmla="*/ 82 w 112"/>
              <a:gd name="T95" fmla="*/ 16 h 98"/>
              <a:gd name="T96" fmla="*/ 86 w 112"/>
              <a:gd name="T97" fmla="*/ 24 h 98"/>
              <a:gd name="T98" fmla="*/ 92 w 112"/>
              <a:gd name="T99" fmla="*/ 28 h 98"/>
              <a:gd name="T100" fmla="*/ 96 w 112"/>
              <a:gd name="T101" fmla="*/ 30 h 98"/>
              <a:gd name="T102" fmla="*/ 92 w 112"/>
              <a:gd name="T103" fmla="*/ 30 h 98"/>
              <a:gd name="T104" fmla="*/ 92 w 112"/>
              <a:gd name="T105" fmla="*/ 34 h 98"/>
              <a:gd name="T106" fmla="*/ 100 w 112"/>
              <a:gd name="T107" fmla="*/ 42 h 98"/>
              <a:gd name="T108" fmla="*/ 108 w 112"/>
              <a:gd name="T109" fmla="*/ 42 h 98"/>
              <a:gd name="T110" fmla="*/ 108 w 112"/>
              <a:gd name="T111" fmla="*/ 46 h 98"/>
              <a:gd name="T112" fmla="*/ 112 w 112"/>
              <a:gd name="T113" fmla="*/ 56 h 98"/>
              <a:gd name="T114" fmla="*/ 108 w 112"/>
              <a:gd name="T115" fmla="*/ 60 h 98"/>
              <a:gd name="T116" fmla="*/ 108 w 112"/>
              <a:gd name="T117" fmla="*/ 64 h 98"/>
              <a:gd name="T118" fmla="*/ 100 w 112"/>
              <a:gd name="T119" fmla="*/ 64 h 98"/>
              <a:gd name="T120" fmla="*/ 96 w 112"/>
              <a:gd name="T121" fmla="*/ 64 h 98"/>
              <a:gd name="T122" fmla="*/ 96 w 112"/>
              <a:gd name="T123" fmla="*/ 64 h 98"/>
              <a:gd name="T124" fmla="*/ 92 w 112"/>
              <a:gd name="T125" fmla="*/ 7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2" h="98">
                <a:moveTo>
                  <a:pt x="90" y="72"/>
                </a:move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86" y="72"/>
                </a:lnTo>
                <a:lnTo>
                  <a:pt x="86" y="72"/>
                </a:lnTo>
                <a:lnTo>
                  <a:pt x="86" y="72"/>
                </a:lnTo>
                <a:lnTo>
                  <a:pt x="86" y="72"/>
                </a:lnTo>
                <a:lnTo>
                  <a:pt x="86" y="72"/>
                </a:lnTo>
                <a:lnTo>
                  <a:pt x="82" y="72"/>
                </a:lnTo>
                <a:lnTo>
                  <a:pt x="82" y="72"/>
                </a:lnTo>
                <a:lnTo>
                  <a:pt x="78" y="68"/>
                </a:lnTo>
                <a:lnTo>
                  <a:pt x="78" y="68"/>
                </a:lnTo>
                <a:lnTo>
                  <a:pt x="74" y="68"/>
                </a:lnTo>
                <a:lnTo>
                  <a:pt x="74" y="68"/>
                </a:lnTo>
                <a:lnTo>
                  <a:pt x="74" y="68"/>
                </a:lnTo>
                <a:lnTo>
                  <a:pt x="74" y="68"/>
                </a:lnTo>
                <a:lnTo>
                  <a:pt x="74" y="72"/>
                </a:lnTo>
                <a:lnTo>
                  <a:pt x="70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4" y="72"/>
                </a:lnTo>
                <a:lnTo>
                  <a:pt x="64" y="72"/>
                </a:lnTo>
                <a:lnTo>
                  <a:pt x="60" y="72"/>
                </a:lnTo>
                <a:lnTo>
                  <a:pt x="60" y="72"/>
                </a:lnTo>
                <a:lnTo>
                  <a:pt x="56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6"/>
                </a:lnTo>
                <a:lnTo>
                  <a:pt x="38" y="76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lnTo>
                  <a:pt x="38" y="84"/>
                </a:lnTo>
                <a:lnTo>
                  <a:pt x="38" y="84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90"/>
                </a:lnTo>
                <a:lnTo>
                  <a:pt x="40" y="90"/>
                </a:lnTo>
                <a:lnTo>
                  <a:pt x="38" y="94"/>
                </a:lnTo>
                <a:lnTo>
                  <a:pt x="38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38" y="94"/>
                </a:lnTo>
                <a:lnTo>
                  <a:pt x="38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38" y="98"/>
                </a:lnTo>
                <a:lnTo>
                  <a:pt x="38" y="98"/>
                </a:lnTo>
                <a:lnTo>
                  <a:pt x="38" y="98"/>
                </a:lnTo>
                <a:lnTo>
                  <a:pt x="38" y="98"/>
                </a:lnTo>
                <a:lnTo>
                  <a:pt x="38" y="94"/>
                </a:lnTo>
                <a:lnTo>
                  <a:pt x="38" y="94"/>
                </a:lnTo>
                <a:lnTo>
                  <a:pt x="38" y="94"/>
                </a:lnTo>
                <a:lnTo>
                  <a:pt x="34" y="90"/>
                </a:lnTo>
                <a:lnTo>
                  <a:pt x="34" y="90"/>
                </a:lnTo>
                <a:lnTo>
                  <a:pt x="30" y="90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22" y="90"/>
                </a:lnTo>
                <a:lnTo>
                  <a:pt x="22" y="90"/>
                </a:lnTo>
                <a:lnTo>
                  <a:pt x="22" y="90"/>
                </a:lnTo>
                <a:lnTo>
                  <a:pt x="18" y="90"/>
                </a:lnTo>
                <a:lnTo>
                  <a:pt x="18" y="94"/>
                </a:lnTo>
                <a:lnTo>
                  <a:pt x="18" y="94"/>
                </a:lnTo>
                <a:lnTo>
                  <a:pt x="18" y="94"/>
                </a:lnTo>
                <a:lnTo>
                  <a:pt x="18" y="94"/>
                </a:lnTo>
                <a:lnTo>
                  <a:pt x="18" y="94"/>
                </a:lnTo>
                <a:lnTo>
                  <a:pt x="18" y="94"/>
                </a:lnTo>
                <a:lnTo>
                  <a:pt x="14" y="94"/>
                </a:lnTo>
                <a:lnTo>
                  <a:pt x="14" y="94"/>
                </a:lnTo>
                <a:lnTo>
                  <a:pt x="14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0"/>
                </a:lnTo>
                <a:lnTo>
                  <a:pt x="12" y="90"/>
                </a:lnTo>
                <a:lnTo>
                  <a:pt x="8" y="90"/>
                </a:lnTo>
                <a:lnTo>
                  <a:pt x="8" y="86"/>
                </a:lnTo>
                <a:lnTo>
                  <a:pt x="8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4" y="84"/>
                </a:lnTo>
                <a:lnTo>
                  <a:pt x="0" y="84"/>
                </a:lnTo>
                <a:lnTo>
                  <a:pt x="0" y="84"/>
                </a:lnTo>
                <a:lnTo>
                  <a:pt x="0" y="84"/>
                </a:lnTo>
                <a:lnTo>
                  <a:pt x="0" y="84"/>
                </a:lnTo>
                <a:lnTo>
                  <a:pt x="0" y="80"/>
                </a:lnTo>
                <a:lnTo>
                  <a:pt x="0" y="80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4" y="72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0"/>
                </a:lnTo>
                <a:lnTo>
                  <a:pt x="18" y="30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22" y="30"/>
                </a:lnTo>
                <a:lnTo>
                  <a:pt x="26" y="30"/>
                </a:lnTo>
                <a:lnTo>
                  <a:pt x="26" y="34"/>
                </a:lnTo>
                <a:lnTo>
                  <a:pt x="26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4" y="30"/>
                </a:lnTo>
                <a:lnTo>
                  <a:pt x="34" y="30"/>
                </a:lnTo>
                <a:lnTo>
                  <a:pt x="34" y="30"/>
                </a:lnTo>
                <a:lnTo>
                  <a:pt x="34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4" y="28"/>
                </a:lnTo>
                <a:lnTo>
                  <a:pt x="38" y="28"/>
                </a:lnTo>
                <a:lnTo>
                  <a:pt x="38" y="28"/>
                </a:lnTo>
                <a:lnTo>
                  <a:pt x="38" y="28"/>
                </a:lnTo>
                <a:lnTo>
                  <a:pt x="38" y="24"/>
                </a:lnTo>
                <a:lnTo>
                  <a:pt x="38" y="24"/>
                </a:lnTo>
                <a:lnTo>
                  <a:pt x="38" y="20"/>
                </a:lnTo>
                <a:lnTo>
                  <a:pt x="38" y="20"/>
                </a:lnTo>
                <a:lnTo>
                  <a:pt x="40" y="16"/>
                </a:lnTo>
                <a:lnTo>
                  <a:pt x="40" y="16"/>
                </a:lnTo>
                <a:lnTo>
                  <a:pt x="44" y="16"/>
                </a:lnTo>
                <a:lnTo>
                  <a:pt x="44" y="16"/>
                </a:lnTo>
                <a:lnTo>
                  <a:pt x="44" y="16"/>
                </a:lnTo>
                <a:lnTo>
                  <a:pt x="44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2"/>
                </a:lnTo>
                <a:lnTo>
                  <a:pt x="48" y="12"/>
                </a:lnTo>
                <a:lnTo>
                  <a:pt x="48" y="12"/>
                </a:lnTo>
                <a:lnTo>
                  <a:pt x="48" y="12"/>
                </a:lnTo>
                <a:lnTo>
                  <a:pt x="52" y="12"/>
                </a:lnTo>
                <a:lnTo>
                  <a:pt x="52" y="12"/>
                </a:lnTo>
                <a:lnTo>
                  <a:pt x="56" y="12"/>
                </a:lnTo>
                <a:lnTo>
                  <a:pt x="60" y="8"/>
                </a:lnTo>
                <a:lnTo>
                  <a:pt x="60" y="8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6" y="0"/>
                </a:lnTo>
                <a:lnTo>
                  <a:pt x="66" y="0"/>
                </a:lnTo>
                <a:lnTo>
                  <a:pt x="70" y="0"/>
                </a:lnTo>
                <a:lnTo>
                  <a:pt x="74" y="0"/>
                </a:lnTo>
                <a:lnTo>
                  <a:pt x="74" y="0"/>
                </a:lnTo>
                <a:lnTo>
                  <a:pt x="78" y="0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2" y="8"/>
                </a:lnTo>
                <a:lnTo>
                  <a:pt x="82" y="8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82" y="16"/>
                </a:lnTo>
                <a:lnTo>
                  <a:pt x="86" y="16"/>
                </a:lnTo>
                <a:lnTo>
                  <a:pt x="82" y="16"/>
                </a:lnTo>
                <a:lnTo>
                  <a:pt x="82" y="16"/>
                </a:lnTo>
                <a:lnTo>
                  <a:pt x="86" y="20"/>
                </a:lnTo>
                <a:lnTo>
                  <a:pt x="86" y="24"/>
                </a:lnTo>
                <a:lnTo>
                  <a:pt x="86" y="24"/>
                </a:lnTo>
                <a:lnTo>
                  <a:pt x="86" y="28"/>
                </a:lnTo>
                <a:lnTo>
                  <a:pt x="90" y="28"/>
                </a:lnTo>
                <a:lnTo>
                  <a:pt x="92" y="28"/>
                </a:lnTo>
                <a:lnTo>
                  <a:pt x="92" y="28"/>
                </a:lnTo>
                <a:lnTo>
                  <a:pt x="92" y="28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6" y="30"/>
                </a:lnTo>
                <a:lnTo>
                  <a:pt x="96" y="30"/>
                </a:lnTo>
                <a:lnTo>
                  <a:pt x="96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34"/>
                </a:lnTo>
                <a:lnTo>
                  <a:pt x="92" y="34"/>
                </a:lnTo>
                <a:lnTo>
                  <a:pt x="92" y="38"/>
                </a:lnTo>
                <a:lnTo>
                  <a:pt x="92" y="38"/>
                </a:lnTo>
                <a:lnTo>
                  <a:pt x="96" y="38"/>
                </a:lnTo>
                <a:lnTo>
                  <a:pt x="100" y="42"/>
                </a:lnTo>
                <a:lnTo>
                  <a:pt x="104" y="46"/>
                </a:lnTo>
                <a:lnTo>
                  <a:pt x="104" y="42"/>
                </a:lnTo>
                <a:lnTo>
                  <a:pt x="108" y="42"/>
                </a:lnTo>
                <a:lnTo>
                  <a:pt x="108" y="42"/>
                </a:lnTo>
                <a:lnTo>
                  <a:pt x="108" y="42"/>
                </a:lnTo>
                <a:lnTo>
                  <a:pt x="108" y="42"/>
                </a:lnTo>
                <a:lnTo>
                  <a:pt x="108" y="46"/>
                </a:lnTo>
                <a:lnTo>
                  <a:pt x="112" y="46"/>
                </a:lnTo>
                <a:lnTo>
                  <a:pt x="108" y="46"/>
                </a:lnTo>
                <a:lnTo>
                  <a:pt x="108" y="46"/>
                </a:lnTo>
                <a:lnTo>
                  <a:pt x="108" y="50"/>
                </a:lnTo>
                <a:lnTo>
                  <a:pt x="108" y="50"/>
                </a:lnTo>
                <a:lnTo>
                  <a:pt x="112" y="5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60"/>
                </a:lnTo>
                <a:lnTo>
                  <a:pt x="112" y="60"/>
                </a:lnTo>
                <a:lnTo>
                  <a:pt x="108" y="60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96" y="68"/>
                </a:lnTo>
                <a:lnTo>
                  <a:pt x="96" y="68"/>
                </a:lnTo>
                <a:lnTo>
                  <a:pt x="92" y="68"/>
                </a:lnTo>
                <a:lnTo>
                  <a:pt x="92" y="68"/>
                </a:lnTo>
                <a:lnTo>
                  <a:pt x="92" y="72"/>
                </a:lnTo>
                <a:lnTo>
                  <a:pt x="92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74" name="Freeform 132">
            <a:extLst>
              <a:ext uri="{FF2B5EF4-FFF2-40B4-BE49-F238E27FC236}">
                <a16:creationId xmlns:a16="http://schemas.microsoft.com/office/drawing/2014/main" id="{557A295D-9C82-4534-9AA7-7B16C170EA99}"/>
              </a:ext>
            </a:extLst>
          </p:cNvPr>
          <p:cNvSpPr>
            <a:spLocks/>
          </p:cNvSpPr>
          <p:nvPr/>
        </p:nvSpPr>
        <p:spPr bwMode="auto">
          <a:xfrm>
            <a:off x="6610753" y="4588930"/>
            <a:ext cx="41275" cy="57150"/>
          </a:xfrm>
          <a:custGeom>
            <a:avLst/>
            <a:gdLst>
              <a:gd name="T0" fmla="*/ 26 w 26"/>
              <a:gd name="T1" fmla="*/ 14 h 36"/>
              <a:gd name="T2" fmla="*/ 26 w 26"/>
              <a:gd name="T3" fmla="*/ 18 h 36"/>
              <a:gd name="T4" fmla="*/ 22 w 26"/>
              <a:gd name="T5" fmla="*/ 18 h 36"/>
              <a:gd name="T6" fmla="*/ 22 w 26"/>
              <a:gd name="T7" fmla="*/ 18 h 36"/>
              <a:gd name="T8" fmla="*/ 22 w 26"/>
              <a:gd name="T9" fmla="*/ 18 h 36"/>
              <a:gd name="T10" fmla="*/ 22 w 26"/>
              <a:gd name="T11" fmla="*/ 18 h 36"/>
              <a:gd name="T12" fmla="*/ 18 w 26"/>
              <a:gd name="T13" fmla="*/ 22 h 36"/>
              <a:gd name="T14" fmla="*/ 18 w 26"/>
              <a:gd name="T15" fmla="*/ 24 h 36"/>
              <a:gd name="T16" fmla="*/ 18 w 26"/>
              <a:gd name="T17" fmla="*/ 24 h 36"/>
              <a:gd name="T18" fmla="*/ 18 w 26"/>
              <a:gd name="T19" fmla="*/ 28 h 36"/>
              <a:gd name="T20" fmla="*/ 10 w 26"/>
              <a:gd name="T21" fmla="*/ 36 h 36"/>
              <a:gd name="T22" fmla="*/ 8 w 26"/>
              <a:gd name="T23" fmla="*/ 36 h 36"/>
              <a:gd name="T24" fmla="*/ 8 w 26"/>
              <a:gd name="T25" fmla="*/ 32 h 36"/>
              <a:gd name="T26" fmla="*/ 4 w 26"/>
              <a:gd name="T27" fmla="*/ 28 h 36"/>
              <a:gd name="T28" fmla="*/ 4 w 26"/>
              <a:gd name="T29" fmla="*/ 28 h 36"/>
              <a:gd name="T30" fmla="*/ 4 w 26"/>
              <a:gd name="T31" fmla="*/ 28 h 36"/>
              <a:gd name="T32" fmla="*/ 4 w 26"/>
              <a:gd name="T33" fmla="*/ 24 h 36"/>
              <a:gd name="T34" fmla="*/ 4 w 26"/>
              <a:gd name="T35" fmla="*/ 24 h 36"/>
              <a:gd name="T36" fmla="*/ 4 w 26"/>
              <a:gd name="T37" fmla="*/ 22 h 36"/>
              <a:gd name="T38" fmla="*/ 4 w 26"/>
              <a:gd name="T39" fmla="*/ 18 h 36"/>
              <a:gd name="T40" fmla="*/ 4 w 26"/>
              <a:gd name="T41" fmla="*/ 18 h 36"/>
              <a:gd name="T42" fmla="*/ 4 w 26"/>
              <a:gd name="T43" fmla="*/ 14 h 36"/>
              <a:gd name="T44" fmla="*/ 4 w 26"/>
              <a:gd name="T45" fmla="*/ 10 h 36"/>
              <a:gd name="T46" fmla="*/ 0 w 26"/>
              <a:gd name="T47" fmla="*/ 8 h 36"/>
              <a:gd name="T48" fmla="*/ 0 w 26"/>
              <a:gd name="T49" fmla="*/ 8 h 36"/>
              <a:gd name="T50" fmla="*/ 0 w 26"/>
              <a:gd name="T51" fmla="*/ 8 h 36"/>
              <a:gd name="T52" fmla="*/ 4 w 26"/>
              <a:gd name="T53" fmla="*/ 4 h 36"/>
              <a:gd name="T54" fmla="*/ 4 w 26"/>
              <a:gd name="T55" fmla="*/ 8 h 36"/>
              <a:gd name="T56" fmla="*/ 4 w 26"/>
              <a:gd name="T57" fmla="*/ 8 h 36"/>
              <a:gd name="T58" fmla="*/ 8 w 26"/>
              <a:gd name="T59" fmla="*/ 8 h 36"/>
              <a:gd name="T60" fmla="*/ 8 w 26"/>
              <a:gd name="T61" fmla="*/ 8 h 36"/>
              <a:gd name="T62" fmla="*/ 8 w 26"/>
              <a:gd name="T63" fmla="*/ 8 h 36"/>
              <a:gd name="T64" fmla="*/ 10 w 26"/>
              <a:gd name="T65" fmla="*/ 8 h 36"/>
              <a:gd name="T66" fmla="*/ 10 w 26"/>
              <a:gd name="T67" fmla="*/ 8 h 36"/>
              <a:gd name="T68" fmla="*/ 14 w 26"/>
              <a:gd name="T69" fmla="*/ 4 h 36"/>
              <a:gd name="T70" fmla="*/ 14 w 26"/>
              <a:gd name="T71" fmla="*/ 0 h 36"/>
              <a:gd name="T72" fmla="*/ 14 w 26"/>
              <a:gd name="T73" fmla="*/ 4 h 36"/>
              <a:gd name="T74" fmla="*/ 18 w 26"/>
              <a:gd name="T75" fmla="*/ 0 h 36"/>
              <a:gd name="T76" fmla="*/ 22 w 26"/>
              <a:gd name="T77" fmla="*/ 0 h 36"/>
              <a:gd name="T78" fmla="*/ 22 w 26"/>
              <a:gd name="T79" fmla="*/ 0 h 36"/>
              <a:gd name="T80" fmla="*/ 18 w 26"/>
              <a:gd name="T81" fmla="*/ 10 h 36"/>
              <a:gd name="T82" fmla="*/ 22 w 26"/>
              <a:gd name="T83" fmla="*/ 10 h 36"/>
              <a:gd name="T84" fmla="*/ 22 w 26"/>
              <a:gd name="T85" fmla="*/ 10 h 36"/>
              <a:gd name="T86" fmla="*/ 26 w 26"/>
              <a:gd name="T87" fmla="*/ 1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" h="36">
                <a:moveTo>
                  <a:pt x="26" y="10"/>
                </a:moveTo>
                <a:lnTo>
                  <a:pt x="26" y="10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22"/>
                </a:lnTo>
                <a:lnTo>
                  <a:pt x="22" y="22"/>
                </a:lnTo>
                <a:lnTo>
                  <a:pt x="18" y="22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8"/>
                </a:lnTo>
                <a:lnTo>
                  <a:pt x="18" y="28"/>
                </a:lnTo>
                <a:lnTo>
                  <a:pt x="18" y="28"/>
                </a:lnTo>
                <a:lnTo>
                  <a:pt x="14" y="32"/>
                </a:lnTo>
                <a:lnTo>
                  <a:pt x="14" y="32"/>
                </a:lnTo>
                <a:lnTo>
                  <a:pt x="10" y="36"/>
                </a:lnTo>
                <a:lnTo>
                  <a:pt x="10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4" y="8"/>
                </a:lnTo>
                <a:lnTo>
                  <a:pt x="14" y="8"/>
                </a:lnTo>
                <a:lnTo>
                  <a:pt x="14" y="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18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75" name="Freeform 133">
            <a:extLst>
              <a:ext uri="{FF2B5EF4-FFF2-40B4-BE49-F238E27FC236}">
                <a16:creationId xmlns:a16="http://schemas.microsoft.com/office/drawing/2014/main" id="{306A0714-CFF3-46B6-B5E3-AA58C82E8BE4}"/>
              </a:ext>
            </a:extLst>
          </p:cNvPr>
          <p:cNvSpPr>
            <a:spLocks/>
          </p:cNvSpPr>
          <p:nvPr/>
        </p:nvSpPr>
        <p:spPr bwMode="auto">
          <a:xfrm>
            <a:off x="6147203" y="4166655"/>
            <a:ext cx="180975" cy="314325"/>
          </a:xfrm>
          <a:custGeom>
            <a:avLst/>
            <a:gdLst>
              <a:gd name="T0" fmla="*/ 24 w 114"/>
              <a:gd name="T1" fmla="*/ 188 h 198"/>
              <a:gd name="T2" fmla="*/ 20 w 114"/>
              <a:gd name="T3" fmla="*/ 176 h 198"/>
              <a:gd name="T4" fmla="*/ 20 w 114"/>
              <a:gd name="T5" fmla="*/ 168 h 198"/>
              <a:gd name="T6" fmla="*/ 20 w 114"/>
              <a:gd name="T7" fmla="*/ 162 h 198"/>
              <a:gd name="T8" fmla="*/ 12 w 114"/>
              <a:gd name="T9" fmla="*/ 162 h 198"/>
              <a:gd name="T10" fmla="*/ 8 w 114"/>
              <a:gd name="T11" fmla="*/ 154 h 198"/>
              <a:gd name="T12" fmla="*/ 8 w 114"/>
              <a:gd name="T13" fmla="*/ 150 h 198"/>
              <a:gd name="T14" fmla="*/ 4 w 114"/>
              <a:gd name="T15" fmla="*/ 150 h 198"/>
              <a:gd name="T16" fmla="*/ 4 w 114"/>
              <a:gd name="T17" fmla="*/ 142 h 198"/>
              <a:gd name="T18" fmla="*/ 8 w 114"/>
              <a:gd name="T19" fmla="*/ 132 h 198"/>
              <a:gd name="T20" fmla="*/ 12 w 114"/>
              <a:gd name="T21" fmla="*/ 120 h 198"/>
              <a:gd name="T22" fmla="*/ 20 w 114"/>
              <a:gd name="T23" fmla="*/ 112 h 198"/>
              <a:gd name="T24" fmla="*/ 26 w 114"/>
              <a:gd name="T25" fmla="*/ 106 h 198"/>
              <a:gd name="T26" fmla="*/ 30 w 114"/>
              <a:gd name="T27" fmla="*/ 106 h 198"/>
              <a:gd name="T28" fmla="*/ 38 w 114"/>
              <a:gd name="T29" fmla="*/ 108 h 198"/>
              <a:gd name="T30" fmla="*/ 42 w 114"/>
              <a:gd name="T31" fmla="*/ 116 h 198"/>
              <a:gd name="T32" fmla="*/ 46 w 114"/>
              <a:gd name="T33" fmla="*/ 108 h 198"/>
              <a:gd name="T34" fmla="*/ 50 w 114"/>
              <a:gd name="T35" fmla="*/ 98 h 198"/>
              <a:gd name="T36" fmla="*/ 54 w 114"/>
              <a:gd name="T37" fmla="*/ 90 h 198"/>
              <a:gd name="T38" fmla="*/ 54 w 114"/>
              <a:gd name="T39" fmla="*/ 86 h 198"/>
              <a:gd name="T40" fmla="*/ 56 w 114"/>
              <a:gd name="T41" fmla="*/ 78 h 198"/>
              <a:gd name="T42" fmla="*/ 64 w 114"/>
              <a:gd name="T43" fmla="*/ 72 h 198"/>
              <a:gd name="T44" fmla="*/ 68 w 114"/>
              <a:gd name="T45" fmla="*/ 64 h 198"/>
              <a:gd name="T46" fmla="*/ 68 w 114"/>
              <a:gd name="T47" fmla="*/ 52 h 198"/>
              <a:gd name="T48" fmla="*/ 72 w 114"/>
              <a:gd name="T49" fmla="*/ 46 h 198"/>
              <a:gd name="T50" fmla="*/ 80 w 114"/>
              <a:gd name="T51" fmla="*/ 34 h 198"/>
              <a:gd name="T52" fmla="*/ 86 w 114"/>
              <a:gd name="T53" fmla="*/ 30 h 198"/>
              <a:gd name="T54" fmla="*/ 86 w 114"/>
              <a:gd name="T55" fmla="*/ 22 h 198"/>
              <a:gd name="T56" fmla="*/ 86 w 114"/>
              <a:gd name="T57" fmla="*/ 20 h 198"/>
              <a:gd name="T58" fmla="*/ 86 w 114"/>
              <a:gd name="T59" fmla="*/ 16 h 198"/>
              <a:gd name="T60" fmla="*/ 84 w 114"/>
              <a:gd name="T61" fmla="*/ 8 h 198"/>
              <a:gd name="T62" fmla="*/ 84 w 114"/>
              <a:gd name="T63" fmla="*/ 0 h 198"/>
              <a:gd name="T64" fmla="*/ 86 w 114"/>
              <a:gd name="T65" fmla="*/ 8 h 198"/>
              <a:gd name="T66" fmla="*/ 94 w 114"/>
              <a:gd name="T67" fmla="*/ 20 h 198"/>
              <a:gd name="T68" fmla="*/ 94 w 114"/>
              <a:gd name="T69" fmla="*/ 30 h 198"/>
              <a:gd name="T70" fmla="*/ 94 w 114"/>
              <a:gd name="T71" fmla="*/ 42 h 198"/>
              <a:gd name="T72" fmla="*/ 98 w 114"/>
              <a:gd name="T73" fmla="*/ 50 h 198"/>
              <a:gd name="T74" fmla="*/ 98 w 114"/>
              <a:gd name="T75" fmla="*/ 56 h 198"/>
              <a:gd name="T76" fmla="*/ 86 w 114"/>
              <a:gd name="T77" fmla="*/ 56 h 198"/>
              <a:gd name="T78" fmla="*/ 84 w 114"/>
              <a:gd name="T79" fmla="*/ 68 h 198"/>
              <a:gd name="T80" fmla="*/ 94 w 114"/>
              <a:gd name="T81" fmla="*/ 76 h 198"/>
              <a:gd name="T82" fmla="*/ 98 w 114"/>
              <a:gd name="T83" fmla="*/ 86 h 198"/>
              <a:gd name="T84" fmla="*/ 102 w 114"/>
              <a:gd name="T85" fmla="*/ 94 h 198"/>
              <a:gd name="T86" fmla="*/ 98 w 114"/>
              <a:gd name="T87" fmla="*/ 102 h 198"/>
              <a:gd name="T88" fmla="*/ 94 w 114"/>
              <a:gd name="T89" fmla="*/ 108 h 198"/>
              <a:gd name="T90" fmla="*/ 90 w 114"/>
              <a:gd name="T91" fmla="*/ 120 h 198"/>
              <a:gd name="T92" fmla="*/ 86 w 114"/>
              <a:gd name="T93" fmla="*/ 128 h 198"/>
              <a:gd name="T94" fmla="*/ 86 w 114"/>
              <a:gd name="T95" fmla="*/ 134 h 198"/>
              <a:gd name="T96" fmla="*/ 90 w 114"/>
              <a:gd name="T97" fmla="*/ 146 h 198"/>
              <a:gd name="T98" fmla="*/ 94 w 114"/>
              <a:gd name="T99" fmla="*/ 154 h 198"/>
              <a:gd name="T100" fmla="*/ 98 w 114"/>
              <a:gd name="T101" fmla="*/ 162 h 198"/>
              <a:gd name="T102" fmla="*/ 106 w 114"/>
              <a:gd name="T103" fmla="*/ 172 h 198"/>
              <a:gd name="T104" fmla="*/ 110 w 114"/>
              <a:gd name="T105" fmla="*/ 184 h 198"/>
              <a:gd name="T106" fmla="*/ 110 w 114"/>
              <a:gd name="T107" fmla="*/ 188 h 198"/>
              <a:gd name="T108" fmla="*/ 110 w 114"/>
              <a:gd name="T109" fmla="*/ 198 h 198"/>
              <a:gd name="T110" fmla="*/ 102 w 114"/>
              <a:gd name="T111" fmla="*/ 194 h 198"/>
              <a:gd name="T112" fmla="*/ 94 w 114"/>
              <a:gd name="T113" fmla="*/ 190 h 198"/>
              <a:gd name="T114" fmla="*/ 84 w 114"/>
              <a:gd name="T115" fmla="*/ 190 h 198"/>
              <a:gd name="T116" fmla="*/ 68 w 114"/>
              <a:gd name="T117" fmla="*/ 188 h 198"/>
              <a:gd name="T118" fmla="*/ 56 w 114"/>
              <a:gd name="T119" fmla="*/ 188 h 198"/>
              <a:gd name="T120" fmla="*/ 46 w 114"/>
              <a:gd name="T121" fmla="*/ 188 h 198"/>
              <a:gd name="T122" fmla="*/ 38 w 114"/>
              <a:gd name="T123" fmla="*/ 190 h 198"/>
              <a:gd name="T124" fmla="*/ 26 w 114"/>
              <a:gd name="T125" fmla="*/ 19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" h="198">
                <a:moveTo>
                  <a:pt x="26" y="190"/>
                </a:moveTo>
                <a:lnTo>
                  <a:pt x="24" y="190"/>
                </a:lnTo>
                <a:lnTo>
                  <a:pt x="24" y="188"/>
                </a:lnTo>
                <a:lnTo>
                  <a:pt x="20" y="188"/>
                </a:lnTo>
                <a:lnTo>
                  <a:pt x="20" y="184"/>
                </a:lnTo>
                <a:lnTo>
                  <a:pt x="20" y="176"/>
                </a:lnTo>
                <a:lnTo>
                  <a:pt x="24" y="176"/>
                </a:lnTo>
                <a:lnTo>
                  <a:pt x="24" y="172"/>
                </a:lnTo>
                <a:lnTo>
                  <a:pt x="20" y="168"/>
                </a:lnTo>
                <a:lnTo>
                  <a:pt x="20" y="164"/>
                </a:lnTo>
                <a:lnTo>
                  <a:pt x="16" y="162"/>
                </a:lnTo>
                <a:lnTo>
                  <a:pt x="20" y="162"/>
                </a:lnTo>
                <a:lnTo>
                  <a:pt x="16" y="158"/>
                </a:lnTo>
                <a:lnTo>
                  <a:pt x="16" y="162"/>
                </a:lnTo>
                <a:lnTo>
                  <a:pt x="12" y="162"/>
                </a:lnTo>
                <a:lnTo>
                  <a:pt x="12" y="158"/>
                </a:lnTo>
                <a:lnTo>
                  <a:pt x="8" y="158"/>
                </a:lnTo>
                <a:lnTo>
                  <a:pt x="8" y="154"/>
                </a:lnTo>
                <a:lnTo>
                  <a:pt x="8" y="150"/>
                </a:lnTo>
                <a:lnTo>
                  <a:pt x="8" y="146"/>
                </a:lnTo>
                <a:lnTo>
                  <a:pt x="8" y="150"/>
                </a:lnTo>
                <a:lnTo>
                  <a:pt x="4" y="150"/>
                </a:lnTo>
                <a:lnTo>
                  <a:pt x="4" y="146"/>
                </a:lnTo>
                <a:lnTo>
                  <a:pt x="4" y="150"/>
                </a:lnTo>
                <a:lnTo>
                  <a:pt x="0" y="150"/>
                </a:lnTo>
                <a:lnTo>
                  <a:pt x="0" y="146"/>
                </a:lnTo>
                <a:lnTo>
                  <a:pt x="4" y="142"/>
                </a:lnTo>
                <a:lnTo>
                  <a:pt x="4" y="138"/>
                </a:lnTo>
                <a:lnTo>
                  <a:pt x="8" y="134"/>
                </a:lnTo>
                <a:lnTo>
                  <a:pt x="8" y="132"/>
                </a:lnTo>
                <a:lnTo>
                  <a:pt x="8" y="128"/>
                </a:lnTo>
                <a:lnTo>
                  <a:pt x="8" y="124"/>
                </a:lnTo>
                <a:lnTo>
                  <a:pt x="12" y="120"/>
                </a:lnTo>
                <a:lnTo>
                  <a:pt x="16" y="116"/>
                </a:lnTo>
                <a:lnTo>
                  <a:pt x="20" y="116"/>
                </a:lnTo>
                <a:lnTo>
                  <a:pt x="20" y="112"/>
                </a:lnTo>
                <a:lnTo>
                  <a:pt x="20" y="108"/>
                </a:lnTo>
                <a:lnTo>
                  <a:pt x="24" y="108"/>
                </a:lnTo>
                <a:lnTo>
                  <a:pt x="26" y="106"/>
                </a:lnTo>
                <a:lnTo>
                  <a:pt x="26" y="108"/>
                </a:lnTo>
                <a:lnTo>
                  <a:pt x="30" y="108"/>
                </a:lnTo>
                <a:lnTo>
                  <a:pt x="30" y="106"/>
                </a:lnTo>
                <a:lnTo>
                  <a:pt x="34" y="106"/>
                </a:lnTo>
                <a:lnTo>
                  <a:pt x="34" y="108"/>
                </a:lnTo>
                <a:lnTo>
                  <a:pt x="38" y="108"/>
                </a:lnTo>
                <a:lnTo>
                  <a:pt x="38" y="112"/>
                </a:lnTo>
                <a:lnTo>
                  <a:pt x="38" y="116"/>
                </a:lnTo>
                <a:lnTo>
                  <a:pt x="42" y="116"/>
                </a:lnTo>
                <a:lnTo>
                  <a:pt x="42" y="112"/>
                </a:lnTo>
                <a:lnTo>
                  <a:pt x="46" y="112"/>
                </a:lnTo>
                <a:lnTo>
                  <a:pt x="46" y="108"/>
                </a:lnTo>
                <a:lnTo>
                  <a:pt x="50" y="106"/>
                </a:lnTo>
                <a:lnTo>
                  <a:pt x="50" y="102"/>
                </a:lnTo>
                <a:lnTo>
                  <a:pt x="50" y="98"/>
                </a:lnTo>
                <a:lnTo>
                  <a:pt x="54" y="98"/>
                </a:lnTo>
                <a:lnTo>
                  <a:pt x="54" y="94"/>
                </a:lnTo>
                <a:lnTo>
                  <a:pt x="54" y="90"/>
                </a:lnTo>
                <a:lnTo>
                  <a:pt x="54" y="86"/>
                </a:lnTo>
                <a:lnTo>
                  <a:pt x="56" y="86"/>
                </a:lnTo>
                <a:lnTo>
                  <a:pt x="54" y="86"/>
                </a:lnTo>
                <a:lnTo>
                  <a:pt x="54" y="82"/>
                </a:lnTo>
                <a:lnTo>
                  <a:pt x="56" y="82"/>
                </a:lnTo>
                <a:lnTo>
                  <a:pt x="56" y="78"/>
                </a:lnTo>
                <a:lnTo>
                  <a:pt x="60" y="78"/>
                </a:lnTo>
                <a:lnTo>
                  <a:pt x="64" y="76"/>
                </a:lnTo>
                <a:lnTo>
                  <a:pt x="64" y="72"/>
                </a:lnTo>
                <a:lnTo>
                  <a:pt x="64" y="68"/>
                </a:lnTo>
                <a:lnTo>
                  <a:pt x="64" y="64"/>
                </a:lnTo>
                <a:lnTo>
                  <a:pt x="68" y="64"/>
                </a:lnTo>
                <a:lnTo>
                  <a:pt x="68" y="60"/>
                </a:lnTo>
                <a:lnTo>
                  <a:pt x="68" y="56"/>
                </a:lnTo>
                <a:lnTo>
                  <a:pt x="68" y="52"/>
                </a:lnTo>
                <a:lnTo>
                  <a:pt x="72" y="52"/>
                </a:lnTo>
                <a:lnTo>
                  <a:pt x="72" y="50"/>
                </a:lnTo>
                <a:lnTo>
                  <a:pt x="72" y="46"/>
                </a:lnTo>
                <a:lnTo>
                  <a:pt x="76" y="42"/>
                </a:lnTo>
                <a:lnTo>
                  <a:pt x="76" y="38"/>
                </a:lnTo>
                <a:lnTo>
                  <a:pt x="80" y="34"/>
                </a:lnTo>
                <a:lnTo>
                  <a:pt x="84" y="34"/>
                </a:lnTo>
                <a:lnTo>
                  <a:pt x="84" y="30"/>
                </a:lnTo>
                <a:lnTo>
                  <a:pt x="86" y="30"/>
                </a:lnTo>
                <a:lnTo>
                  <a:pt x="90" y="26"/>
                </a:lnTo>
                <a:lnTo>
                  <a:pt x="86" y="26"/>
                </a:lnTo>
                <a:lnTo>
                  <a:pt x="86" y="22"/>
                </a:lnTo>
                <a:lnTo>
                  <a:pt x="90" y="22"/>
                </a:lnTo>
                <a:lnTo>
                  <a:pt x="90" y="20"/>
                </a:lnTo>
                <a:lnTo>
                  <a:pt x="86" y="20"/>
                </a:lnTo>
                <a:lnTo>
                  <a:pt x="90" y="20"/>
                </a:lnTo>
                <a:lnTo>
                  <a:pt x="90" y="16"/>
                </a:lnTo>
                <a:lnTo>
                  <a:pt x="86" y="16"/>
                </a:lnTo>
                <a:lnTo>
                  <a:pt x="84" y="16"/>
                </a:lnTo>
                <a:lnTo>
                  <a:pt x="84" y="12"/>
                </a:lnTo>
                <a:lnTo>
                  <a:pt x="84" y="8"/>
                </a:lnTo>
                <a:lnTo>
                  <a:pt x="84" y="4"/>
                </a:lnTo>
                <a:lnTo>
                  <a:pt x="80" y="0"/>
                </a:lnTo>
                <a:lnTo>
                  <a:pt x="84" y="0"/>
                </a:lnTo>
                <a:lnTo>
                  <a:pt x="86" y="0"/>
                </a:lnTo>
                <a:lnTo>
                  <a:pt x="86" y="4"/>
                </a:lnTo>
                <a:lnTo>
                  <a:pt x="86" y="8"/>
                </a:lnTo>
                <a:lnTo>
                  <a:pt x="90" y="8"/>
                </a:lnTo>
                <a:lnTo>
                  <a:pt x="94" y="16"/>
                </a:lnTo>
                <a:lnTo>
                  <a:pt x="94" y="20"/>
                </a:lnTo>
                <a:lnTo>
                  <a:pt x="94" y="22"/>
                </a:lnTo>
                <a:lnTo>
                  <a:pt x="94" y="26"/>
                </a:lnTo>
                <a:lnTo>
                  <a:pt x="94" y="30"/>
                </a:lnTo>
                <a:lnTo>
                  <a:pt x="94" y="34"/>
                </a:lnTo>
                <a:lnTo>
                  <a:pt x="94" y="38"/>
                </a:lnTo>
                <a:lnTo>
                  <a:pt x="94" y="42"/>
                </a:lnTo>
                <a:lnTo>
                  <a:pt x="94" y="46"/>
                </a:lnTo>
                <a:lnTo>
                  <a:pt x="98" y="46"/>
                </a:lnTo>
                <a:lnTo>
                  <a:pt x="98" y="50"/>
                </a:lnTo>
                <a:lnTo>
                  <a:pt x="102" y="52"/>
                </a:lnTo>
                <a:lnTo>
                  <a:pt x="102" y="56"/>
                </a:lnTo>
                <a:lnTo>
                  <a:pt x="98" y="56"/>
                </a:lnTo>
                <a:lnTo>
                  <a:pt x="94" y="56"/>
                </a:lnTo>
                <a:lnTo>
                  <a:pt x="90" y="56"/>
                </a:lnTo>
                <a:lnTo>
                  <a:pt x="86" y="56"/>
                </a:lnTo>
                <a:lnTo>
                  <a:pt x="84" y="56"/>
                </a:lnTo>
                <a:lnTo>
                  <a:pt x="80" y="60"/>
                </a:lnTo>
                <a:lnTo>
                  <a:pt x="84" y="68"/>
                </a:lnTo>
                <a:lnTo>
                  <a:pt x="86" y="72"/>
                </a:lnTo>
                <a:lnTo>
                  <a:pt x="90" y="76"/>
                </a:lnTo>
                <a:lnTo>
                  <a:pt x="94" y="76"/>
                </a:lnTo>
                <a:lnTo>
                  <a:pt x="94" y="78"/>
                </a:lnTo>
                <a:lnTo>
                  <a:pt x="98" y="82"/>
                </a:lnTo>
                <a:lnTo>
                  <a:pt x="98" y="86"/>
                </a:lnTo>
                <a:lnTo>
                  <a:pt x="98" y="90"/>
                </a:lnTo>
                <a:lnTo>
                  <a:pt x="102" y="90"/>
                </a:lnTo>
                <a:lnTo>
                  <a:pt x="102" y="94"/>
                </a:lnTo>
                <a:lnTo>
                  <a:pt x="102" y="98"/>
                </a:lnTo>
                <a:lnTo>
                  <a:pt x="102" y="102"/>
                </a:lnTo>
                <a:lnTo>
                  <a:pt x="98" y="102"/>
                </a:lnTo>
                <a:lnTo>
                  <a:pt x="98" y="106"/>
                </a:lnTo>
                <a:lnTo>
                  <a:pt x="94" y="106"/>
                </a:lnTo>
                <a:lnTo>
                  <a:pt x="94" y="108"/>
                </a:lnTo>
                <a:lnTo>
                  <a:pt x="94" y="112"/>
                </a:lnTo>
                <a:lnTo>
                  <a:pt x="90" y="116"/>
                </a:lnTo>
                <a:lnTo>
                  <a:pt x="90" y="120"/>
                </a:lnTo>
                <a:lnTo>
                  <a:pt x="86" y="120"/>
                </a:lnTo>
                <a:lnTo>
                  <a:pt x="86" y="124"/>
                </a:lnTo>
                <a:lnTo>
                  <a:pt x="86" y="128"/>
                </a:lnTo>
                <a:lnTo>
                  <a:pt x="90" y="128"/>
                </a:lnTo>
                <a:lnTo>
                  <a:pt x="86" y="132"/>
                </a:lnTo>
                <a:lnTo>
                  <a:pt x="86" y="134"/>
                </a:lnTo>
                <a:lnTo>
                  <a:pt x="90" y="138"/>
                </a:lnTo>
                <a:lnTo>
                  <a:pt x="90" y="142"/>
                </a:lnTo>
                <a:lnTo>
                  <a:pt x="90" y="146"/>
                </a:lnTo>
                <a:lnTo>
                  <a:pt x="90" y="150"/>
                </a:lnTo>
                <a:lnTo>
                  <a:pt x="94" y="150"/>
                </a:lnTo>
                <a:lnTo>
                  <a:pt x="94" y="154"/>
                </a:lnTo>
                <a:lnTo>
                  <a:pt x="94" y="158"/>
                </a:lnTo>
                <a:lnTo>
                  <a:pt x="94" y="162"/>
                </a:lnTo>
                <a:lnTo>
                  <a:pt x="98" y="162"/>
                </a:lnTo>
                <a:lnTo>
                  <a:pt x="98" y="164"/>
                </a:lnTo>
                <a:lnTo>
                  <a:pt x="102" y="168"/>
                </a:lnTo>
                <a:lnTo>
                  <a:pt x="106" y="172"/>
                </a:lnTo>
                <a:lnTo>
                  <a:pt x="110" y="176"/>
                </a:lnTo>
                <a:lnTo>
                  <a:pt x="110" y="180"/>
                </a:lnTo>
                <a:lnTo>
                  <a:pt x="110" y="184"/>
                </a:lnTo>
                <a:lnTo>
                  <a:pt x="110" y="188"/>
                </a:lnTo>
                <a:lnTo>
                  <a:pt x="114" y="188"/>
                </a:lnTo>
                <a:lnTo>
                  <a:pt x="110" y="188"/>
                </a:lnTo>
                <a:lnTo>
                  <a:pt x="110" y="190"/>
                </a:lnTo>
                <a:lnTo>
                  <a:pt x="110" y="194"/>
                </a:lnTo>
                <a:lnTo>
                  <a:pt x="110" y="198"/>
                </a:lnTo>
                <a:lnTo>
                  <a:pt x="110" y="194"/>
                </a:lnTo>
                <a:lnTo>
                  <a:pt x="106" y="194"/>
                </a:lnTo>
                <a:lnTo>
                  <a:pt x="102" y="194"/>
                </a:lnTo>
                <a:lnTo>
                  <a:pt x="102" y="190"/>
                </a:lnTo>
                <a:lnTo>
                  <a:pt x="98" y="190"/>
                </a:lnTo>
                <a:lnTo>
                  <a:pt x="94" y="190"/>
                </a:lnTo>
                <a:lnTo>
                  <a:pt x="90" y="190"/>
                </a:lnTo>
                <a:lnTo>
                  <a:pt x="86" y="190"/>
                </a:lnTo>
                <a:lnTo>
                  <a:pt x="84" y="190"/>
                </a:lnTo>
                <a:lnTo>
                  <a:pt x="76" y="190"/>
                </a:lnTo>
                <a:lnTo>
                  <a:pt x="68" y="190"/>
                </a:lnTo>
                <a:lnTo>
                  <a:pt x="68" y="188"/>
                </a:lnTo>
                <a:lnTo>
                  <a:pt x="64" y="188"/>
                </a:lnTo>
                <a:lnTo>
                  <a:pt x="60" y="188"/>
                </a:lnTo>
                <a:lnTo>
                  <a:pt x="56" y="188"/>
                </a:lnTo>
                <a:lnTo>
                  <a:pt x="54" y="188"/>
                </a:lnTo>
                <a:lnTo>
                  <a:pt x="50" y="188"/>
                </a:lnTo>
                <a:lnTo>
                  <a:pt x="46" y="188"/>
                </a:lnTo>
                <a:lnTo>
                  <a:pt x="42" y="188"/>
                </a:lnTo>
                <a:lnTo>
                  <a:pt x="42" y="190"/>
                </a:lnTo>
                <a:lnTo>
                  <a:pt x="38" y="190"/>
                </a:lnTo>
                <a:lnTo>
                  <a:pt x="30" y="190"/>
                </a:lnTo>
                <a:lnTo>
                  <a:pt x="26" y="190"/>
                </a:lnTo>
                <a:lnTo>
                  <a:pt x="26" y="190"/>
                </a:lnTo>
                <a:lnTo>
                  <a:pt x="26" y="19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76" name="Freeform 134">
            <a:extLst>
              <a:ext uri="{FF2B5EF4-FFF2-40B4-BE49-F238E27FC236}">
                <a16:creationId xmlns:a16="http://schemas.microsoft.com/office/drawing/2014/main" id="{F355C51F-2A18-4493-8942-A929C1DEB751}"/>
              </a:ext>
            </a:extLst>
          </p:cNvPr>
          <p:cNvSpPr>
            <a:spLocks noEditPoints="1"/>
          </p:cNvSpPr>
          <p:nvPr/>
        </p:nvSpPr>
        <p:spPr bwMode="auto">
          <a:xfrm>
            <a:off x="5391553" y="4055530"/>
            <a:ext cx="60325" cy="63500"/>
          </a:xfrm>
          <a:custGeom>
            <a:avLst/>
            <a:gdLst>
              <a:gd name="T0" fmla="*/ 0 w 38"/>
              <a:gd name="T1" fmla="*/ 4 h 40"/>
              <a:gd name="T2" fmla="*/ 0 w 38"/>
              <a:gd name="T3" fmla="*/ 4 h 40"/>
              <a:gd name="T4" fmla="*/ 4 w 38"/>
              <a:gd name="T5" fmla="*/ 0 h 40"/>
              <a:gd name="T6" fmla="*/ 4 w 38"/>
              <a:gd name="T7" fmla="*/ 4 h 40"/>
              <a:gd name="T8" fmla="*/ 4 w 38"/>
              <a:gd name="T9" fmla="*/ 4 h 40"/>
              <a:gd name="T10" fmla="*/ 4 w 38"/>
              <a:gd name="T11" fmla="*/ 4 h 40"/>
              <a:gd name="T12" fmla="*/ 0 w 38"/>
              <a:gd name="T13" fmla="*/ 4 h 40"/>
              <a:gd name="T14" fmla="*/ 0 w 38"/>
              <a:gd name="T15" fmla="*/ 4 h 40"/>
              <a:gd name="T16" fmla="*/ 4 w 38"/>
              <a:gd name="T17" fmla="*/ 8 h 40"/>
              <a:gd name="T18" fmla="*/ 4 w 38"/>
              <a:gd name="T19" fmla="*/ 8 h 40"/>
              <a:gd name="T20" fmla="*/ 4 w 38"/>
              <a:gd name="T21" fmla="*/ 4 h 40"/>
              <a:gd name="T22" fmla="*/ 8 w 38"/>
              <a:gd name="T23" fmla="*/ 8 h 40"/>
              <a:gd name="T24" fmla="*/ 4 w 38"/>
              <a:gd name="T25" fmla="*/ 8 h 40"/>
              <a:gd name="T26" fmla="*/ 34 w 38"/>
              <a:gd name="T27" fmla="*/ 10 h 40"/>
              <a:gd name="T28" fmla="*/ 34 w 38"/>
              <a:gd name="T29" fmla="*/ 8 h 40"/>
              <a:gd name="T30" fmla="*/ 34 w 38"/>
              <a:gd name="T31" fmla="*/ 8 h 40"/>
              <a:gd name="T32" fmla="*/ 34 w 38"/>
              <a:gd name="T33" fmla="*/ 8 h 40"/>
              <a:gd name="T34" fmla="*/ 34 w 38"/>
              <a:gd name="T35" fmla="*/ 10 h 40"/>
              <a:gd name="T36" fmla="*/ 16 w 38"/>
              <a:gd name="T37" fmla="*/ 10 h 40"/>
              <a:gd name="T38" fmla="*/ 12 w 38"/>
              <a:gd name="T39" fmla="*/ 10 h 40"/>
              <a:gd name="T40" fmla="*/ 16 w 38"/>
              <a:gd name="T41" fmla="*/ 10 h 40"/>
              <a:gd name="T42" fmla="*/ 20 w 38"/>
              <a:gd name="T43" fmla="*/ 10 h 40"/>
              <a:gd name="T44" fmla="*/ 20 w 38"/>
              <a:gd name="T45" fmla="*/ 10 h 40"/>
              <a:gd name="T46" fmla="*/ 16 w 38"/>
              <a:gd name="T47" fmla="*/ 10 h 40"/>
              <a:gd name="T48" fmla="*/ 16 w 38"/>
              <a:gd name="T49" fmla="*/ 10 h 40"/>
              <a:gd name="T50" fmla="*/ 16 w 38"/>
              <a:gd name="T51" fmla="*/ 10 h 40"/>
              <a:gd name="T52" fmla="*/ 16 w 38"/>
              <a:gd name="T53" fmla="*/ 10 h 40"/>
              <a:gd name="T54" fmla="*/ 16 w 38"/>
              <a:gd name="T55" fmla="*/ 10 h 40"/>
              <a:gd name="T56" fmla="*/ 34 w 38"/>
              <a:gd name="T57" fmla="*/ 22 h 40"/>
              <a:gd name="T58" fmla="*/ 34 w 38"/>
              <a:gd name="T59" fmla="*/ 22 h 40"/>
              <a:gd name="T60" fmla="*/ 34 w 38"/>
              <a:gd name="T61" fmla="*/ 18 h 40"/>
              <a:gd name="T62" fmla="*/ 38 w 38"/>
              <a:gd name="T63" fmla="*/ 18 h 40"/>
              <a:gd name="T64" fmla="*/ 38 w 38"/>
              <a:gd name="T65" fmla="*/ 18 h 40"/>
              <a:gd name="T66" fmla="*/ 34 w 38"/>
              <a:gd name="T67" fmla="*/ 22 h 40"/>
              <a:gd name="T68" fmla="*/ 30 w 38"/>
              <a:gd name="T69" fmla="*/ 38 h 40"/>
              <a:gd name="T70" fmla="*/ 30 w 38"/>
              <a:gd name="T71" fmla="*/ 38 h 40"/>
              <a:gd name="T72" fmla="*/ 30 w 38"/>
              <a:gd name="T73" fmla="*/ 34 h 40"/>
              <a:gd name="T74" fmla="*/ 30 w 38"/>
              <a:gd name="T75" fmla="*/ 34 h 40"/>
              <a:gd name="T76" fmla="*/ 30 w 38"/>
              <a:gd name="T77" fmla="*/ 38 h 40"/>
              <a:gd name="T78" fmla="*/ 30 w 38"/>
              <a:gd name="T79" fmla="*/ 38 h 40"/>
              <a:gd name="T80" fmla="*/ 24 w 38"/>
              <a:gd name="T81" fmla="*/ 40 h 40"/>
              <a:gd name="T82" fmla="*/ 24 w 38"/>
              <a:gd name="T83" fmla="*/ 38 h 40"/>
              <a:gd name="T84" fmla="*/ 24 w 38"/>
              <a:gd name="T85" fmla="*/ 38 h 40"/>
              <a:gd name="T86" fmla="*/ 24 w 38"/>
              <a:gd name="T87" fmla="*/ 34 h 40"/>
              <a:gd name="T88" fmla="*/ 26 w 38"/>
              <a:gd name="T89" fmla="*/ 38 h 40"/>
              <a:gd name="T90" fmla="*/ 26 w 38"/>
              <a:gd name="T91" fmla="*/ 38 h 40"/>
              <a:gd name="T92" fmla="*/ 26 w 38"/>
              <a:gd name="T93" fmla="*/ 40 h 40"/>
              <a:gd name="T94" fmla="*/ 12 w 38"/>
              <a:gd name="T95" fmla="*/ 40 h 40"/>
              <a:gd name="T96" fmla="*/ 12 w 38"/>
              <a:gd name="T97" fmla="*/ 40 h 40"/>
              <a:gd name="T98" fmla="*/ 12 w 38"/>
              <a:gd name="T99" fmla="*/ 40 h 40"/>
              <a:gd name="T100" fmla="*/ 12 w 38"/>
              <a:gd name="T101" fmla="*/ 38 h 40"/>
              <a:gd name="T102" fmla="*/ 16 w 38"/>
              <a:gd name="T103" fmla="*/ 38 h 40"/>
              <a:gd name="T104" fmla="*/ 16 w 38"/>
              <a:gd name="T105" fmla="*/ 40 h 40"/>
              <a:gd name="T106" fmla="*/ 16 w 38"/>
              <a:gd name="T107" fmla="*/ 40 h 40"/>
              <a:gd name="T108" fmla="*/ 12 w 38"/>
              <a:gd name="T10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" h="40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  <a:moveTo>
                  <a:pt x="4" y="8"/>
                </a:move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34" y="10"/>
                </a:moveTo>
                <a:lnTo>
                  <a:pt x="34" y="10"/>
                </a:lnTo>
                <a:lnTo>
                  <a:pt x="34" y="10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close/>
                <a:moveTo>
                  <a:pt x="16" y="10"/>
                </a:move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close/>
                <a:moveTo>
                  <a:pt x="34" y="22"/>
                </a:move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close/>
                <a:moveTo>
                  <a:pt x="30" y="38"/>
                </a:move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close/>
                <a:moveTo>
                  <a:pt x="26" y="40"/>
                </a:move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lnTo>
                  <a:pt x="24" y="38"/>
                </a:lnTo>
                <a:lnTo>
                  <a:pt x="24" y="38"/>
                </a:lnTo>
                <a:lnTo>
                  <a:pt x="24" y="38"/>
                </a:lnTo>
                <a:lnTo>
                  <a:pt x="24" y="38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4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close/>
                <a:moveTo>
                  <a:pt x="12" y="40"/>
                </a:move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77" name="Freeform 135">
            <a:extLst>
              <a:ext uri="{FF2B5EF4-FFF2-40B4-BE49-F238E27FC236}">
                <a16:creationId xmlns:a16="http://schemas.microsoft.com/office/drawing/2014/main" id="{AF34C496-99F1-457A-BF19-60F596D36982}"/>
              </a:ext>
            </a:extLst>
          </p:cNvPr>
          <p:cNvSpPr>
            <a:spLocks/>
          </p:cNvSpPr>
          <p:nvPr/>
        </p:nvSpPr>
        <p:spPr bwMode="auto">
          <a:xfrm>
            <a:off x="6286903" y="4226980"/>
            <a:ext cx="288925" cy="238125"/>
          </a:xfrm>
          <a:custGeom>
            <a:avLst/>
            <a:gdLst>
              <a:gd name="T0" fmla="*/ 82 w 182"/>
              <a:gd name="T1" fmla="*/ 104 h 150"/>
              <a:gd name="T2" fmla="*/ 70 w 182"/>
              <a:gd name="T3" fmla="*/ 102 h 150"/>
              <a:gd name="T4" fmla="*/ 58 w 182"/>
              <a:gd name="T5" fmla="*/ 112 h 150"/>
              <a:gd name="T6" fmla="*/ 58 w 182"/>
              <a:gd name="T7" fmla="*/ 116 h 150"/>
              <a:gd name="T8" fmla="*/ 58 w 182"/>
              <a:gd name="T9" fmla="*/ 132 h 150"/>
              <a:gd name="T10" fmla="*/ 52 w 182"/>
              <a:gd name="T11" fmla="*/ 132 h 150"/>
              <a:gd name="T12" fmla="*/ 40 w 182"/>
              <a:gd name="T13" fmla="*/ 128 h 150"/>
              <a:gd name="T14" fmla="*/ 32 w 182"/>
              <a:gd name="T15" fmla="*/ 128 h 150"/>
              <a:gd name="T16" fmla="*/ 26 w 182"/>
              <a:gd name="T17" fmla="*/ 138 h 150"/>
              <a:gd name="T18" fmla="*/ 26 w 182"/>
              <a:gd name="T19" fmla="*/ 146 h 150"/>
              <a:gd name="T20" fmla="*/ 22 w 182"/>
              <a:gd name="T21" fmla="*/ 142 h 150"/>
              <a:gd name="T22" fmla="*/ 10 w 182"/>
              <a:gd name="T23" fmla="*/ 128 h 150"/>
              <a:gd name="T24" fmla="*/ 6 w 182"/>
              <a:gd name="T25" fmla="*/ 116 h 150"/>
              <a:gd name="T26" fmla="*/ 2 w 182"/>
              <a:gd name="T27" fmla="*/ 104 h 150"/>
              <a:gd name="T28" fmla="*/ 2 w 182"/>
              <a:gd name="T29" fmla="*/ 90 h 150"/>
              <a:gd name="T30" fmla="*/ 2 w 182"/>
              <a:gd name="T31" fmla="*/ 82 h 150"/>
              <a:gd name="T32" fmla="*/ 6 w 182"/>
              <a:gd name="T33" fmla="*/ 68 h 150"/>
              <a:gd name="T34" fmla="*/ 14 w 182"/>
              <a:gd name="T35" fmla="*/ 60 h 150"/>
              <a:gd name="T36" fmla="*/ 26 w 182"/>
              <a:gd name="T37" fmla="*/ 56 h 150"/>
              <a:gd name="T38" fmla="*/ 32 w 182"/>
              <a:gd name="T39" fmla="*/ 56 h 150"/>
              <a:gd name="T40" fmla="*/ 48 w 182"/>
              <a:gd name="T41" fmla="*/ 52 h 150"/>
              <a:gd name="T42" fmla="*/ 58 w 182"/>
              <a:gd name="T43" fmla="*/ 48 h 150"/>
              <a:gd name="T44" fmla="*/ 66 w 182"/>
              <a:gd name="T45" fmla="*/ 42 h 150"/>
              <a:gd name="T46" fmla="*/ 70 w 182"/>
              <a:gd name="T47" fmla="*/ 34 h 150"/>
              <a:gd name="T48" fmla="*/ 84 w 182"/>
              <a:gd name="T49" fmla="*/ 34 h 150"/>
              <a:gd name="T50" fmla="*/ 96 w 182"/>
              <a:gd name="T51" fmla="*/ 18 h 150"/>
              <a:gd name="T52" fmla="*/ 104 w 182"/>
              <a:gd name="T53" fmla="*/ 12 h 150"/>
              <a:gd name="T54" fmla="*/ 108 w 182"/>
              <a:gd name="T55" fmla="*/ 4 h 150"/>
              <a:gd name="T56" fmla="*/ 118 w 182"/>
              <a:gd name="T57" fmla="*/ 0 h 150"/>
              <a:gd name="T58" fmla="*/ 126 w 182"/>
              <a:gd name="T59" fmla="*/ 14 h 150"/>
              <a:gd name="T60" fmla="*/ 130 w 182"/>
              <a:gd name="T61" fmla="*/ 30 h 150"/>
              <a:gd name="T62" fmla="*/ 126 w 182"/>
              <a:gd name="T63" fmla="*/ 42 h 150"/>
              <a:gd name="T64" fmla="*/ 134 w 182"/>
              <a:gd name="T65" fmla="*/ 42 h 150"/>
              <a:gd name="T66" fmla="*/ 140 w 182"/>
              <a:gd name="T67" fmla="*/ 48 h 150"/>
              <a:gd name="T68" fmla="*/ 152 w 182"/>
              <a:gd name="T69" fmla="*/ 52 h 150"/>
              <a:gd name="T70" fmla="*/ 156 w 182"/>
              <a:gd name="T71" fmla="*/ 64 h 150"/>
              <a:gd name="T72" fmla="*/ 166 w 182"/>
              <a:gd name="T73" fmla="*/ 74 h 150"/>
              <a:gd name="T74" fmla="*/ 166 w 182"/>
              <a:gd name="T75" fmla="*/ 82 h 150"/>
              <a:gd name="T76" fmla="*/ 174 w 182"/>
              <a:gd name="T77" fmla="*/ 90 h 150"/>
              <a:gd name="T78" fmla="*/ 178 w 182"/>
              <a:gd name="T79" fmla="*/ 94 h 150"/>
              <a:gd name="T80" fmla="*/ 182 w 182"/>
              <a:gd name="T81" fmla="*/ 104 h 150"/>
              <a:gd name="T82" fmla="*/ 170 w 182"/>
              <a:gd name="T83" fmla="*/ 102 h 150"/>
              <a:gd name="T84" fmla="*/ 162 w 182"/>
              <a:gd name="T85" fmla="*/ 102 h 150"/>
              <a:gd name="T86" fmla="*/ 152 w 182"/>
              <a:gd name="T87" fmla="*/ 98 h 150"/>
              <a:gd name="T88" fmla="*/ 144 w 182"/>
              <a:gd name="T89" fmla="*/ 104 h 150"/>
              <a:gd name="T90" fmla="*/ 136 w 182"/>
              <a:gd name="T91" fmla="*/ 104 h 150"/>
              <a:gd name="T92" fmla="*/ 122 w 182"/>
              <a:gd name="T93" fmla="*/ 108 h 150"/>
              <a:gd name="T94" fmla="*/ 114 w 182"/>
              <a:gd name="T95" fmla="*/ 108 h 150"/>
              <a:gd name="T96" fmla="*/ 110 w 182"/>
              <a:gd name="T97" fmla="*/ 120 h 150"/>
              <a:gd name="T98" fmla="*/ 100 w 182"/>
              <a:gd name="T99" fmla="*/ 116 h 150"/>
              <a:gd name="T100" fmla="*/ 84 w 182"/>
              <a:gd name="T101" fmla="*/ 11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2" h="150">
                <a:moveTo>
                  <a:pt x="84" y="112"/>
                </a:moveTo>
                <a:lnTo>
                  <a:pt x="84" y="108"/>
                </a:lnTo>
                <a:lnTo>
                  <a:pt x="82" y="108"/>
                </a:lnTo>
                <a:lnTo>
                  <a:pt x="82" y="104"/>
                </a:lnTo>
                <a:lnTo>
                  <a:pt x="78" y="104"/>
                </a:lnTo>
                <a:lnTo>
                  <a:pt x="74" y="104"/>
                </a:lnTo>
                <a:lnTo>
                  <a:pt x="74" y="102"/>
                </a:lnTo>
                <a:lnTo>
                  <a:pt x="70" y="102"/>
                </a:lnTo>
                <a:lnTo>
                  <a:pt x="66" y="104"/>
                </a:lnTo>
                <a:lnTo>
                  <a:pt x="62" y="104"/>
                </a:lnTo>
                <a:lnTo>
                  <a:pt x="62" y="108"/>
                </a:lnTo>
                <a:lnTo>
                  <a:pt x="58" y="112"/>
                </a:lnTo>
                <a:lnTo>
                  <a:pt x="58" y="116"/>
                </a:lnTo>
                <a:lnTo>
                  <a:pt x="58" y="112"/>
                </a:lnTo>
                <a:lnTo>
                  <a:pt x="54" y="116"/>
                </a:lnTo>
                <a:lnTo>
                  <a:pt x="58" y="116"/>
                </a:lnTo>
                <a:lnTo>
                  <a:pt x="58" y="120"/>
                </a:lnTo>
                <a:lnTo>
                  <a:pt x="58" y="124"/>
                </a:lnTo>
                <a:lnTo>
                  <a:pt x="58" y="128"/>
                </a:lnTo>
                <a:lnTo>
                  <a:pt x="58" y="132"/>
                </a:lnTo>
                <a:lnTo>
                  <a:pt x="58" y="128"/>
                </a:lnTo>
                <a:lnTo>
                  <a:pt x="54" y="128"/>
                </a:lnTo>
                <a:lnTo>
                  <a:pt x="52" y="128"/>
                </a:lnTo>
                <a:lnTo>
                  <a:pt x="52" y="132"/>
                </a:lnTo>
                <a:lnTo>
                  <a:pt x="52" y="128"/>
                </a:lnTo>
                <a:lnTo>
                  <a:pt x="48" y="128"/>
                </a:lnTo>
                <a:lnTo>
                  <a:pt x="44" y="128"/>
                </a:lnTo>
                <a:lnTo>
                  <a:pt x="40" y="128"/>
                </a:lnTo>
                <a:lnTo>
                  <a:pt x="40" y="124"/>
                </a:lnTo>
                <a:lnTo>
                  <a:pt x="40" y="128"/>
                </a:lnTo>
                <a:lnTo>
                  <a:pt x="36" y="128"/>
                </a:lnTo>
                <a:lnTo>
                  <a:pt x="32" y="128"/>
                </a:lnTo>
                <a:lnTo>
                  <a:pt x="28" y="128"/>
                </a:lnTo>
                <a:lnTo>
                  <a:pt x="28" y="132"/>
                </a:lnTo>
                <a:lnTo>
                  <a:pt x="28" y="134"/>
                </a:lnTo>
                <a:lnTo>
                  <a:pt x="26" y="138"/>
                </a:lnTo>
                <a:lnTo>
                  <a:pt x="28" y="138"/>
                </a:lnTo>
                <a:lnTo>
                  <a:pt x="28" y="142"/>
                </a:lnTo>
                <a:lnTo>
                  <a:pt x="26" y="142"/>
                </a:lnTo>
                <a:lnTo>
                  <a:pt x="26" y="146"/>
                </a:lnTo>
                <a:lnTo>
                  <a:pt x="26" y="150"/>
                </a:lnTo>
                <a:lnTo>
                  <a:pt x="22" y="150"/>
                </a:lnTo>
                <a:lnTo>
                  <a:pt x="22" y="146"/>
                </a:lnTo>
                <a:lnTo>
                  <a:pt x="22" y="142"/>
                </a:lnTo>
                <a:lnTo>
                  <a:pt x="22" y="138"/>
                </a:lnTo>
                <a:lnTo>
                  <a:pt x="18" y="134"/>
                </a:lnTo>
                <a:lnTo>
                  <a:pt x="14" y="132"/>
                </a:lnTo>
                <a:lnTo>
                  <a:pt x="10" y="128"/>
                </a:lnTo>
                <a:lnTo>
                  <a:pt x="10" y="124"/>
                </a:lnTo>
                <a:lnTo>
                  <a:pt x="6" y="124"/>
                </a:lnTo>
                <a:lnTo>
                  <a:pt x="6" y="120"/>
                </a:lnTo>
                <a:lnTo>
                  <a:pt x="6" y="116"/>
                </a:lnTo>
                <a:lnTo>
                  <a:pt x="6" y="112"/>
                </a:lnTo>
                <a:lnTo>
                  <a:pt x="2" y="112"/>
                </a:lnTo>
                <a:lnTo>
                  <a:pt x="2" y="108"/>
                </a:lnTo>
                <a:lnTo>
                  <a:pt x="2" y="104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2" y="82"/>
                </a:lnTo>
                <a:lnTo>
                  <a:pt x="2" y="78"/>
                </a:lnTo>
                <a:lnTo>
                  <a:pt x="6" y="74"/>
                </a:lnTo>
                <a:lnTo>
                  <a:pt x="6" y="72"/>
                </a:lnTo>
                <a:lnTo>
                  <a:pt x="6" y="68"/>
                </a:lnTo>
                <a:lnTo>
                  <a:pt x="10" y="68"/>
                </a:lnTo>
                <a:lnTo>
                  <a:pt x="10" y="64"/>
                </a:lnTo>
                <a:lnTo>
                  <a:pt x="14" y="64"/>
                </a:lnTo>
                <a:lnTo>
                  <a:pt x="14" y="60"/>
                </a:lnTo>
                <a:lnTo>
                  <a:pt x="18" y="60"/>
                </a:lnTo>
                <a:lnTo>
                  <a:pt x="22" y="60"/>
                </a:lnTo>
                <a:lnTo>
                  <a:pt x="26" y="60"/>
                </a:lnTo>
                <a:lnTo>
                  <a:pt x="26" y="56"/>
                </a:lnTo>
                <a:lnTo>
                  <a:pt x="28" y="52"/>
                </a:lnTo>
                <a:lnTo>
                  <a:pt x="28" y="56"/>
                </a:lnTo>
                <a:lnTo>
                  <a:pt x="32" y="60"/>
                </a:lnTo>
                <a:lnTo>
                  <a:pt x="32" y="56"/>
                </a:lnTo>
                <a:lnTo>
                  <a:pt x="36" y="56"/>
                </a:lnTo>
                <a:lnTo>
                  <a:pt x="40" y="52"/>
                </a:lnTo>
                <a:lnTo>
                  <a:pt x="44" y="52"/>
                </a:lnTo>
                <a:lnTo>
                  <a:pt x="48" y="52"/>
                </a:lnTo>
                <a:lnTo>
                  <a:pt x="52" y="52"/>
                </a:lnTo>
                <a:lnTo>
                  <a:pt x="54" y="52"/>
                </a:lnTo>
                <a:lnTo>
                  <a:pt x="58" y="52"/>
                </a:lnTo>
                <a:lnTo>
                  <a:pt x="58" y="48"/>
                </a:lnTo>
                <a:lnTo>
                  <a:pt x="58" y="44"/>
                </a:lnTo>
                <a:lnTo>
                  <a:pt x="62" y="44"/>
                </a:lnTo>
                <a:lnTo>
                  <a:pt x="62" y="42"/>
                </a:lnTo>
                <a:lnTo>
                  <a:pt x="66" y="42"/>
                </a:lnTo>
                <a:lnTo>
                  <a:pt x="62" y="38"/>
                </a:lnTo>
                <a:lnTo>
                  <a:pt x="62" y="34"/>
                </a:lnTo>
                <a:lnTo>
                  <a:pt x="66" y="34"/>
                </a:lnTo>
                <a:lnTo>
                  <a:pt x="70" y="34"/>
                </a:lnTo>
                <a:lnTo>
                  <a:pt x="74" y="34"/>
                </a:lnTo>
                <a:lnTo>
                  <a:pt x="78" y="34"/>
                </a:lnTo>
                <a:lnTo>
                  <a:pt x="82" y="34"/>
                </a:lnTo>
                <a:lnTo>
                  <a:pt x="84" y="34"/>
                </a:lnTo>
                <a:lnTo>
                  <a:pt x="84" y="30"/>
                </a:lnTo>
                <a:lnTo>
                  <a:pt x="88" y="26"/>
                </a:lnTo>
                <a:lnTo>
                  <a:pt x="92" y="22"/>
                </a:lnTo>
                <a:lnTo>
                  <a:pt x="96" y="18"/>
                </a:lnTo>
                <a:lnTo>
                  <a:pt x="96" y="14"/>
                </a:lnTo>
                <a:lnTo>
                  <a:pt x="100" y="14"/>
                </a:lnTo>
                <a:lnTo>
                  <a:pt x="100" y="12"/>
                </a:lnTo>
                <a:lnTo>
                  <a:pt x="104" y="12"/>
                </a:lnTo>
                <a:lnTo>
                  <a:pt x="100" y="12"/>
                </a:lnTo>
                <a:lnTo>
                  <a:pt x="100" y="8"/>
                </a:lnTo>
                <a:lnTo>
                  <a:pt x="104" y="4"/>
                </a:lnTo>
                <a:lnTo>
                  <a:pt x="108" y="4"/>
                </a:lnTo>
                <a:lnTo>
                  <a:pt x="108" y="0"/>
                </a:lnTo>
                <a:lnTo>
                  <a:pt x="110" y="0"/>
                </a:lnTo>
                <a:lnTo>
                  <a:pt x="114" y="0"/>
                </a:lnTo>
                <a:lnTo>
                  <a:pt x="118" y="0"/>
                </a:lnTo>
                <a:lnTo>
                  <a:pt x="118" y="4"/>
                </a:lnTo>
                <a:lnTo>
                  <a:pt x="122" y="8"/>
                </a:lnTo>
                <a:lnTo>
                  <a:pt x="126" y="12"/>
                </a:lnTo>
                <a:lnTo>
                  <a:pt x="126" y="14"/>
                </a:lnTo>
                <a:lnTo>
                  <a:pt x="130" y="18"/>
                </a:lnTo>
                <a:lnTo>
                  <a:pt x="130" y="22"/>
                </a:lnTo>
                <a:lnTo>
                  <a:pt x="130" y="26"/>
                </a:lnTo>
                <a:lnTo>
                  <a:pt x="130" y="30"/>
                </a:lnTo>
                <a:lnTo>
                  <a:pt x="126" y="30"/>
                </a:lnTo>
                <a:lnTo>
                  <a:pt x="126" y="34"/>
                </a:lnTo>
                <a:lnTo>
                  <a:pt x="126" y="38"/>
                </a:lnTo>
                <a:lnTo>
                  <a:pt x="126" y="42"/>
                </a:lnTo>
                <a:lnTo>
                  <a:pt x="130" y="42"/>
                </a:lnTo>
                <a:lnTo>
                  <a:pt x="130" y="38"/>
                </a:lnTo>
                <a:lnTo>
                  <a:pt x="134" y="38"/>
                </a:lnTo>
                <a:lnTo>
                  <a:pt x="134" y="42"/>
                </a:lnTo>
                <a:lnTo>
                  <a:pt x="136" y="42"/>
                </a:lnTo>
                <a:lnTo>
                  <a:pt x="136" y="44"/>
                </a:lnTo>
                <a:lnTo>
                  <a:pt x="136" y="48"/>
                </a:lnTo>
                <a:lnTo>
                  <a:pt x="140" y="48"/>
                </a:lnTo>
                <a:lnTo>
                  <a:pt x="144" y="48"/>
                </a:lnTo>
                <a:lnTo>
                  <a:pt x="148" y="48"/>
                </a:lnTo>
                <a:lnTo>
                  <a:pt x="148" y="52"/>
                </a:lnTo>
                <a:lnTo>
                  <a:pt x="152" y="52"/>
                </a:lnTo>
                <a:lnTo>
                  <a:pt x="152" y="56"/>
                </a:lnTo>
                <a:lnTo>
                  <a:pt x="152" y="60"/>
                </a:lnTo>
                <a:lnTo>
                  <a:pt x="152" y="64"/>
                </a:lnTo>
                <a:lnTo>
                  <a:pt x="156" y="64"/>
                </a:lnTo>
                <a:lnTo>
                  <a:pt x="160" y="68"/>
                </a:lnTo>
                <a:lnTo>
                  <a:pt x="162" y="68"/>
                </a:lnTo>
                <a:lnTo>
                  <a:pt x="162" y="72"/>
                </a:lnTo>
                <a:lnTo>
                  <a:pt x="166" y="74"/>
                </a:lnTo>
                <a:lnTo>
                  <a:pt x="166" y="78"/>
                </a:lnTo>
                <a:lnTo>
                  <a:pt x="166" y="82"/>
                </a:lnTo>
                <a:lnTo>
                  <a:pt x="170" y="82"/>
                </a:lnTo>
                <a:lnTo>
                  <a:pt x="166" y="82"/>
                </a:lnTo>
                <a:lnTo>
                  <a:pt x="166" y="86"/>
                </a:lnTo>
                <a:lnTo>
                  <a:pt x="170" y="86"/>
                </a:lnTo>
                <a:lnTo>
                  <a:pt x="174" y="86"/>
                </a:lnTo>
                <a:lnTo>
                  <a:pt x="174" y="90"/>
                </a:lnTo>
                <a:lnTo>
                  <a:pt x="178" y="90"/>
                </a:lnTo>
                <a:lnTo>
                  <a:pt x="178" y="94"/>
                </a:lnTo>
                <a:lnTo>
                  <a:pt x="182" y="94"/>
                </a:lnTo>
                <a:lnTo>
                  <a:pt x="178" y="94"/>
                </a:lnTo>
                <a:lnTo>
                  <a:pt x="178" y="98"/>
                </a:lnTo>
                <a:lnTo>
                  <a:pt x="182" y="98"/>
                </a:lnTo>
                <a:lnTo>
                  <a:pt x="182" y="102"/>
                </a:lnTo>
                <a:lnTo>
                  <a:pt x="182" y="104"/>
                </a:lnTo>
                <a:lnTo>
                  <a:pt x="182" y="102"/>
                </a:lnTo>
                <a:lnTo>
                  <a:pt x="178" y="102"/>
                </a:lnTo>
                <a:lnTo>
                  <a:pt x="174" y="102"/>
                </a:lnTo>
                <a:lnTo>
                  <a:pt x="170" y="102"/>
                </a:lnTo>
                <a:lnTo>
                  <a:pt x="166" y="102"/>
                </a:lnTo>
                <a:lnTo>
                  <a:pt x="162" y="102"/>
                </a:lnTo>
                <a:lnTo>
                  <a:pt x="162" y="98"/>
                </a:lnTo>
                <a:lnTo>
                  <a:pt x="162" y="102"/>
                </a:lnTo>
                <a:lnTo>
                  <a:pt x="160" y="102"/>
                </a:lnTo>
                <a:lnTo>
                  <a:pt x="160" y="98"/>
                </a:lnTo>
                <a:lnTo>
                  <a:pt x="156" y="98"/>
                </a:lnTo>
                <a:lnTo>
                  <a:pt x="152" y="98"/>
                </a:lnTo>
                <a:lnTo>
                  <a:pt x="152" y="102"/>
                </a:lnTo>
                <a:lnTo>
                  <a:pt x="152" y="104"/>
                </a:lnTo>
                <a:lnTo>
                  <a:pt x="148" y="104"/>
                </a:lnTo>
                <a:lnTo>
                  <a:pt x="144" y="104"/>
                </a:lnTo>
                <a:lnTo>
                  <a:pt x="140" y="102"/>
                </a:lnTo>
                <a:lnTo>
                  <a:pt x="136" y="102"/>
                </a:lnTo>
                <a:lnTo>
                  <a:pt x="140" y="102"/>
                </a:lnTo>
                <a:lnTo>
                  <a:pt x="136" y="104"/>
                </a:lnTo>
                <a:lnTo>
                  <a:pt x="134" y="104"/>
                </a:lnTo>
                <a:lnTo>
                  <a:pt x="130" y="104"/>
                </a:lnTo>
                <a:lnTo>
                  <a:pt x="126" y="108"/>
                </a:lnTo>
                <a:lnTo>
                  <a:pt x="122" y="108"/>
                </a:lnTo>
                <a:lnTo>
                  <a:pt x="118" y="108"/>
                </a:lnTo>
                <a:lnTo>
                  <a:pt x="118" y="104"/>
                </a:lnTo>
                <a:lnTo>
                  <a:pt x="118" y="108"/>
                </a:lnTo>
                <a:lnTo>
                  <a:pt x="114" y="108"/>
                </a:lnTo>
                <a:lnTo>
                  <a:pt x="114" y="112"/>
                </a:lnTo>
                <a:lnTo>
                  <a:pt x="114" y="116"/>
                </a:lnTo>
                <a:lnTo>
                  <a:pt x="110" y="116"/>
                </a:lnTo>
                <a:lnTo>
                  <a:pt x="110" y="120"/>
                </a:lnTo>
                <a:lnTo>
                  <a:pt x="108" y="120"/>
                </a:lnTo>
                <a:lnTo>
                  <a:pt x="108" y="116"/>
                </a:lnTo>
                <a:lnTo>
                  <a:pt x="104" y="116"/>
                </a:lnTo>
                <a:lnTo>
                  <a:pt x="100" y="116"/>
                </a:lnTo>
                <a:lnTo>
                  <a:pt x="92" y="116"/>
                </a:lnTo>
                <a:lnTo>
                  <a:pt x="92" y="112"/>
                </a:lnTo>
                <a:lnTo>
                  <a:pt x="88" y="112"/>
                </a:lnTo>
                <a:lnTo>
                  <a:pt x="84" y="112"/>
                </a:lnTo>
                <a:lnTo>
                  <a:pt x="84" y="112"/>
                </a:lnTo>
                <a:lnTo>
                  <a:pt x="84" y="1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78" name="Freeform 136">
            <a:extLst>
              <a:ext uri="{FF2B5EF4-FFF2-40B4-BE49-F238E27FC236}">
                <a16:creationId xmlns:a16="http://schemas.microsoft.com/office/drawing/2014/main" id="{8BDA8B06-65C3-4404-9C84-ABDB5E774B92}"/>
              </a:ext>
            </a:extLst>
          </p:cNvPr>
          <p:cNvSpPr>
            <a:spLocks/>
          </p:cNvSpPr>
          <p:nvPr/>
        </p:nvSpPr>
        <p:spPr bwMode="auto">
          <a:xfrm>
            <a:off x="6261503" y="3884080"/>
            <a:ext cx="238125" cy="438150"/>
          </a:xfrm>
          <a:custGeom>
            <a:avLst/>
            <a:gdLst>
              <a:gd name="T0" fmla="*/ 22 w 150"/>
              <a:gd name="T1" fmla="*/ 234 h 276"/>
              <a:gd name="T2" fmla="*/ 30 w 150"/>
              <a:gd name="T3" fmla="*/ 234 h 276"/>
              <a:gd name="T4" fmla="*/ 26 w 150"/>
              <a:gd name="T5" fmla="*/ 226 h 276"/>
              <a:gd name="T6" fmla="*/ 22 w 150"/>
              <a:gd name="T7" fmla="*/ 220 h 276"/>
              <a:gd name="T8" fmla="*/ 22 w 150"/>
              <a:gd name="T9" fmla="*/ 208 h 276"/>
              <a:gd name="T10" fmla="*/ 22 w 150"/>
              <a:gd name="T11" fmla="*/ 198 h 276"/>
              <a:gd name="T12" fmla="*/ 14 w 150"/>
              <a:gd name="T13" fmla="*/ 186 h 276"/>
              <a:gd name="T14" fmla="*/ 14 w 150"/>
              <a:gd name="T15" fmla="*/ 178 h 276"/>
              <a:gd name="T16" fmla="*/ 0 w 150"/>
              <a:gd name="T17" fmla="*/ 164 h 276"/>
              <a:gd name="T18" fmla="*/ 4 w 150"/>
              <a:gd name="T19" fmla="*/ 156 h 276"/>
              <a:gd name="T20" fmla="*/ 4 w 150"/>
              <a:gd name="T21" fmla="*/ 148 h 276"/>
              <a:gd name="T22" fmla="*/ 14 w 150"/>
              <a:gd name="T23" fmla="*/ 130 h 276"/>
              <a:gd name="T24" fmla="*/ 30 w 150"/>
              <a:gd name="T25" fmla="*/ 112 h 276"/>
              <a:gd name="T26" fmla="*/ 34 w 150"/>
              <a:gd name="T27" fmla="*/ 66 h 276"/>
              <a:gd name="T28" fmla="*/ 30 w 150"/>
              <a:gd name="T29" fmla="*/ 48 h 276"/>
              <a:gd name="T30" fmla="*/ 30 w 150"/>
              <a:gd name="T31" fmla="*/ 42 h 276"/>
              <a:gd name="T32" fmla="*/ 26 w 150"/>
              <a:gd name="T33" fmla="*/ 26 h 276"/>
              <a:gd name="T34" fmla="*/ 38 w 150"/>
              <a:gd name="T35" fmla="*/ 0 h 276"/>
              <a:gd name="T36" fmla="*/ 78 w 150"/>
              <a:gd name="T37" fmla="*/ 22 h 276"/>
              <a:gd name="T38" fmla="*/ 134 w 150"/>
              <a:gd name="T39" fmla="*/ 58 h 276"/>
              <a:gd name="T40" fmla="*/ 150 w 150"/>
              <a:gd name="T41" fmla="*/ 88 h 276"/>
              <a:gd name="T42" fmla="*/ 146 w 150"/>
              <a:gd name="T43" fmla="*/ 134 h 276"/>
              <a:gd name="T44" fmla="*/ 142 w 150"/>
              <a:gd name="T45" fmla="*/ 134 h 276"/>
              <a:gd name="T46" fmla="*/ 138 w 150"/>
              <a:gd name="T47" fmla="*/ 134 h 276"/>
              <a:gd name="T48" fmla="*/ 134 w 150"/>
              <a:gd name="T49" fmla="*/ 142 h 276"/>
              <a:gd name="T50" fmla="*/ 134 w 150"/>
              <a:gd name="T51" fmla="*/ 144 h 276"/>
              <a:gd name="T52" fmla="*/ 128 w 150"/>
              <a:gd name="T53" fmla="*/ 152 h 276"/>
              <a:gd name="T54" fmla="*/ 128 w 150"/>
              <a:gd name="T55" fmla="*/ 160 h 276"/>
              <a:gd name="T56" fmla="*/ 124 w 150"/>
              <a:gd name="T57" fmla="*/ 164 h 276"/>
              <a:gd name="T58" fmla="*/ 124 w 150"/>
              <a:gd name="T59" fmla="*/ 178 h 276"/>
              <a:gd name="T60" fmla="*/ 120 w 150"/>
              <a:gd name="T61" fmla="*/ 186 h 276"/>
              <a:gd name="T62" fmla="*/ 124 w 150"/>
              <a:gd name="T63" fmla="*/ 186 h 276"/>
              <a:gd name="T64" fmla="*/ 130 w 150"/>
              <a:gd name="T65" fmla="*/ 198 h 276"/>
              <a:gd name="T66" fmla="*/ 130 w 150"/>
              <a:gd name="T67" fmla="*/ 204 h 276"/>
              <a:gd name="T68" fmla="*/ 134 w 150"/>
              <a:gd name="T69" fmla="*/ 216 h 276"/>
              <a:gd name="T70" fmla="*/ 124 w 150"/>
              <a:gd name="T71" fmla="*/ 220 h 276"/>
              <a:gd name="T72" fmla="*/ 116 w 150"/>
              <a:gd name="T73" fmla="*/ 224 h 276"/>
              <a:gd name="T74" fmla="*/ 116 w 150"/>
              <a:gd name="T75" fmla="*/ 230 h 276"/>
              <a:gd name="T76" fmla="*/ 112 w 150"/>
              <a:gd name="T77" fmla="*/ 234 h 276"/>
              <a:gd name="T78" fmla="*/ 104 w 150"/>
              <a:gd name="T79" fmla="*/ 242 h 276"/>
              <a:gd name="T80" fmla="*/ 100 w 150"/>
              <a:gd name="T81" fmla="*/ 246 h 276"/>
              <a:gd name="T82" fmla="*/ 94 w 150"/>
              <a:gd name="T83" fmla="*/ 250 h 276"/>
              <a:gd name="T84" fmla="*/ 78 w 150"/>
              <a:gd name="T85" fmla="*/ 250 h 276"/>
              <a:gd name="T86" fmla="*/ 78 w 150"/>
              <a:gd name="T87" fmla="*/ 254 h 276"/>
              <a:gd name="T88" fmla="*/ 78 w 150"/>
              <a:gd name="T89" fmla="*/ 260 h 276"/>
              <a:gd name="T90" fmla="*/ 74 w 150"/>
              <a:gd name="T91" fmla="*/ 264 h 276"/>
              <a:gd name="T92" fmla="*/ 64 w 150"/>
              <a:gd name="T93" fmla="*/ 268 h 276"/>
              <a:gd name="T94" fmla="*/ 56 w 150"/>
              <a:gd name="T95" fmla="*/ 268 h 276"/>
              <a:gd name="T96" fmla="*/ 48 w 150"/>
              <a:gd name="T97" fmla="*/ 276 h 276"/>
              <a:gd name="T98" fmla="*/ 44 w 150"/>
              <a:gd name="T99" fmla="*/ 268 h 276"/>
              <a:gd name="T100" fmla="*/ 38 w 150"/>
              <a:gd name="T101" fmla="*/ 276 h 276"/>
              <a:gd name="T102" fmla="*/ 34 w 150"/>
              <a:gd name="T103" fmla="*/ 276 h 276"/>
              <a:gd name="T104" fmla="*/ 30 w 150"/>
              <a:gd name="T105" fmla="*/ 276 h 276"/>
              <a:gd name="T106" fmla="*/ 30 w 150"/>
              <a:gd name="T107" fmla="*/ 272 h 276"/>
              <a:gd name="T108" fmla="*/ 26 w 150"/>
              <a:gd name="T109" fmla="*/ 264 h 276"/>
              <a:gd name="T110" fmla="*/ 18 w 150"/>
              <a:gd name="T111" fmla="*/ 254 h 276"/>
              <a:gd name="T112" fmla="*/ 8 w 150"/>
              <a:gd name="T113" fmla="*/ 238 h 276"/>
              <a:gd name="T114" fmla="*/ 12 w 150"/>
              <a:gd name="T115" fmla="*/ 23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0" h="276">
                <a:moveTo>
                  <a:pt x="12" y="234"/>
                </a:moveTo>
                <a:lnTo>
                  <a:pt x="14" y="234"/>
                </a:lnTo>
                <a:lnTo>
                  <a:pt x="14" y="234"/>
                </a:lnTo>
                <a:lnTo>
                  <a:pt x="18" y="234"/>
                </a:lnTo>
                <a:lnTo>
                  <a:pt x="18" y="234"/>
                </a:lnTo>
                <a:lnTo>
                  <a:pt x="22" y="234"/>
                </a:lnTo>
                <a:lnTo>
                  <a:pt x="22" y="234"/>
                </a:lnTo>
                <a:lnTo>
                  <a:pt x="22" y="234"/>
                </a:lnTo>
                <a:lnTo>
                  <a:pt x="22" y="234"/>
                </a:lnTo>
                <a:lnTo>
                  <a:pt x="22" y="234"/>
                </a:lnTo>
                <a:lnTo>
                  <a:pt x="22" y="234"/>
                </a:lnTo>
                <a:lnTo>
                  <a:pt x="26" y="234"/>
                </a:lnTo>
                <a:lnTo>
                  <a:pt x="26" y="234"/>
                </a:lnTo>
                <a:lnTo>
                  <a:pt x="26" y="234"/>
                </a:lnTo>
                <a:lnTo>
                  <a:pt x="30" y="234"/>
                </a:lnTo>
                <a:lnTo>
                  <a:pt x="30" y="234"/>
                </a:lnTo>
                <a:lnTo>
                  <a:pt x="30" y="234"/>
                </a:lnTo>
                <a:lnTo>
                  <a:pt x="30" y="234"/>
                </a:lnTo>
                <a:lnTo>
                  <a:pt x="30" y="234"/>
                </a:lnTo>
                <a:lnTo>
                  <a:pt x="30" y="230"/>
                </a:lnTo>
                <a:lnTo>
                  <a:pt x="30" y="230"/>
                </a:lnTo>
                <a:lnTo>
                  <a:pt x="30" y="230"/>
                </a:lnTo>
                <a:lnTo>
                  <a:pt x="30" y="230"/>
                </a:lnTo>
                <a:lnTo>
                  <a:pt x="26" y="226"/>
                </a:lnTo>
                <a:lnTo>
                  <a:pt x="26" y="226"/>
                </a:lnTo>
                <a:lnTo>
                  <a:pt x="26" y="224"/>
                </a:lnTo>
                <a:lnTo>
                  <a:pt x="22" y="224"/>
                </a:lnTo>
                <a:lnTo>
                  <a:pt x="22" y="224"/>
                </a:lnTo>
                <a:lnTo>
                  <a:pt x="22" y="220"/>
                </a:lnTo>
                <a:lnTo>
                  <a:pt x="22" y="220"/>
                </a:lnTo>
                <a:lnTo>
                  <a:pt x="22" y="220"/>
                </a:lnTo>
                <a:lnTo>
                  <a:pt x="22" y="220"/>
                </a:lnTo>
                <a:lnTo>
                  <a:pt x="22" y="220"/>
                </a:lnTo>
                <a:lnTo>
                  <a:pt x="22" y="220"/>
                </a:lnTo>
                <a:lnTo>
                  <a:pt x="22" y="216"/>
                </a:lnTo>
                <a:lnTo>
                  <a:pt x="22" y="216"/>
                </a:lnTo>
                <a:lnTo>
                  <a:pt x="22" y="212"/>
                </a:lnTo>
                <a:lnTo>
                  <a:pt x="22" y="212"/>
                </a:lnTo>
                <a:lnTo>
                  <a:pt x="22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4"/>
                </a:lnTo>
                <a:lnTo>
                  <a:pt x="22" y="204"/>
                </a:lnTo>
                <a:lnTo>
                  <a:pt x="22" y="200"/>
                </a:lnTo>
                <a:lnTo>
                  <a:pt x="22" y="198"/>
                </a:lnTo>
                <a:lnTo>
                  <a:pt x="22" y="198"/>
                </a:lnTo>
                <a:lnTo>
                  <a:pt x="22" y="198"/>
                </a:lnTo>
                <a:lnTo>
                  <a:pt x="22" y="198"/>
                </a:lnTo>
                <a:lnTo>
                  <a:pt x="22" y="194"/>
                </a:lnTo>
                <a:lnTo>
                  <a:pt x="22" y="194"/>
                </a:lnTo>
                <a:lnTo>
                  <a:pt x="22" y="194"/>
                </a:lnTo>
                <a:lnTo>
                  <a:pt x="22" y="194"/>
                </a:lnTo>
                <a:lnTo>
                  <a:pt x="18" y="186"/>
                </a:lnTo>
                <a:lnTo>
                  <a:pt x="18" y="186"/>
                </a:lnTo>
                <a:lnTo>
                  <a:pt x="18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2"/>
                </a:lnTo>
                <a:lnTo>
                  <a:pt x="14" y="182"/>
                </a:lnTo>
                <a:lnTo>
                  <a:pt x="14" y="182"/>
                </a:lnTo>
                <a:lnTo>
                  <a:pt x="14" y="182"/>
                </a:lnTo>
                <a:lnTo>
                  <a:pt x="14" y="182"/>
                </a:lnTo>
                <a:lnTo>
                  <a:pt x="14" y="178"/>
                </a:lnTo>
                <a:lnTo>
                  <a:pt x="14" y="178"/>
                </a:lnTo>
                <a:lnTo>
                  <a:pt x="12" y="178"/>
                </a:lnTo>
                <a:lnTo>
                  <a:pt x="8" y="178"/>
                </a:lnTo>
                <a:lnTo>
                  <a:pt x="8" y="174"/>
                </a:lnTo>
                <a:lnTo>
                  <a:pt x="4" y="170"/>
                </a:lnTo>
                <a:lnTo>
                  <a:pt x="4" y="168"/>
                </a:lnTo>
                <a:lnTo>
                  <a:pt x="4" y="168"/>
                </a:lnTo>
                <a:lnTo>
                  <a:pt x="4" y="168"/>
                </a:lnTo>
                <a:lnTo>
                  <a:pt x="0" y="164"/>
                </a:lnTo>
                <a:lnTo>
                  <a:pt x="0" y="156"/>
                </a:lnTo>
                <a:lnTo>
                  <a:pt x="0" y="156"/>
                </a:lnTo>
                <a:lnTo>
                  <a:pt x="0" y="156"/>
                </a:lnTo>
                <a:lnTo>
                  <a:pt x="0" y="156"/>
                </a:lnTo>
                <a:lnTo>
                  <a:pt x="0" y="156"/>
                </a:lnTo>
                <a:lnTo>
                  <a:pt x="0" y="156"/>
                </a:lnTo>
                <a:lnTo>
                  <a:pt x="4" y="156"/>
                </a:lnTo>
                <a:lnTo>
                  <a:pt x="4" y="156"/>
                </a:lnTo>
                <a:lnTo>
                  <a:pt x="4" y="156"/>
                </a:lnTo>
                <a:lnTo>
                  <a:pt x="4" y="152"/>
                </a:lnTo>
                <a:lnTo>
                  <a:pt x="4" y="152"/>
                </a:lnTo>
                <a:lnTo>
                  <a:pt x="4" y="152"/>
                </a:lnTo>
                <a:lnTo>
                  <a:pt x="4" y="152"/>
                </a:lnTo>
                <a:lnTo>
                  <a:pt x="4" y="152"/>
                </a:lnTo>
                <a:lnTo>
                  <a:pt x="4" y="148"/>
                </a:lnTo>
                <a:lnTo>
                  <a:pt x="4" y="148"/>
                </a:lnTo>
                <a:lnTo>
                  <a:pt x="4" y="148"/>
                </a:lnTo>
                <a:lnTo>
                  <a:pt x="8" y="144"/>
                </a:lnTo>
                <a:lnTo>
                  <a:pt x="8" y="142"/>
                </a:lnTo>
                <a:lnTo>
                  <a:pt x="8" y="142"/>
                </a:lnTo>
                <a:lnTo>
                  <a:pt x="12" y="138"/>
                </a:lnTo>
                <a:lnTo>
                  <a:pt x="12" y="138"/>
                </a:lnTo>
                <a:lnTo>
                  <a:pt x="14" y="134"/>
                </a:lnTo>
                <a:lnTo>
                  <a:pt x="14" y="130"/>
                </a:lnTo>
                <a:lnTo>
                  <a:pt x="22" y="122"/>
                </a:lnTo>
                <a:lnTo>
                  <a:pt x="22" y="118"/>
                </a:lnTo>
                <a:lnTo>
                  <a:pt x="26" y="118"/>
                </a:lnTo>
                <a:lnTo>
                  <a:pt x="26" y="114"/>
                </a:lnTo>
                <a:lnTo>
                  <a:pt x="30" y="114"/>
                </a:lnTo>
                <a:lnTo>
                  <a:pt x="30" y="114"/>
                </a:lnTo>
                <a:lnTo>
                  <a:pt x="30" y="114"/>
                </a:lnTo>
                <a:lnTo>
                  <a:pt x="30" y="112"/>
                </a:lnTo>
                <a:lnTo>
                  <a:pt x="30" y="104"/>
                </a:lnTo>
                <a:lnTo>
                  <a:pt x="30" y="92"/>
                </a:lnTo>
                <a:lnTo>
                  <a:pt x="30" y="88"/>
                </a:lnTo>
                <a:lnTo>
                  <a:pt x="30" y="88"/>
                </a:lnTo>
                <a:lnTo>
                  <a:pt x="30" y="82"/>
                </a:lnTo>
                <a:lnTo>
                  <a:pt x="30" y="78"/>
                </a:lnTo>
                <a:lnTo>
                  <a:pt x="30" y="78"/>
                </a:lnTo>
                <a:lnTo>
                  <a:pt x="34" y="66"/>
                </a:lnTo>
                <a:lnTo>
                  <a:pt x="34" y="62"/>
                </a:lnTo>
                <a:lnTo>
                  <a:pt x="34" y="58"/>
                </a:lnTo>
                <a:lnTo>
                  <a:pt x="34" y="58"/>
                </a:lnTo>
                <a:lnTo>
                  <a:pt x="34" y="56"/>
                </a:lnTo>
                <a:lnTo>
                  <a:pt x="38" y="52"/>
                </a:lnTo>
                <a:lnTo>
                  <a:pt x="38" y="52"/>
                </a:lnTo>
                <a:lnTo>
                  <a:pt x="30" y="48"/>
                </a:lnTo>
                <a:lnTo>
                  <a:pt x="30" y="48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0"/>
                </a:lnTo>
                <a:lnTo>
                  <a:pt x="26" y="30"/>
                </a:lnTo>
                <a:lnTo>
                  <a:pt x="26" y="26"/>
                </a:lnTo>
                <a:lnTo>
                  <a:pt x="26" y="22"/>
                </a:lnTo>
                <a:lnTo>
                  <a:pt x="26" y="22"/>
                </a:lnTo>
                <a:lnTo>
                  <a:pt x="22" y="12"/>
                </a:lnTo>
                <a:lnTo>
                  <a:pt x="22" y="8"/>
                </a:lnTo>
                <a:lnTo>
                  <a:pt x="22" y="8"/>
                </a:lnTo>
                <a:lnTo>
                  <a:pt x="22" y="4"/>
                </a:lnTo>
                <a:lnTo>
                  <a:pt x="26" y="4"/>
                </a:lnTo>
                <a:lnTo>
                  <a:pt x="38" y="0"/>
                </a:lnTo>
                <a:lnTo>
                  <a:pt x="40" y="0"/>
                </a:lnTo>
                <a:lnTo>
                  <a:pt x="48" y="8"/>
                </a:lnTo>
                <a:lnTo>
                  <a:pt x="60" y="12"/>
                </a:lnTo>
                <a:lnTo>
                  <a:pt x="60" y="12"/>
                </a:lnTo>
                <a:lnTo>
                  <a:pt x="64" y="14"/>
                </a:lnTo>
                <a:lnTo>
                  <a:pt x="70" y="18"/>
                </a:lnTo>
                <a:lnTo>
                  <a:pt x="74" y="22"/>
                </a:lnTo>
                <a:lnTo>
                  <a:pt x="78" y="22"/>
                </a:lnTo>
                <a:lnTo>
                  <a:pt x="82" y="26"/>
                </a:lnTo>
                <a:lnTo>
                  <a:pt x="90" y="30"/>
                </a:lnTo>
                <a:lnTo>
                  <a:pt x="98" y="38"/>
                </a:lnTo>
                <a:lnTo>
                  <a:pt x="108" y="42"/>
                </a:lnTo>
                <a:lnTo>
                  <a:pt x="112" y="44"/>
                </a:lnTo>
                <a:lnTo>
                  <a:pt x="120" y="48"/>
                </a:lnTo>
                <a:lnTo>
                  <a:pt x="128" y="52"/>
                </a:lnTo>
                <a:lnTo>
                  <a:pt x="134" y="58"/>
                </a:lnTo>
                <a:lnTo>
                  <a:pt x="142" y="62"/>
                </a:lnTo>
                <a:lnTo>
                  <a:pt x="150" y="66"/>
                </a:lnTo>
                <a:lnTo>
                  <a:pt x="150" y="66"/>
                </a:lnTo>
                <a:lnTo>
                  <a:pt x="150" y="70"/>
                </a:lnTo>
                <a:lnTo>
                  <a:pt x="150" y="78"/>
                </a:lnTo>
                <a:lnTo>
                  <a:pt x="150" y="82"/>
                </a:lnTo>
                <a:lnTo>
                  <a:pt x="150" y="84"/>
                </a:lnTo>
                <a:lnTo>
                  <a:pt x="150" y="88"/>
                </a:lnTo>
                <a:lnTo>
                  <a:pt x="150" y="122"/>
                </a:lnTo>
                <a:lnTo>
                  <a:pt x="150" y="126"/>
                </a:lnTo>
                <a:lnTo>
                  <a:pt x="150" y="134"/>
                </a:lnTo>
                <a:lnTo>
                  <a:pt x="150" y="134"/>
                </a:lnTo>
                <a:lnTo>
                  <a:pt x="150" y="134"/>
                </a:lnTo>
                <a:lnTo>
                  <a:pt x="150" y="134"/>
                </a:lnTo>
                <a:lnTo>
                  <a:pt x="150" y="134"/>
                </a:lnTo>
                <a:lnTo>
                  <a:pt x="146" y="134"/>
                </a:lnTo>
                <a:lnTo>
                  <a:pt x="146" y="134"/>
                </a:lnTo>
                <a:lnTo>
                  <a:pt x="146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42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4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38"/>
                </a:lnTo>
                <a:lnTo>
                  <a:pt x="134" y="142"/>
                </a:lnTo>
                <a:lnTo>
                  <a:pt x="134" y="142"/>
                </a:lnTo>
                <a:lnTo>
                  <a:pt x="134" y="142"/>
                </a:lnTo>
                <a:lnTo>
                  <a:pt x="134" y="142"/>
                </a:lnTo>
                <a:lnTo>
                  <a:pt x="134" y="142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4" y="144"/>
                </a:lnTo>
                <a:lnTo>
                  <a:pt x="130" y="144"/>
                </a:lnTo>
                <a:lnTo>
                  <a:pt x="130" y="148"/>
                </a:lnTo>
                <a:lnTo>
                  <a:pt x="130" y="148"/>
                </a:lnTo>
                <a:lnTo>
                  <a:pt x="130" y="148"/>
                </a:lnTo>
                <a:lnTo>
                  <a:pt x="130" y="152"/>
                </a:lnTo>
                <a:lnTo>
                  <a:pt x="130" y="152"/>
                </a:lnTo>
                <a:lnTo>
                  <a:pt x="128" y="152"/>
                </a:lnTo>
                <a:lnTo>
                  <a:pt x="128" y="152"/>
                </a:lnTo>
                <a:lnTo>
                  <a:pt x="128" y="152"/>
                </a:lnTo>
                <a:lnTo>
                  <a:pt x="128" y="152"/>
                </a:lnTo>
                <a:lnTo>
                  <a:pt x="128" y="152"/>
                </a:lnTo>
                <a:lnTo>
                  <a:pt x="128" y="156"/>
                </a:lnTo>
                <a:lnTo>
                  <a:pt x="128" y="156"/>
                </a:lnTo>
                <a:lnTo>
                  <a:pt x="128" y="156"/>
                </a:lnTo>
                <a:lnTo>
                  <a:pt x="128" y="156"/>
                </a:lnTo>
                <a:lnTo>
                  <a:pt x="128" y="160"/>
                </a:lnTo>
                <a:lnTo>
                  <a:pt x="128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28" y="164"/>
                </a:lnTo>
                <a:lnTo>
                  <a:pt x="128" y="164"/>
                </a:lnTo>
                <a:lnTo>
                  <a:pt x="128" y="164"/>
                </a:lnTo>
                <a:lnTo>
                  <a:pt x="124" y="164"/>
                </a:lnTo>
                <a:lnTo>
                  <a:pt x="124" y="164"/>
                </a:lnTo>
                <a:lnTo>
                  <a:pt x="124" y="168"/>
                </a:lnTo>
                <a:lnTo>
                  <a:pt x="124" y="170"/>
                </a:lnTo>
                <a:lnTo>
                  <a:pt x="124" y="170"/>
                </a:lnTo>
                <a:lnTo>
                  <a:pt x="128" y="174"/>
                </a:lnTo>
                <a:lnTo>
                  <a:pt x="128" y="174"/>
                </a:lnTo>
                <a:lnTo>
                  <a:pt x="128" y="174"/>
                </a:lnTo>
                <a:lnTo>
                  <a:pt x="124" y="178"/>
                </a:lnTo>
                <a:lnTo>
                  <a:pt x="124" y="178"/>
                </a:lnTo>
                <a:lnTo>
                  <a:pt x="124" y="178"/>
                </a:lnTo>
                <a:lnTo>
                  <a:pt x="120" y="178"/>
                </a:lnTo>
                <a:lnTo>
                  <a:pt x="120" y="182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4" y="186"/>
                </a:lnTo>
                <a:lnTo>
                  <a:pt x="128" y="186"/>
                </a:lnTo>
                <a:lnTo>
                  <a:pt x="128" y="186"/>
                </a:lnTo>
                <a:lnTo>
                  <a:pt x="128" y="190"/>
                </a:lnTo>
                <a:lnTo>
                  <a:pt x="128" y="194"/>
                </a:lnTo>
                <a:lnTo>
                  <a:pt x="128" y="198"/>
                </a:lnTo>
                <a:lnTo>
                  <a:pt x="130" y="198"/>
                </a:lnTo>
                <a:lnTo>
                  <a:pt x="130" y="198"/>
                </a:lnTo>
                <a:lnTo>
                  <a:pt x="130" y="200"/>
                </a:lnTo>
                <a:lnTo>
                  <a:pt x="130" y="200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8"/>
                </a:lnTo>
                <a:lnTo>
                  <a:pt x="130" y="208"/>
                </a:lnTo>
                <a:lnTo>
                  <a:pt x="134" y="208"/>
                </a:lnTo>
                <a:lnTo>
                  <a:pt x="134" y="212"/>
                </a:lnTo>
                <a:lnTo>
                  <a:pt x="134" y="212"/>
                </a:lnTo>
                <a:lnTo>
                  <a:pt x="134" y="216"/>
                </a:lnTo>
                <a:lnTo>
                  <a:pt x="134" y="216"/>
                </a:lnTo>
                <a:lnTo>
                  <a:pt x="134" y="216"/>
                </a:lnTo>
                <a:lnTo>
                  <a:pt x="130" y="216"/>
                </a:lnTo>
                <a:lnTo>
                  <a:pt x="128" y="216"/>
                </a:lnTo>
                <a:lnTo>
                  <a:pt x="128" y="216"/>
                </a:lnTo>
                <a:lnTo>
                  <a:pt x="128" y="216"/>
                </a:lnTo>
                <a:lnTo>
                  <a:pt x="128" y="216"/>
                </a:lnTo>
                <a:lnTo>
                  <a:pt x="128" y="216"/>
                </a:lnTo>
                <a:lnTo>
                  <a:pt x="124" y="216"/>
                </a:lnTo>
                <a:lnTo>
                  <a:pt x="124" y="220"/>
                </a:lnTo>
                <a:lnTo>
                  <a:pt x="120" y="220"/>
                </a:lnTo>
                <a:lnTo>
                  <a:pt x="120" y="220"/>
                </a:lnTo>
                <a:lnTo>
                  <a:pt x="120" y="220"/>
                </a:lnTo>
                <a:lnTo>
                  <a:pt x="120" y="220"/>
                </a:lnTo>
                <a:lnTo>
                  <a:pt x="116" y="224"/>
                </a:lnTo>
                <a:lnTo>
                  <a:pt x="116" y="224"/>
                </a:lnTo>
                <a:lnTo>
                  <a:pt x="116" y="224"/>
                </a:lnTo>
                <a:lnTo>
                  <a:pt x="116" y="224"/>
                </a:lnTo>
                <a:lnTo>
                  <a:pt x="116" y="224"/>
                </a:lnTo>
                <a:lnTo>
                  <a:pt x="116" y="226"/>
                </a:lnTo>
                <a:lnTo>
                  <a:pt x="120" y="226"/>
                </a:lnTo>
                <a:lnTo>
                  <a:pt x="116" y="226"/>
                </a:lnTo>
                <a:lnTo>
                  <a:pt x="116" y="226"/>
                </a:lnTo>
                <a:lnTo>
                  <a:pt x="116" y="230"/>
                </a:lnTo>
                <a:lnTo>
                  <a:pt x="116" y="230"/>
                </a:lnTo>
                <a:lnTo>
                  <a:pt x="116" y="230"/>
                </a:lnTo>
                <a:lnTo>
                  <a:pt x="116" y="230"/>
                </a:lnTo>
                <a:lnTo>
                  <a:pt x="116" y="230"/>
                </a:lnTo>
                <a:lnTo>
                  <a:pt x="116" y="230"/>
                </a:lnTo>
                <a:lnTo>
                  <a:pt x="112" y="230"/>
                </a:lnTo>
                <a:lnTo>
                  <a:pt x="112" y="230"/>
                </a:lnTo>
                <a:lnTo>
                  <a:pt x="112" y="230"/>
                </a:lnTo>
                <a:lnTo>
                  <a:pt x="112" y="230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08" y="238"/>
                </a:lnTo>
                <a:lnTo>
                  <a:pt x="108" y="238"/>
                </a:lnTo>
                <a:lnTo>
                  <a:pt x="104" y="242"/>
                </a:lnTo>
                <a:lnTo>
                  <a:pt x="104" y="242"/>
                </a:lnTo>
                <a:lnTo>
                  <a:pt x="104" y="242"/>
                </a:lnTo>
                <a:lnTo>
                  <a:pt x="104" y="242"/>
                </a:lnTo>
                <a:lnTo>
                  <a:pt x="104" y="242"/>
                </a:lnTo>
                <a:lnTo>
                  <a:pt x="104" y="242"/>
                </a:lnTo>
                <a:lnTo>
                  <a:pt x="100" y="246"/>
                </a:lnTo>
                <a:lnTo>
                  <a:pt x="100" y="246"/>
                </a:lnTo>
                <a:lnTo>
                  <a:pt x="100" y="246"/>
                </a:lnTo>
                <a:lnTo>
                  <a:pt x="100" y="246"/>
                </a:lnTo>
                <a:lnTo>
                  <a:pt x="100" y="250"/>
                </a:lnTo>
                <a:lnTo>
                  <a:pt x="98" y="250"/>
                </a:lnTo>
                <a:lnTo>
                  <a:pt x="98" y="250"/>
                </a:lnTo>
                <a:lnTo>
                  <a:pt x="98" y="250"/>
                </a:lnTo>
                <a:lnTo>
                  <a:pt x="98" y="250"/>
                </a:lnTo>
                <a:lnTo>
                  <a:pt x="94" y="250"/>
                </a:lnTo>
                <a:lnTo>
                  <a:pt x="94" y="250"/>
                </a:lnTo>
                <a:lnTo>
                  <a:pt x="94" y="250"/>
                </a:lnTo>
                <a:lnTo>
                  <a:pt x="94" y="250"/>
                </a:lnTo>
                <a:lnTo>
                  <a:pt x="90" y="250"/>
                </a:lnTo>
                <a:lnTo>
                  <a:pt x="86" y="250"/>
                </a:lnTo>
                <a:lnTo>
                  <a:pt x="86" y="250"/>
                </a:lnTo>
                <a:lnTo>
                  <a:pt x="82" y="250"/>
                </a:lnTo>
                <a:lnTo>
                  <a:pt x="82" y="250"/>
                </a:lnTo>
                <a:lnTo>
                  <a:pt x="78" y="250"/>
                </a:lnTo>
                <a:lnTo>
                  <a:pt x="78" y="250"/>
                </a:lnTo>
                <a:lnTo>
                  <a:pt x="78" y="250"/>
                </a:lnTo>
                <a:lnTo>
                  <a:pt x="78" y="254"/>
                </a:lnTo>
                <a:lnTo>
                  <a:pt x="78" y="254"/>
                </a:lnTo>
                <a:lnTo>
                  <a:pt x="78" y="254"/>
                </a:lnTo>
                <a:lnTo>
                  <a:pt x="78" y="254"/>
                </a:lnTo>
                <a:lnTo>
                  <a:pt x="78" y="254"/>
                </a:lnTo>
                <a:lnTo>
                  <a:pt x="78" y="254"/>
                </a:lnTo>
                <a:lnTo>
                  <a:pt x="78" y="254"/>
                </a:lnTo>
                <a:lnTo>
                  <a:pt x="82" y="256"/>
                </a:lnTo>
                <a:lnTo>
                  <a:pt x="82" y="256"/>
                </a:lnTo>
                <a:lnTo>
                  <a:pt x="78" y="256"/>
                </a:lnTo>
                <a:lnTo>
                  <a:pt x="78" y="256"/>
                </a:lnTo>
                <a:lnTo>
                  <a:pt x="78" y="260"/>
                </a:lnTo>
                <a:lnTo>
                  <a:pt x="78" y="260"/>
                </a:lnTo>
                <a:lnTo>
                  <a:pt x="78" y="260"/>
                </a:lnTo>
                <a:lnTo>
                  <a:pt x="78" y="260"/>
                </a:lnTo>
                <a:lnTo>
                  <a:pt x="74" y="260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4"/>
                </a:lnTo>
                <a:lnTo>
                  <a:pt x="74" y="268"/>
                </a:lnTo>
                <a:lnTo>
                  <a:pt x="74" y="268"/>
                </a:lnTo>
                <a:lnTo>
                  <a:pt x="70" y="268"/>
                </a:lnTo>
                <a:lnTo>
                  <a:pt x="70" y="268"/>
                </a:lnTo>
                <a:lnTo>
                  <a:pt x="68" y="268"/>
                </a:lnTo>
                <a:lnTo>
                  <a:pt x="64" y="268"/>
                </a:lnTo>
                <a:lnTo>
                  <a:pt x="64" y="268"/>
                </a:lnTo>
                <a:lnTo>
                  <a:pt x="60" y="268"/>
                </a:lnTo>
                <a:lnTo>
                  <a:pt x="60" y="268"/>
                </a:lnTo>
                <a:lnTo>
                  <a:pt x="60" y="268"/>
                </a:lnTo>
                <a:lnTo>
                  <a:pt x="60" y="268"/>
                </a:lnTo>
                <a:lnTo>
                  <a:pt x="56" y="268"/>
                </a:lnTo>
                <a:lnTo>
                  <a:pt x="56" y="268"/>
                </a:lnTo>
                <a:lnTo>
                  <a:pt x="56" y="268"/>
                </a:lnTo>
                <a:lnTo>
                  <a:pt x="52" y="272"/>
                </a:lnTo>
                <a:lnTo>
                  <a:pt x="52" y="272"/>
                </a:lnTo>
                <a:lnTo>
                  <a:pt x="52" y="272"/>
                </a:lnTo>
                <a:lnTo>
                  <a:pt x="52" y="272"/>
                </a:lnTo>
                <a:lnTo>
                  <a:pt x="52" y="272"/>
                </a:lnTo>
                <a:lnTo>
                  <a:pt x="48" y="272"/>
                </a:lnTo>
                <a:lnTo>
                  <a:pt x="48" y="272"/>
                </a:lnTo>
                <a:lnTo>
                  <a:pt x="48" y="276"/>
                </a:lnTo>
                <a:lnTo>
                  <a:pt x="48" y="276"/>
                </a:lnTo>
                <a:lnTo>
                  <a:pt x="48" y="276"/>
                </a:lnTo>
                <a:lnTo>
                  <a:pt x="48" y="276"/>
                </a:lnTo>
                <a:lnTo>
                  <a:pt x="48" y="276"/>
                </a:lnTo>
                <a:lnTo>
                  <a:pt x="48" y="276"/>
                </a:lnTo>
                <a:lnTo>
                  <a:pt x="44" y="272"/>
                </a:lnTo>
                <a:lnTo>
                  <a:pt x="44" y="272"/>
                </a:lnTo>
                <a:lnTo>
                  <a:pt x="44" y="268"/>
                </a:lnTo>
                <a:lnTo>
                  <a:pt x="44" y="268"/>
                </a:lnTo>
                <a:lnTo>
                  <a:pt x="44" y="268"/>
                </a:lnTo>
                <a:lnTo>
                  <a:pt x="40" y="272"/>
                </a:lnTo>
                <a:lnTo>
                  <a:pt x="40" y="272"/>
                </a:lnTo>
                <a:lnTo>
                  <a:pt x="40" y="272"/>
                </a:lnTo>
                <a:lnTo>
                  <a:pt x="40" y="272"/>
                </a:lnTo>
                <a:lnTo>
                  <a:pt x="40" y="276"/>
                </a:lnTo>
                <a:lnTo>
                  <a:pt x="38" y="276"/>
                </a:lnTo>
                <a:lnTo>
                  <a:pt x="38" y="276"/>
                </a:lnTo>
                <a:lnTo>
                  <a:pt x="38" y="276"/>
                </a:lnTo>
                <a:lnTo>
                  <a:pt x="38" y="276"/>
                </a:lnTo>
                <a:lnTo>
                  <a:pt x="38" y="276"/>
                </a:lnTo>
                <a:lnTo>
                  <a:pt x="38" y="276"/>
                </a:lnTo>
                <a:lnTo>
                  <a:pt x="34" y="276"/>
                </a:lnTo>
                <a:lnTo>
                  <a:pt x="34" y="276"/>
                </a:lnTo>
                <a:lnTo>
                  <a:pt x="34" y="276"/>
                </a:lnTo>
                <a:lnTo>
                  <a:pt x="34" y="276"/>
                </a:lnTo>
                <a:lnTo>
                  <a:pt x="34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6"/>
                </a:lnTo>
                <a:lnTo>
                  <a:pt x="30" y="272"/>
                </a:lnTo>
                <a:lnTo>
                  <a:pt x="30" y="272"/>
                </a:lnTo>
                <a:lnTo>
                  <a:pt x="30" y="272"/>
                </a:lnTo>
                <a:lnTo>
                  <a:pt x="30" y="272"/>
                </a:lnTo>
                <a:lnTo>
                  <a:pt x="30" y="272"/>
                </a:lnTo>
                <a:lnTo>
                  <a:pt x="30" y="272"/>
                </a:lnTo>
                <a:lnTo>
                  <a:pt x="30" y="272"/>
                </a:lnTo>
                <a:lnTo>
                  <a:pt x="30" y="268"/>
                </a:lnTo>
                <a:lnTo>
                  <a:pt x="30" y="268"/>
                </a:lnTo>
                <a:lnTo>
                  <a:pt x="26" y="268"/>
                </a:lnTo>
                <a:lnTo>
                  <a:pt x="26" y="264"/>
                </a:lnTo>
                <a:lnTo>
                  <a:pt x="26" y="264"/>
                </a:lnTo>
                <a:lnTo>
                  <a:pt x="26" y="264"/>
                </a:lnTo>
                <a:lnTo>
                  <a:pt x="26" y="264"/>
                </a:lnTo>
                <a:lnTo>
                  <a:pt x="26" y="260"/>
                </a:lnTo>
                <a:lnTo>
                  <a:pt x="26" y="260"/>
                </a:lnTo>
                <a:lnTo>
                  <a:pt x="26" y="260"/>
                </a:lnTo>
                <a:lnTo>
                  <a:pt x="22" y="256"/>
                </a:lnTo>
                <a:lnTo>
                  <a:pt x="22" y="254"/>
                </a:lnTo>
                <a:lnTo>
                  <a:pt x="18" y="254"/>
                </a:lnTo>
                <a:lnTo>
                  <a:pt x="18" y="254"/>
                </a:lnTo>
                <a:lnTo>
                  <a:pt x="18" y="254"/>
                </a:lnTo>
                <a:lnTo>
                  <a:pt x="14" y="250"/>
                </a:lnTo>
                <a:lnTo>
                  <a:pt x="14" y="250"/>
                </a:lnTo>
                <a:lnTo>
                  <a:pt x="12" y="246"/>
                </a:lnTo>
                <a:lnTo>
                  <a:pt x="12" y="246"/>
                </a:lnTo>
                <a:lnTo>
                  <a:pt x="12" y="246"/>
                </a:lnTo>
                <a:lnTo>
                  <a:pt x="8" y="238"/>
                </a:lnTo>
                <a:lnTo>
                  <a:pt x="8" y="238"/>
                </a:lnTo>
                <a:lnTo>
                  <a:pt x="8" y="238"/>
                </a:lnTo>
                <a:lnTo>
                  <a:pt x="8" y="238"/>
                </a:lnTo>
                <a:lnTo>
                  <a:pt x="8" y="238"/>
                </a:lnTo>
                <a:lnTo>
                  <a:pt x="8" y="238"/>
                </a:lnTo>
                <a:lnTo>
                  <a:pt x="8" y="238"/>
                </a:lnTo>
                <a:lnTo>
                  <a:pt x="12" y="234"/>
                </a:lnTo>
                <a:lnTo>
                  <a:pt x="12" y="234"/>
                </a:lnTo>
                <a:lnTo>
                  <a:pt x="12" y="234"/>
                </a:lnTo>
                <a:lnTo>
                  <a:pt x="12" y="234"/>
                </a:lnTo>
                <a:lnTo>
                  <a:pt x="12" y="234"/>
                </a:lnTo>
                <a:lnTo>
                  <a:pt x="12" y="234"/>
                </a:lnTo>
                <a:lnTo>
                  <a:pt x="12" y="23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79" name="Freeform 137">
            <a:extLst>
              <a:ext uri="{FF2B5EF4-FFF2-40B4-BE49-F238E27FC236}">
                <a16:creationId xmlns:a16="http://schemas.microsoft.com/office/drawing/2014/main" id="{B9A0B6DC-D266-4F1C-849F-6EF77E06F976}"/>
              </a:ext>
            </a:extLst>
          </p:cNvPr>
          <p:cNvSpPr>
            <a:spLocks noEditPoints="1"/>
          </p:cNvSpPr>
          <p:nvPr/>
        </p:nvSpPr>
        <p:spPr bwMode="auto">
          <a:xfrm>
            <a:off x="6931428" y="4836580"/>
            <a:ext cx="28575" cy="22225"/>
          </a:xfrm>
          <a:custGeom>
            <a:avLst/>
            <a:gdLst>
              <a:gd name="T0" fmla="*/ 2 w 18"/>
              <a:gd name="T1" fmla="*/ 8 h 14"/>
              <a:gd name="T2" fmla="*/ 0 w 18"/>
              <a:gd name="T3" fmla="*/ 8 h 14"/>
              <a:gd name="T4" fmla="*/ 0 w 18"/>
              <a:gd name="T5" fmla="*/ 8 h 14"/>
              <a:gd name="T6" fmla="*/ 0 w 18"/>
              <a:gd name="T7" fmla="*/ 4 h 14"/>
              <a:gd name="T8" fmla="*/ 0 w 18"/>
              <a:gd name="T9" fmla="*/ 4 h 14"/>
              <a:gd name="T10" fmla="*/ 0 w 18"/>
              <a:gd name="T11" fmla="*/ 4 h 14"/>
              <a:gd name="T12" fmla="*/ 0 w 18"/>
              <a:gd name="T13" fmla="*/ 0 h 14"/>
              <a:gd name="T14" fmla="*/ 0 w 18"/>
              <a:gd name="T15" fmla="*/ 0 h 14"/>
              <a:gd name="T16" fmla="*/ 0 w 18"/>
              <a:gd name="T17" fmla="*/ 0 h 14"/>
              <a:gd name="T18" fmla="*/ 0 w 18"/>
              <a:gd name="T19" fmla="*/ 0 h 14"/>
              <a:gd name="T20" fmla="*/ 2 w 18"/>
              <a:gd name="T21" fmla="*/ 0 h 14"/>
              <a:gd name="T22" fmla="*/ 2 w 18"/>
              <a:gd name="T23" fmla="*/ 0 h 14"/>
              <a:gd name="T24" fmla="*/ 2 w 18"/>
              <a:gd name="T25" fmla="*/ 0 h 14"/>
              <a:gd name="T26" fmla="*/ 2 w 18"/>
              <a:gd name="T27" fmla="*/ 4 h 14"/>
              <a:gd name="T28" fmla="*/ 2 w 18"/>
              <a:gd name="T29" fmla="*/ 4 h 14"/>
              <a:gd name="T30" fmla="*/ 2 w 18"/>
              <a:gd name="T31" fmla="*/ 8 h 14"/>
              <a:gd name="T32" fmla="*/ 2 w 18"/>
              <a:gd name="T33" fmla="*/ 8 h 14"/>
              <a:gd name="T34" fmla="*/ 2 w 18"/>
              <a:gd name="T35" fmla="*/ 8 h 14"/>
              <a:gd name="T36" fmla="*/ 18 w 18"/>
              <a:gd name="T37" fmla="*/ 14 h 14"/>
              <a:gd name="T38" fmla="*/ 18 w 18"/>
              <a:gd name="T39" fmla="*/ 14 h 14"/>
              <a:gd name="T40" fmla="*/ 14 w 18"/>
              <a:gd name="T41" fmla="*/ 14 h 14"/>
              <a:gd name="T42" fmla="*/ 14 w 18"/>
              <a:gd name="T43" fmla="*/ 14 h 14"/>
              <a:gd name="T44" fmla="*/ 14 w 18"/>
              <a:gd name="T45" fmla="*/ 14 h 14"/>
              <a:gd name="T46" fmla="*/ 14 w 18"/>
              <a:gd name="T47" fmla="*/ 10 h 14"/>
              <a:gd name="T48" fmla="*/ 14 w 18"/>
              <a:gd name="T49" fmla="*/ 10 h 14"/>
              <a:gd name="T50" fmla="*/ 14 w 18"/>
              <a:gd name="T51" fmla="*/ 14 h 14"/>
              <a:gd name="T52" fmla="*/ 14 w 18"/>
              <a:gd name="T53" fmla="*/ 10 h 14"/>
              <a:gd name="T54" fmla="*/ 18 w 18"/>
              <a:gd name="T55" fmla="*/ 10 h 14"/>
              <a:gd name="T56" fmla="*/ 18 w 18"/>
              <a:gd name="T57" fmla="*/ 10 h 14"/>
              <a:gd name="T58" fmla="*/ 18 w 18"/>
              <a:gd name="T59" fmla="*/ 10 h 14"/>
              <a:gd name="T60" fmla="*/ 18 w 18"/>
              <a:gd name="T61" fmla="*/ 10 h 14"/>
              <a:gd name="T62" fmla="*/ 18 w 18"/>
              <a:gd name="T63" fmla="*/ 10 h 14"/>
              <a:gd name="T64" fmla="*/ 18 w 18"/>
              <a:gd name="T65" fmla="*/ 14 h 14"/>
              <a:gd name="T66" fmla="*/ 18 w 18"/>
              <a:gd name="T67" fmla="*/ 14 h 14"/>
              <a:gd name="T68" fmla="*/ 18 w 18"/>
              <a:gd name="T69" fmla="*/ 14 h 14"/>
              <a:gd name="T70" fmla="*/ 6 w 18"/>
              <a:gd name="T71" fmla="*/ 14 h 14"/>
              <a:gd name="T72" fmla="*/ 6 w 18"/>
              <a:gd name="T73" fmla="*/ 14 h 14"/>
              <a:gd name="T74" fmla="*/ 6 w 18"/>
              <a:gd name="T75" fmla="*/ 14 h 14"/>
              <a:gd name="T76" fmla="*/ 6 w 18"/>
              <a:gd name="T77" fmla="*/ 14 h 14"/>
              <a:gd name="T78" fmla="*/ 6 w 18"/>
              <a:gd name="T79" fmla="*/ 14 h 14"/>
              <a:gd name="T80" fmla="*/ 6 w 18"/>
              <a:gd name="T81" fmla="*/ 14 h 14"/>
              <a:gd name="T82" fmla="*/ 6 w 18"/>
              <a:gd name="T83" fmla="*/ 14 h 14"/>
              <a:gd name="T84" fmla="*/ 6 w 18"/>
              <a:gd name="T85" fmla="*/ 14 h 14"/>
              <a:gd name="T86" fmla="*/ 6 w 18"/>
              <a:gd name="T87" fmla="*/ 14 h 14"/>
              <a:gd name="T88" fmla="*/ 6 w 18"/>
              <a:gd name="T89" fmla="*/ 14 h 14"/>
              <a:gd name="T90" fmla="*/ 6 w 18"/>
              <a:gd name="T9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" h="14">
                <a:moveTo>
                  <a:pt x="2" y="8"/>
                </a:move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close/>
                <a:moveTo>
                  <a:pt x="18" y="14"/>
                </a:move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0"/>
                </a:lnTo>
                <a:lnTo>
                  <a:pt x="14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close/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0" name="Freeform 138">
            <a:extLst>
              <a:ext uri="{FF2B5EF4-FFF2-40B4-BE49-F238E27FC236}">
                <a16:creationId xmlns:a16="http://schemas.microsoft.com/office/drawing/2014/main" id="{9370B925-5B76-4531-92FD-610DD252A6C6}"/>
              </a:ext>
            </a:extLst>
          </p:cNvPr>
          <p:cNvSpPr>
            <a:spLocks/>
          </p:cNvSpPr>
          <p:nvPr/>
        </p:nvSpPr>
        <p:spPr bwMode="auto">
          <a:xfrm>
            <a:off x="6207528" y="4420655"/>
            <a:ext cx="171450" cy="238125"/>
          </a:xfrm>
          <a:custGeom>
            <a:avLst/>
            <a:gdLst>
              <a:gd name="T0" fmla="*/ 64 w 108"/>
              <a:gd name="T1" fmla="*/ 138 h 150"/>
              <a:gd name="T2" fmla="*/ 56 w 108"/>
              <a:gd name="T3" fmla="*/ 146 h 150"/>
              <a:gd name="T4" fmla="*/ 48 w 108"/>
              <a:gd name="T5" fmla="*/ 150 h 150"/>
              <a:gd name="T6" fmla="*/ 48 w 108"/>
              <a:gd name="T7" fmla="*/ 138 h 150"/>
              <a:gd name="T8" fmla="*/ 38 w 108"/>
              <a:gd name="T9" fmla="*/ 142 h 150"/>
              <a:gd name="T10" fmla="*/ 34 w 108"/>
              <a:gd name="T11" fmla="*/ 150 h 150"/>
              <a:gd name="T12" fmla="*/ 30 w 108"/>
              <a:gd name="T13" fmla="*/ 146 h 150"/>
              <a:gd name="T14" fmla="*/ 22 w 108"/>
              <a:gd name="T15" fmla="*/ 142 h 150"/>
              <a:gd name="T16" fmla="*/ 16 w 108"/>
              <a:gd name="T17" fmla="*/ 150 h 150"/>
              <a:gd name="T18" fmla="*/ 12 w 108"/>
              <a:gd name="T19" fmla="*/ 142 h 150"/>
              <a:gd name="T20" fmla="*/ 4 w 108"/>
              <a:gd name="T21" fmla="*/ 138 h 150"/>
              <a:gd name="T22" fmla="*/ 0 w 108"/>
              <a:gd name="T23" fmla="*/ 130 h 150"/>
              <a:gd name="T24" fmla="*/ 12 w 108"/>
              <a:gd name="T25" fmla="*/ 128 h 150"/>
              <a:gd name="T26" fmla="*/ 8 w 108"/>
              <a:gd name="T27" fmla="*/ 120 h 150"/>
              <a:gd name="T28" fmla="*/ 8 w 108"/>
              <a:gd name="T29" fmla="*/ 116 h 150"/>
              <a:gd name="T30" fmla="*/ 8 w 108"/>
              <a:gd name="T31" fmla="*/ 106 h 150"/>
              <a:gd name="T32" fmla="*/ 16 w 108"/>
              <a:gd name="T33" fmla="*/ 106 h 150"/>
              <a:gd name="T34" fmla="*/ 18 w 108"/>
              <a:gd name="T35" fmla="*/ 102 h 150"/>
              <a:gd name="T36" fmla="*/ 26 w 108"/>
              <a:gd name="T37" fmla="*/ 98 h 150"/>
              <a:gd name="T38" fmla="*/ 30 w 108"/>
              <a:gd name="T39" fmla="*/ 106 h 150"/>
              <a:gd name="T40" fmla="*/ 38 w 108"/>
              <a:gd name="T41" fmla="*/ 106 h 150"/>
              <a:gd name="T42" fmla="*/ 42 w 108"/>
              <a:gd name="T43" fmla="*/ 110 h 150"/>
              <a:gd name="T44" fmla="*/ 46 w 108"/>
              <a:gd name="T45" fmla="*/ 102 h 150"/>
              <a:gd name="T46" fmla="*/ 48 w 108"/>
              <a:gd name="T47" fmla="*/ 94 h 150"/>
              <a:gd name="T48" fmla="*/ 48 w 108"/>
              <a:gd name="T49" fmla="*/ 84 h 150"/>
              <a:gd name="T50" fmla="*/ 46 w 108"/>
              <a:gd name="T51" fmla="*/ 76 h 150"/>
              <a:gd name="T52" fmla="*/ 42 w 108"/>
              <a:gd name="T53" fmla="*/ 68 h 150"/>
              <a:gd name="T54" fmla="*/ 42 w 108"/>
              <a:gd name="T55" fmla="*/ 58 h 150"/>
              <a:gd name="T56" fmla="*/ 48 w 108"/>
              <a:gd name="T57" fmla="*/ 50 h 150"/>
              <a:gd name="T58" fmla="*/ 42 w 108"/>
              <a:gd name="T59" fmla="*/ 42 h 150"/>
              <a:gd name="T60" fmla="*/ 34 w 108"/>
              <a:gd name="T61" fmla="*/ 46 h 150"/>
              <a:gd name="T62" fmla="*/ 30 w 108"/>
              <a:gd name="T63" fmla="*/ 38 h 150"/>
              <a:gd name="T64" fmla="*/ 38 w 108"/>
              <a:gd name="T65" fmla="*/ 30 h 150"/>
              <a:gd name="T66" fmla="*/ 52 w 108"/>
              <a:gd name="T67" fmla="*/ 30 h 150"/>
              <a:gd name="T68" fmla="*/ 64 w 108"/>
              <a:gd name="T69" fmla="*/ 30 h 150"/>
              <a:gd name="T70" fmla="*/ 72 w 108"/>
              <a:gd name="T71" fmla="*/ 34 h 150"/>
              <a:gd name="T72" fmla="*/ 72 w 108"/>
              <a:gd name="T73" fmla="*/ 30 h 150"/>
              <a:gd name="T74" fmla="*/ 74 w 108"/>
              <a:gd name="T75" fmla="*/ 24 h 150"/>
              <a:gd name="T76" fmla="*/ 78 w 108"/>
              <a:gd name="T77" fmla="*/ 16 h 150"/>
              <a:gd name="T78" fmla="*/ 78 w 108"/>
              <a:gd name="T79" fmla="*/ 8 h 150"/>
              <a:gd name="T80" fmla="*/ 86 w 108"/>
              <a:gd name="T81" fmla="*/ 4 h 150"/>
              <a:gd name="T82" fmla="*/ 90 w 108"/>
              <a:gd name="T83" fmla="*/ 4 h 150"/>
              <a:gd name="T84" fmla="*/ 102 w 108"/>
              <a:gd name="T85" fmla="*/ 4 h 150"/>
              <a:gd name="T86" fmla="*/ 104 w 108"/>
              <a:gd name="T87" fmla="*/ 4 h 150"/>
              <a:gd name="T88" fmla="*/ 108 w 108"/>
              <a:gd name="T89" fmla="*/ 12 h 150"/>
              <a:gd name="T90" fmla="*/ 104 w 108"/>
              <a:gd name="T91" fmla="*/ 20 h 150"/>
              <a:gd name="T92" fmla="*/ 102 w 108"/>
              <a:gd name="T93" fmla="*/ 28 h 150"/>
              <a:gd name="T94" fmla="*/ 102 w 108"/>
              <a:gd name="T95" fmla="*/ 38 h 150"/>
              <a:gd name="T96" fmla="*/ 98 w 108"/>
              <a:gd name="T97" fmla="*/ 54 h 150"/>
              <a:gd name="T98" fmla="*/ 98 w 108"/>
              <a:gd name="T99" fmla="*/ 64 h 150"/>
              <a:gd name="T100" fmla="*/ 94 w 108"/>
              <a:gd name="T101" fmla="*/ 72 h 150"/>
              <a:gd name="T102" fmla="*/ 90 w 108"/>
              <a:gd name="T103" fmla="*/ 84 h 150"/>
              <a:gd name="T104" fmla="*/ 82 w 108"/>
              <a:gd name="T105" fmla="*/ 90 h 150"/>
              <a:gd name="T106" fmla="*/ 78 w 108"/>
              <a:gd name="T107" fmla="*/ 98 h 150"/>
              <a:gd name="T108" fmla="*/ 72 w 108"/>
              <a:gd name="T109" fmla="*/ 102 h 150"/>
              <a:gd name="T110" fmla="*/ 74 w 108"/>
              <a:gd name="T111" fmla="*/ 114 h 150"/>
              <a:gd name="T112" fmla="*/ 72 w 108"/>
              <a:gd name="T113" fmla="*/ 120 h 150"/>
              <a:gd name="T114" fmla="*/ 72 w 108"/>
              <a:gd name="T115" fmla="*/ 128 h 150"/>
              <a:gd name="T116" fmla="*/ 68 w 108"/>
              <a:gd name="T117" fmla="*/ 134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" h="150">
                <a:moveTo>
                  <a:pt x="68" y="134"/>
                </a:moveTo>
                <a:lnTo>
                  <a:pt x="64" y="134"/>
                </a:lnTo>
                <a:lnTo>
                  <a:pt x="64" y="138"/>
                </a:lnTo>
                <a:lnTo>
                  <a:pt x="60" y="138"/>
                </a:lnTo>
                <a:lnTo>
                  <a:pt x="56" y="142"/>
                </a:lnTo>
                <a:lnTo>
                  <a:pt x="56" y="146"/>
                </a:lnTo>
                <a:lnTo>
                  <a:pt x="52" y="146"/>
                </a:lnTo>
                <a:lnTo>
                  <a:pt x="52" y="150"/>
                </a:lnTo>
                <a:lnTo>
                  <a:pt x="48" y="150"/>
                </a:lnTo>
                <a:lnTo>
                  <a:pt x="48" y="146"/>
                </a:lnTo>
                <a:lnTo>
                  <a:pt x="48" y="142"/>
                </a:lnTo>
                <a:lnTo>
                  <a:pt x="48" y="138"/>
                </a:lnTo>
                <a:lnTo>
                  <a:pt x="46" y="138"/>
                </a:lnTo>
                <a:lnTo>
                  <a:pt x="42" y="142"/>
                </a:lnTo>
                <a:lnTo>
                  <a:pt x="38" y="142"/>
                </a:lnTo>
                <a:lnTo>
                  <a:pt x="38" y="146"/>
                </a:lnTo>
                <a:lnTo>
                  <a:pt x="34" y="146"/>
                </a:lnTo>
                <a:lnTo>
                  <a:pt x="34" y="150"/>
                </a:lnTo>
                <a:lnTo>
                  <a:pt x="30" y="146"/>
                </a:lnTo>
                <a:lnTo>
                  <a:pt x="30" y="142"/>
                </a:lnTo>
                <a:lnTo>
                  <a:pt x="30" y="146"/>
                </a:lnTo>
                <a:lnTo>
                  <a:pt x="26" y="146"/>
                </a:lnTo>
                <a:lnTo>
                  <a:pt x="26" y="142"/>
                </a:lnTo>
                <a:lnTo>
                  <a:pt x="22" y="142"/>
                </a:lnTo>
                <a:lnTo>
                  <a:pt x="18" y="146"/>
                </a:lnTo>
                <a:lnTo>
                  <a:pt x="16" y="146"/>
                </a:lnTo>
                <a:lnTo>
                  <a:pt x="16" y="150"/>
                </a:lnTo>
                <a:lnTo>
                  <a:pt x="12" y="150"/>
                </a:lnTo>
                <a:lnTo>
                  <a:pt x="12" y="146"/>
                </a:lnTo>
                <a:lnTo>
                  <a:pt x="12" y="142"/>
                </a:lnTo>
                <a:lnTo>
                  <a:pt x="8" y="142"/>
                </a:lnTo>
                <a:lnTo>
                  <a:pt x="8" y="138"/>
                </a:lnTo>
                <a:lnTo>
                  <a:pt x="4" y="138"/>
                </a:lnTo>
                <a:lnTo>
                  <a:pt x="4" y="134"/>
                </a:lnTo>
                <a:lnTo>
                  <a:pt x="0" y="134"/>
                </a:lnTo>
                <a:lnTo>
                  <a:pt x="0" y="130"/>
                </a:lnTo>
                <a:lnTo>
                  <a:pt x="4" y="128"/>
                </a:lnTo>
                <a:lnTo>
                  <a:pt x="8" y="128"/>
                </a:lnTo>
                <a:lnTo>
                  <a:pt x="12" y="128"/>
                </a:lnTo>
                <a:lnTo>
                  <a:pt x="12" y="124"/>
                </a:lnTo>
                <a:lnTo>
                  <a:pt x="12" y="120"/>
                </a:lnTo>
                <a:lnTo>
                  <a:pt x="8" y="120"/>
                </a:lnTo>
                <a:lnTo>
                  <a:pt x="12" y="116"/>
                </a:lnTo>
                <a:lnTo>
                  <a:pt x="8" y="114"/>
                </a:lnTo>
                <a:lnTo>
                  <a:pt x="8" y="116"/>
                </a:lnTo>
                <a:lnTo>
                  <a:pt x="8" y="114"/>
                </a:lnTo>
                <a:lnTo>
                  <a:pt x="8" y="110"/>
                </a:lnTo>
                <a:lnTo>
                  <a:pt x="8" y="106"/>
                </a:lnTo>
                <a:lnTo>
                  <a:pt x="12" y="110"/>
                </a:lnTo>
                <a:lnTo>
                  <a:pt x="12" y="106"/>
                </a:lnTo>
                <a:lnTo>
                  <a:pt x="16" y="106"/>
                </a:lnTo>
                <a:lnTo>
                  <a:pt x="16" y="110"/>
                </a:lnTo>
                <a:lnTo>
                  <a:pt x="18" y="106"/>
                </a:lnTo>
                <a:lnTo>
                  <a:pt x="18" y="102"/>
                </a:lnTo>
                <a:lnTo>
                  <a:pt x="18" y="98"/>
                </a:lnTo>
                <a:lnTo>
                  <a:pt x="22" y="98"/>
                </a:lnTo>
                <a:lnTo>
                  <a:pt x="26" y="98"/>
                </a:lnTo>
                <a:lnTo>
                  <a:pt x="26" y="102"/>
                </a:lnTo>
                <a:lnTo>
                  <a:pt x="26" y="106"/>
                </a:lnTo>
                <a:lnTo>
                  <a:pt x="30" y="106"/>
                </a:lnTo>
                <a:lnTo>
                  <a:pt x="34" y="110"/>
                </a:lnTo>
                <a:lnTo>
                  <a:pt x="34" y="106"/>
                </a:lnTo>
                <a:lnTo>
                  <a:pt x="38" y="106"/>
                </a:lnTo>
                <a:lnTo>
                  <a:pt x="38" y="102"/>
                </a:lnTo>
                <a:lnTo>
                  <a:pt x="42" y="106"/>
                </a:lnTo>
                <a:lnTo>
                  <a:pt x="42" y="110"/>
                </a:lnTo>
                <a:lnTo>
                  <a:pt x="46" y="110"/>
                </a:lnTo>
                <a:lnTo>
                  <a:pt x="46" y="106"/>
                </a:lnTo>
                <a:lnTo>
                  <a:pt x="46" y="102"/>
                </a:lnTo>
                <a:lnTo>
                  <a:pt x="46" y="98"/>
                </a:lnTo>
                <a:lnTo>
                  <a:pt x="48" y="98"/>
                </a:lnTo>
                <a:lnTo>
                  <a:pt x="48" y="94"/>
                </a:lnTo>
                <a:lnTo>
                  <a:pt x="48" y="90"/>
                </a:lnTo>
                <a:lnTo>
                  <a:pt x="48" y="86"/>
                </a:lnTo>
                <a:lnTo>
                  <a:pt x="48" y="84"/>
                </a:lnTo>
                <a:lnTo>
                  <a:pt x="48" y="80"/>
                </a:lnTo>
                <a:lnTo>
                  <a:pt x="48" y="76"/>
                </a:lnTo>
                <a:lnTo>
                  <a:pt x="46" y="76"/>
                </a:lnTo>
                <a:lnTo>
                  <a:pt x="46" y="72"/>
                </a:lnTo>
                <a:lnTo>
                  <a:pt x="42" y="72"/>
                </a:lnTo>
                <a:lnTo>
                  <a:pt x="42" y="68"/>
                </a:lnTo>
                <a:lnTo>
                  <a:pt x="42" y="64"/>
                </a:lnTo>
                <a:lnTo>
                  <a:pt x="42" y="60"/>
                </a:lnTo>
                <a:lnTo>
                  <a:pt x="42" y="58"/>
                </a:lnTo>
                <a:lnTo>
                  <a:pt x="46" y="58"/>
                </a:lnTo>
                <a:lnTo>
                  <a:pt x="48" y="54"/>
                </a:lnTo>
                <a:lnTo>
                  <a:pt x="48" y="50"/>
                </a:lnTo>
                <a:lnTo>
                  <a:pt x="46" y="46"/>
                </a:lnTo>
                <a:lnTo>
                  <a:pt x="46" y="42"/>
                </a:lnTo>
                <a:lnTo>
                  <a:pt x="42" y="42"/>
                </a:lnTo>
                <a:lnTo>
                  <a:pt x="38" y="42"/>
                </a:lnTo>
                <a:lnTo>
                  <a:pt x="38" y="46"/>
                </a:lnTo>
                <a:lnTo>
                  <a:pt x="34" y="46"/>
                </a:lnTo>
                <a:lnTo>
                  <a:pt x="30" y="46"/>
                </a:lnTo>
                <a:lnTo>
                  <a:pt x="30" y="42"/>
                </a:lnTo>
                <a:lnTo>
                  <a:pt x="30" y="38"/>
                </a:lnTo>
                <a:lnTo>
                  <a:pt x="30" y="34"/>
                </a:lnTo>
                <a:lnTo>
                  <a:pt x="30" y="30"/>
                </a:lnTo>
                <a:lnTo>
                  <a:pt x="38" y="30"/>
                </a:lnTo>
                <a:lnTo>
                  <a:pt x="46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30"/>
                </a:lnTo>
                <a:lnTo>
                  <a:pt x="64" y="30"/>
                </a:lnTo>
                <a:lnTo>
                  <a:pt x="64" y="34"/>
                </a:lnTo>
                <a:lnTo>
                  <a:pt x="68" y="34"/>
                </a:lnTo>
                <a:lnTo>
                  <a:pt x="72" y="34"/>
                </a:lnTo>
                <a:lnTo>
                  <a:pt x="72" y="38"/>
                </a:lnTo>
                <a:lnTo>
                  <a:pt x="72" y="34"/>
                </a:lnTo>
                <a:lnTo>
                  <a:pt x="72" y="30"/>
                </a:lnTo>
                <a:lnTo>
                  <a:pt x="72" y="28"/>
                </a:lnTo>
                <a:lnTo>
                  <a:pt x="74" y="28"/>
                </a:lnTo>
                <a:lnTo>
                  <a:pt x="74" y="24"/>
                </a:lnTo>
                <a:lnTo>
                  <a:pt x="74" y="20"/>
                </a:lnTo>
                <a:lnTo>
                  <a:pt x="78" y="20"/>
                </a:lnTo>
                <a:lnTo>
                  <a:pt x="78" y="16"/>
                </a:lnTo>
                <a:lnTo>
                  <a:pt x="74" y="16"/>
                </a:lnTo>
                <a:lnTo>
                  <a:pt x="78" y="12"/>
                </a:lnTo>
                <a:lnTo>
                  <a:pt x="78" y="8"/>
                </a:lnTo>
                <a:lnTo>
                  <a:pt x="78" y="4"/>
                </a:lnTo>
                <a:lnTo>
                  <a:pt x="82" y="4"/>
                </a:lnTo>
                <a:lnTo>
                  <a:pt x="86" y="4"/>
                </a:lnTo>
                <a:lnTo>
                  <a:pt x="90" y="4"/>
                </a:lnTo>
                <a:lnTo>
                  <a:pt x="90" y="0"/>
                </a:lnTo>
                <a:lnTo>
                  <a:pt x="90" y="4"/>
                </a:lnTo>
                <a:lnTo>
                  <a:pt x="94" y="4"/>
                </a:lnTo>
                <a:lnTo>
                  <a:pt x="98" y="4"/>
                </a:lnTo>
                <a:lnTo>
                  <a:pt x="102" y="4"/>
                </a:lnTo>
                <a:lnTo>
                  <a:pt x="102" y="8"/>
                </a:lnTo>
                <a:lnTo>
                  <a:pt x="102" y="4"/>
                </a:lnTo>
                <a:lnTo>
                  <a:pt x="104" y="4"/>
                </a:lnTo>
                <a:lnTo>
                  <a:pt x="108" y="4"/>
                </a:lnTo>
                <a:lnTo>
                  <a:pt x="108" y="8"/>
                </a:lnTo>
                <a:lnTo>
                  <a:pt x="108" y="12"/>
                </a:lnTo>
                <a:lnTo>
                  <a:pt x="104" y="12"/>
                </a:lnTo>
                <a:lnTo>
                  <a:pt x="104" y="16"/>
                </a:lnTo>
                <a:lnTo>
                  <a:pt x="104" y="20"/>
                </a:lnTo>
                <a:lnTo>
                  <a:pt x="104" y="24"/>
                </a:lnTo>
                <a:lnTo>
                  <a:pt x="102" y="24"/>
                </a:lnTo>
                <a:lnTo>
                  <a:pt x="102" y="28"/>
                </a:lnTo>
                <a:lnTo>
                  <a:pt x="102" y="30"/>
                </a:lnTo>
                <a:lnTo>
                  <a:pt x="102" y="34"/>
                </a:lnTo>
                <a:lnTo>
                  <a:pt x="102" y="38"/>
                </a:lnTo>
                <a:lnTo>
                  <a:pt x="98" y="46"/>
                </a:lnTo>
                <a:lnTo>
                  <a:pt x="98" y="50"/>
                </a:lnTo>
                <a:lnTo>
                  <a:pt x="98" y="54"/>
                </a:lnTo>
                <a:lnTo>
                  <a:pt x="98" y="58"/>
                </a:lnTo>
                <a:lnTo>
                  <a:pt x="98" y="60"/>
                </a:lnTo>
                <a:lnTo>
                  <a:pt x="98" y="64"/>
                </a:lnTo>
                <a:lnTo>
                  <a:pt x="94" y="64"/>
                </a:lnTo>
                <a:lnTo>
                  <a:pt x="94" y="68"/>
                </a:lnTo>
                <a:lnTo>
                  <a:pt x="94" y="72"/>
                </a:lnTo>
                <a:lnTo>
                  <a:pt x="94" y="76"/>
                </a:lnTo>
                <a:lnTo>
                  <a:pt x="94" y="80"/>
                </a:lnTo>
                <a:lnTo>
                  <a:pt x="90" y="84"/>
                </a:lnTo>
                <a:lnTo>
                  <a:pt x="86" y="84"/>
                </a:lnTo>
                <a:lnTo>
                  <a:pt x="82" y="86"/>
                </a:lnTo>
                <a:lnTo>
                  <a:pt x="82" y="90"/>
                </a:lnTo>
                <a:lnTo>
                  <a:pt x="78" y="90"/>
                </a:lnTo>
                <a:lnTo>
                  <a:pt x="78" y="94"/>
                </a:lnTo>
                <a:lnTo>
                  <a:pt x="78" y="98"/>
                </a:lnTo>
                <a:lnTo>
                  <a:pt x="74" y="98"/>
                </a:lnTo>
                <a:lnTo>
                  <a:pt x="74" y="102"/>
                </a:lnTo>
                <a:lnTo>
                  <a:pt x="72" y="102"/>
                </a:lnTo>
                <a:lnTo>
                  <a:pt x="72" y="106"/>
                </a:lnTo>
                <a:lnTo>
                  <a:pt x="74" y="110"/>
                </a:lnTo>
                <a:lnTo>
                  <a:pt x="74" y="114"/>
                </a:lnTo>
                <a:lnTo>
                  <a:pt x="72" y="114"/>
                </a:lnTo>
                <a:lnTo>
                  <a:pt x="72" y="116"/>
                </a:lnTo>
                <a:lnTo>
                  <a:pt x="72" y="120"/>
                </a:lnTo>
                <a:lnTo>
                  <a:pt x="74" y="124"/>
                </a:lnTo>
                <a:lnTo>
                  <a:pt x="72" y="124"/>
                </a:lnTo>
                <a:lnTo>
                  <a:pt x="72" y="128"/>
                </a:lnTo>
                <a:lnTo>
                  <a:pt x="72" y="130"/>
                </a:lnTo>
                <a:lnTo>
                  <a:pt x="68" y="130"/>
                </a:lnTo>
                <a:lnTo>
                  <a:pt x="68" y="134"/>
                </a:lnTo>
                <a:lnTo>
                  <a:pt x="68" y="134"/>
                </a:lnTo>
                <a:lnTo>
                  <a:pt x="68" y="13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1" name="Freeform 139">
            <a:extLst>
              <a:ext uri="{FF2B5EF4-FFF2-40B4-BE49-F238E27FC236}">
                <a16:creationId xmlns:a16="http://schemas.microsoft.com/office/drawing/2014/main" id="{1F2E1354-4F0F-4B03-ABE5-F99C3EF0245E}"/>
              </a:ext>
            </a:extLst>
          </p:cNvPr>
          <p:cNvSpPr>
            <a:spLocks/>
          </p:cNvSpPr>
          <p:nvPr/>
        </p:nvSpPr>
        <p:spPr bwMode="auto">
          <a:xfrm>
            <a:off x="6229753" y="4379380"/>
            <a:ext cx="434975" cy="511175"/>
          </a:xfrm>
          <a:custGeom>
            <a:avLst/>
            <a:gdLst>
              <a:gd name="T0" fmla="*/ 30 w 274"/>
              <a:gd name="T1" fmla="*/ 194 h 322"/>
              <a:gd name="T2" fmla="*/ 12 w 274"/>
              <a:gd name="T3" fmla="*/ 190 h 322"/>
              <a:gd name="T4" fmla="*/ 4 w 274"/>
              <a:gd name="T5" fmla="*/ 190 h 322"/>
              <a:gd name="T6" fmla="*/ 16 w 274"/>
              <a:gd name="T7" fmla="*/ 172 h 322"/>
              <a:gd name="T8" fmla="*/ 24 w 274"/>
              <a:gd name="T9" fmla="*/ 168 h 322"/>
              <a:gd name="T10" fmla="*/ 34 w 274"/>
              <a:gd name="T11" fmla="*/ 176 h 322"/>
              <a:gd name="T12" fmla="*/ 50 w 274"/>
              <a:gd name="T13" fmla="*/ 164 h 322"/>
              <a:gd name="T14" fmla="*/ 56 w 274"/>
              <a:gd name="T15" fmla="*/ 150 h 322"/>
              <a:gd name="T16" fmla="*/ 60 w 274"/>
              <a:gd name="T17" fmla="*/ 136 h 322"/>
              <a:gd name="T18" fmla="*/ 64 w 274"/>
              <a:gd name="T19" fmla="*/ 120 h 322"/>
              <a:gd name="T20" fmla="*/ 80 w 274"/>
              <a:gd name="T21" fmla="*/ 106 h 322"/>
              <a:gd name="T22" fmla="*/ 84 w 274"/>
              <a:gd name="T23" fmla="*/ 86 h 322"/>
              <a:gd name="T24" fmla="*/ 86 w 274"/>
              <a:gd name="T25" fmla="*/ 60 h 322"/>
              <a:gd name="T26" fmla="*/ 90 w 274"/>
              <a:gd name="T27" fmla="*/ 42 h 322"/>
              <a:gd name="T28" fmla="*/ 94 w 274"/>
              <a:gd name="T29" fmla="*/ 24 h 322"/>
              <a:gd name="T30" fmla="*/ 98 w 274"/>
              <a:gd name="T31" fmla="*/ 12 h 322"/>
              <a:gd name="T32" fmla="*/ 114 w 274"/>
              <a:gd name="T33" fmla="*/ 8 h 322"/>
              <a:gd name="T34" fmla="*/ 128 w 274"/>
              <a:gd name="T35" fmla="*/ 16 h 322"/>
              <a:gd name="T36" fmla="*/ 146 w 274"/>
              <a:gd name="T37" fmla="*/ 24 h 322"/>
              <a:gd name="T38" fmla="*/ 154 w 274"/>
              <a:gd name="T39" fmla="*/ 8 h 322"/>
              <a:gd name="T40" fmla="*/ 172 w 274"/>
              <a:gd name="T41" fmla="*/ 8 h 322"/>
              <a:gd name="T42" fmla="*/ 188 w 274"/>
              <a:gd name="T43" fmla="*/ 8 h 322"/>
              <a:gd name="T44" fmla="*/ 200 w 274"/>
              <a:gd name="T45" fmla="*/ 4 h 322"/>
              <a:gd name="T46" fmla="*/ 214 w 274"/>
              <a:gd name="T47" fmla="*/ 4 h 322"/>
              <a:gd name="T48" fmla="*/ 228 w 274"/>
              <a:gd name="T49" fmla="*/ 16 h 322"/>
              <a:gd name="T50" fmla="*/ 244 w 274"/>
              <a:gd name="T51" fmla="*/ 16 h 322"/>
              <a:gd name="T52" fmla="*/ 250 w 274"/>
              <a:gd name="T53" fmla="*/ 16 h 322"/>
              <a:gd name="T54" fmla="*/ 262 w 274"/>
              <a:gd name="T55" fmla="*/ 28 h 322"/>
              <a:gd name="T56" fmla="*/ 266 w 274"/>
              <a:gd name="T57" fmla="*/ 46 h 322"/>
              <a:gd name="T58" fmla="*/ 270 w 274"/>
              <a:gd name="T59" fmla="*/ 58 h 322"/>
              <a:gd name="T60" fmla="*/ 258 w 274"/>
              <a:gd name="T61" fmla="*/ 76 h 322"/>
              <a:gd name="T62" fmla="*/ 250 w 274"/>
              <a:gd name="T63" fmla="*/ 90 h 322"/>
              <a:gd name="T64" fmla="*/ 246 w 274"/>
              <a:gd name="T65" fmla="*/ 110 h 322"/>
              <a:gd name="T66" fmla="*/ 244 w 274"/>
              <a:gd name="T67" fmla="*/ 128 h 322"/>
              <a:gd name="T68" fmla="*/ 244 w 274"/>
              <a:gd name="T69" fmla="*/ 146 h 322"/>
              <a:gd name="T70" fmla="*/ 246 w 274"/>
              <a:gd name="T71" fmla="*/ 168 h 322"/>
              <a:gd name="T72" fmla="*/ 246 w 274"/>
              <a:gd name="T73" fmla="*/ 184 h 322"/>
              <a:gd name="T74" fmla="*/ 250 w 274"/>
              <a:gd name="T75" fmla="*/ 206 h 322"/>
              <a:gd name="T76" fmla="*/ 262 w 274"/>
              <a:gd name="T77" fmla="*/ 220 h 322"/>
              <a:gd name="T78" fmla="*/ 258 w 274"/>
              <a:gd name="T79" fmla="*/ 232 h 322"/>
              <a:gd name="T80" fmla="*/ 240 w 274"/>
              <a:gd name="T81" fmla="*/ 244 h 322"/>
              <a:gd name="T82" fmla="*/ 236 w 274"/>
              <a:gd name="T83" fmla="*/ 262 h 322"/>
              <a:gd name="T84" fmla="*/ 232 w 274"/>
              <a:gd name="T85" fmla="*/ 280 h 322"/>
              <a:gd name="T86" fmla="*/ 236 w 274"/>
              <a:gd name="T87" fmla="*/ 300 h 322"/>
              <a:gd name="T88" fmla="*/ 250 w 274"/>
              <a:gd name="T89" fmla="*/ 302 h 322"/>
              <a:gd name="T90" fmla="*/ 250 w 274"/>
              <a:gd name="T91" fmla="*/ 322 h 322"/>
              <a:gd name="T92" fmla="*/ 236 w 274"/>
              <a:gd name="T93" fmla="*/ 314 h 322"/>
              <a:gd name="T94" fmla="*/ 222 w 274"/>
              <a:gd name="T95" fmla="*/ 302 h 322"/>
              <a:gd name="T96" fmla="*/ 210 w 274"/>
              <a:gd name="T97" fmla="*/ 300 h 322"/>
              <a:gd name="T98" fmla="*/ 188 w 274"/>
              <a:gd name="T99" fmla="*/ 292 h 322"/>
              <a:gd name="T100" fmla="*/ 172 w 274"/>
              <a:gd name="T101" fmla="*/ 288 h 322"/>
              <a:gd name="T102" fmla="*/ 170 w 274"/>
              <a:gd name="T103" fmla="*/ 280 h 322"/>
              <a:gd name="T104" fmla="*/ 146 w 274"/>
              <a:gd name="T105" fmla="*/ 280 h 322"/>
              <a:gd name="T106" fmla="*/ 146 w 274"/>
              <a:gd name="T107" fmla="*/ 272 h 322"/>
              <a:gd name="T108" fmla="*/ 140 w 274"/>
              <a:gd name="T109" fmla="*/ 250 h 322"/>
              <a:gd name="T110" fmla="*/ 140 w 274"/>
              <a:gd name="T111" fmla="*/ 228 h 322"/>
              <a:gd name="T112" fmla="*/ 120 w 274"/>
              <a:gd name="T113" fmla="*/ 216 h 322"/>
              <a:gd name="T114" fmla="*/ 106 w 274"/>
              <a:gd name="T115" fmla="*/ 214 h 322"/>
              <a:gd name="T116" fmla="*/ 106 w 274"/>
              <a:gd name="T117" fmla="*/ 228 h 322"/>
              <a:gd name="T118" fmla="*/ 84 w 274"/>
              <a:gd name="T119" fmla="*/ 232 h 322"/>
              <a:gd name="T120" fmla="*/ 72 w 274"/>
              <a:gd name="T121" fmla="*/ 220 h 322"/>
              <a:gd name="T122" fmla="*/ 64 w 274"/>
              <a:gd name="T123" fmla="*/ 202 h 322"/>
              <a:gd name="T124" fmla="*/ 56 w 274"/>
              <a:gd name="T125" fmla="*/ 19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322">
                <a:moveTo>
                  <a:pt x="56" y="190"/>
                </a:moveTo>
                <a:lnTo>
                  <a:pt x="54" y="190"/>
                </a:lnTo>
                <a:lnTo>
                  <a:pt x="42" y="190"/>
                </a:lnTo>
                <a:lnTo>
                  <a:pt x="38" y="190"/>
                </a:lnTo>
                <a:lnTo>
                  <a:pt x="34" y="194"/>
                </a:lnTo>
                <a:lnTo>
                  <a:pt x="30" y="194"/>
                </a:lnTo>
                <a:lnTo>
                  <a:pt x="30" y="190"/>
                </a:lnTo>
                <a:lnTo>
                  <a:pt x="26" y="190"/>
                </a:lnTo>
                <a:lnTo>
                  <a:pt x="24" y="190"/>
                </a:lnTo>
                <a:lnTo>
                  <a:pt x="20" y="190"/>
                </a:lnTo>
                <a:lnTo>
                  <a:pt x="16" y="190"/>
                </a:lnTo>
                <a:lnTo>
                  <a:pt x="12" y="190"/>
                </a:lnTo>
                <a:lnTo>
                  <a:pt x="8" y="190"/>
                </a:lnTo>
                <a:lnTo>
                  <a:pt x="8" y="194"/>
                </a:lnTo>
                <a:lnTo>
                  <a:pt x="4" y="194"/>
                </a:lnTo>
                <a:lnTo>
                  <a:pt x="4" y="190"/>
                </a:lnTo>
                <a:lnTo>
                  <a:pt x="0" y="190"/>
                </a:lnTo>
                <a:lnTo>
                  <a:pt x="4" y="190"/>
                </a:lnTo>
                <a:lnTo>
                  <a:pt x="8" y="190"/>
                </a:lnTo>
                <a:lnTo>
                  <a:pt x="8" y="184"/>
                </a:lnTo>
                <a:lnTo>
                  <a:pt x="8" y="180"/>
                </a:lnTo>
                <a:lnTo>
                  <a:pt x="8" y="176"/>
                </a:lnTo>
                <a:lnTo>
                  <a:pt x="12" y="172"/>
                </a:lnTo>
                <a:lnTo>
                  <a:pt x="16" y="172"/>
                </a:lnTo>
                <a:lnTo>
                  <a:pt x="16" y="168"/>
                </a:lnTo>
                <a:lnTo>
                  <a:pt x="16" y="172"/>
                </a:lnTo>
                <a:lnTo>
                  <a:pt x="20" y="176"/>
                </a:lnTo>
                <a:lnTo>
                  <a:pt x="20" y="172"/>
                </a:lnTo>
                <a:lnTo>
                  <a:pt x="24" y="172"/>
                </a:lnTo>
                <a:lnTo>
                  <a:pt x="24" y="168"/>
                </a:lnTo>
                <a:lnTo>
                  <a:pt x="26" y="168"/>
                </a:lnTo>
                <a:lnTo>
                  <a:pt x="30" y="164"/>
                </a:lnTo>
                <a:lnTo>
                  <a:pt x="34" y="164"/>
                </a:lnTo>
                <a:lnTo>
                  <a:pt x="34" y="168"/>
                </a:lnTo>
                <a:lnTo>
                  <a:pt x="34" y="172"/>
                </a:lnTo>
                <a:lnTo>
                  <a:pt x="34" y="176"/>
                </a:lnTo>
                <a:lnTo>
                  <a:pt x="38" y="176"/>
                </a:lnTo>
                <a:lnTo>
                  <a:pt x="38" y="172"/>
                </a:lnTo>
                <a:lnTo>
                  <a:pt x="42" y="172"/>
                </a:lnTo>
                <a:lnTo>
                  <a:pt x="42" y="168"/>
                </a:lnTo>
                <a:lnTo>
                  <a:pt x="46" y="164"/>
                </a:lnTo>
                <a:lnTo>
                  <a:pt x="50" y="164"/>
                </a:lnTo>
                <a:lnTo>
                  <a:pt x="50" y="160"/>
                </a:lnTo>
                <a:lnTo>
                  <a:pt x="54" y="160"/>
                </a:lnTo>
                <a:lnTo>
                  <a:pt x="54" y="158"/>
                </a:lnTo>
                <a:lnTo>
                  <a:pt x="56" y="158"/>
                </a:lnTo>
                <a:lnTo>
                  <a:pt x="56" y="154"/>
                </a:lnTo>
                <a:lnTo>
                  <a:pt x="56" y="150"/>
                </a:lnTo>
                <a:lnTo>
                  <a:pt x="60" y="150"/>
                </a:lnTo>
                <a:lnTo>
                  <a:pt x="56" y="146"/>
                </a:lnTo>
                <a:lnTo>
                  <a:pt x="56" y="144"/>
                </a:lnTo>
                <a:lnTo>
                  <a:pt x="56" y="140"/>
                </a:lnTo>
                <a:lnTo>
                  <a:pt x="60" y="140"/>
                </a:lnTo>
                <a:lnTo>
                  <a:pt x="60" y="136"/>
                </a:lnTo>
                <a:lnTo>
                  <a:pt x="56" y="132"/>
                </a:lnTo>
                <a:lnTo>
                  <a:pt x="56" y="128"/>
                </a:lnTo>
                <a:lnTo>
                  <a:pt x="60" y="128"/>
                </a:lnTo>
                <a:lnTo>
                  <a:pt x="60" y="124"/>
                </a:lnTo>
                <a:lnTo>
                  <a:pt x="64" y="124"/>
                </a:lnTo>
                <a:lnTo>
                  <a:pt x="64" y="120"/>
                </a:lnTo>
                <a:lnTo>
                  <a:pt x="64" y="116"/>
                </a:lnTo>
                <a:lnTo>
                  <a:pt x="68" y="116"/>
                </a:lnTo>
                <a:lnTo>
                  <a:pt x="68" y="114"/>
                </a:lnTo>
                <a:lnTo>
                  <a:pt x="72" y="110"/>
                </a:lnTo>
                <a:lnTo>
                  <a:pt x="76" y="110"/>
                </a:lnTo>
                <a:lnTo>
                  <a:pt x="80" y="106"/>
                </a:lnTo>
                <a:lnTo>
                  <a:pt x="80" y="102"/>
                </a:lnTo>
                <a:lnTo>
                  <a:pt x="80" y="98"/>
                </a:lnTo>
                <a:lnTo>
                  <a:pt x="80" y="94"/>
                </a:lnTo>
                <a:lnTo>
                  <a:pt x="80" y="90"/>
                </a:lnTo>
                <a:lnTo>
                  <a:pt x="84" y="90"/>
                </a:lnTo>
                <a:lnTo>
                  <a:pt x="84" y="86"/>
                </a:lnTo>
                <a:lnTo>
                  <a:pt x="84" y="84"/>
                </a:lnTo>
                <a:lnTo>
                  <a:pt x="84" y="80"/>
                </a:lnTo>
                <a:lnTo>
                  <a:pt x="84" y="76"/>
                </a:lnTo>
                <a:lnTo>
                  <a:pt x="84" y="72"/>
                </a:lnTo>
                <a:lnTo>
                  <a:pt x="86" y="64"/>
                </a:lnTo>
                <a:lnTo>
                  <a:pt x="86" y="60"/>
                </a:lnTo>
                <a:lnTo>
                  <a:pt x="86" y="58"/>
                </a:lnTo>
                <a:lnTo>
                  <a:pt x="86" y="54"/>
                </a:lnTo>
                <a:lnTo>
                  <a:pt x="86" y="50"/>
                </a:lnTo>
                <a:lnTo>
                  <a:pt x="90" y="50"/>
                </a:lnTo>
                <a:lnTo>
                  <a:pt x="90" y="46"/>
                </a:lnTo>
                <a:lnTo>
                  <a:pt x="90" y="42"/>
                </a:lnTo>
                <a:lnTo>
                  <a:pt x="90" y="38"/>
                </a:lnTo>
                <a:lnTo>
                  <a:pt x="94" y="38"/>
                </a:lnTo>
                <a:lnTo>
                  <a:pt x="94" y="34"/>
                </a:lnTo>
                <a:lnTo>
                  <a:pt x="94" y="30"/>
                </a:lnTo>
                <a:lnTo>
                  <a:pt x="94" y="28"/>
                </a:lnTo>
                <a:lnTo>
                  <a:pt x="94" y="24"/>
                </a:lnTo>
                <a:lnTo>
                  <a:pt x="94" y="20"/>
                </a:lnTo>
                <a:lnTo>
                  <a:pt x="90" y="20"/>
                </a:lnTo>
                <a:lnTo>
                  <a:pt x="94" y="16"/>
                </a:lnTo>
                <a:lnTo>
                  <a:pt x="94" y="20"/>
                </a:lnTo>
                <a:lnTo>
                  <a:pt x="94" y="16"/>
                </a:lnTo>
                <a:lnTo>
                  <a:pt x="98" y="12"/>
                </a:lnTo>
                <a:lnTo>
                  <a:pt x="98" y="8"/>
                </a:lnTo>
                <a:lnTo>
                  <a:pt x="102" y="8"/>
                </a:lnTo>
                <a:lnTo>
                  <a:pt x="106" y="4"/>
                </a:lnTo>
                <a:lnTo>
                  <a:pt x="110" y="4"/>
                </a:lnTo>
                <a:lnTo>
                  <a:pt x="110" y="8"/>
                </a:lnTo>
                <a:lnTo>
                  <a:pt x="114" y="8"/>
                </a:lnTo>
                <a:lnTo>
                  <a:pt x="116" y="8"/>
                </a:lnTo>
                <a:lnTo>
                  <a:pt x="116" y="12"/>
                </a:lnTo>
                <a:lnTo>
                  <a:pt x="120" y="12"/>
                </a:lnTo>
                <a:lnTo>
                  <a:pt x="120" y="16"/>
                </a:lnTo>
                <a:lnTo>
                  <a:pt x="124" y="16"/>
                </a:lnTo>
                <a:lnTo>
                  <a:pt x="128" y="16"/>
                </a:lnTo>
                <a:lnTo>
                  <a:pt x="128" y="20"/>
                </a:lnTo>
                <a:lnTo>
                  <a:pt x="136" y="20"/>
                </a:lnTo>
                <a:lnTo>
                  <a:pt x="140" y="20"/>
                </a:lnTo>
                <a:lnTo>
                  <a:pt x="142" y="20"/>
                </a:lnTo>
                <a:lnTo>
                  <a:pt x="142" y="24"/>
                </a:lnTo>
                <a:lnTo>
                  <a:pt x="146" y="24"/>
                </a:lnTo>
                <a:lnTo>
                  <a:pt x="146" y="20"/>
                </a:lnTo>
                <a:lnTo>
                  <a:pt x="150" y="20"/>
                </a:lnTo>
                <a:lnTo>
                  <a:pt x="150" y="16"/>
                </a:lnTo>
                <a:lnTo>
                  <a:pt x="150" y="12"/>
                </a:lnTo>
                <a:lnTo>
                  <a:pt x="154" y="12"/>
                </a:lnTo>
                <a:lnTo>
                  <a:pt x="154" y="8"/>
                </a:lnTo>
                <a:lnTo>
                  <a:pt x="154" y="12"/>
                </a:lnTo>
                <a:lnTo>
                  <a:pt x="158" y="12"/>
                </a:lnTo>
                <a:lnTo>
                  <a:pt x="162" y="12"/>
                </a:lnTo>
                <a:lnTo>
                  <a:pt x="166" y="8"/>
                </a:lnTo>
                <a:lnTo>
                  <a:pt x="170" y="8"/>
                </a:lnTo>
                <a:lnTo>
                  <a:pt x="172" y="8"/>
                </a:lnTo>
                <a:lnTo>
                  <a:pt x="176" y="4"/>
                </a:lnTo>
                <a:lnTo>
                  <a:pt x="172" y="4"/>
                </a:lnTo>
                <a:lnTo>
                  <a:pt x="176" y="4"/>
                </a:lnTo>
                <a:lnTo>
                  <a:pt x="180" y="8"/>
                </a:lnTo>
                <a:lnTo>
                  <a:pt x="184" y="8"/>
                </a:lnTo>
                <a:lnTo>
                  <a:pt x="188" y="8"/>
                </a:lnTo>
                <a:lnTo>
                  <a:pt x="188" y="4"/>
                </a:lnTo>
                <a:lnTo>
                  <a:pt x="188" y="0"/>
                </a:lnTo>
                <a:lnTo>
                  <a:pt x="192" y="0"/>
                </a:lnTo>
                <a:lnTo>
                  <a:pt x="196" y="0"/>
                </a:lnTo>
                <a:lnTo>
                  <a:pt x="196" y="4"/>
                </a:lnTo>
                <a:lnTo>
                  <a:pt x="200" y="4"/>
                </a:lnTo>
                <a:lnTo>
                  <a:pt x="200" y="0"/>
                </a:lnTo>
                <a:lnTo>
                  <a:pt x="200" y="4"/>
                </a:lnTo>
                <a:lnTo>
                  <a:pt x="202" y="4"/>
                </a:lnTo>
                <a:lnTo>
                  <a:pt x="206" y="4"/>
                </a:lnTo>
                <a:lnTo>
                  <a:pt x="210" y="4"/>
                </a:lnTo>
                <a:lnTo>
                  <a:pt x="214" y="4"/>
                </a:lnTo>
                <a:lnTo>
                  <a:pt x="218" y="4"/>
                </a:lnTo>
                <a:lnTo>
                  <a:pt x="218" y="8"/>
                </a:lnTo>
                <a:lnTo>
                  <a:pt x="222" y="8"/>
                </a:lnTo>
                <a:lnTo>
                  <a:pt x="222" y="12"/>
                </a:lnTo>
                <a:lnTo>
                  <a:pt x="226" y="16"/>
                </a:lnTo>
                <a:lnTo>
                  <a:pt x="228" y="16"/>
                </a:lnTo>
                <a:lnTo>
                  <a:pt x="228" y="20"/>
                </a:lnTo>
                <a:lnTo>
                  <a:pt x="232" y="20"/>
                </a:lnTo>
                <a:lnTo>
                  <a:pt x="232" y="16"/>
                </a:lnTo>
                <a:lnTo>
                  <a:pt x="236" y="16"/>
                </a:lnTo>
                <a:lnTo>
                  <a:pt x="240" y="16"/>
                </a:lnTo>
                <a:lnTo>
                  <a:pt x="244" y="16"/>
                </a:lnTo>
                <a:lnTo>
                  <a:pt x="244" y="20"/>
                </a:lnTo>
                <a:lnTo>
                  <a:pt x="244" y="16"/>
                </a:lnTo>
                <a:lnTo>
                  <a:pt x="246" y="16"/>
                </a:lnTo>
                <a:lnTo>
                  <a:pt x="246" y="12"/>
                </a:lnTo>
                <a:lnTo>
                  <a:pt x="250" y="12"/>
                </a:lnTo>
                <a:lnTo>
                  <a:pt x="250" y="16"/>
                </a:lnTo>
                <a:lnTo>
                  <a:pt x="250" y="20"/>
                </a:lnTo>
                <a:lnTo>
                  <a:pt x="254" y="20"/>
                </a:lnTo>
                <a:lnTo>
                  <a:pt x="254" y="24"/>
                </a:lnTo>
                <a:lnTo>
                  <a:pt x="258" y="24"/>
                </a:lnTo>
                <a:lnTo>
                  <a:pt x="258" y="28"/>
                </a:lnTo>
                <a:lnTo>
                  <a:pt x="262" y="28"/>
                </a:lnTo>
                <a:lnTo>
                  <a:pt x="262" y="30"/>
                </a:lnTo>
                <a:lnTo>
                  <a:pt x="266" y="30"/>
                </a:lnTo>
                <a:lnTo>
                  <a:pt x="266" y="34"/>
                </a:lnTo>
                <a:lnTo>
                  <a:pt x="266" y="38"/>
                </a:lnTo>
                <a:lnTo>
                  <a:pt x="266" y="42"/>
                </a:lnTo>
                <a:lnTo>
                  <a:pt x="266" y="46"/>
                </a:lnTo>
                <a:lnTo>
                  <a:pt x="266" y="50"/>
                </a:lnTo>
                <a:lnTo>
                  <a:pt x="266" y="54"/>
                </a:lnTo>
                <a:lnTo>
                  <a:pt x="270" y="50"/>
                </a:lnTo>
                <a:lnTo>
                  <a:pt x="270" y="54"/>
                </a:lnTo>
                <a:lnTo>
                  <a:pt x="274" y="58"/>
                </a:lnTo>
                <a:lnTo>
                  <a:pt x="270" y="58"/>
                </a:lnTo>
                <a:lnTo>
                  <a:pt x="270" y="60"/>
                </a:lnTo>
                <a:lnTo>
                  <a:pt x="266" y="64"/>
                </a:lnTo>
                <a:lnTo>
                  <a:pt x="262" y="68"/>
                </a:lnTo>
                <a:lnTo>
                  <a:pt x="262" y="72"/>
                </a:lnTo>
                <a:lnTo>
                  <a:pt x="258" y="72"/>
                </a:lnTo>
                <a:lnTo>
                  <a:pt x="258" y="76"/>
                </a:lnTo>
                <a:lnTo>
                  <a:pt x="254" y="76"/>
                </a:lnTo>
                <a:lnTo>
                  <a:pt x="254" y="80"/>
                </a:lnTo>
                <a:lnTo>
                  <a:pt x="254" y="84"/>
                </a:lnTo>
                <a:lnTo>
                  <a:pt x="254" y="86"/>
                </a:lnTo>
                <a:lnTo>
                  <a:pt x="250" y="86"/>
                </a:lnTo>
                <a:lnTo>
                  <a:pt x="250" y="90"/>
                </a:lnTo>
                <a:lnTo>
                  <a:pt x="250" y="94"/>
                </a:lnTo>
                <a:lnTo>
                  <a:pt x="250" y="98"/>
                </a:lnTo>
                <a:lnTo>
                  <a:pt x="250" y="102"/>
                </a:lnTo>
                <a:lnTo>
                  <a:pt x="246" y="102"/>
                </a:lnTo>
                <a:lnTo>
                  <a:pt x="246" y="106"/>
                </a:lnTo>
                <a:lnTo>
                  <a:pt x="246" y="110"/>
                </a:lnTo>
                <a:lnTo>
                  <a:pt x="246" y="114"/>
                </a:lnTo>
                <a:lnTo>
                  <a:pt x="246" y="116"/>
                </a:lnTo>
                <a:lnTo>
                  <a:pt x="244" y="116"/>
                </a:lnTo>
                <a:lnTo>
                  <a:pt x="244" y="120"/>
                </a:lnTo>
                <a:lnTo>
                  <a:pt x="244" y="124"/>
                </a:lnTo>
                <a:lnTo>
                  <a:pt x="244" y="128"/>
                </a:lnTo>
                <a:lnTo>
                  <a:pt x="244" y="132"/>
                </a:lnTo>
                <a:lnTo>
                  <a:pt x="240" y="132"/>
                </a:lnTo>
                <a:lnTo>
                  <a:pt x="240" y="136"/>
                </a:lnTo>
                <a:lnTo>
                  <a:pt x="240" y="140"/>
                </a:lnTo>
                <a:lnTo>
                  <a:pt x="244" y="144"/>
                </a:lnTo>
                <a:lnTo>
                  <a:pt x="244" y="146"/>
                </a:lnTo>
                <a:lnTo>
                  <a:pt x="244" y="150"/>
                </a:lnTo>
                <a:lnTo>
                  <a:pt x="244" y="154"/>
                </a:lnTo>
                <a:lnTo>
                  <a:pt x="244" y="158"/>
                </a:lnTo>
                <a:lnTo>
                  <a:pt x="244" y="160"/>
                </a:lnTo>
                <a:lnTo>
                  <a:pt x="246" y="164"/>
                </a:lnTo>
                <a:lnTo>
                  <a:pt x="246" y="168"/>
                </a:lnTo>
                <a:lnTo>
                  <a:pt x="246" y="172"/>
                </a:lnTo>
                <a:lnTo>
                  <a:pt x="244" y="172"/>
                </a:lnTo>
                <a:lnTo>
                  <a:pt x="244" y="176"/>
                </a:lnTo>
                <a:lnTo>
                  <a:pt x="244" y="180"/>
                </a:lnTo>
                <a:lnTo>
                  <a:pt x="246" y="180"/>
                </a:lnTo>
                <a:lnTo>
                  <a:pt x="246" y="184"/>
                </a:lnTo>
                <a:lnTo>
                  <a:pt x="246" y="186"/>
                </a:lnTo>
                <a:lnTo>
                  <a:pt x="246" y="190"/>
                </a:lnTo>
                <a:lnTo>
                  <a:pt x="246" y="194"/>
                </a:lnTo>
                <a:lnTo>
                  <a:pt x="246" y="198"/>
                </a:lnTo>
                <a:lnTo>
                  <a:pt x="246" y="202"/>
                </a:lnTo>
                <a:lnTo>
                  <a:pt x="250" y="206"/>
                </a:lnTo>
                <a:lnTo>
                  <a:pt x="254" y="210"/>
                </a:lnTo>
                <a:lnTo>
                  <a:pt x="258" y="210"/>
                </a:lnTo>
                <a:lnTo>
                  <a:pt x="258" y="214"/>
                </a:lnTo>
                <a:lnTo>
                  <a:pt x="258" y="216"/>
                </a:lnTo>
                <a:lnTo>
                  <a:pt x="258" y="220"/>
                </a:lnTo>
                <a:lnTo>
                  <a:pt x="262" y="220"/>
                </a:lnTo>
                <a:lnTo>
                  <a:pt x="262" y="224"/>
                </a:lnTo>
                <a:lnTo>
                  <a:pt x="262" y="228"/>
                </a:lnTo>
                <a:lnTo>
                  <a:pt x="266" y="228"/>
                </a:lnTo>
                <a:lnTo>
                  <a:pt x="266" y="232"/>
                </a:lnTo>
                <a:lnTo>
                  <a:pt x="262" y="232"/>
                </a:lnTo>
                <a:lnTo>
                  <a:pt x="258" y="232"/>
                </a:lnTo>
                <a:lnTo>
                  <a:pt x="254" y="236"/>
                </a:lnTo>
                <a:lnTo>
                  <a:pt x="246" y="236"/>
                </a:lnTo>
                <a:lnTo>
                  <a:pt x="244" y="236"/>
                </a:lnTo>
                <a:lnTo>
                  <a:pt x="240" y="236"/>
                </a:lnTo>
                <a:lnTo>
                  <a:pt x="240" y="240"/>
                </a:lnTo>
                <a:lnTo>
                  <a:pt x="240" y="244"/>
                </a:lnTo>
                <a:lnTo>
                  <a:pt x="236" y="244"/>
                </a:lnTo>
                <a:lnTo>
                  <a:pt x="236" y="246"/>
                </a:lnTo>
                <a:lnTo>
                  <a:pt x="232" y="250"/>
                </a:lnTo>
                <a:lnTo>
                  <a:pt x="232" y="254"/>
                </a:lnTo>
                <a:lnTo>
                  <a:pt x="236" y="258"/>
                </a:lnTo>
                <a:lnTo>
                  <a:pt x="236" y="262"/>
                </a:lnTo>
                <a:lnTo>
                  <a:pt x="236" y="266"/>
                </a:lnTo>
                <a:lnTo>
                  <a:pt x="236" y="270"/>
                </a:lnTo>
                <a:lnTo>
                  <a:pt x="236" y="272"/>
                </a:lnTo>
                <a:lnTo>
                  <a:pt x="236" y="276"/>
                </a:lnTo>
                <a:lnTo>
                  <a:pt x="232" y="276"/>
                </a:lnTo>
                <a:lnTo>
                  <a:pt x="232" y="280"/>
                </a:lnTo>
                <a:lnTo>
                  <a:pt x="232" y="284"/>
                </a:lnTo>
                <a:lnTo>
                  <a:pt x="232" y="288"/>
                </a:lnTo>
                <a:lnTo>
                  <a:pt x="232" y="292"/>
                </a:lnTo>
                <a:lnTo>
                  <a:pt x="232" y="296"/>
                </a:lnTo>
                <a:lnTo>
                  <a:pt x="236" y="296"/>
                </a:lnTo>
                <a:lnTo>
                  <a:pt x="236" y="300"/>
                </a:lnTo>
                <a:lnTo>
                  <a:pt x="240" y="302"/>
                </a:lnTo>
                <a:lnTo>
                  <a:pt x="244" y="302"/>
                </a:lnTo>
                <a:lnTo>
                  <a:pt x="246" y="306"/>
                </a:lnTo>
                <a:lnTo>
                  <a:pt x="246" y="302"/>
                </a:lnTo>
                <a:lnTo>
                  <a:pt x="250" y="300"/>
                </a:lnTo>
                <a:lnTo>
                  <a:pt x="250" y="302"/>
                </a:lnTo>
                <a:lnTo>
                  <a:pt x="250" y="306"/>
                </a:lnTo>
                <a:lnTo>
                  <a:pt x="250" y="310"/>
                </a:lnTo>
                <a:lnTo>
                  <a:pt x="250" y="318"/>
                </a:lnTo>
                <a:lnTo>
                  <a:pt x="250" y="322"/>
                </a:lnTo>
                <a:lnTo>
                  <a:pt x="246" y="322"/>
                </a:lnTo>
                <a:lnTo>
                  <a:pt x="250" y="322"/>
                </a:lnTo>
                <a:lnTo>
                  <a:pt x="246" y="318"/>
                </a:lnTo>
                <a:lnTo>
                  <a:pt x="246" y="322"/>
                </a:lnTo>
                <a:lnTo>
                  <a:pt x="244" y="322"/>
                </a:lnTo>
                <a:lnTo>
                  <a:pt x="240" y="322"/>
                </a:lnTo>
                <a:lnTo>
                  <a:pt x="240" y="318"/>
                </a:lnTo>
                <a:lnTo>
                  <a:pt x="236" y="314"/>
                </a:lnTo>
                <a:lnTo>
                  <a:pt x="232" y="314"/>
                </a:lnTo>
                <a:lnTo>
                  <a:pt x="232" y="310"/>
                </a:lnTo>
                <a:lnTo>
                  <a:pt x="232" y="306"/>
                </a:lnTo>
                <a:lnTo>
                  <a:pt x="228" y="306"/>
                </a:lnTo>
                <a:lnTo>
                  <a:pt x="226" y="302"/>
                </a:lnTo>
                <a:lnTo>
                  <a:pt x="222" y="302"/>
                </a:lnTo>
                <a:lnTo>
                  <a:pt x="218" y="300"/>
                </a:lnTo>
                <a:lnTo>
                  <a:pt x="218" y="296"/>
                </a:lnTo>
                <a:lnTo>
                  <a:pt x="214" y="296"/>
                </a:lnTo>
                <a:lnTo>
                  <a:pt x="214" y="292"/>
                </a:lnTo>
                <a:lnTo>
                  <a:pt x="210" y="296"/>
                </a:lnTo>
                <a:lnTo>
                  <a:pt x="210" y="300"/>
                </a:lnTo>
                <a:lnTo>
                  <a:pt x="206" y="300"/>
                </a:lnTo>
                <a:lnTo>
                  <a:pt x="202" y="296"/>
                </a:lnTo>
                <a:lnTo>
                  <a:pt x="200" y="296"/>
                </a:lnTo>
                <a:lnTo>
                  <a:pt x="196" y="296"/>
                </a:lnTo>
                <a:lnTo>
                  <a:pt x="192" y="292"/>
                </a:lnTo>
                <a:lnTo>
                  <a:pt x="188" y="292"/>
                </a:lnTo>
                <a:lnTo>
                  <a:pt x="188" y="288"/>
                </a:lnTo>
                <a:lnTo>
                  <a:pt x="188" y="284"/>
                </a:lnTo>
                <a:lnTo>
                  <a:pt x="184" y="284"/>
                </a:lnTo>
                <a:lnTo>
                  <a:pt x="180" y="288"/>
                </a:lnTo>
                <a:lnTo>
                  <a:pt x="176" y="288"/>
                </a:lnTo>
                <a:lnTo>
                  <a:pt x="172" y="288"/>
                </a:lnTo>
                <a:lnTo>
                  <a:pt x="176" y="284"/>
                </a:lnTo>
                <a:lnTo>
                  <a:pt x="176" y="280"/>
                </a:lnTo>
                <a:lnTo>
                  <a:pt x="172" y="280"/>
                </a:lnTo>
                <a:lnTo>
                  <a:pt x="170" y="280"/>
                </a:lnTo>
                <a:lnTo>
                  <a:pt x="170" y="276"/>
                </a:lnTo>
                <a:lnTo>
                  <a:pt x="170" y="280"/>
                </a:lnTo>
                <a:lnTo>
                  <a:pt x="166" y="280"/>
                </a:lnTo>
                <a:lnTo>
                  <a:pt x="162" y="280"/>
                </a:lnTo>
                <a:lnTo>
                  <a:pt x="158" y="280"/>
                </a:lnTo>
                <a:lnTo>
                  <a:pt x="154" y="280"/>
                </a:lnTo>
                <a:lnTo>
                  <a:pt x="150" y="280"/>
                </a:lnTo>
                <a:lnTo>
                  <a:pt x="146" y="280"/>
                </a:lnTo>
                <a:lnTo>
                  <a:pt x="146" y="284"/>
                </a:lnTo>
                <a:lnTo>
                  <a:pt x="142" y="284"/>
                </a:lnTo>
                <a:lnTo>
                  <a:pt x="142" y="280"/>
                </a:lnTo>
                <a:lnTo>
                  <a:pt x="142" y="276"/>
                </a:lnTo>
                <a:lnTo>
                  <a:pt x="146" y="276"/>
                </a:lnTo>
                <a:lnTo>
                  <a:pt x="146" y="272"/>
                </a:lnTo>
                <a:lnTo>
                  <a:pt x="146" y="270"/>
                </a:lnTo>
                <a:lnTo>
                  <a:pt x="142" y="266"/>
                </a:lnTo>
                <a:lnTo>
                  <a:pt x="142" y="262"/>
                </a:lnTo>
                <a:lnTo>
                  <a:pt x="140" y="258"/>
                </a:lnTo>
                <a:lnTo>
                  <a:pt x="140" y="254"/>
                </a:lnTo>
                <a:lnTo>
                  <a:pt x="140" y="250"/>
                </a:lnTo>
                <a:lnTo>
                  <a:pt x="140" y="246"/>
                </a:lnTo>
                <a:lnTo>
                  <a:pt x="140" y="244"/>
                </a:lnTo>
                <a:lnTo>
                  <a:pt x="140" y="240"/>
                </a:lnTo>
                <a:lnTo>
                  <a:pt x="140" y="236"/>
                </a:lnTo>
                <a:lnTo>
                  <a:pt x="140" y="232"/>
                </a:lnTo>
                <a:lnTo>
                  <a:pt x="140" y="228"/>
                </a:lnTo>
                <a:lnTo>
                  <a:pt x="140" y="224"/>
                </a:lnTo>
                <a:lnTo>
                  <a:pt x="140" y="220"/>
                </a:lnTo>
                <a:lnTo>
                  <a:pt x="140" y="216"/>
                </a:lnTo>
                <a:lnTo>
                  <a:pt x="136" y="216"/>
                </a:lnTo>
                <a:lnTo>
                  <a:pt x="128" y="216"/>
                </a:lnTo>
                <a:lnTo>
                  <a:pt x="120" y="216"/>
                </a:lnTo>
                <a:lnTo>
                  <a:pt x="120" y="214"/>
                </a:lnTo>
                <a:lnTo>
                  <a:pt x="120" y="210"/>
                </a:lnTo>
                <a:lnTo>
                  <a:pt x="116" y="210"/>
                </a:lnTo>
                <a:lnTo>
                  <a:pt x="116" y="214"/>
                </a:lnTo>
                <a:lnTo>
                  <a:pt x="114" y="214"/>
                </a:lnTo>
                <a:lnTo>
                  <a:pt x="106" y="214"/>
                </a:lnTo>
                <a:lnTo>
                  <a:pt x="106" y="216"/>
                </a:lnTo>
                <a:lnTo>
                  <a:pt x="106" y="220"/>
                </a:lnTo>
                <a:lnTo>
                  <a:pt x="106" y="224"/>
                </a:lnTo>
                <a:lnTo>
                  <a:pt x="102" y="224"/>
                </a:lnTo>
                <a:lnTo>
                  <a:pt x="102" y="228"/>
                </a:lnTo>
                <a:lnTo>
                  <a:pt x="106" y="228"/>
                </a:lnTo>
                <a:lnTo>
                  <a:pt x="98" y="228"/>
                </a:lnTo>
                <a:lnTo>
                  <a:pt x="94" y="228"/>
                </a:lnTo>
                <a:lnTo>
                  <a:pt x="90" y="228"/>
                </a:lnTo>
                <a:lnTo>
                  <a:pt x="86" y="228"/>
                </a:lnTo>
                <a:lnTo>
                  <a:pt x="86" y="232"/>
                </a:lnTo>
                <a:lnTo>
                  <a:pt x="84" y="232"/>
                </a:lnTo>
                <a:lnTo>
                  <a:pt x="84" y="228"/>
                </a:lnTo>
                <a:lnTo>
                  <a:pt x="80" y="232"/>
                </a:lnTo>
                <a:lnTo>
                  <a:pt x="80" y="228"/>
                </a:lnTo>
                <a:lnTo>
                  <a:pt x="76" y="228"/>
                </a:lnTo>
                <a:lnTo>
                  <a:pt x="76" y="224"/>
                </a:lnTo>
                <a:lnTo>
                  <a:pt x="72" y="220"/>
                </a:lnTo>
                <a:lnTo>
                  <a:pt x="72" y="216"/>
                </a:lnTo>
                <a:lnTo>
                  <a:pt x="68" y="216"/>
                </a:lnTo>
                <a:lnTo>
                  <a:pt x="68" y="214"/>
                </a:lnTo>
                <a:lnTo>
                  <a:pt x="68" y="210"/>
                </a:lnTo>
                <a:lnTo>
                  <a:pt x="68" y="206"/>
                </a:lnTo>
                <a:lnTo>
                  <a:pt x="64" y="202"/>
                </a:lnTo>
                <a:lnTo>
                  <a:pt x="64" y="198"/>
                </a:lnTo>
                <a:lnTo>
                  <a:pt x="64" y="194"/>
                </a:lnTo>
                <a:lnTo>
                  <a:pt x="64" y="190"/>
                </a:lnTo>
                <a:lnTo>
                  <a:pt x="60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2" name="Freeform 140">
            <a:extLst>
              <a:ext uri="{FF2B5EF4-FFF2-40B4-BE49-F238E27FC236}">
                <a16:creationId xmlns:a16="http://schemas.microsoft.com/office/drawing/2014/main" id="{CBAAE5B6-2803-4E5A-9117-467D36DC3BE3}"/>
              </a:ext>
            </a:extLst>
          </p:cNvPr>
          <p:cNvSpPr>
            <a:spLocks noEditPoints="1"/>
          </p:cNvSpPr>
          <p:nvPr/>
        </p:nvSpPr>
        <p:spPr bwMode="auto">
          <a:xfrm>
            <a:off x="5763028" y="4233330"/>
            <a:ext cx="142875" cy="177800"/>
          </a:xfrm>
          <a:custGeom>
            <a:avLst/>
            <a:gdLst>
              <a:gd name="T0" fmla="*/ 46 w 90"/>
              <a:gd name="T1" fmla="*/ 96 h 112"/>
              <a:gd name="T2" fmla="*/ 52 w 90"/>
              <a:gd name="T3" fmla="*/ 96 h 112"/>
              <a:gd name="T4" fmla="*/ 46 w 90"/>
              <a:gd name="T5" fmla="*/ 96 h 112"/>
              <a:gd name="T6" fmla="*/ 34 w 90"/>
              <a:gd name="T7" fmla="*/ 100 h 112"/>
              <a:gd name="T8" fmla="*/ 30 w 90"/>
              <a:gd name="T9" fmla="*/ 104 h 112"/>
              <a:gd name="T10" fmla="*/ 24 w 90"/>
              <a:gd name="T11" fmla="*/ 108 h 112"/>
              <a:gd name="T12" fmla="*/ 20 w 90"/>
              <a:gd name="T13" fmla="*/ 112 h 112"/>
              <a:gd name="T14" fmla="*/ 16 w 90"/>
              <a:gd name="T15" fmla="*/ 104 h 112"/>
              <a:gd name="T16" fmla="*/ 20 w 90"/>
              <a:gd name="T17" fmla="*/ 92 h 112"/>
              <a:gd name="T18" fmla="*/ 20 w 90"/>
              <a:gd name="T19" fmla="*/ 86 h 112"/>
              <a:gd name="T20" fmla="*/ 16 w 90"/>
              <a:gd name="T21" fmla="*/ 82 h 112"/>
              <a:gd name="T22" fmla="*/ 12 w 90"/>
              <a:gd name="T23" fmla="*/ 78 h 112"/>
              <a:gd name="T24" fmla="*/ 0 w 90"/>
              <a:gd name="T25" fmla="*/ 74 h 112"/>
              <a:gd name="T26" fmla="*/ 4 w 90"/>
              <a:gd name="T27" fmla="*/ 70 h 112"/>
              <a:gd name="T28" fmla="*/ 4 w 90"/>
              <a:gd name="T29" fmla="*/ 66 h 112"/>
              <a:gd name="T30" fmla="*/ 4 w 90"/>
              <a:gd name="T31" fmla="*/ 56 h 112"/>
              <a:gd name="T32" fmla="*/ 8 w 90"/>
              <a:gd name="T33" fmla="*/ 56 h 112"/>
              <a:gd name="T34" fmla="*/ 8 w 90"/>
              <a:gd name="T35" fmla="*/ 48 h 112"/>
              <a:gd name="T36" fmla="*/ 8 w 90"/>
              <a:gd name="T37" fmla="*/ 44 h 112"/>
              <a:gd name="T38" fmla="*/ 12 w 90"/>
              <a:gd name="T39" fmla="*/ 36 h 112"/>
              <a:gd name="T40" fmla="*/ 16 w 90"/>
              <a:gd name="T41" fmla="*/ 40 h 112"/>
              <a:gd name="T42" fmla="*/ 12 w 90"/>
              <a:gd name="T43" fmla="*/ 34 h 112"/>
              <a:gd name="T44" fmla="*/ 16 w 90"/>
              <a:gd name="T45" fmla="*/ 30 h 112"/>
              <a:gd name="T46" fmla="*/ 8 w 90"/>
              <a:gd name="T47" fmla="*/ 22 h 112"/>
              <a:gd name="T48" fmla="*/ 8 w 90"/>
              <a:gd name="T49" fmla="*/ 14 h 112"/>
              <a:gd name="T50" fmla="*/ 8 w 90"/>
              <a:gd name="T51" fmla="*/ 10 h 112"/>
              <a:gd name="T52" fmla="*/ 12 w 90"/>
              <a:gd name="T53" fmla="*/ 8 h 112"/>
              <a:gd name="T54" fmla="*/ 20 w 90"/>
              <a:gd name="T55" fmla="*/ 8 h 112"/>
              <a:gd name="T56" fmla="*/ 24 w 90"/>
              <a:gd name="T57" fmla="*/ 10 h 112"/>
              <a:gd name="T58" fmla="*/ 30 w 90"/>
              <a:gd name="T59" fmla="*/ 8 h 112"/>
              <a:gd name="T60" fmla="*/ 30 w 90"/>
              <a:gd name="T61" fmla="*/ 4 h 112"/>
              <a:gd name="T62" fmla="*/ 34 w 90"/>
              <a:gd name="T63" fmla="*/ 4 h 112"/>
              <a:gd name="T64" fmla="*/ 38 w 90"/>
              <a:gd name="T65" fmla="*/ 8 h 112"/>
              <a:gd name="T66" fmla="*/ 38 w 90"/>
              <a:gd name="T67" fmla="*/ 10 h 112"/>
              <a:gd name="T68" fmla="*/ 42 w 90"/>
              <a:gd name="T69" fmla="*/ 8 h 112"/>
              <a:gd name="T70" fmla="*/ 50 w 90"/>
              <a:gd name="T71" fmla="*/ 8 h 112"/>
              <a:gd name="T72" fmla="*/ 56 w 90"/>
              <a:gd name="T73" fmla="*/ 14 h 112"/>
              <a:gd name="T74" fmla="*/ 60 w 90"/>
              <a:gd name="T75" fmla="*/ 18 h 112"/>
              <a:gd name="T76" fmla="*/ 68 w 90"/>
              <a:gd name="T77" fmla="*/ 14 h 112"/>
              <a:gd name="T78" fmla="*/ 76 w 90"/>
              <a:gd name="T79" fmla="*/ 14 h 112"/>
              <a:gd name="T80" fmla="*/ 82 w 90"/>
              <a:gd name="T81" fmla="*/ 22 h 112"/>
              <a:gd name="T82" fmla="*/ 86 w 90"/>
              <a:gd name="T83" fmla="*/ 26 h 112"/>
              <a:gd name="T84" fmla="*/ 86 w 90"/>
              <a:gd name="T85" fmla="*/ 34 h 112"/>
              <a:gd name="T86" fmla="*/ 86 w 90"/>
              <a:gd name="T87" fmla="*/ 44 h 112"/>
              <a:gd name="T88" fmla="*/ 82 w 90"/>
              <a:gd name="T89" fmla="*/ 60 h 112"/>
              <a:gd name="T90" fmla="*/ 78 w 90"/>
              <a:gd name="T91" fmla="*/ 70 h 112"/>
              <a:gd name="T92" fmla="*/ 78 w 90"/>
              <a:gd name="T93" fmla="*/ 78 h 112"/>
              <a:gd name="T94" fmla="*/ 82 w 90"/>
              <a:gd name="T95" fmla="*/ 88 h 112"/>
              <a:gd name="T96" fmla="*/ 86 w 90"/>
              <a:gd name="T97" fmla="*/ 96 h 112"/>
              <a:gd name="T98" fmla="*/ 82 w 90"/>
              <a:gd name="T99" fmla="*/ 96 h 112"/>
              <a:gd name="T100" fmla="*/ 78 w 90"/>
              <a:gd name="T101" fmla="*/ 92 h 112"/>
              <a:gd name="T102" fmla="*/ 76 w 90"/>
              <a:gd name="T103" fmla="*/ 96 h 112"/>
              <a:gd name="T104" fmla="*/ 72 w 90"/>
              <a:gd name="T105" fmla="*/ 96 h 112"/>
              <a:gd name="T106" fmla="*/ 72 w 90"/>
              <a:gd name="T107" fmla="*/ 92 h 112"/>
              <a:gd name="T108" fmla="*/ 72 w 90"/>
              <a:gd name="T109" fmla="*/ 92 h 112"/>
              <a:gd name="T110" fmla="*/ 60 w 90"/>
              <a:gd name="T111" fmla="*/ 92 h 112"/>
              <a:gd name="T112" fmla="*/ 60 w 90"/>
              <a:gd name="T113" fmla="*/ 96 h 112"/>
              <a:gd name="T114" fmla="*/ 64 w 90"/>
              <a:gd name="T115" fmla="*/ 92 h 112"/>
              <a:gd name="T116" fmla="*/ 56 w 90"/>
              <a:gd name="T117" fmla="*/ 96 h 112"/>
              <a:gd name="T118" fmla="*/ 52 w 90"/>
              <a:gd name="T119" fmla="*/ 96 h 112"/>
              <a:gd name="T120" fmla="*/ 50 w 90"/>
              <a:gd name="T121" fmla="*/ 96 h 112"/>
              <a:gd name="T122" fmla="*/ 50 w 90"/>
              <a:gd name="T123" fmla="*/ 96 h 112"/>
              <a:gd name="T124" fmla="*/ 78 w 90"/>
              <a:gd name="T125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" h="112">
                <a:moveTo>
                  <a:pt x="50" y="96"/>
                </a:move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46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46" y="96"/>
                </a:lnTo>
                <a:lnTo>
                  <a:pt x="46" y="96"/>
                </a:lnTo>
                <a:lnTo>
                  <a:pt x="42" y="96"/>
                </a:lnTo>
                <a:lnTo>
                  <a:pt x="42" y="96"/>
                </a:lnTo>
                <a:lnTo>
                  <a:pt x="42" y="96"/>
                </a:lnTo>
                <a:lnTo>
                  <a:pt x="38" y="100"/>
                </a:lnTo>
                <a:lnTo>
                  <a:pt x="38" y="100"/>
                </a:lnTo>
                <a:lnTo>
                  <a:pt x="38" y="100"/>
                </a:lnTo>
                <a:lnTo>
                  <a:pt x="34" y="100"/>
                </a:lnTo>
                <a:lnTo>
                  <a:pt x="34" y="100"/>
                </a:lnTo>
                <a:lnTo>
                  <a:pt x="34" y="100"/>
                </a:lnTo>
                <a:lnTo>
                  <a:pt x="34" y="100"/>
                </a:lnTo>
                <a:lnTo>
                  <a:pt x="34" y="100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4" y="108"/>
                </a:lnTo>
                <a:lnTo>
                  <a:pt x="24" y="108"/>
                </a:lnTo>
                <a:lnTo>
                  <a:pt x="24" y="108"/>
                </a:lnTo>
                <a:lnTo>
                  <a:pt x="24" y="108"/>
                </a:lnTo>
                <a:lnTo>
                  <a:pt x="24" y="108"/>
                </a:lnTo>
                <a:lnTo>
                  <a:pt x="20" y="108"/>
                </a:lnTo>
                <a:lnTo>
                  <a:pt x="20" y="108"/>
                </a:lnTo>
                <a:lnTo>
                  <a:pt x="20" y="112"/>
                </a:lnTo>
                <a:lnTo>
                  <a:pt x="20" y="112"/>
                </a:lnTo>
                <a:lnTo>
                  <a:pt x="20" y="112"/>
                </a:lnTo>
                <a:lnTo>
                  <a:pt x="20" y="112"/>
                </a:lnTo>
                <a:lnTo>
                  <a:pt x="16" y="112"/>
                </a:lnTo>
                <a:lnTo>
                  <a:pt x="16" y="108"/>
                </a:lnTo>
                <a:lnTo>
                  <a:pt x="16" y="108"/>
                </a:lnTo>
                <a:lnTo>
                  <a:pt x="16" y="108"/>
                </a:lnTo>
                <a:lnTo>
                  <a:pt x="16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0"/>
                </a:lnTo>
                <a:lnTo>
                  <a:pt x="16" y="100"/>
                </a:lnTo>
                <a:lnTo>
                  <a:pt x="16" y="100"/>
                </a:lnTo>
                <a:lnTo>
                  <a:pt x="16" y="96"/>
                </a:lnTo>
                <a:lnTo>
                  <a:pt x="20" y="96"/>
                </a:lnTo>
                <a:lnTo>
                  <a:pt x="20" y="92"/>
                </a:lnTo>
                <a:lnTo>
                  <a:pt x="20" y="92"/>
                </a:lnTo>
                <a:lnTo>
                  <a:pt x="20" y="92"/>
                </a:lnTo>
                <a:lnTo>
                  <a:pt x="20" y="92"/>
                </a:lnTo>
                <a:lnTo>
                  <a:pt x="20" y="88"/>
                </a:lnTo>
                <a:lnTo>
                  <a:pt x="20" y="88"/>
                </a:lnTo>
                <a:lnTo>
                  <a:pt x="20" y="88"/>
                </a:lnTo>
                <a:lnTo>
                  <a:pt x="20" y="88"/>
                </a:lnTo>
                <a:lnTo>
                  <a:pt x="20" y="88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16" y="86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0" y="74"/>
                </a:lnTo>
                <a:lnTo>
                  <a:pt x="0" y="74"/>
                </a:lnTo>
                <a:lnTo>
                  <a:pt x="0" y="74"/>
                </a:lnTo>
                <a:lnTo>
                  <a:pt x="0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8" y="62"/>
                </a:lnTo>
                <a:lnTo>
                  <a:pt x="8" y="62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4"/>
                </a:lnTo>
                <a:lnTo>
                  <a:pt x="12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0"/>
                </a:lnTo>
                <a:lnTo>
                  <a:pt x="8" y="40"/>
                </a:lnTo>
                <a:lnTo>
                  <a:pt x="8" y="36"/>
                </a:lnTo>
                <a:lnTo>
                  <a:pt x="12" y="36"/>
                </a:lnTo>
                <a:lnTo>
                  <a:pt x="12" y="40"/>
                </a:lnTo>
                <a:lnTo>
                  <a:pt x="12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36"/>
                </a:lnTo>
                <a:lnTo>
                  <a:pt x="16" y="36"/>
                </a:lnTo>
                <a:lnTo>
                  <a:pt x="16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6" y="30"/>
                </a:lnTo>
                <a:lnTo>
                  <a:pt x="16" y="30"/>
                </a:lnTo>
                <a:lnTo>
                  <a:pt x="12" y="30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4" y="8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4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8" y="4"/>
                </a:lnTo>
                <a:lnTo>
                  <a:pt x="34" y="4"/>
                </a:lnTo>
                <a:lnTo>
                  <a:pt x="38" y="4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4" y="8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6" y="4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2" y="8"/>
                </a:lnTo>
                <a:lnTo>
                  <a:pt x="52" y="10"/>
                </a:lnTo>
                <a:lnTo>
                  <a:pt x="52" y="14"/>
                </a:lnTo>
                <a:lnTo>
                  <a:pt x="56" y="14"/>
                </a:lnTo>
                <a:lnTo>
                  <a:pt x="56" y="14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56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72" y="14"/>
                </a:lnTo>
                <a:lnTo>
                  <a:pt x="72" y="14"/>
                </a:lnTo>
                <a:lnTo>
                  <a:pt x="72" y="14"/>
                </a:lnTo>
                <a:lnTo>
                  <a:pt x="76" y="14"/>
                </a:lnTo>
                <a:lnTo>
                  <a:pt x="78" y="14"/>
                </a:lnTo>
                <a:lnTo>
                  <a:pt x="78" y="14"/>
                </a:lnTo>
                <a:lnTo>
                  <a:pt x="82" y="18"/>
                </a:lnTo>
                <a:lnTo>
                  <a:pt x="82" y="18"/>
                </a:lnTo>
                <a:lnTo>
                  <a:pt x="82" y="18"/>
                </a:lnTo>
                <a:lnTo>
                  <a:pt x="82" y="22"/>
                </a:lnTo>
                <a:lnTo>
                  <a:pt x="82" y="22"/>
                </a:lnTo>
                <a:lnTo>
                  <a:pt x="82" y="22"/>
                </a:lnTo>
                <a:lnTo>
                  <a:pt x="82" y="22"/>
                </a:lnTo>
                <a:lnTo>
                  <a:pt x="86" y="22"/>
                </a:lnTo>
                <a:lnTo>
                  <a:pt x="86" y="22"/>
                </a:lnTo>
                <a:lnTo>
                  <a:pt x="86" y="22"/>
                </a:lnTo>
                <a:lnTo>
                  <a:pt x="86" y="22"/>
                </a:lnTo>
                <a:lnTo>
                  <a:pt x="86" y="22"/>
                </a:lnTo>
                <a:lnTo>
                  <a:pt x="86" y="26"/>
                </a:lnTo>
                <a:lnTo>
                  <a:pt x="86" y="26"/>
                </a:lnTo>
                <a:lnTo>
                  <a:pt x="86" y="30"/>
                </a:lnTo>
                <a:lnTo>
                  <a:pt x="86" y="30"/>
                </a:lnTo>
                <a:lnTo>
                  <a:pt x="86" y="30"/>
                </a:lnTo>
                <a:lnTo>
                  <a:pt x="86" y="30"/>
                </a:lnTo>
                <a:lnTo>
                  <a:pt x="86" y="34"/>
                </a:lnTo>
                <a:lnTo>
                  <a:pt x="86" y="34"/>
                </a:lnTo>
                <a:lnTo>
                  <a:pt x="86" y="34"/>
                </a:lnTo>
                <a:lnTo>
                  <a:pt x="86" y="34"/>
                </a:lnTo>
                <a:lnTo>
                  <a:pt x="86" y="34"/>
                </a:lnTo>
                <a:lnTo>
                  <a:pt x="86" y="34"/>
                </a:lnTo>
                <a:lnTo>
                  <a:pt x="86" y="36"/>
                </a:lnTo>
                <a:lnTo>
                  <a:pt x="86" y="36"/>
                </a:lnTo>
                <a:lnTo>
                  <a:pt x="90" y="44"/>
                </a:lnTo>
                <a:lnTo>
                  <a:pt x="90" y="44"/>
                </a:lnTo>
                <a:lnTo>
                  <a:pt x="86" y="44"/>
                </a:lnTo>
                <a:lnTo>
                  <a:pt x="86" y="44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82" y="52"/>
                </a:lnTo>
                <a:lnTo>
                  <a:pt x="82" y="52"/>
                </a:lnTo>
                <a:lnTo>
                  <a:pt x="82" y="56"/>
                </a:lnTo>
                <a:lnTo>
                  <a:pt x="82" y="56"/>
                </a:lnTo>
                <a:lnTo>
                  <a:pt x="82" y="60"/>
                </a:lnTo>
                <a:lnTo>
                  <a:pt x="82" y="62"/>
                </a:lnTo>
                <a:lnTo>
                  <a:pt x="78" y="62"/>
                </a:lnTo>
                <a:lnTo>
                  <a:pt x="78" y="62"/>
                </a:lnTo>
                <a:lnTo>
                  <a:pt x="78" y="66"/>
                </a:lnTo>
                <a:lnTo>
                  <a:pt x="78" y="70"/>
                </a:lnTo>
                <a:lnTo>
                  <a:pt x="78" y="70"/>
                </a:lnTo>
                <a:lnTo>
                  <a:pt x="78" y="70"/>
                </a:lnTo>
                <a:lnTo>
                  <a:pt x="78" y="70"/>
                </a:lnTo>
                <a:lnTo>
                  <a:pt x="78" y="70"/>
                </a:lnTo>
                <a:lnTo>
                  <a:pt x="78" y="74"/>
                </a:lnTo>
                <a:lnTo>
                  <a:pt x="78" y="78"/>
                </a:lnTo>
                <a:lnTo>
                  <a:pt x="78" y="78"/>
                </a:lnTo>
                <a:lnTo>
                  <a:pt x="78" y="78"/>
                </a:lnTo>
                <a:lnTo>
                  <a:pt x="78" y="78"/>
                </a:lnTo>
                <a:lnTo>
                  <a:pt x="78" y="78"/>
                </a:lnTo>
                <a:lnTo>
                  <a:pt x="78" y="78"/>
                </a:lnTo>
                <a:lnTo>
                  <a:pt x="78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6" y="88"/>
                </a:lnTo>
                <a:lnTo>
                  <a:pt x="86" y="92"/>
                </a:lnTo>
                <a:lnTo>
                  <a:pt x="82" y="92"/>
                </a:lnTo>
                <a:lnTo>
                  <a:pt x="82" y="92"/>
                </a:lnTo>
                <a:lnTo>
                  <a:pt x="86" y="96"/>
                </a:lnTo>
                <a:lnTo>
                  <a:pt x="86" y="96"/>
                </a:lnTo>
                <a:lnTo>
                  <a:pt x="86" y="96"/>
                </a:lnTo>
                <a:lnTo>
                  <a:pt x="86" y="96"/>
                </a:lnTo>
                <a:lnTo>
                  <a:pt x="86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78" y="96"/>
                </a:lnTo>
                <a:lnTo>
                  <a:pt x="78" y="96"/>
                </a:lnTo>
                <a:lnTo>
                  <a:pt x="78" y="96"/>
                </a:lnTo>
                <a:lnTo>
                  <a:pt x="78" y="92"/>
                </a:lnTo>
                <a:lnTo>
                  <a:pt x="78" y="92"/>
                </a:lnTo>
                <a:lnTo>
                  <a:pt x="78" y="92"/>
                </a:lnTo>
                <a:lnTo>
                  <a:pt x="78" y="92"/>
                </a:lnTo>
                <a:lnTo>
                  <a:pt x="78" y="92"/>
                </a:lnTo>
                <a:lnTo>
                  <a:pt x="78" y="92"/>
                </a:lnTo>
                <a:lnTo>
                  <a:pt x="78" y="92"/>
                </a:lnTo>
                <a:lnTo>
                  <a:pt x="78" y="96"/>
                </a:lnTo>
                <a:lnTo>
                  <a:pt x="78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2" y="96"/>
                </a:lnTo>
                <a:lnTo>
                  <a:pt x="72" y="96"/>
                </a:lnTo>
                <a:lnTo>
                  <a:pt x="72" y="96"/>
                </a:lnTo>
                <a:lnTo>
                  <a:pt x="68" y="96"/>
                </a:lnTo>
                <a:lnTo>
                  <a:pt x="68" y="92"/>
                </a:lnTo>
                <a:lnTo>
                  <a:pt x="68" y="92"/>
                </a:lnTo>
                <a:lnTo>
                  <a:pt x="68" y="92"/>
                </a:lnTo>
                <a:lnTo>
                  <a:pt x="68" y="92"/>
                </a:lnTo>
                <a:lnTo>
                  <a:pt x="68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72" y="92"/>
                </a:lnTo>
                <a:lnTo>
                  <a:pt x="68" y="92"/>
                </a:lnTo>
                <a:lnTo>
                  <a:pt x="68" y="92"/>
                </a:lnTo>
                <a:lnTo>
                  <a:pt x="68" y="92"/>
                </a:lnTo>
                <a:lnTo>
                  <a:pt x="64" y="92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60" y="96"/>
                </a:lnTo>
                <a:lnTo>
                  <a:pt x="60" y="96"/>
                </a:lnTo>
                <a:lnTo>
                  <a:pt x="60" y="96"/>
                </a:lnTo>
                <a:lnTo>
                  <a:pt x="60" y="96"/>
                </a:lnTo>
                <a:lnTo>
                  <a:pt x="60" y="96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8" y="92"/>
                </a:lnTo>
                <a:lnTo>
                  <a:pt x="68" y="96"/>
                </a:lnTo>
                <a:lnTo>
                  <a:pt x="64" y="96"/>
                </a:lnTo>
                <a:lnTo>
                  <a:pt x="64" y="96"/>
                </a:lnTo>
                <a:lnTo>
                  <a:pt x="64" y="96"/>
                </a:lnTo>
                <a:lnTo>
                  <a:pt x="60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2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lnTo>
                  <a:pt x="50" y="96"/>
                </a:lnTo>
                <a:close/>
                <a:moveTo>
                  <a:pt x="78" y="96"/>
                </a:moveTo>
                <a:lnTo>
                  <a:pt x="78" y="96"/>
                </a:lnTo>
                <a:lnTo>
                  <a:pt x="78" y="96"/>
                </a:lnTo>
                <a:lnTo>
                  <a:pt x="78" y="96"/>
                </a:lnTo>
                <a:lnTo>
                  <a:pt x="78" y="96"/>
                </a:lnTo>
                <a:lnTo>
                  <a:pt x="78" y="96"/>
                </a:lnTo>
                <a:lnTo>
                  <a:pt x="78" y="9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3" name="Freeform 141">
            <a:extLst>
              <a:ext uri="{FF2B5EF4-FFF2-40B4-BE49-F238E27FC236}">
                <a16:creationId xmlns:a16="http://schemas.microsoft.com/office/drawing/2014/main" id="{892BDB31-2717-43A3-BC78-3F5989FC9471}"/>
              </a:ext>
            </a:extLst>
          </p:cNvPr>
          <p:cNvSpPr>
            <a:spLocks/>
          </p:cNvSpPr>
          <p:nvPr/>
        </p:nvSpPr>
        <p:spPr bwMode="auto">
          <a:xfrm>
            <a:off x="6893328" y="4179355"/>
            <a:ext cx="44450" cy="47625"/>
          </a:xfrm>
          <a:custGeom>
            <a:avLst/>
            <a:gdLst>
              <a:gd name="T0" fmla="*/ 24 w 28"/>
              <a:gd name="T1" fmla="*/ 4 h 30"/>
              <a:gd name="T2" fmla="*/ 28 w 28"/>
              <a:gd name="T3" fmla="*/ 8 h 30"/>
              <a:gd name="T4" fmla="*/ 28 w 28"/>
              <a:gd name="T5" fmla="*/ 12 h 30"/>
              <a:gd name="T6" fmla="*/ 28 w 28"/>
              <a:gd name="T7" fmla="*/ 12 h 30"/>
              <a:gd name="T8" fmla="*/ 24 w 28"/>
              <a:gd name="T9" fmla="*/ 12 h 30"/>
              <a:gd name="T10" fmla="*/ 24 w 28"/>
              <a:gd name="T11" fmla="*/ 16 h 30"/>
              <a:gd name="T12" fmla="*/ 24 w 28"/>
              <a:gd name="T13" fmla="*/ 16 h 30"/>
              <a:gd name="T14" fmla="*/ 20 w 28"/>
              <a:gd name="T15" fmla="*/ 16 h 30"/>
              <a:gd name="T16" fmla="*/ 20 w 28"/>
              <a:gd name="T17" fmla="*/ 16 h 30"/>
              <a:gd name="T18" fmla="*/ 20 w 28"/>
              <a:gd name="T19" fmla="*/ 16 h 30"/>
              <a:gd name="T20" fmla="*/ 16 w 28"/>
              <a:gd name="T21" fmla="*/ 18 h 30"/>
              <a:gd name="T22" fmla="*/ 16 w 28"/>
              <a:gd name="T23" fmla="*/ 18 h 30"/>
              <a:gd name="T24" fmla="*/ 16 w 28"/>
              <a:gd name="T25" fmla="*/ 18 h 30"/>
              <a:gd name="T26" fmla="*/ 12 w 28"/>
              <a:gd name="T27" fmla="*/ 18 h 30"/>
              <a:gd name="T28" fmla="*/ 12 w 28"/>
              <a:gd name="T29" fmla="*/ 18 h 30"/>
              <a:gd name="T30" fmla="*/ 16 w 28"/>
              <a:gd name="T31" fmla="*/ 22 h 30"/>
              <a:gd name="T32" fmla="*/ 16 w 28"/>
              <a:gd name="T33" fmla="*/ 22 h 30"/>
              <a:gd name="T34" fmla="*/ 16 w 28"/>
              <a:gd name="T35" fmla="*/ 18 h 30"/>
              <a:gd name="T36" fmla="*/ 20 w 28"/>
              <a:gd name="T37" fmla="*/ 18 h 30"/>
              <a:gd name="T38" fmla="*/ 20 w 28"/>
              <a:gd name="T39" fmla="*/ 18 h 30"/>
              <a:gd name="T40" fmla="*/ 20 w 28"/>
              <a:gd name="T41" fmla="*/ 18 h 30"/>
              <a:gd name="T42" fmla="*/ 20 w 28"/>
              <a:gd name="T43" fmla="*/ 18 h 30"/>
              <a:gd name="T44" fmla="*/ 24 w 28"/>
              <a:gd name="T45" fmla="*/ 18 h 30"/>
              <a:gd name="T46" fmla="*/ 24 w 28"/>
              <a:gd name="T47" fmla="*/ 22 h 30"/>
              <a:gd name="T48" fmla="*/ 24 w 28"/>
              <a:gd name="T49" fmla="*/ 22 h 30"/>
              <a:gd name="T50" fmla="*/ 24 w 28"/>
              <a:gd name="T51" fmla="*/ 26 h 30"/>
              <a:gd name="T52" fmla="*/ 20 w 28"/>
              <a:gd name="T53" fmla="*/ 30 h 30"/>
              <a:gd name="T54" fmla="*/ 20 w 28"/>
              <a:gd name="T55" fmla="*/ 30 h 30"/>
              <a:gd name="T56" fmla="*/ 16 w 28"/>
              <a:gd name="T57" fmla="*/ 30 h 30"/>
              <a:gd name="T58" fmla="*/ 16 w 28"/>
              <a:gd name="T59" fmla="*/ 30 h 30"/>
              <a:gd name="T60" fmla="*/ 16 w 28"/>
              <a:gd name="T61" fmla="*/ 30 h 30"/>
              <a:gd name="T62" fmla="*/ 16 w 28"/>
              <a:gd name="T63" fmla="*/ 30 h 30"/>
              <a:gd name="T64" fmla="*/ 12 w 28"/>
              <a:gd name="T65" fmla="*/ 30 h 30"/>
              <a:gd name="T66" fmla="*/ 8 w 28"/>
              <a:gd name="T67" fmla="*/ 30 h 30"/>
              <a:gd name="T68" fmla="*/ 8 w 28"/>
              <a:gd name="T69" fmla="*/ 30 h 30"/>
              <a:gd name="T70" fmla="*/ 4 w 28"/>
              <a:gd name="T71" fmla="*/ 30 h 30"/>
              <a:gd name="T72" fmla="*/ 4 w 28"/>
              <a:gd name="T73" fmla="*/ 30 h 30"/>
              <a:gd name="T74" fmla="*/ 4 w 28"/>
              <a:gd name="T75" fmla="*/ 30 h 30"/>
              <a:gd name="T76" fmla="*/ 4 w 28"/>
              <a:gd name="T77" fmla="*/ 30 h 30"/>
              <a:gd name="T78" fmla="*/ 4 w 28"/>
              <a:gd name="T79" fmla="*/ 26 h 30"/>
              <a:gd name="T80" fmla="*/ 4 w 28"/>
              <a:gd name="T81" fmla="*/ 26 h 30"/>
              <a:gd name="T82" fmla="*/ 0 w 28"/>
              <a:gd name="T83" fmla="*/ 22 h 30"/>
              <a:gd name="T84" fmla="*/ 4 w 28"/>
              <a:gd name="T85" fmla="*/ 18 h 30"/>
              <a:gd name="T86" fmla="*/ 4 w 28"/>
              <a:gd name="T87" fmla="*/ 16 h 30"/>
              <a:gd name="T88" fmla="*/ 8 w 28"/>
              <a:gd name="T89" fmla="*/ 12 h 30"/>
              <a:gd name="T90" fmla="*/ 8 w 28"/>
              <a:gd name="T91" fmla="*/ 12 h 30"/>
              <a:gd name="T92" fmla="*/ 8 w 28"/>
              <a:gd name="T93" fmla="*/ 8 h 30"/>
              <a:gd name="T94" fmla="*/ 12 w 28"/>
              <a:gd name="T95" fmla="*/ 8 h 30"/>
              <a:gd name="T96" fmla="*/ 12 w 28"/>
              <a:gd name="T97" fmla="*/ 4 h 30"/>
              <a:gd name="T98" fmla="*/ 12 w 28"/>
              <a:gd name="T99" fmla="*/ 4 h 30"/>
              <a:gd name="T100" fmla="*/ 12 w 28"/>
              <a:gd name="T101" fmla="*/ 4 h 30"/>
              <a:gd name="T102" fmla="*/ 16 w 28"/>
              <a:gd name="T103" fmla="*/ 4 h 30"/>
              <a:gd name="T104" fmla="*/ 16 w 28"/>
              <a:gd name="T105" fmla="*/ 4 h 30"/>
              <a:gd name="T106" fmla="*/ 16 w 28"/>
              <a:gd name="T107" fmla="*/ 8 h 30"/>
              <a:gd name="T108" fmla="*/ 16 w 28"/>
              <a:gd name="T109" fmla="*/ 4 h 30"/>
              <a:gd name="T110" fmla="*/ 20 w 28"/>
              <a:gd name="T111" fmla="*/ 0 h 30"/>
              <a:gd name="T112" fmla="*/ 24 w 28"/>
              <a:gd name="T113" fmla="*/ 0 h 30"/>
              <a:gd name="T114" fmla="*/ 24 w 28"/>
              <a:gd name="T115" fmla="*/ 4 h 30"/>
              <a:gd name="T116" fmla="*/ 24 w 28"/>
              <a:gd name="T117" fmla="*/ 4 h 30"/>
              <a:gd name="T118" fmla="*/ 24 w 28"/>
              <a:gd name="T119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" h="30">
                <a:moveTo>
                  <a:pt x="24" y="4"/>
                </a:moveTo>
                <a:lnTo>
                  <a:pt x="24" y="4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4" y="12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16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4" y="18"/>
                </a:lnTo>
                <a:lnTo>
                  <a:pt x="24" y="18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6"/>
                </a:lnTo>
                <a:lnTo>
                  <a:pt x="20" y="26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4" y="18"/>
                </a:lnTo>
                <a:lnTo>
                  <a:pt x="4" y="18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8"/>
                </a:lnTo>
                <a:lnTo>
                  <a:pt x="8" y="8"/>
                </a:lnTo>
                <a:lnTo>
                  <a:pt x="12" y="8"/>
                </a:lnTo>
                <a:lnTo>
                  <a:pt x="12" y="8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8"/>
                </a:lnTo>
                <a:lnTo>
                  <a:pt x="16" y="8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4" name="Freeform 142">
            <a:extLst>
              <a:ext uri="{FF2B5EF4-FFF2-40B4-BE49-F238E27FC236}">
                <a16:creationId xmlns:a16="http://schemas.microsoft.com/office/drawing/2014/main" id="{770FCB5C-00CF-4175-B662-E54CB671A2B4}"/>
              </a:ext>
            </a:extLst>
          </p:cNvPr>
          <p:cNvSpPr>
            <a:spLocks/>
          </p:cNvSpPr>
          <p:nvPr/>
        </p:nvSpPr>
        <p:spPr bwMode="auto">
          <a:xfrm>
            <a:off x="6515503" y="3645955"/>
            <a:ext cx="269875" cy="273050"/>
          </a:xfrm>
          <a:custGeom>
            <a:avLst/>
            <a:gdLst>
              <a:gd name="T0" fmla="*/ 108 w 170"/>
              <a:gd name="T1" fmla="*/ 8 h 172"/>
              <a:gd name="T2" fmla="*/ 118 w 170"/>
              <a:gd name="T3" fmla="*/ 12 h 172"/>
              <a:gd name="T4" fmla="*/ 130 w 170"/>
              <a:gd name="T5" fmla="*/ 8 h 172"/>
              <a:gd name="T6" fmla="*/ 138 w 170"/>
              <a:gd name="T7" fmla="*/ 18 h 172"/>
              <a:gd name="T8" fmla="*/ 142 w 170"/>
              <a:gd name="T9" fmla="*/ 34 h 172"/>
              <a:gd name="T10" fmla="*/ 142 w 170"/>
              <a:gd name="T11" fmla="*/ 48 h 172"/>
              <a:gd name="T12" fmla="*/ 138 w 170"/>
              <a:gd name="T13" fmla="*/ 64 h 172"/>
              <a:gd name="T14" fmla="*/ 130 w 170"/>
              <a:gd name="T15" fmla="*/ 68 h 172"/>
              <a:gd name="T16" fmla="*/ 122 w 170"/>
              <a:gd name="T17" fmla="*/ 60 h 172"/>
              <a:gd name="T18" fmla="*/ 114 w 170"/>
              <a:gd name="T19" fmla="*/ 46 h 172"/>
              <a:gd name="T20" fmla="*/ 112 w 170"/>
              <a:gd name="T21" fmla="*/ 30 h 172"/>
              <a:gd name="T22" fmla="*/ 112 w 170"/>
              <a:gd name="T23" fmla="*/ 42 h 172"/>
              <a:gd name="T24" fmla="*/ 114 w 170"/>
              <a:gd name="T25" fmla="*/ 52 h 172"/>
              <a:gd name="T26" fmla="*/ 122 w 170"/>
              <a:gd name="T27" fmla="*/ 64 h 172"/>
              <a:gd name="T28" fmla="*/ 122 w 170"/>
              <a:gd name="T29" fmla="*/ 72 h 172"/>
              <a:gd name="T30" fmla="*/ 126 w 170"/>
              <a:gd name="T31" fmla="*/ 82 h 172"/>
              <a:gd name="T32" fmla="*/ 134 w 170"/>
              <a:gd name="T33" fmla="*/ 98 h 172"/>
              <a:gd name="T34" fmla="*/ 142 w 170"/>
              <a:gd name="T35" fmla="*/ 112 h 172"/>
              <a:gd name="T36" fmla="*/ 144 w 170"/>
              <a:gd name="T37" fmla="*/ 124 h 172"/>
              <a:gd name="T38" fmla="*/ 152 w 170"/>
              <a:gd name="T39" fmla="*/ 134 h 172"/>
              <a:gd name="T40" fmla="*/ 152 w 170"/>
              <a:gd name="T41" fmla="*/ 142 h 172"/>
              <a:gd name="T42" fmla="*/ 152 w 170"/>
              <a:gd name="T43" fmla="*/ 158 h 172"/>
              <a:gd name="T44" fmla="*/ 164 w 170"/>
              <a:gd name="T45" fmla="*/ 164 h 172"/>
              <a:gd name="T46" fmla="*/ 170 w 170"/>
              <a:gd name="T47" fmla="*/ 172 h 172"/>
              <a:gd name="T48" fmla="*/ 156 w 170"/>
              <a:gd name="T49" fmla="*/ 172 h 172"/>
              <a:gd name="T50" fmla="*/ 142 w 170"/>
              <a:gd name="T51" fmla="*/ 172 h 172"/>
              <a:gd name="T52" fmla="*/ 122 w 170"/>
              <a:gd name="T53" fmla="*/ 172 h 172"/>
              <a:gd name="T54" fmla="*/ 100 w 170"/>
              <a:gd name="T55" fmla="*/ 172 h 172"/>
              <a:gd name="T56" fmla="*/ 92 w 170"/>
              <a:gd name="T57" fmla="*/ 168 h 172"/>
              <a:gd name="T58" fmla="*/ 82 w 170"/>
              <a:gd name="T59" fmla="*/ 172 h 172"/>
              <a:gd name="T60" fmla="*/ 62 w 170"/>
              <a:gd name="T61" fmla="*/ 172 h 172"/>
              <a:gd name="T62" fmla="*/ 42 w 170"/>
              <a:gd name="T63" fmla="*/ 172 h 172"/>
              <a:gd name="T64" fmla="*/ 26 w 170"/>
              <a:gd name="T65" fmla="*/ 172 h 172"/>
              <a:gd name="T66" fmla="*/ 4 w 170"/>
              <a:gd name="T67" fmla="*/ 172 h 172"/>
              <a:gd name="T68" fmla="*/ 4 w 170"/>
              <a:gd name="T69" fmla="*/ 130 h 172"/>
              <a:gd name="T70" fmla="*/ 4 w 170"/>
              <a:gd name="T71" fmla="*/ 102 h 172"/>
              <a:gd name="T72" fmla="*/ 4 w 170"/>
              <a:gd name="T73" fmla="*/ 82 h 172"/>
              <a:gd name="T74" fmla="*/ 4 w 170"/>
              <a:gd name="T75" fmla="*/ 64 h 172"/>
              <a:gd name="T76" fmla="*/ 4 w 170"/>
              <a:gd name="T77" fmla="*/ 42 h 172"/>
              <a:gd name="T78" fmla="*/ 0 w 170"/>
              <a:gd name="T79" fmla="*/ 26 h 172"/>
              <a:gd name="T80" fmla="*/ 4 w 170"/>
              <a:gd name="T81" fmla="*/ 12 h 172"/>
              <a:gd name="T82" fmla="*/ 4 w 170"/>
              <a:gd name="T83" fmla="*/ 0 h 172"/>
              <a:gd name="T84" fmla="*/ 18 w 170"/>
              <a:gd name="T85" fmla="*/ 0 h 172"/>
              <a:gd name="T86" fmla="*/ 30 w 170"/>
              <a:gd name="T87" fmla="*/ 4 h 172"/>
              <a:gd name="T88" fmla="*/ 42 w 170"/>
              <a:gd name="T89" fmla="*/ 8 h 172"/>
              <a:gd name="T90" fmla="*/ 56 w 170"/>
              <a:gd name="T91" fmla="*/ 12 h 172"/>
              <a:gd name="T92" fmla="*/ 70 w 170"/>
              <a:gd name="T93" fmla="*/ 12 h 172"/>
              <a:gd name="T94" fmla="*/ 74 w 170"/>
              <a:gd name="T95" fmla="*/ 8 h 172"/>
              <a:gd name="T96" fmla="*/ 78 w 170"/>
              <a:gd name="T97" fmla="*/ 4 h 172"/>
              <a:gd name="T98" fmla="*/ 86 w 170"/>
              <a:gd name="T99" fmla="*/ 4 h 172"/>
              <a:gd name="T100" fmla="*/ 88 w 170"/>
              <a:gd name="T101" fmla="*/ 0 h 172"/>
              <a:gd name="T102" fmla="*/ 100 w 170"/>
              <a:gd name="T103" fmla="*/ 4 h 172"/>
              <a:gd name="T104" fmla="*/ 100 w 170"/>
              <a:gd name="T105" fmla="*/ 4 h 172"/>
              <a:gd name="T106" fmla="*/ 104 w 170"/>
              <a:gd name="T107" fmla="*/ 1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0" h="172">
                <a:moveTo>
                  <a:pt x="104" y="8"/>
                </a:moveTo>
                <a:lnTo>
                  <a:pt x="108" y="8"/>
                </a:lnTo>
                <a:lnTo>
                  <a:pt x="104" y="8"/>
                </a:lnTo>
                <a:lnTo>
                  <a:pt x="108" y="8"/>
                </a:lnTo>
                <a:lnTo>
                  <a:pt x="112" y="12"/>
                </a:lnTo>
                <a:lnTo>
                  <a:pt x="114" y="8"/>
                </a:lnTo>
                <a:lnTo>
                  <a:pt x="118" y="8"/>
                </a:lnTo>
                <a:lnTo>
                  <a:pt x="118" y="12"/>
                </a:lnTo>
                <a:lnTo>
                  <a:pt x="118" y="8"/>
                </a:lnTo>
                <a:lnTo>
                  <a:pt x="122" y="8"/>
                </a:lnTo>
                <a:lnTo>
                  <a:pt x="126" y="8"/>
                </a:lnTo>
                <a:lnTo>
                  <a:pt x="130" y="8"/>
                </a:lnTo>
                <a:lnTo>
                  <a:pt x="134" y="4"/>
                </a:lnTo>
                <a:lnTo>
                  <a:pt x="134" y="8"/>
                </a:lnTo>
                <a:lnTo>
                  <a:pt x="138" y="16"/>
                </a:lnTo>
                <a:lnTo>
                  <a:pt x="138" y="18"/>
                </a:lnTo>
                <a:lnTo>
                  <a:pt x="138" y="22"/>
                </a:lnTo>
                <a:lnTo>
                  <a:pt x="142" y="26"/>
                </a:lnTo>
                <a:lnTo>
                  <a:pt x="142" y="30"/>
                </a:lnTo>
                <a:lnTo>
                  <a:pt x="142" y="34"/>
                </a:lnTo>
                <a:lnTo>
                  <a:pt x="142" y="38"/>
                </a:lnTo>
                <a:lnTo>
                  <a:pt x="142" y="42"/>
                </a:lnTo>
                <a:lnTo>
                  <a:pt x="142" y="46"/>
                </a:lnTo>
                <a:lnTo>
                  <a:pt x="142" y="48"/>
                </a:lnTo>
                <a:lnTo>
                  <a:pt x="138" y="52"/>
                </a:lnTo>
                <a:lnTo>
                  <a:pt x="138" y="56"/>
                </a:lnTo>
                <a:lnTo>
                  <a:pt x="138" y="60"/>
                </a:lnTo>
                <a:lnTo>
                  <a:pt x="138" y="64"/>
                </a:lnTo>
                <a:lnTo>
                  <a:pt x="138" y="68"/>
                </a:lnTo>
                <a:lnTo>
                  <a:pt x="134" y="68"/>
                </a:lnTo>
                <a:lnTo>
                  <a:pt x="134" y="72"/>
                </a:lnTo>
                <a:lnTo>
                  <a:pt x="130" y="68"/>
                </a:lnTo>
                <a:lnTo>
                  <a:pt x="126" y="68"/>
                </a:lnTo>
                <a:lnTo>
                  <a:pt x="126" y="64"/>
                </a:lnTo>
                <a:lnTo>
                  <a:pt x="126" y="60"/>
                </a:lnTo>
                <a:lnTo>
                  <a:pt x="122" y="60"/>
                </a:lnTo>
                <a:lnTo>
                  <a:pt x="118" y="56"/>
                </a:lnTo>
                <a:lnTo>
                  <a:pt x="118" y="52"/>
                </a:lnTo>
                <a:lnTo>
                  <a:pt x="118" y="48"/>
                </a:lnTo>
                <a:lnTo>
                  <a:pt x="114" y="46"/>
                </a:lnTo>
                <a:lnTo>
                  <a:pt x="112" y="42"/>
                </a:lnTo>
                <a:lnTo>
                  <a:pt x="112" y="38"/>
                </a:lnTo>
                <a:lnTo>
                  <a:pt x="112" y="34"/>
                </a:lnTo>
                <a:lnTo>
                  <a:pt x="112" y="30"/>
                </a:lnTo>
                <a:lnTo>
                  <a:pt x="108" y="30"/>
                </a:lnTo>
                <a:lnTo>
                  <a:pt x="108" y="34"/>
                </a:lnTo>
                <a:lnTo>
                  <a:pt x="108" y="38"/>
                </a:lnTo>
                <a:lnTo>
                  <a:pt x="112" y="42"/>
                </a:lnTo>
                <a:lnTo>
                  <a:pt x="112" y="46"/>
                </a:lnTo>
                <a:lnTo>
                  <a:pt x="112" y="48"/>
                </a:lnTo>
                <a:lnTo>
                  <a:pt x="112" y="52"/>
                </a:lnTo>
                <a:lnTo>
                  <a:pt x="114" y="52"/>
                </a:lnTo>
                <a:lnTo>
                  <a:pt x="114" y="56"/>
                </a:lnTo>
                <a:lnTo>
                  <a:pt x="118" y="60"/>
                </a:lnTo>
                <a:lnTo>
                  <a:pt x="118" y="64"/>
                </a:lnTo>
                <a:lnTo>
                  <a:pt x="122" y="64"/>
                </a:lnTo>
                <a:lnTo>
                  <a:pt x="122" y="68"/>
                </a:lnTo>
                <a:lnTo>
                  <a:pt x="122" y="72"/>
                </a:lnTo>
                <a:lnTo>
                  <a:pt x="122" y="68"/>
                </a:lnTo>
                <a:lnTo>
                  <a:pt x="122" y="72"/>
                </a:lnTo>
                <a:lnTo>
                  <a:pt x="122" y="74"/>
                </a:lnTo>
                <a:lnTo>
                  <a:pt x="126" y="74"/>
                </a:lnTo>
                <a:lnTo>
                  <a:pt x="126" y="78"/>
                </a:lnTo>
                <a:lnTo>
                  <a:pt x="126" y="82"/>
                </a:lnTo>
                <a:lnTo>
                  <a:pt x="130" y="86"/>
                </a:lnTo>
                <a:lnTo>
                  <a:pt x="130" y="90"/>
                </a:lnTo>
                <a:lnTo>
                  <a:pt x="130" y="94"/>
                </a:lnTo>
                <a:lnTo>
                  <a:pt x="134" y="98"/>
                </a:lnTo>
                <a:lnTo>
                  <a:pt x="134" y="102"/>
                </a:lnTo>
                <a:lnTo>
                  <a:pt x="138" y="104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20"/>
                </a:lnTo>
                <a:lnTo>
                  <a:pt x="144" y="120"/>
                </a:lnTo>
                <a:lnTo>
                  <a:pt x="144" y="124"/>
                </a:lnTo>
                <a:lnTo>
                  <a:pt x="144" y="128"/>
                </a:lnTo>
                <a:lnTo>
                  <a:pt x="148" y="130"/>
                </a:lnTo>
                <a:lnTo>
                  <a:pt x="148" y="134"/>
                </a:lnTo>
                <a:lnTo>
                  <a:pt x="152" y="134"/>
                </a:lnTo>
                <a:lnTo>
                  <a:pt x="152" y="138"/>
                </a:lnTo>
                <a:lnTo>
                  <a:pt x="156" y="138"/>
                </a:lnTo>
                <a:lnTo>
                  <a:pt x="152" y="138"/>
                </a:lnTo>
                <a:lnTo>
                  <a:pt x="152" y="142"/>
                </a:lnTo>
                <a:lnTo>
                  <a:pt x="152" y="146"/>
                </a:lnTo>
                <a:lnTo>
                  <a:pt x="152" y="150"/>
                </a:lnTo>
                <a:lnTo>
                  <a:pt x="152" y="154"/>
                </a:lnTo>
                <a:lnTo>
                  <a:pt x="152" y="158"/>
                </a:lnTo>
                <a:lnTo>
                  <a:pt x="156" y="158"/>
                </a:lnTo>
                <a:lnTo>
                  <a:pt x="156" y="160"/>
                </a:lnTo>
                <a:lnTo>
                  <a:pt x="160" y="160"/>
                </a:lnTo>
                <a:lnTo>
                  <a:pt x="164" y="164"/>
                </a:lnTo>
                <a:lnTo>
                  <a:pt x="164" y="168"/>
                </a:lnTo>
                <a:lnTo>
                  <a:pt x="168" y="168"/>
                </a:lnTo>
                <a:lnTo>
                  <a:pt x="168" y="172"/>
                </a:lnTo>
                <a:lnTo>
                  <a:pt x="170" y="172"/>
                </a:lnTo>
                <a:lnTo>
                  <a:pt x="168" y="172"/>
                </a:lnTo>
                <a:lnTo>
                  <a:pt x="164" y="172"/>
                </a:lnTo>
                <a:lnTo>
                  <a:pt x="160" y="172"/>
                </a:lnTo>
                <a:lnTo>
                  <a:pt x="156" y="172"/>
                </a:lnTo>
                <a:lnTo>
                  <a:pt x="152" y="172"/>
                </a:lnTo>
                <a:lnTo>
                  <a:pt x="148" y="172"/>
                </a:lnTo>
                <a:lnTo>
                  <a:pt x="144" y="172"/>
                </a:lnTo>
                <a:lnTo>
                  <a:pt x="142" y="172"/>
                </a:lnTo>
                <a:lnTo>
                  <a:pt x="134" y="172"/>
                </a:lnTo>
                <a:lnTo>
                  <a:pt x="130" y="172"/>
                </a:lnTo>
                <a:lnTo>
                  <a:pt x="126" y="172"/>
                </a:lnTo>
                <a:lnTo>
                  <a:pt x="122" y="172"/>
                </a:lnTo>
                <a:lnTo>
                  <a:pt x="118" y="172"/>
                </a:lnTo>
                <a:lnTo>
                  <a:pt x="112" y="172"/>
                </a:lnTo>
                <a:lnTo>
                  <a:pt x="108" y="172"/>
                </a:lnTo>
                <a:lnTo>
                  <a:pt x="100" y="172"/>
                </a:lnTo>
                <a:lnTo>
                  <a:pt x="96" y="172"/>
                </a:lnTo>
                <a:lnTo>
                  <a:pt x="92" y="172"/>
                </a:lnTo>
                <a:lnTo>
                  <a:pt x="96" y="172"/>
                </a:lnTo>
                <a:lnTo>
                  <a:pt x="92" y="168"/>
                </a:lnTo>
                <a:lnTo>
                  <a:pt x="92" y="172"/>
                </a:lnTo>
                <a:lnTo>
                  <a:pt x="88" y="172"/>
                </a:lnTo>
                <a:lnTo>
                  <a:pt x="86" y="172"/>
                </a:lnTo>
                <a:lnTo>
                  <a:pt x="82" y="172"/>
                </a:lnTo>
                <a:lnTo>
                  <a:pt x="78" y="172"/>
                </a:lnTo>
                <a:lnTo>
                  <a:pt x="74" y="172"/>
                </a:lnTo>
                <a:lnTo>
                  <a:pt x="66" y="172"/>
                </a:lnTo>
                <a:lnTo>
                  <a:pt x="62" y="172"/>
                </a:lnTo>
                <a:lnTo>
                  <a:pt x="58" y="172"/>
                </a:lnTo>
                <a:lnTo>
                  <a:pt x="56" y="172"/>
                </a:lnTo>
                <a:lnTo>
                  <a:pt x="48" y="172"/>
                </a:lnTo>
                <a:lnTo>
                  <a:pt x="42" y="172"/>
                </a:lnTo>
                <a:lnTo>
                  <a:pt x="38" y="172"/>
                </a:lnTo>
                <a:lnTo>
                  <a:pt x="34" y="172"/>
                </a:lnTo>
                <a:lnTo>
                  <a:pt x="30" y="172"/>
                </a:lnTo>
                <a:lnTo>
                  <a:pt x="26" y="172"/>
                </a:lnTo>
                <a:lnTo>
                  <a:pt x="22" y="172"/>
                </a:lnTo>
                <a:lnTo>
                  <a:pt x="16" y="172"/>
                </a:lnTo>
                <a:lnTo>
                  <a:pt x="8" y="172"/>
                </a:lnTo>
                <a:lnTo>
                  <a:pt x="4" y="172"/>
                </a:lnTo>
                <a:lnTo>
                  <a:pt x="4" y="168"/>
                </a:lnTo>
                <a:lnTo>
                  <a:pt x="4" y="146"/>
                </a:lnTo>
                <a:lnTo>
                  <a:pt x="4" y="138"/>
                </a:lnTo>
                <a:lnTo>
                  <a:pt x="4" y="130"/>
                </a:lnTo>
                <a:lnTo>
                  <a:pt x="4" y="124"/>
                </a:lnTo>
                <a:lnTo>
                  <a:pt x="4" y="120"/>
                </a:lnTo>
                <a:lnTo>
                  <a:pt x="4" y="112"/>
                </a:lnTo>
                <a:lnTo>
                  <a:pt x="4" y="102"/>
                </a:lnTo>
                <a:lnTo>
                  <a:pt x="4" y="94"/>
                </a:lnTo>
                <a:lnTo>
                  <a:pt x="4" y="90"/>
                </a:lnTo>
                <a:lnTo>
                  <a:pt x="4" y="86"/>
                </a:lnTo>
                <a:lnTo>
                  <a:pt x="4" y="82"/>
                </a:lnTo>
                <a:lnTo>
                  <a:pt x="4" y="74"/>
                </a:lnTo>
                <a:lnTo>
                  <a:pt x="4" y="72"/>
                </a:lnTo>
                <a:lnTo>
                  <a:pt x="4" y="68"/>
                </a:lnTo>
                <a:lnTo>
                  <a:pt x="4" y="64"/>
                </a:lnTo>
                <a:lnTo>
                  <a:pt x="4" y="60"/>
                </a:lnTo>
                <a:lnTo>
                  <a:pt x="4" y="48"/>
                </a:lnTo>
                <a:lnTo>
                  <a:pt x="4" y="46"/>
                </a:lnTo>
                <a:lnTo>
                  <a:pt x="4" y="42"/>
                </a:lnTo>
                <a:lnTo>
                  <a:pt x="0" y="38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4" y="18"/>
                </a:lnTo>
                <a:lnTo>
                  <a:pt x="4" y="16"/>
                </a:lnTo>
                <a:lnTo>
                  <a:pt x="4" y="12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6" y="4"/>
                </a:lnTo>
                <a:lnTo>
                  <a:pt x="30" y="4"/>
                </a:lnTo>
                <a:lnTo>
                  <a:pt x="34" y="4"/>
                </a:lnTo>
                <a:lnTo>
                  <a:pt x="38" y="4"/>
                </a:lnTo>
                <a:lnTo>
                  <a:pt x="38" y="8"/>
                </a:lnTo>
                <a:lnTo>
                  <a:pt x="42" y="8"/>
                </a:lnTo>
                <a:lnTo>
                  <a:pt x="44" y="8"/>
                </a:lnTo>
                <a:lnTo>
                  <a:pt x="48" y="12"/>
                </a:lnTo>
                <a:lnTo>
                  <a:pt x="52" y="12"/>
                </a:lnTo>
                <a:lnTo>
                  <a:pt x="56" y="12"/>
                </a:lnTo>
                <a:lnTo>
                  <a:pt x="58" y="16"/>
                </a:lnTo>
                <a:lnTo>
                  <a:pt x="62" y="16"/>
                </a:lnTo>
                <a:lnTo>
                  <a:pt x="66" y="12"/>
                </a:lnTo>
                <a:lnTo>
                  <a:pt x="70" y="12"/>
                </a:lnTo>
                <a:lnTo>
                  <a:pt x="70" y="8"/>
                </a:lnTo>
                <a:lnTo>
                  <a:pt x="74" y="8"/>
                </a:lnTo>
                <a:lnTo>
                  <a:pt x="74" y="4"/>
                </a:lnTo>
                <a:lnTo>
                  <a:pt x="74" y="8"/>
                </a:lnTo>
                <a:lnTo>
                  <a:pt x="78" y="8"/>
                </a:lnTo>
                <a:lnTo>
                  <a:pt x="78" y="4"/>
                </a:lnTo>
                <a:lnTo>
                  <a:pt x="78" y="0"/>
                </a:lnTo>
                <a:lnTo>
                  <a:pt x="78" y="4"/>
                </a:lnTo>
                <a:lnTo>
                  <a:pt x="82" y="4"/>
                </a:lnTo>
                <a:lnTo>
                  <a:pt x="82" y="0"/>
                </a:lnTo>
                <a:lnTo>
                  <a:pt x="86" y="0"/>
                </a:lnTo>
                <a:lnTo>
                  <a:pt x="86" y="4"/>
                </a:lnTo>
                <a:lnTo>
                  <a:pt x="82" y="4"/>
                </a:lnTo>
                <a:lnTo>
                  <a:pt x="86" y="4"/>
                </a:lnTo>
                <a:lnTo>
                  <a:pt x="88" y="4"/>
                </a:lnTo>
                <a:lnTo>
                  <a:pt x="88" y="0"/>
                </a:lnTo>
                <a:lnTo>
                  <a:pt x="92" y="0"/>
                </a:lnTo>
                <a:lnTo>
                  <a:pt x="92" y="4"/>
                </a:lnTo>
                <a:lnTo>
                  <a:pt x="96" y="4"/>
                </a:lnTo>
                <a:lnTo>
                  <a:pt x="100" y="4"/>
                </a:lnTo>
                <a:lnTo>
                  <a:pt x="100" y="0"/>
                </a:lnTo>
                <a:lnTo>
                  <a:pt x="100" y="4"/>
                </a:lnTo>
                <a:lnTo>
                  <a:pt x="104" y="4"/>
                </a:lnTo>
                <a:lnTo>
                  <a:pt x="100" y="4"/>
                </a:lnTo>
                <a:lnTo>
                  <a:pt x="100" y="0"/>
                </a:lnTo>
                <a:lnTo>
                  <a:pt x="100" y="8"/>
                </a:lnTo>
                <a:lnTo>
                  <a:pt x="104" y="8"/>
                </a:lnTo>
                <a:lnTo>
                  <a:pt x="104" y="12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5" name="Freeform 143">
            <a:extLst>
              <a:ext uri="{FF2B5EF4-FFF2-40B4-BE49-F238E27FC236}">
                <a16:creationId xmlns:a16="http://schemas.microsoft.com/office/drawing/2014/main" id="{5FA2FCDB-943E-4F86-89C0-0F9EC797F3FC}"/>
              </a:ext>
            </a:extLst>
          </p:cNvPr>
          <p:cNvSpPr>
            <a:spLocks noEditPoints="1"/>
          </p:cNvSpPr>
          <p:nvPr/>
        </p:nvSpPr>
        <p:spPr bwMode="auto">
          <a:xfrm>
            <a:off x="6147203" y="4420655"/>
            <a:ext cx="66675" cy="79375"/>
          </a:xfrm>
          <a:custGeom>
            <a:avLst/>
            <a:gdLst>
              <a:gd name="T0" fmla="*/ 28 w 42"/>
              <a:gd name="T1" fmla="*/ 50 h 50"/>
              <a:gd name="T2" fmla="*/ 24 w 42"/>
              <a:gd name="T3" fmla="*/ 50 h 50"/>
              <a:gd name="T4" fmla="*/ 24 w 42"/>
              <a:gd name="T5" fmla="*/ 50 h 50"/>
              <a:gd name="T6" fmla="*/ 20 w 42"/>
              <a:gd name="T7" fmla="*/ 50 h 50"/>
              <a:gd name="T8" fmla="*/ 20 w 42"/>
              <a:gd name="T9" fmla="*/ 50 h 50"/>
              <a:gd name="T10" fmla="*/ 20 w 42"/>
              <a:gd name="T11" fmla="*/ 46 h 50"/>
              <a:gd name="T12" fmla="*/ 16 w 42"/>
              <a:gd name="T13" fmla="*/ 50 h 50"/>
              <a:gd name="T14" fmla="*/ 16 w 42"/>
              <a:gd name="T15" fmla="*/ 46 h 50"/>
              <a:gd name="T16" fmla="*/ 16 w 42"/>
              <a:gd name="T17" fmla="*/ 46 h 50"/>
              <a:gd name="T18" fmla="*/ 16 w 42"/>
              <a:gd name="T19" fmla="*/ 42 h 50"/>
              <a:gd name="T20" fmla="*/ 16 w 42"/>
              <a:gd name="T21" fmla="*/ 38 h 50"/>
              <a:gd name="T22" fmla="*/ 20 w 42"/>
              <a:gd name="T23" fmla="*/ 38 h 50"/>
              <a:gd name="T24" fmla="*/ 20 w 42"/>
              <a:gd name="T25" fmla="*/ 34 h 50"/>
              <a:gd name="T26" fmla="*/ 20 w 42"/>
              <a:gd name="T27" fmla="*/ 28 h 50"/>
              <a:gd name="T28" fmla="*/ 20 w 42"/>
              <a:gd name="T29" fmla="*/ 28 h 50"/>
              <a:gd name="T30" fmla="*/ 24 w 42"/>
              <a:gd name="T31" fmla="*/ 32 h 50"/>
              <a:gd name="T32" fmla="*/ 28 w 42"/>
              <a:gd name="T33" fmla="*/ 32 h 50"/>
              <a:gd name="T34" fmla="*/ 30 w 42"/>
              <a:gd name="T35" fmla="*/ 32 h 50"/>
              <a:gd name="T36" fmla="*/ 30 w 42"/>
              <a:gd name="T37" fmla="*/ 32 h 50"/>
              <a:gd name="T38" fmla="*/ 38 w 42"/>
              <a:gd name="T39" fmla="*/ 32 h 50"/>
              <a:gd name="T40" fmla="*/ 42 w 42"/>
              <a:gd name="T41" fmla="*/ 32 h 50"/>
              <a:gd name="T42" fmla="*/ 42 w 42"/>
              <a:gd name="T43" fmla="*/ 34 h 50"/>
              <a:gd name="T44" fmla="*/ 42 w 42"/>
              <a:gd name="T45" fmla="*/ 38 h 50"/>
              <a:gd name="T46" fmla="*/ 42 w 42"/>
              <a:gd name="T47" fmla="*/ 50 h 50"/>
              <a:gd name="T48" fmla="*/ 34 w 42"/>
              <a:gd name="T49" fmla="*/ 50 h 50"/>
              <a:gd name="T50" fmla="*/ 30 w 42"/>
              <a:gd name="T51" fmla="*/ 50 h 50"/>
              <a:gd name="T52" fmla="*/ 30 w 42"/>
              <a:gd name="T53" fmla="*/ 50 h 50"/>
              <a:gd name="T54" fmla="*/ 4 w 42"/>
              <a:gd name="T55" fmla="*/ 8 h 50"/>
              <a:gd name="T56" fmla="*/ 4 w 42"/>
              <a:gd name="T57" fmla="*/ 8 h 50"/>
              <a:gd name="T58" fmla="*/ 0 w 42"/>
              <a:gd name="T59" fmla="*/ 12 h 50"/>
              <a:gd name="T60" fmla="*/ 0 w 42"/>
              <a:gd name="T61" fmla="*/ 8 h 50"/>
              <a:gd name="T62" fmla="*/ 0 w 42"/>
              <a:gd name="T63" fmla="*/ 8 h 50"/>
              <a:gd name="T64" fmla="*/ 0 w 42"/>
              <a:gd name="T65" fmla="*/ 8 h 50"/>
              <a:gd name="T66" fmla="*/ 0 w 42"/>
              <a:gd name="T67" fmla="*/ 8 h 50"/>
              <a:gd name="T68" fmla="*/ 0 w 42"/>
              <a:gd name="T69" fmla="*/ 8 h 50"/>
              <a:gd name="T70" fmla="*/ 4 w 42"/>
              <a:gd name="T71" fmla="*/ 8 h 50"/>
              <a:gd name="T72" fmla="*/ 4 w 42"/>
              <a:gd name="T73" fmla="*/ 4 h 50"/>
              <a:gd name="T74" fmla="*/ 4 w 42"/>
              <a:gd name="T75" fmla="*/ 4 h 50"/>
              <a:gd name="T76" fmla="*/ 8 w 42"/>
              <a:gd name="T77" fmla="*/ 0 h 50"/>
              <a:gd name="T78" fmla="*/ 8 w 42"/>
              <a:gd name="T79" fmla="*/ 4 h 50"/>
              <a:gd name="T80" fmla="*/ 8 w 42"/>
              <a:gd name="T81" fmla="*/ 4 h 50"/>
              <a:gd name="T82" fmla="*/ 8 w 42"/>
              <a:gd name="T83" fmla="*/ 4 h 50"/>
              <a:gd name="T84" fmla="*/ 8 w 42"/>
              <a:gd name="T85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" h="50">
                <a:moveTo>
                  <a:pt x="30" y="50"/>
                </a:moveTo>
                <a:lnTo>
                  <a:pt x="28" y="50"/>
                </a:lnTo>
                <a:lnTo>
                  <a:pt x="28" y="50"/>
                </a:lnTo>
                <a:lnTo>
                  <a:pt x="28" y="50"/>
                </a:lnTo>
                <a:lnTo>
                  <a:pt x="28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46"/>
                </a:lnTo>
                <a:lnTo>
                  <a:pt x="20" y="46"/>
                </a:lnTo>
                <a:lnTo>
                  <a:pt x="20" y="46"/>
                </a:lnTo>
                <a:lnTo>
                  <a:pt x="20" y="50"/>
                </a:lnTo>
                <a:lnTo>
                  <a:pt x="16" y="50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20" y="38"/>
                </a:lnTo>
                <a:lnTo>
                  <a:pt x="16" y="38"/>
                </a:lnTo>
                <a:lnTo>
                  <a:pt x="16" y="38"/>
                </a:lnTo>
                <a:lnTo>
                  <a:pt x="20" y="38"/>
                </a:lnTo>
                <a:lnTo>
                  <a:pt x="20" y="38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2"/>
                </a:lnTo>
                <a:lnTo>
                  <a:pt x="20" y="32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32"/>
                </a:lnTo>
                <a:lnTo>
                  <a:pt x="24" y="32"/>
                </a:lnTo>
                <a:lnTo>
                  <a:pt x="24" y="32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30" y="32"/>
                </a:lnTo>
                <a:lnTo>
                  <a:pt x="30" y="32"/>
                </a:lnTo>
                <a:lnTo>
                  <a:pt x="30" y="32"/>
                </a:lnTo>
                <a:lnTo>
                  <a:pt x="30" y="32"/>
                </a:lnTo>
                <a:lnTo>
                  <a:pt x="30" y="32"/>
                </a:lnTo>
                <a:lnTo>
                  <a:pt x="30" y="32"/>
                </a:lnTo>
                <a:lnTo>
                  <a:pt x="38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4"/>
                </a:lnTo>
                <a:lnTo>
                  <a:pt x="42" y="34"/>
                </a:lnTo>
                <a:lnTo>
                  <a:pt x="42" y="38"/>
                </a:lnTo>
                <a:lnTo>
                  <a:pt x="42" y="38"/>
                </a:lnTo>
                <a:lnTo>
                  <a:pt x="42" y="38"/>
                </a:lnTo>
                <a:lnTo>
                  <a:pt x="42" y="42"/>
                </a:lnTo>
                <a:lnTo>
                  <a:pt x="42" y="50"/>
                </a:lnTo>
                <a:lnTo>
                  <a:pt x="42" y="50"/>
                </a:lnTo>
                <a:lnTo>
                  <a:pt x="38" y="50"/>
                </a:lnTo>
                <a:lnTo>
                  <a:pt x="34" y="50"/>
                </a:lnTo>
                <a:lnTo>
                  <a:pt x="34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close/>
                <a:moveTo>
                  <a:pt x="8" y="4"/>
                </a:moveTo>
                <a:lnTo>
                  <a:pt x="8" y="4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12"/>
                </a:lnTo>
                <a:lnTo>
                  <a:pt x="4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6" name="Freeform 144">
            <a:extLst>
              <a:ext uri="{FF2B5EF4-FFF2-40B4-BE49-F238E27FC236}">
                <a16:creationId xmlns:a16="http://schemas.microsoft.com/office/drawing/2014/main" id="{96F2ECBB-8437-40E1-BD45-BC9BE2A87461}"/>
              </a:ext>
            </a:extLst>
          </p:cNvPr>
          <p:cNvSpPr>
            <a:spLocks noEditPoints="1"/>
          </p:cNvSpPr>
          <p:nvPr/>
        </p:nvSpPr>
        <p:spPr bwMode="auto">
          <a:xfrm>
            <a:off x="6775853" y="4030130"/>
            <a:ext cx="155575" cy="158750"/>
          </a:xfrm>
          <a:custGeom>
            <a:avLst/>
            <a:gdLst>
              <a:gd name="T0" fmla="*/ 42 w 98"/>
              <a:gd name="T1" fmla="*/ 34 h 100"/>
              <a:gd name="T2" fmla="*/ 46 w 98"/>
              <a:gd name="T3" fmla="*/ 44 h 100"/>
              <a:gd name="T4" fmla="*/ 46 w 98"/>
              <a:gd name="T5" fmla="*/ 44 h 100"/>
              <a:gd name="T6" fmla="*/ 48 w 98"/>
              <a:gd name="T7" fmla="*/ 52 h 100"/>
              <a:gd name="T8" fmla="*/ 48 w 98"/>
              <a:gd name="T9" fmla="*/ 48 h 100"/>
              <a:gd name="T10" fmla="*/ 48 w 98"/>
              <a:gd name="T11" fmla="*/ 44 h 100"/>
              <a:gd name="T12" fmla="*/ 52 w 98"/>
              <a:gd name="T13" fmla="*/ 52 h 100"/>
              <a:gd name="T14" fmla="*/ 56 w 98"/>
              <a:gd name="T15" fmla="*/ 52 h 100"/>
              <a:gd name="T16" fmla="*/ 64 w 98"/>
              <a:gd name="T17" fmla="*/ 60 h 100"/>
              <a:gd name="T18" fmla="*/ 72 w 98"/>
              <a:gd name="T19" fmla="*/ 68 h 100"/>
              <a:gd name="T20" fmla="*/ 74 w 98"/>
              <a:gd name="T21" fmla="*/ 72 h 100"/>
              <a:gd name="T22" fmla="*/ 82 w 98"/>
              <a:gd name="T23" fmla="*/ 74 h 100"/>
              <a:gd name="T24" fmla="*/ 82 w 98"/>
              <a:gd name="T25" fmla="*/ 78 h 100"/>
              <a:gd name="T26" fmla="*/ 86 w 98"/>
              <a:gd name="T27" fmla="*/ 82 h 100"/>
              <a:gd name="T28" fmla="*/ 90 w 98"/>
              <a:gd name="T29" fmla="*/ 86 h 100"/>
              <a:gd name="T30" fmla="*/ 94 w 98"/>
              <a:gd name="T31" fmla="*/ 94 h 100"/>
              <a:gd name="T32" fmla="*/ 98 w 98"/>
              <a:gd name="T33" fmla="*/ 94 h 100"/>
              <a:gd name="T34" fmla="*/ 90 w 98"/>
              <a:gd name="T35" fmla="*/ 100 h 100"/>
              <a:gd name="T36" fmla="*/ 86 w 98"/>
              <a:gd name="T37" fmla="*/ 98 h 100"/>
              <a:gd name="T38" fmla="*/ 86 w 98"/>
              <a:gd name="T39" fmla="*/ 98 h 100"/>
              <a:gd name="T40" fmla="*/ 82 w 98"/>
              <a:gd name="T41" fmla="*/ 94 h 100"/>
              <a:gd name="T42" fmla="*/ 78 w 98"/>
              <a:gd name="T43" fmla="*/ 90 h 100"/>
              <a:gd name="T44" fmla="*/ 78 w 98"/>
              <a:gd name="T45" fmla="*/ 86 h 100"/>
              <a:gd name="T46" fmla="*/ 74 w 98"/>
              <a:gd name="T47" fmla="*/ 82 h 100"/>
              <a:gd name="T48" fmla="*/ 68 w 98"/>
              <a:gd name="T49" fmla="*/ 78 h 100"/>
              <a:gd name="T50" fmla="*/ 68 w 98"/>
              <a:gd name="T51" fmla="*/ 74 h 100"/>
              <a:gd name="T52" fmla="*/ 64 w 98"/>
              <a:gd name="T53" fmla="*/ 68 h 100"/>
              <a:gd name="T54" fmla="*/ 60 w 98"/>
              <a:gd name="T55" fmla="*/ 68 h 100"/>
              <a:gd name="T56" fmla="*/ 56 w 98"/>
              <a:gd name="T57" fmla="*/ 64 h 100"/>
              <a:gd name="T58" fmla="*/ 52 w 98"/>
              <a:gd name="T59" fmla="*/ 64 h 100"/>
              <a:gd name="T60" fmla="*/ 48 w 98"/>
              <a:gd name="T61" fmla="*/ 64 h 100"/>
              <a:gd name="T62" fmla="*/ 42 w 98"/>
              <a:gd name="T63" fmla="*/ 64 h 100"/>
              <a:gd name="T64" fmla="*/ 38 w 98"/>
              <a:gd name="T65" fmla="*/ 60 h 100"/>
              <a:gd name="T66" fmla="*/ 34 w 98"/>
              <a:gd name="T67" fmla="*/ 64 h 100"/>
              <a:gd name="T68" fmla="*/ 26 w 98"/>
              <a:gd name="T69" fmla="*/ 60 h 100"/>
              <a:gd name="T70" fmla="*/ 22 w 98"/>
              <a:gd name="T71" fmla="*/ 56 h 100"/>
              <a:gd name="T72" fmla="*/ 18 w 98"/>
              <a:gd name="T73" fmla="*/ 72 h 100"/>
              <a:gd name="T74" fmla="*/ 12 w 98"/>
              <a:gd name="T75" fmla="*/ 64 h 100"/>
              <a:gd name="T76" fmla="*/ 12 w 98"/>
              <a:gd name="T77" fmla="*/ 68 h 100"/>
              <a:gd name="T78" fmla="*/ 4 w 98"/>
              <a:gd name="T79" fmla="*/ 68 h 100"/>
              <a:gd name="T80" fmla="*/ 0 w 98"/>
              <a:gd name="T81" fmla="*/ 52 h 100"/>
              <a:gd name="T82" fmla="*/ 4 w 98"/>
              <a:gd name="T83" fmla="*/ 42 h 100"/>
              <a:gd name="T84" fmla="*/ 8 w 98"/>
              <a:gd name="T85" fmla="*/ 34 h 100"/>
              <a:gd name="T86" fmla="*/ 8 w 98"/>
              <a:gd name="T87" fmla="*/ 26 h 100"/>
              <a:gd name="T88" fmla="*/ 8 w 98"/>
              <a:gd name="T89" fmla="*/ 18 h 100"/>
              <a:gd name="T90" fmla="*/ 16 w 98"/>
              <a:gd name="T91" fmla="*/ 18 h 100"/>
              <a:gd name="T92" fmla="*/ 16 w 98"/>
              <a:gd name="T93" fmla="*/ 16 h 100"/>
              <a:gd name="T94" fmla="*/ 22 w 98"/>
              <a:gd name="T95" fmla="*/ 12 h 100"/>
              <a:gd name="T96" fmla="*/ 30 w 98"/>
              <a:gd name="T97" fmla="*/ 8 h 100"/>
              <a:gd name="T98" fmla="*/ 34 w 98"/>
              <a:gd name="T99" fmla="*/ 4 h 100"/>
              <a:gd name="T100" fmla="*/ 38 w 98"/>
              <a:gd name="T101" fmla="*/ 16 h 100"/>
              <a:gd name="T102" fmla="*/ 42 w 98"/>
              <a:gd name="T103" fmla="*/ 26 h 100"/>
              <a:gd name="T104" fmla="*/ 42 w 98"/>
              <a:gd name="T105" fmla="*/ 30 h 100"/>
              <a:gd name="T106" fmla="*/ 52 w 98"/>
              <a:gd name="T107" fmla="*/ 42 h 100"/>
              <a:gd name="T108" fmla="*/ 52 w 98"/>
              <a:gd name="T109" fmla="*/ 42 h 100"/>
              <a:gd name="T110" fmla="*/ 56 w 98"/>
              <a:gd name="T111" fmla="*/ 42 h 100"/>
              <a:gd name="T112" fmla="*/ 56 w 98"/>
              <a:gd name="T113" fmla="*/ 42 h 100"/>
              <a:gd name="T114" fmla="*/ 56 w 98"/>
              <a:gd name="T115" fmla="*/ 44 h 100"/>
              <a:gd name="T116" fmla="*/ 52 w 98"/>
              <a:gd name="T117" fmla="*/ 42 h 100"/>
              <a:gd name="T118" fmla="*/ 52 w 98"/>
              <a:gd name="T119" fmla="*/ 42 h 100"/>
              <a:gd name="T120" fmla="*/ 52 w 98"/>
              <a:gd name="T121" fmla="*/ 42 h 100"/>
              <a:gd name="T122" fmla="*/ 52 w 98"/>
              <a:gd name="T123" fmla="*/ 3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" h="100">
                <a:moveTo>
                  <a:pt x="42" y="30"/>
                </a:moveTo>
                <a:lnTo>
                  <a:pt x="42" y="30"/>
                </a:lnTo>
                <a:lnTo>
                  <a:pt x="42" y="30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2" y="38"/>
                </a:lnTo>
                <a:lnTo>
                  <a:pt x="42" y="38"/>
                </a:lnTo>
                <a:lnTo>
                  <a:pt x="42" y="38"/>
                </a:lnTo>
                <a:lnTo>
                  <a:pt x="46" y="42"/>
                </a:lnTo>
                <a:lnTo>
                  <a:pt x="46" y="42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6" y="44"/>
                </a:lnTo>
                <a:lnTo>
                  <a:pt x="48" y="48"/>
                </a:lnTo>
                <a:lnTo>
                  <a:pt x="48" y="48"/>
                </a:lnTo>
                <a:lnTo>
                  <a:pt x="48" y="48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8" y="48"/>
                </a:lnTo>
                <a:lnTo>
                  <a:pt x="48" y="48"/>
                </a:lnTo>
                <a:lnTo>
                  <a:pt x="48" y="48"/>
                </a:lnTo>
                <a:lnTo>
                  <a:pt x="48" y="48"/>
                </a:lnTo>
                <a:lnTo>
                  <a:pt x="48" y="44"/>
                </a:lnTo>
                <a:lnTo>
                  <a:pt x="48" y="44"/>
                </a:lnTo>
                <a:lnTo>
                  <a:pt x="48" y="44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6" y="56"/>
                </a:lnTo>
                <a:lnTo>
                  <a:pt x="56" y="56"/>
                </a:lnTo>
                <a:lnTo>
                  <a:pt x="56" y="56"/>
                </a:lnTo>
                <a:lnTo>
                  <a:pt x="56" y="52"/>
                </a:lnTo>
                <a:lnTo>
                  <a:pt x="60" y="52"/>
                </a:lnTo>
                <a:lnTo>
                  <a:pt x="60" y="56"/>
                </a:lnTo>
                <a:lnTo>
                  <a:pt x="60" y="56"/>
                </a:lnTo>
                <a:lnTo>
                  <a:pt x="64" y="56"/>
                </a:lnTo>
                <a:lnTo>
                  <a:pt x="64" y="56"/>
                </a:lnTo>
                <a:lnTo>
                  <a:pt x="64" y="60"/>
                </a:lnTo>
                <a:lnTo>
                  <a:pt x="64" y="60"/>
                </a:lnTo>
                <a:lnTo>
                  <a:pt x="64" y="60"/>
                </a:lnTo>
                <a:lnTo>
                  <a:pt x="68" y="60"/>
                </a:lnTo>
                <a:lnTo>
                  <a:pt x="72" y="64"/>
                </a:lnTo>
                <a:lnTo>
                  <a:pt x="72" y="64"/>
                </a:lnTo>
                <a:lnTo>
                  <a:pt x="72" y="68"/>
                </a:lnTo>
                <a:lnTo>
                  <a:pt x="74" y="68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8" y="74"/>
                </a:lnTo>
                <a:lnTo>
                  <a:pt x="78" y="74"/>
                </a:lnTo>
                <a:lnTo>
                  <a:pt x="78" y="74"/>
                </a:lnTo>
                <a:lnTo>
                  <a:pt x="78" y="74"/>
                </a:lnTo>
                <a:lnTo>
                  <a:pt x="82" y="74"/>
                </a:lnTo>
                <a:lnTo>
                  <a:pt x="82" y="74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2" y="78"/>
                </a:lnTo>
                <a:lnTo>
                  <a:pt x="86" y="78"/>
                </a:lnTo>
                <a:lnTo>
                  <a:pt x="86" y="82"/>
                </a:lnTo>
                <a:lnTo>
                  <a:pt x="86" y="82"/>
                </a:lnTo>
                <a:lnTo>
                  <a:pt x="86" y="82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90" y="86"/>
                </a:lnTo>
                <a:lnTo>
                  <a:pt x="90" y="86"/>
                </a:lnTo>
                <a:lnTo>
                  <a:pt x="90" y="90"/>
                </a:lnTo>
                <a:lnTo>
                  <a:pt x="90" y="90"/>
                </a:lnTo>
                <a:lnTo>
                  <a:pt x="90" y="90"/>
                </a:lnTo>
                <a:lnTo>
                  <a:pt x="90" y="9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4" y="90"/>
                </a:lnTo>
                <a:lnTo>
                  <a:pt x="94" y="90"/>
                </a:lnTo>
                <a:lnTo>
                  <a:pt x="94" y="90"/>
                </a:lnTo>
                <a:lnTo>
                  <a:pt x="98" y="94"/>
                </a:lnTo>
                <a:lnTo>
                  <a:pt x="98" y="94"/>
                </a:lnTo>
                <a:lnTo>
                  <a:pt x="98" y="94"/>
                </a:lnTo>
                <a:lnTo>
                  <a:pt x="94" y="94"/>
                </a:lnTo>
                <a:lnTo>
                  <a:pt x="90" y="98"/>
                </a:lnTo>
                <a:lnTo>
                  <a:pt x="90" y="98"/>
                </a:lnTo>
                <a:lnTo>
                  <a:pt x="90" y="98"/>
                </a:lnTo>
                <a:lnTo>
                  <a:pt x="90" y="100"/>
                </a:lnTo>
                <a:lnTo>
                  <a:pt x="90" y="100"/>
                </a:lnTo>
                <a:lnTo>
                  <a:pt x="90" y="98"/>
                </a:lnTo>
                <a:lnTo>
                  <a:pt x="90" y="98"/>
                </a:lnTo>
                <a:lnTo>
                  <a:pt x="90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6" y="98"/>
                </a:lnTo>
                <a:lnTo>
                  <a:pt x="82" y="98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0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74" y="86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2" y="82"/>
                </a:lnTo>
                <a:lnTo>
                  <a:pt x="68" y="78"/>
                </a:lnTo>
                <a:lnTo>
                  <a:pt x="68" y="78"/>
                </a:lnTo>
                <a:lnTo>
                  <a:pt x="68" y="78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2"/>
                </a:lnTo>
                <a:lnTo>
                  <a:pt x="64" y="72"/>
                </a:lnTo>
                <a:lnTo>
                  <a:pt x="64" y="72"/>
                </a:lnTo>
                <a:lnTo>
                  <a:pt x="64" y="68"/>
                </a:lnTo>
                <a:lnTo>
                  <a:pt x="64" y="68"/>
                </a:lnTo>
                <a:lnTo>
                  <a:pt x="64" y="68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6" y="68"/>
                </a:lnTo>
                <a:lnTo>
                  <a:pt x="56" y="68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6" y="64"/>
                </a:lnTo>
                <a:lnTo>
                  <a:pt x="46" y="60"/>
                </a:lnTo>
                <a:lnTo>
                  <a:pt x="46" y="64"/>
                </a:lnTo>
                <a:lnTo>
                  <a:pt x="42" y="64"/>
                </a:lnTo>
                <a:lnTo>
                  <a:pt x="42" y="64"/>
                </a:lnTo>
                <a:lnTo>
                  <a:pt x="42" y="64"/>
                </a:lnTo>
                <a:lnTo>
                  <a:pt x="42" y="64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4"/>
                </a:lnTo>
                <a:lnTo>
                  <a:pt x="38" y="64"/>
                </a:lnTo>
                <a:lnTo>
                  <a:pt x="34" y="64"/>
                </a:lnTo>
                <a:lnTo>
                  <a:pt x="30" y="64"/>
                </a:lnTo>
                <a:lnTo>
                  <a:pt x="30" y="64"/>
                </a:lnTo>
                <a:lnTo>
                  <a:pt x="26" y="64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2" y="60"/>
                </a:lnTo>
                <a:lnTo>
                  <a:pt x="22" y="60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60"/>
                </a:lnTo>
                <a:lnTo>
                  <a:pt x="18" y="64"/>
                </a:lnTo>
                <a:lnTo>
                  <a:pt x="18" y="72"/>
                </a:lnTo>
                <a:lnTo>
                  <a:pt x="16" y="72"/>
                </a:lnTo>
                <a:lnTo>
                  <a:pt x="16" y="68"/>
                </a:lnTo>
                <a:lnTo>
                  <a:pt x="16" y="64"/>
                </a:lnTo>
                <a:lnTo>
                  <a:pt x="16" y="64"/>
                </a:lnTo>
                <a:lnTo>
                  <a:pt x="16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8"/>
                </a:lnTo>
                <a:lnTo>
                  <a:pt x="12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4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4" y="42"/>
                </a:lnTo>
                <a:lnTo>
                  <a:pt x="4" y="42"/>
                </a:lnTo>
                <a:lnTo>
                  <a:pt x="8" y="42"/>
                </a:lnTo>
                <a:lnTo>
                  <a:pt x="8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8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30" y="8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0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8"/>
                </a:lnTo>
                <a:lnTo>
                  <a:pt x="34" y="8"/>
                </a:lnTo>
                <a:lnTo>
                  <a:pt x="38" y="12"/>
                </a:lnTo>
                <a:lnTo>
                  <a:pt x="38" y="12"/>
                </a:lnTo>
                <a:lnTo>
                  <a:pt x="38" y="16"/>
                </a:lnTo>
                <a:lnTo>
                  <a:pt x="38" y="18"/>
                </a:lnTo>
                <a:lnTo>
                  <a:pt x="38" y="22"/>
                </a:lnTo>
                <a:lnTo>
                  <a:pt x="38" y="22"/>
                </a:lnTo>
                <a:lnTo>
                  <a:pt x="42" y="22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2" y="38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2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4"/>
                </a:lnTo>
                <a:lnTo>
                  <a:pt x="52" y="44"/>
                </a:lnTo>
                <a:lnTo>
                  <a:pt x="52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7" name="Freeform 145">
            <a:extLst>
              <a:ext uri="{FF2B5EF4-FFF2-40B4-BE49-F238E27FC236}">
                <a16:creationId xmlns:a16="http://schemas.microsoft.com/office/drawing/2014/main" id="{6FA36B18-DB93-4A7C-A6BE-51736EBFB49E}"/>
              </a:ext>
            </a:extLst>
          </p:cNvPr>
          <p:cNvSpPr>
            <a:spLocks/>
          </p:cNvSpPr>
          <p:nvPr/>
        </p:nvSpPr>
        <p:spPr bwMode="auto">
          <a:xfrm>
            <a:off x="6699653" y="4119030"/>
            <a:ext cx="336550" cy="314325"/>
          </a:xfrm>
          <a:custGeom>
            <a:avLst/>
            <a:gdLst>
              <a:gd name="T0" fmla="*/ 172 w 212"/>
              <a:gd name="T1" fmla="*/ 172 h 198"/>
              <a:gd name="T2" fmla="*/ 152 w 212"/>
              <a:gd name="T3" fmla="*/ 172 h 198"/>
              <a:gd name="T4" fmla="*/ 142 w 212"/>
              <a:gd name="T5" fmla="*/ 176 h 198"/>
              <a:gd name="T6" fmla="*/ 134 w 212"/>
              <a:gd name="T7" fmla="*/ 184 h 198"/>
              <a:gd name="T8" fmla="*/ 122 w 212"/>
              <a:gd name="T9" fmla="*/ 188 h 198"/>
              <a:gd name="T10" fmla="*/ 108 w 212"/>
              <a:gd name="T11" fmla="*/ 184 h 198"/>
              <a:gd name="T12" fmla="*/ 96 w 212"/>
              <a:gd name="T13" fmla="*/ 194 h 198"/>
              <a:gd name="T14" fmla="*/ 90 w 212"/>
              <a:gd name="T15" fmla="*/ 194 h 198"/>
              <a:gd name="T16" fmla="*/ 78 w 212"/>
              <a:gd name="T17" fmla="*/ 194 h 198"/>
              <a:gd name="T18" fmla="*/ 60 w 212"/>
              <a:gd name="T19" fmla="*/ 184 h 198"/>
              <a:gd name="T20" fmla="*/ 48 w 212"/>
              <a:gd name="T21" fmla="*/ 180 h 198"/>
              <a:gd name="T22" fmla="*/ 40 w 212"/>
              <a:gd name="T23" fmla="*/ 168 h 198"/>
              <a:gd name="T24" fmla="*/ 32 w 212"/>
              <a:gd name="T25" fmla="*/ 162 h 198"/>
              <a:gd name="T26" fmla="*/ 30 w 212"/>
              <a:gd name="T27" fmla="*/ 150 h 198"/>
              <a:gd name="T28" fmla="*/ 22 w 212"/>
              <a:gd name="T29" fmla="*/ 142 h 198"/>
              <a:gd name="T30" fmla="*/ 14 w 212"/>
              <a:gd name="T31" fmla="*/ 132 h 198"/>
              <a:gd name="T32" fmla="*/ 4 w 212"/>
              <a:gd name="T33" fmla="*/ 124 h 198"/>
              <a:gd name="T34" fmla="*/ 4 w 212"/>
              <a:gd name="T35" fmla="*/ 112 h 198"/>
              <a:gd name="T36" fmla="*/ 14 w 212"/>
              <a:gd name="T37" fmla="*/ 110 h 198"/>
              <a:gd name="T38" fmla="*/ 18 w 212"/>
              <a:gd name="T39" fmla="*/ 90 h 198"/>
              <a:gd name="T40" fmla="*/ 18 w 212"/>
              <a:gd name="T41" fmla="*/ 76 h 198"/>
              <a:gd name="T42" fmla="*/ 30 w 212"/>
              <a:gd name="T43" fmla="*/ 72 h 198"/>
              <a:gd name="T44" fmla="*/ 30 w 212"/>
              <a:gd name="T45" fmla="*/ 56 h 198"/>
              <a:gd name="T46" fmla="*/ 36 w 212"/>
              <a:gd name="T47" fmla="*/ 42 h 198"/>
              <a:gd name="T48" fmla="*/ 44 w 212"/>
              <a:gd name="T49" fmla="*/ 34 h 198"/>
              <a:gd name="T50" fmla="*/ 48 w 212"/>
              <a:gd name="T51" fmla="*/ 16 h 198"/>
              <a:gd name="T52" fmla="*/ 60 w 212"/>
              <a:gd name="T53" fmla="*/ 8 h 198"/>
              <a:gd name="T54" fmla="*/ 66 w 212"/>
              <a:gd name="T55" fmla="*/ 16 h 198"/>
              <a:gd name="T56" fmla="*/ 70 w 212"/>
              <a:gd name="T57" fmla="*/ 4 h 198"/>
              <a:gd name="T58" fmla="*/ 82 w 212"/>
              <a:gd name="T59" fmla="*/ 8 h 198"/>
              <a:gd name="T60" fmla="*/ 90 w 212"/>
              <a:gd name="T61" fmla="*/ 8 h 198"/>
              <a:gd name="T62" fmla="*/ 96 w 212"/>
              <a:gd name="T63" fmla="*/ 8 h 198"/>
              <a:gd name="T64" fmla="*/ 108 w 212"/>
              <a:gd name="T65" fmla="*/ 12 h 198"/>
              <a:gd name="T66" fmla="*/ 116 w 212"/>
              <a:gd name="T67" fmla="*/ 20 h 198"/>
              <a:gd name="T68" fmla="*/ 122 w 212"/>
              <a:gd name="T69" fmla="*/ 30 h 198"/>
              <a:gd name="T70" fmla="*/ 130 w 212"/>
              <a:gd name="T71" fmla="*/ 38 h 198"/>
              <a:gd name="T72" fmla="*/ 130 w 212"/>
              <a:gd name="T73" fmla="*/ 46 h 198"/>
              <a:gd name="T74" fmla="*/ 122 w 212"/>
              <a:gd name="T75" fmla="*/ 60 h 198"/>
              <a:gd name="T76" fmla="*/ 130 w 212"/>
              <a:gd name="T77" fmla="*/ 68 h 198"/>
              <a:gd name="T78" fmla="*/ 142 w 212"/>
              <a:gd name="T79" fmla="*/ 72 h 198"/>
              <a:gd name="T80" fmla="*/ 142 w 212"/>
              <a:gd name="T81" fmla="*/ 82 h 198"/>
              <a:gd name="T82" fmla="*/ 148 w 212"/>
              <a:gd name="T83" fmla="*/ 94 h 198"/>
              <a:gd name="T84" fmla="*/ 164 w 212"/>
              <a:gd name="T85" fmla="*/ 106 h 198"/>
              <a:gd name="T86" fmla="*/ 186 w 212"/>
              <a:gd name="T87" fmla="*/ 112 h 198"/>
              <a:gd name="T88" fmla="*/ 198 w 212"/>
              <a:gd name="T89" fmla="*/ 120 h 198"/>
              <a:gd name="T90" fmla="*/ 208 w 212"/>
              <a:gd name="T91" fmla="*/ 124 h 198"/>
              <a:gd name="T92" fmla="*/ 186 w 212"/>
              <a:gd name="T93" fmla="*/ 150 h 198"/>
              <a:gd name="T94" fmla="*/ 178 w 212"/>
              <a:gd name="T95" fmla="*/ 16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2" h="198">
                <a:moveTo>
                  <a:pt x="178" y="162"/>
                </a:moveTo>
                <a:lnTo>
                  <a:pt x="176" y="164"/>
                </a:lnTo>
                <a:lnTo>
                  <a:pt x="172" y="168"/>
                </a:lnTo>
                <a:lnTo>
                  <a:pt x="172" y="172"/>
                </a:lnTo>
                <a:lnTo>
                  <a:pt x="164" y="172"/>
                </a:lnTo>
                <a:lnTo>
                  <a:pt x="160" y="172"/>
                </a:lnTo>
                <a:lnTo>
                  <a:pt x="156" y="172"/>
                </a:lnTo>
                <a:lnTo>
                  <a:pt x="152" y="172"/>
                </a:lnTo>
                <a:lnTo>
                  <a:pt x="148" y="172"/>
                </a:lnTo>
                <a:lnTo>
                  <a:pt x="148" y="176"/>
                </a:lnTo>
                <a:lnTo>
                  <a:pt x="146" y="176"/>
                </a:lnTo>
                <a:lnTo>
                  <a:pt x="142" y="176"/>
                </a:lnTo>
                <a:lnTo>
                  <a:pt x="142" y="180"/>
                </a:lnTo>
                <a:lnTo>
                  <a:pt x="142" y="184"/>
                </a:lnTo>
                <a:lnTo>
                  <a:pt x="138" y="184"/>
                </a:lnTo>
                <a:lnTo>
                  <a:pt x="134" y="184"/>
                </a:lnTo>
                <a:lnTo>
                  <a:pt x="130" y="184"/>
                </a:lnTo>
                <a:lnTo>
                  <a:pt x="130" y="188"/>
                </a:lnTo>
                <a:lnTo>
                  <a:pt x="126" y="188"/>
                </a:lnTo>
                <a:lnTo>
                  <a:pt x="122" y="188"/>
                </a:lnTo>
                <a:lnTo>
                  <a:pt x="118" y="188"/>
                </a:lnTo>
                <a:lnTo>
                  <a:pt x="116" y="188"/>
                </a:lnTo>
                <a:lnTo>
                  <a:pt x="112" y="184"/>
                </a:lnTo>
                <a:lnTo>
                  <a:pt x="108" y="184"/>
                </a:lnTo>
                <a:lnTo>
                  <a:pt x="104" y="188"/>
                </a:lnTo>
                <a:lnTo>
                  <a:pt x="100" y="188"/>
                </a:lnTo>
                <a:lnTo>
                  <a:pt x="96" y="192"/>
                </a:lnTo>
                <a:lnTo>
                  <a:pt x="96" y="194"/>
                </a:lnTo>
                <a:lnTo>
                  <a:pt x="92" y="194"/>
                </a:lnTo>
                <a:lnTo>
                  <a:pt x="92" y="198"/>
                </a:lnTo>
                <a:lnTo>
                  <a:pt x="90" y="198"/>
                </a:lnTo>
                <a:lnTo>
                  <a:pt x="90" y="194"/>
                </a:lnTo>
                <a:lnTo>
                  <a:pt x="90" y="198"/>
                </a:lnTo>
                <a:lnTo>
                  <a:pt x="86" y="194"/>
                </a:lnTo>
                <a:lnTo>
                  <a:pt x="82" y="194"/>
                </a:lnTo>
                <a:lnTo>
                  <a:pt x="78" y="194"/>
                </a:lnTo>
                <a:lnTo>
                  <a:pt x="74" y="194"/>
                </a:lnTo>
                <a:lnTo>
                  <a:pt x="70" y="194"/>
                </a:lnTo>
                <a:lnTo>
                  <a:pt x="70" y="192"/>
                </a:lnTo>
                <a:lnTo>
                  <a:pt x="60" y="184"/>
                </a:lnTo>
                <a:lnTo>
                  <a:pt x="60" y="180"/>
                </a:lnTo>
                <a:lnTo>
                  <a:pt x="56" y="180"/>
                </a:lnTo>
                <a:lnTo>
                  <a:pt x="52" y="180"/>
                </a:lnTo>
                <a:lnTo>
                  <a:pt x="48" y="180"/>
                </a:lnTo>
                <a:lnTo>
                  <a:pt x="44" y="180"/>
                </a:lnTo>
                <a:lnTo>
                  <a:pt x="40" y="180"/>
                </a:lnTo>
                <a:lnTo>
                  <a:pt x="40" y="176"/>
                </a:lnTo>
                <a:lnTo>
                  <a:pt x="40" y="168"/>
                </a:lnTo>
                <a:lnTo>
                  <a:pt x="40" y="164"/>
                </a:lnTo>
                <a:lnTo>
                  <a:pt x="36" y="164"/>
                </a:lnTo>
                <a:lnTo>
                  <a:pt x="32" y="164"/>
                </a:lnTo>
                <a:lnTo>
                  <a:pt x="32" y="162"/>
                </a:lnTo>
                <a:lnTo>
                  <a:pt x="30" y="162"/>
                </a:lnTo>
                <a:lnTo>
                  <a:pt x="30" y="158"/>
                </a:lnTo>
                <a:lnTo>
                  <a:pt x="30" y="154"/>
                </a:lnTo>
                <a:lnTo>
                  <a:pt x="30" y="150"/>
                </a:lnTo>
                <a:lnTo>
                  <a:pt x="26" y="150"/>
                </a:lnTo>
                <a:lnTo>
                  <a:pt x="26" y="146"/>
                </a:lnTo>
                <a:lnTo>
                  <a:pt x="26" y="142"/>
                </a:lnTo>
                <a:lnTo>
                  <a:pt x="22" y="142"/>
                </a:lnTo>
                <a:lnTo>
                  <a:pt x="22" y="138"/>
                </a:lnTo>
                <a:lnTo>
                  <a:pt x="18" y="138"/>
                </a:lnTo>
                <a:lnTo>
                  <a:pt x="18" y="136"/>
                </a:lnTo>
                <a:lnTo>
                  <a:pt x="14" y="132"/>
                </a:lnTo>
                <a:lnTo>
                  <a:pt x="14" y="128"/>
                </a:lnTo>
                <a:lnTo>
                  <a:pt x="10" y="124"/>
                </a:lnTo>
                <a:lnTo>
                  <a:pt x="6" y="124"/>
                </a:lnTo>
                <a:lnTo>
                  <a:pt x="4" y="124"/>
                </a:lnTo>
                <a:lnTo>
                  <a:pt x="0" y="124"/>
                </a:lnTo>
                <a:lnTo>
                  <a:pt x="0" y="120"/>
                </a:lnTo>
                <a:lnTo>
                  <a:pt x="4" y="116"/>
                </a:lnTo>
                <a:lnTo>
                  <a:pt x="4" y="112"/>
                </a:lnTo>
                <a:lnTo>
                  <a:pt x="6" y="112"/>
                </a:lnTo>
                <a:lnTo>
                  <a:pt x="10" y="112"/>
                </a:lnTo>
                <a:lnTo>
                  <a:pt x="14" y="112"/>
                </a:lnTo>
                <a:lnTo>
                  <a:pt x="14" y="110"/>
                </a:lnTo>
                <a:lnTo>
                  <a:pt x="18" y="106"/>
                </a:lnTo>
                <a:lnTo>
                  <a:pt x="18" y="102"/>
                </a:lnTo>
                <a:lnTo>
                  <a:pt x="14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18" y="80"/>
                </a:lnTo>
                <a:lnTo>
                  <a:pt x="18" y="76"/>
                </a:lnTo>
                <a:lnTo>
                  <a:pt x="22" y="72"/>
                </a:lnTo>
                <a:lnTo>
                  <a:pt x="22" y="68"/>
                </a:lnTo>
                <a:lnTo>
                  <a:pt x="26" y="72"/>
                </a:lnTo>
                <a:lnTo>
                  <a:pt x="30" y="72"/>
                </a:lnTo>
                <a:lnTo>
                  <a:pt x="30" y="68"/>
                </a:lnTo>
                <a:lnTo>
                  <a:pt x="30" y="64"/>
                </a:lnTo>
                <a:lnTo>
                  <a:pt x="30" y="60"/>
                </a:lnTo>
                <a:lnTo>
                  <a:pt x="30" y="56"/>
                </a:lnTo>
                <a:lnTo>
                  <a:pt x="30" y="54"/>
                </a:lnTo>
                <a:lnTo>
                  <a:pt x="32" y="54"/>
                </a:lnTo>
                <a:lnTo>
                  <a:pt x="32" y="50"/>
                </a:lnTo>
                <a:lnTo>
                  <a:pt x="36" y="42"/>
                </a:lnTo>
                <a:lnTo>
                  <a:pt x="36" y="38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8" y="26"/>
                </a:lnTo>
                <a:lnTo>
                  <a:pt x="48" y="24"/>
                </a:lnTo>
                <a:lnTo>
                  <a:pt x="48" y="20"/>
                </a:lnTo>
                <a:lnTo>
                  <a:pt x="48" y="16"/>
                </a:lnTo>
                <a:lnTo>
                  <a:pt x="52" y="12"/>
                </a:lnTo>
                <a:lnTo>
                  <a:pt x="56" y="12"/>
                </a:lnTo>
                <a:lnTo>
                  <a:pt x="60" y="12"/>
                </a:lnTo>
                <a:lnTo>
                  <a:pt x="60" y="8"/>
                </a:lnTo>
                <a:lnTo>
                  <a:pt x="62" y="8"/>
                </a:lnTo>
                <a:lnTo>
                  <a:pt x="62" y="12"/>
                </a:lnTo>
                <a:lnTo>
                  <a:pt x="62" y="16"/>
                </a:lnTo>
                <a:lnTo>
                  <a:pt x="66" y="16"/>
                </a:lnTo>
                <a:lnTo>
                  <a:pt x="66" y="8"/>
                </a:lnTo>
                <a:lnTo>
                  <a:pt x="70" y="4"/>
                </a:lnTo>
                <a:lnTo>
                  <a:pt x="70" y="0"/>
                </a:lnTo>
                <a:lnTo>
                  <a:pt x="70" y="4"/>
                </a:lnTo>
                <a:lnTo>
                  <a:pt x="74" y="4"/>
                </a:lnTo>
                <a:lnTo>
                  <a:pt x="74" y="8"/>
                </a:lnTo>
                <a:lnTo>
                  <a:pt x="78" y="8"/>
                </a:lnTo>
                <a:lnTo>
                  <a:pt x="82" y="8"/>
                </a:lnTo>
                <a:lnTo>
                  <a:pt x="86" y="8"/>
                </a:lnTo>
                <a:lnTo>
                  <a:pt x="86" y="4"/>
                </a:lnTo>
                <a:lnTo>
                  <a:pt x="90" y="4"/>
                </a:lnTo>
                <a:lnTo>
                  <a:pt x="90" y="8"/>
                </a:lnTo>
                <a:lnTo>
                  <a:pt x="92" y="8"/>
                </a:lnTo>
                <a:lnTo>
                  <a:pt x="92" y="4"/>
                </a:lnTo>
                <a:lnTo>
                  <a:pt x="92" y="8"/>
                </a:lnTo>
                <a:lnTo>
                  <a:pt x="96" y="8"/>
                </a:lnTo>
                <a:lnTo>
                  <a:pt x="100" y="8"/>
                </a:lnTo>
                <a:lnTo>
                  <a:pt x="104" y="8"/>
                </a:lnTo>
                <a:lnTo>
                  <a:pt x="104" y="12"/>
                </a:lnTo>
                <a:lnTo>
                  <a:pt x="108" y="12"/>
                </a:lnTo>
                <a:lnTo>
                  <a:pt x="112" y="12"/>
                </a:lnTo>
                <a:lnTo>
                  <a:pt x="112" y="16"/>
                </a:lnTo>
                <a:lnTo>
                  <a:pt x="116" y="16"/>
                </a:lnTo>
                <a:lnTo>
                  <a:pt x="116" y="20"/>
                </a:lnTo>
                <a:lnTo>
                  <a:pt x="116" y="24"/>
                </a:lnTo>
                <a:lnTo>
                  <a:pt x="118" y="26"/>
                </a:lnTo>
                <a:lnTo>
                  <a:pt x="122" y="26"/>
                </a:lnTo>
                <a:lnTo>
                  <a:pt x="122" y="30"/>
                </a:lnTo>
                <a:lnTo>
                  <a:pt x="126" y="30"/>
                </a:lnTo>
                <a:lnTo>
                  <a:pt x="126" y="34"/>
                </a:lnTo>
                <a:lnTo>
                  <a:pt x="130" y="34"/>
                </a:lnTo>
                <a:lnTo>
                  <a:pt x="130" y="38"/>
                </a:lnTo>
                <a:lnTo>
                  <a:pt x="130" y="42"/>
                </a:lnTo>
                <a:lnTo>
                  <a:pt x="134" y="42"/>
                </a:lnTo>
                <a:lnTo>
                  <a:pt x="134" y="46"/>
                </a:lnTo>
                <a:lnTo>
                  <a:pt x="130" y="46"/>
                </a:lnTo>
                <a:lnTo>
                  <a:pt x="130" y="50"/>
                </a:lnTo>
                <a:lnTo>
                  <a:pt x="126" y="54"/>
                </a:lnTo>
                <a:lnTo>
                  <a:pt x="126" y="56"/>
                </a:lnTo>
                <a:lnTo>
                  <a:pt x="122" y="60"/>
                </a:lnTo>
                <a:lnTo>
                  <a:pt x="126" y="60"/>
                </a:lnTo>
                <a:lnTo>
                  <a:pt x="126" y="64"/>
                </a:lnTo>
                <a:lnTo>
                  <a:pt x="126" y="68"/>
                </a:lnTo>
                <a:lnTo>
                  <a:pt x="130" y="68"/>
                </a:lnTo>
                <a:lnTo>
                  <a:pt x="134" y="68"/>
                </a:lnTo>
                <a:lnTo>
                  <a:pt x="138" y="68"/>
                </a:lnTo>
                <a:lnTo>
                  <a:pt x="142" y="68"/>
                </a:lnTo>
                <a:lnTo>
                  <a:pt x="142" y="72"/>
                </a:lnTo>
                <a:lnTo>
                  <a:pt x="138" y="72"/>
                </a:lnTo>
                <a:lnTo>
                  <a:pt x="138" y="76"/>
                </a:lnTo>
                <a:lnTo>
                  <a:pt x="138" y="80"/>
                </a:lnTo>
                <a:lnTo>
                  <a:pt x="142" y="82"/>
                </a:lnTo>
                <a:lnTo>
                  <a:pt x="142" y="86"/>
                </a:lnTo>
                <a:lnTo>
                  <a:pt x="146" y="86"/>
                </a:lnTo>
                <a:lnTo>
                  <a:pt x="146" y="90"/>
                </a:lnTo>
                <a:lnTo>
                  <a:pt x="148" y="94"/>
                </a:lnTo>
                <a:lnTo>
                  <a:pt x="148" y="98"/>
                </a:lnTo>
                <a:lnTo>
                  <a:pt x="152" y="98"/>
                </a:lnTo>
                <a:lnTo>
                  <a:pt x="156" y="102"/>
                </a:lnTo>
                <a:lnTo>
                  <a:pt x="164" y="106"/>
                </a:lnTo>
                <a:lnTo>
                  <a:pt x="172" y="110"/>
                </a:lnTo>
                <a:lnTo>
                  <a:pt x="176" y="110"/>
                </a:lnTo>
                <a:lnTo>
                  <a:pt x="178" y="112"/>
                </a:lnTo>
                <a:lnTo>
                  <a:pt x="186" y="112"/>
                </a:lnTo>
                <a:lnTo>
                  <a:pt x="190" y="116"/>
                </a:lnTo>
                <a:lnTo>
                  <a:pt x="194" y="116"/>
                </a:lnTo>
                <a:lnTo>
                  <a:pt x="198" y="116"/>
                </a:lnTo>
                <a:lnTo>
                  <a:pt x="198" y="120"/>
                </a:lnTo>
                <a:lnTo>
                  <a:pt x="202" y="120"/>
                </a:lnTo>
                <a:lnTo>
                  <a:pt x="208" y="120"/>
                </a:lnTo>
                <a:lnTo>
                  <a:pt x="212" y="120"/>
                </a:lnTo>
                <a:lnTo>
                  <a:pt x="208" y="124"/>
                </a:lnTo>
                <a:lnTo>
                  <a:pt x="204" y="128"/>
                </a:lnTo>
                <a:lnTo>
                  <a:pt x="198" y="136"/>
                </a:lnTo>
                <a:lnTo>
                  <a:pt x="194" y="142"/>
                </a:lnTo>
                <a:lnTo>
                  <a:pt x="186" y="150"/>
                </a:lnTo>
                <a:lnTo>
                  <a:pt x="186" y="154"/>
                </a:lnTo>
                <a:lnTo>
                  <a:pt x="182" y="154"/>
                </a:lnTo>
                <a:lnTo>
                  <a:pt x="178" y="158"/>
                </a:lnTo>
                <a:lnTo>
                  <a:pt x="178" y="162"/>
                </a:lnTo>
                <a:lnTo>
                  <a:pt x="178" y="162"/>
                </a:lnTo>
                <a:lnTo>
                  <a:pt x="178" y="16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8" name="Freeform 146">
            <a:extLst>
              <a:ext uri="{FF2B5EF4-FFF2-40B4-BE49-F238E27FC236}">
                <a16:creationId xmlns:a16="http://schemas.microsoft.com/office/drawing/2014/main" id="{BFAC9520-18AA-4D1F-AD5C-801A86612079}"/>
              </a:ext>
            </a:extLst>
          </p:cNvPr>
          <p:cNvSpPr>
            <a:spLocks noEditPoints="1"/>
          </p:cNvSpPr>
          <p:nvPr/>
        </p:nvSpPr>
        <p:spPr bwMode="auto">
          <a:xfrm>
            <a:off x="6153553" y="4465105"/>
            <a:ext cx="133350" cy="165100"/>
          </a:xfrm>
          <a:custGeom>
            <a:avLst/>
            <a:gdLst>
              <a:gd name="T0" fmla="*/ 46 w 84"/>
              <a:gd name="T1" fmla="*/ 90 h 104"/>
              <a:gd name="T2" fmla="*/ 46 w 84"/>
              <a:gd name="T3" fmla="*/ 96 h 104"/>
              <a:gd name="T4" fmla="*/ 46 w 84"/>
              <a:gd name="T5" fmla="*/ 100 h 104"/>
              <a:gd name="T6" fmla="*/ 42 w 84"/>
              <a:gd name="T7" fmla="*/ 100 h 104"/>
              <a:gd name="T8" fmla="*/ 34 w 84"/>
              <a:gd name="T9" fmla="*/ 104 h 104"/>
              <a:gd name="T10" fmla="*/ 30 w 84"/>
              <a:gd name="T11" fmla="*/ 100 h 104"/>
              <a:gd name="T12" fmla="*/ 26 w 84"/>
              <a:gd name="T13" fmla="*/ 92 h 104"/>
              <a:gd name="T14" fmla="*/ 20 w 84"/>
              <a:gd name="T15" fmla="*/ 86 h 104"/>
              <a:gd name="T16" fmla="*/ 16 w 84"/>
              <a:gd name="T17" fmla="*/ 82 h 104"/>
              <a:gd name="T18" fmla="*/ 20 w 84"/>
              <a:gd name="T19" fmla="*/ 82 h 104"/>
              <a:gd name="T20" fmla="*/ 16 w 84"/>
              <a:gd name="T21" fmla="*/ 82 h 104"/>
              <a:gd name="T22" fmla="*/ 12 w 84"/>
              <a:gd name="T23" fmla="*/ 74 h 104"/>
              <a:gd name="T24" fmla="*/ 12 w 84"/>
              <a:gd name="T25" fmla="*/ 74 h 104"/>
              <a:gd name="T26" fmla="*/ 8 w 84"/>
              <a:gd name="T27" fmla="*/ 70 h 104"/>
              <a:gd name="T28" fmla="*/ 8 w 84"/>
              <a:gd name="T29" fmla="*/ 68 h 104"/>
              <a:gd name="T30" fmla="*/ 4 w 84"/>
              <a:gd name="T31" fmla="*/ 60 h 104"/>
              <a:gd name="T32" fmla="*/ 12 w 84"/>
              <a:gd name="T33" fmla="*/ 68 h 104"/>
              <a:gd name="T34" fmla="*/ 12 w 84"/>
              <a:gd name="T35" fmla="*/ 68 h 104"/>
              <a:gd name="T36" fmla="*/ 8 w 84"/>
              <a:gd name="T37" fmla="*/ 64 h 104"/>
              <a:gd name="T38" fmla="*/ 4 w 84"/>
              <a:gd name="T39" fmla="*/ 64 h 104"/>
              <a:gd name="T40" fmla="*/ 0 w 84"/>
              <a:gd name="T41" fmla="*/ 48 h 104"/>
              <a:gd name="T42" fmla="*/ 4 w 84"/>
              <a:gd name="T43" fmla="*/ 52 h 104"/>
              <a:gd name="T44" fmla="*/ 8 w 84"/>
              <a:gd name="T45" fmla="*/ 44 h 104"/>
              <a:gd name="T46" fmla="*/ 8 w 84"/>
              <a:gd name="T47" fmla="*/ 40 h 104"/>
              <a:gd name="T48" fmla="*/ 8 w 84"/>
              <a:gd name="T49" fmla="*/ 38 h 104"/>
              <a:gd name="T50" fmla="*/ 12 w 84"/>
              <a:gd name="T51" fmla="*/ 38 h 104"/>
              <a:gd name="T52" fmla="*/ 16 w 84"/>
              <a:gd name="T53" fmla="*/ 38 h 104"/>
              <a:gd name="T54" fmla="*/ 12 w 84"/>
              <a:gd name="T55" fmla="*/ 30 h 104"/>
              <a:gd name="T56" fmla="*/ 12 w 84"/>
              <a:gd name="T57" fmla="*/ 30 h 104"/>
              <a:gd name="T58" fmla="*/ 16 w 84"/>
              <a:gd name="T59" fmla="*/ 26 h 104"/>
              <a:gd name="T60" fmla="*/ 16 w 84"/>
              <a:gd name="T61" fmla="*/ 22 h 104"/>
              <a:gd name="T62" fmla="*/ 20 w 84"/>
              <a:gd name="T63" fmla="*/ 22 h 104"/>
              <a:gd name="T64" fmla="*/ 26 w 84"/>
              <a:gd name="T65" fmla="*/ 22 h 104"/>
              <a:gd name="T66" fmla="*/ 38 w 84"/>
              <a:gd name="T67" fmla="*/ 10 h 104"/>
              <a:gd name="T68" fmla="*/ 38 w 84"/>
              <a:gd name="T69" fmla="*/ 0 h 104"/>
              <a:gd name="T70" fmla="*/ 54 w 84"/>
              <a:gd name="T71" fmla="*/ 0 h 104"/>
              <a:gd name="T72" fmla="*/ 64 w 84"/>
              <a:gd name="T73" fmla="*/ 0 h 104"/>
              <a:gd name="T74" fmla="*/ 64 w 84"/>
              <a:gd name="T75" fmla="*/ 4 h 104"/>
              <a:gd name="T76" fmla="*/ 64 w 84"/>
              <a:gd name="T77" fmla="*/ 10 h 104"/>
              <a:gd name="T78" fmla="*/ 64 w 84"/>
              <a:gd name="T79" fmla="*/ 18 h 104"/>
              <a:gd name="T80" fmla="*/ 72 w 84"/>
              <a:gd name="T81" fmla="*/ 14 h 104"/>
              <a:gd name="T82" fmla="*/ 80 w 84"/>
              <a:gd name="T83" fmla="*/ 14 h 104"/>
              <a:gd name="T84" fmla="*/ 84 w 84"/>
              <a:gd name="T85" fmla="*/ 22 h 104"/>
              <a:gd name="T86" fmla="*/ 76 w 84"/>
              <a:gd name="T87" fmla="*/ 30 h 104"/>
              <a:gd name="T88" fmla="*/ 76 w 84"/>
              <a:gd name="T89" fmla="*/ 40 h 104"/>
              <a:gd name="T90" fmla="*/ 80 w 84"/>
              <a:gd name="T91" fmla="*/ 44 h 104"/>
              <a:gd name="T92" fmla="*/ 84 w 84"/>
              <a:gd name="T93" fmla="*/ 48 h 104"/>
              <a:gd name="T94" fmla="*/ 84 w 84"/>
              <a:gd name="T95" fmla="*/ 60 h 104"/>
              <a:gd name="T96" fmla="*/ 84 w 84"/>
              <a:gd name="T97" fmla="*/ 70 h 104"/>
              <a:gd name="T98" fmla="*/ 80 w 84"/>
              <a:gd name="T99" fmla="*/ 74 h 104"/>
              <a:gd name="T100" fmla="*/ 76 w 84"/>
              <a:gd name="T101" fmla="*/ 82 h 104"/>
              <a:gd name="T102" fmla="*/ 72 w 84"/>
              <a:gd name="T103" fmla="*/ 78 h 104"/>
              <a:gd name="T104" fmla="*/ 64 w 84"/>
              <a:gd name="T105" fmla="*/ 78 h 104"/>
              <a:gd name="T106" fmla="*/ 60 w 84"/>
              <a:gd name="T107" fmla="*/ 78 h 104"/>
              <a:gd name="T108" fmla="*/ 56 w 84"/>
              <a:gd name="T109" fmla="*/ 70 h 104"/>
              <a:gd name="T110" fmla="*/ 54 w 84"/>
              <a:gd name="T111" fmla="*/ 74 h 104"/>
              <a:gd name="T112" fmla="*/ 50 w 84"/>
              <a:gd name="T113" fmla="*/ 78 h 104"/>
              <a:gd name="T114" fmla="*/ 42 w 84"/>
              <a:gd name="T115" fmla="*/ 78 h 104"/>
              <a:gd name="T116" fmla="*/ 42 w 84"/>
              <a:gd name="T117" fmla="*/ 86 h 104"/>
              <a:gd name="T118" fmla="*/ 4 w 84"/>
              <a:gd name="T119" fmla="*/ 52 h 104"/>
              <a:gd name="T120" fmla="*/ 4 w 84"/>
              <a:gd name="T121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" h="104">
                <a:moveTo>
                  <a:pt x="42" y="86"/>
                </a:moveTo>
                <a:lnTo>
                  <a:pt x="42" y="86"/>
                </a:lnTo>
                <a:lnTo>
                  <a:pt x="42" y="90"/>
                </a:lnTo>
                <a:lnTo>
                  <a:pt x="42" y="90"/>
                </a:lnTo>
                <a:lnTo>
                  <a:pt x="42" y="86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2" y="92"/>
                </a:lnTo>
                <a:lnTo>
                  <a:pt x="42" y="92"/>
                </a:lnTo>
                <a:lnTo>
                  <a:pt x="42" y="92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38" y="100"/>
                </a:lnTo>
                <a:lnTo>
                  <a:pt x="38" y="100"/>
                </a:lnTo>
                <a:lnTo>
                  <a:pt x="34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0"/>
                </a:lnTo>
                <a:lnTo>
                  <a:pt x="34" y="100"/>
                </a:lnTo>
                <a:lnTo>
                  <a:pt x="30" y="100"/>
                </a:lnTo>
                <a:lnTo>
                  <a:pt x="30" y="100"/>
                </a:lnTo>
                <a:lnTo>
                  <a:pt x="30" y="100"/>
                </a:lnTo>
                <a:lnTo>
                  <a:pt x="30" y="100"/>
                </a:lnTo>
                <a:lnTo>
                  <a:pt x="30" y="96"/>
                </a:lnTo>
                <a:lnTo>
                  <a:pt x="26" y="96"/>
                </a:lnTo>
                <a:lnTo>
                  <a:pt x="26" y="96"/>
                </a:lnTo>
                <a:lnTo>
                  <a:pt x="26" y="96"/>
                </a:lnTo>
                <a:lnTo>
                  <a:pt x="26" y="92"/>
                </a:lnTo>
                <a:lnTo>
                  <a:pt x="26" y="92"/>
                </a:lnTo>
                <a:lnTo>
                  <a:pt x="24" y="90"/>
                </a:lnTo>
                <a:lnTo>
                  <a:pt x="24" y="90"/>
                </a:lnTo>
                <a:lnTo>
                  <a:pt x="24" y="90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4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8" y="70"/>
                </a:lnTo>
                <a:lnTo>
                  <a:pt x="8" y="70"/>
                </a:lnTo>
                <a:lnTo>
                  <a:pt x="12" y="70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0"/>
                </a:lnTo>
                <a:lnTo>
                  <a:pt x="12" y="70"/>
                </a:lnTo>
                <a:lnTo>
                  <a:pt x="12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4"/>
                </a:lnTo>
                <a:lnTo>
                  <a:pt x="4" y="64"/>
                </a:lnTo>
                <a:lnTo>
                  <a:pt x="8" y="64"/>
                </a:lnTo>
                <a:lnTo>
                  <a:pt x="8" y="68"/>
                </a:lnTo>
                <a:lnTo>
                  <a:pt x="8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4"/>
                </a:lnTo>
                <a:lnTo>
                  <a:pt x="12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0"/>
                </a:lnTo>
                <a:lnTo>
                  <a:pt x="8" y="60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0" y="52"/>
                </a:lnTo>
                <a:lnTo>
                  <a:pt x="0" y="52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0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2" y="34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20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2" y="26"/>
                </a:lnTo>
                <a:lnTo>
                  <a:pt x="12" y="26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6" y="30"/>
                </a:lnTo>
                <a:lnTo>
                  <a:pt x="16" y="30"/>
                </a:lnTo>
                <a:lnTo>
                  <a:pt x="16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30" y="22"/>
                </a:lnTo>
                <a:lnTo>
                  <a:pt x="30" y="22"/>
                </a:lnTo>
                <a:lnTo>
                  <a:pt x="34" y="22"/>
                </a:lnTo>
                <a:lnTo>
                  <a:pt x="38" y="22"/>
                </a:lnTo>
                <a:lnTo>
                  <a:pt x="38" y="22"/>
                </a:lnTo>
                <a:lnTo>
                  <a:pt x="38" y="14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8"/>
                </a:lnTo>
                <a:lnTo>
                  <a:pt x="38" y="8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6" y="0"/>
                </a:lnTo>
                <a:lnTo>
                  <a:pt x="50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60" y="0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4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4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4" y="18"/>
                </a:lnTo>
                <a:lnTo>
                  <a:pt x="68" y="18"/>
                </a:lnTo>
                <a:lnTo>
                  <a:pt x="68" y="18"/>
                </a:lnTo>
                <a:lnTo>
                  <a:pt x="72" y="18"/>
                </a:lnTo>
                <a:lnTo>
                  <a:pt x="72" y="14"/>
                </a:lnTo>
                <a:lnTo>
                  <a:pt x="72" y="14"/>
                </a:lnTo>
                <a:lnTo>
                  <a:pt x="76" y="14"/>
                </a:lnTo>
                <a:lnTo>
                  <a:pt x="76" y="14"/>
                </a:lnTo>
                <a:lnTo>
                  <a:pt x="76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8"/>
                </a:lnTo>
                <a:lnTo>
                  <a:pt x="80" y="18"/>
                </a:lnTo>
                <a:lnTo>
                  <a:pt x="80" y="18"/>
                </a:lnTo>
                <a:lnTo>
                  <a:pt x="84" y="22"/>
                </a:lnTo>
                <a:lnTo>
                  <a:pt x="84" y="22"/>
                </a:lnTo>
                <a:lnTo>
                  <a:pt x="84" y="22"/>
                </a:lnTo>
                <a:lnTo>
                  <a:pt x="84" y="26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80" y="30"/>
                </a:lnTo>
                <a:lnTo>
                  <a:pt x="76" y="30"/>
                </a:lnTo>
                <a:lnTo>
                  <a:pt x="76" y="34"/>
                </a:lnTo>
                <a:lnTo>
                  <a:pt x="76" y="34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8"/>
                </a:lnTo>
                <a:lnTo>
                  <a:pt x="80" y="48"/>
                </a:lnTo>
                <a:lnTo>
                  <a:pt x="80" y="48"/>
                </a:lnTo>
                <a:lnTo>
                  <a:pt x="84" y="48"/>
                </a:lnTo>
                <a:lnTo>
                  <a:pt x="84" y="48"/>
                </a:lnTo>
                <a:lnTo>
                  <a:pt x="84" y="48"/>
                </a:lnTo>
                <a:lnTo>
                  <a:pt x="84" y="48"/>
                </a:lnTo>
                <a:lnTo>
                  <a:pt x="84" y="52"/>
                </a:lnTo>
                <a:lnTo>
                  <a:pt x="84" y="52"/>
                </a:lnTo>
                <a:lnTo>
                  <a:pt x="84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4" y="60"/>
                </a:lnTo>
                <a:lnTo>
                  <a:pt x="84" y="60"/>
                </a:lnTo>
                <a:lnTo>
                  <a:pt x="84" y="60"/>
                </a:lnTo>
                <a:lnTo>
                  <a:pt x="84" y="64"/>
                </a:lnTo>
                <a:lnTo>
                  <a:pt x="84" y="68"/>
                </a:lnTo>
                <a:lnTo>
                  <a:pt x="84" y="68"/>
                </a:lnTo>
                <a:lnTo>
                  <a:pt x="84" y="68"/>
                </a:lnTo>
                <a:lnTo>
                  <a:pt x="84" y="70"/>
                </a:lnTo>
                <a:lnTo>
                  <a:pt x="84" y="70"/>
                </a:lnTo>
                <a:lnTo>
                  <a:pt x="84" y="70"/>
                </a:lnTo>
                <a:lnTo>
                  <a:pt x="84" y="70"/>
                </a:lnTo>
                <a:lnTo>
                  <a:pt x="84" y="70"/>
                </a:lnTo>
                <a:lnTo>
                  <a:pt x="80" y="70"/>
                </a:lnTo>
                <a:lnTo>
                  <a:pt x="80" y="70"/>
                </a:lnTo>
                <a:lnTo>
                  <a:pt x="80" y="74"/>
                </a:lnTo>
                <a:lnTo>
                  <a:pt x="80" y="74"/>
                </a:lnTo>
                <a:lnTo>
                  <a:pt x="80" y="74"/>
                </a:lnTo>
                <a:lnTo>
                  <a:pt x="80" y="74"/>
                </a:lnTo>
                <a:lnTo>
                  <a:pt x="80" y="78"/>
                </a:lnTo>
                <a:lnTo>
                  <a:pt x="80" y="78"/>
                </a:lnTo>
                <a:lnTo>
                  <a:pt x="80" y="78"/>
                </a:lnTo>
                <a:lnTo>
                  <a:pt x="80" y="78"/>
                </a:lnTo>
                <a:lnTo>
                  <a:pt x="80" y="82"/>
                </a:lnTo>
                <a:lnTo>
                  <a:pt x="80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78"/>
                </a:lnTo>
                <a:lnTo>
                  <a:pt x="72" y="74"/>
                </a:lnTo>
                <a:lnTo>
                  <a:pt x="72" y="74"/>
                </a:lnTo>
                <a:lnTo>
                  <a:pt x="72" y="74"/>
                </a:lnTo>
                <a:lnTo>
                  <a:pt x="72" y="78"/>
                </a:lnTo>
                <a:lnTo>
                  <a:pt x="72" y="78"/>
                </a:lnTo>
                <a:lnTo>
                  <a:pt x="72" y="78"/>
                </a:lnTo>
                <a:lnTo>
                  <a:pt x="68" y="78"/>
                </a:lnTo>
                <a:lnTo>
                  <a:pt x="68" y="78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4" y="78"/>
                </a:lnTo>
                <a:lnTo>
                  <a:pt x="64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4"/>
                </a:lnTo>
                <a:lnTo>
                  <a:pt x="60" y="74"/>
                </a:lnTo>
                <a:lnTo>
                  <a:pt x="60" y="70"/>
                </a:lnTo>
                <a:lnTo>
                  <a:pt x="60" y="70"/>
                </a:lnTo>
                <a:lnTo>
                  <a:pt x="60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4" y="70"/>
                </a:lnTo>
                <a:lnTo>
                  <a:pt x="54" y="70"/>
                </a:lnTo>
                <a:lnTo>
                  <a:pt x="54" y="70"/>
                </a:lnTo>
                <a:lnTo>
                  <a:pt x="54" y="70"/>
                </a:lnTo>
                <a:lnTo>
                  <a:pt x="54" y="70"/>
                </a:lnTo>
                <a:lnTo>
                  <a:pt x="54" y="74"/>
                </a:lnTo>
                <a:lnTo>
                  <a:pt x="54" y="74"/>
                </a:lnTo>
                <a:lnTo>
                  <a:pt x="54" y="74"/>
                </a:lnTo>
                <a:lnTo>
                  <a:pt x="54" y="78"/>
                </a:lnTo>
                <a:lnTo>
                  <a:pt x="54" y="78"/>
                </a:lnTo>
                <a:lnTo>
                  <a:pt x="50" y="82"/>
                </a:lnTo>
                <a:lnTo>
                  <a:pt x="50" y="82"/>
                </a:lnTo>
                <a:lnTo>
                  <a:pt x="50" y="78"/>
                </a:lnTo>
                <a:lnTo>
                  <a:pt x="50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6" y="82"/>
                </a:lnTo>
                <a:lnTo>
                  <a:pt x="46" y="82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82"/>
                </a:lnTo>
                <a:lnTo>
                  <a:pt x="42" y="82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4" y="52"/>
                </a:move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9" name="Freeform 147">
            <a:extLst>
              <a:ext uri="{FF2B5EF4-FFF2-40B4-BE49-F238E27FC236}">
                <a16:creationId xmlns:a16="http://schemas.microsoft.com/office/drawing/2014/main" id="{0DF559A8-9308-4274-B293-64E0D6A311D1}"/>
              </a:ext>
            </a:extLst>
          </p:cNvPr>
          <p:cNvSpPr>
            <a:spLocks/>
          </p:cNvSpPr>
          <p:nvPr/>
        </p:nvSpPr>
        <p:spPr bwMode="auto">
          <a:xfrm>
            <a:off x="5890028" y="4220630"/>
            <a:ext cx="98425" cy="177800"/>
          </a:xfrm>
          <a:custGeom>
            <a:avLst/>
            <a:gdLst>
              <a:gd name="T0" fmla="*/ 0 w 62"/>
              <a:gd name="T1" fmla="*/ 78 h 112"/>
              <a:gd name="T2" fmla="*/ 0 w 62"/>
              <a:gd name="T3" fmla="*/ 72 h 112"/>
              <a:gd name="T4" fmla="*/ 4 w 62"/>
              <a:gd name="T5" fmla="*/ 60 h 112"/>
              <a:gd name="T6" fmla="*/ 10 w 62"/>
              <a:gd name="T7" fmla="*/ 52 h 112"/>
              <a:gd name="T8" fmla="*/ 6 w 62"/>
              <a:gd name="T9" fmla="*/ 42 h 112"/>
              <a:gd name="T10" fmla="*/ 6 w 62"/>
              <a:gd name="T11" fmla="*/ 38 h 112"/>
              <a:gd name="T12" fmla="*/ 6 w 62"/>
              <a:gd name="T13" fmla="*/ 30 h 112"/>
              <a:gd name="T14" fmla="*/ 6 w 62"/>
              <a:gd name="T15" fmla="*/ 26 h 112"/>
              <a:gd name="T16" fmla="*/ 4 w 62"/>
              <a:gd name="T17" fmla="*/ 22 h 112"/>
              <a:gd name="T18" fmla="*/ 4 w 62"/>
              <a:gd name="T19" fmla="*/ 12 h 112"/>
              <a:gd name="T20" fmla="*/ 4 w 62"/>
              <a:gd name="T21" fmla="*/ 4 h 112"/>
              <a:gd name="T22" fmla="*/ 22 w 62"/>
              <a:gd name="T23" fmla="*/ 4 h 112"/>
              <a:gd name="T24" fmla="*/ 34 w 62"/>
              <a:gd name="T25" fmla="*/ 4 h 112"/>
              <a:gd name="T26" fmla="*/ 40 w 62"/>
              <a:gd name="T27" fmla="*/ 4 h 112"/>
              <a:gd name="T28" fmla="*/ 44 w 62"/>
              <a:gd name="T29" fmla="*/ 4 h 112"/>
              <a:gd name="T30" fmla="*/ 44 w 62"/>
              <a:gd name="T31" fmla="*/ 8 h 112"/>
              <a:gd name="T32" fmla="*/ 44 w 62"/>
              <a:gd name="T33" fmla="*/ 12 h 112"/>
              <a:gd name="T34" fmla="*/ 48 w 62"/>
              <a:gd name="T35" fmla="*/ 16 h 112"/>
              <a:gd name="T36" fmla="*/ 52 w 62"/>
              <a:gd name="T37" fmla="*/ 18 h 112"/>
              <a:gd name="T38" fmla="*/ 48 w 62"/>
              <a:gd name="T39" fmla="*/ 30 h 112"/>
              <a:gd name="T40" fmla="*/ 52 w 62"/>
              <a:gd name="T41" fmla="*/ 30 h 112"/>
              <a:gd name="T42" fmla="*/ 52 w 62"/>
              <a:gd name="T43" fmla="*/ 34 h 112"/>
              <a:gd name="T44" fmla="*/ 52 w 62"/>
              <a:gd name="T45" fmla="*/ 42 h 112"/>
              <a:gd name="T46" fmla="*/ 52 w 62"/>
              <a:gd name="T47" fmla="*/ 46 h 112"/>
              <a:gd name="T48" fmla="*/ 56 w 62"/>
              <a:gd name="T49" fmla="*/ 52 h 112"/>
              <a:gd name="T50" fmla="*/ 52 w 62"/>
              <a:gd name="T51" fmla="*/ 60 h 112"/>
              <a:gd name="T52" fmla="*/ 52 w 62"/>
              <a:gd name="T53" fmla="*/ 68 h 112"/>
              <a:gd name="T54" fmla="*/ 52 w 62"/>
              <a:gd name="T55" fmla="*/ 72 h 112"/>
              <a:gd name="T56" fmla="*/ 52 w 62"/>
              <a:gd name="T57" fmla="*/ 78 h 112"/>
              <a:gd name="T58" fmla="*/ 56 w 62"/>
              <a:gd name="T59" fmla="*/ 82 h 112"/>
              <a:gd name="T60" fmla="*/ 60 w 62"/>
              <a:gd name="T61" fmla="*/ 82 h 112"/>
              <a:gd name="T62" fmla="*/ 62 w 62"/>
              <a:gd name="T63" fmla="*/ 90 h 112"/>
              <a:gd name="T64" fmla="*/ 60 w 62"/>
              <a:gd name="T65" fmla="*/ 90 h 112"/>
              <a:gd name="T66" fmla="*/ 56 w 62"/>
              <a:gd name="T67" fmla="*/ 94 h 112"/>
              <a:gd name="T68" fmla="*/ 52 w 62"/>
              <a:gd name="T69" fmla="*/ 94 h 112"/>
              <a:gd name="T70" fmla="*/ 52 w 62"/>
              <a:gd name="T71" fmla="*/ 90 h 112"/>
              <a:gd name="T72" fmla="*/ 48 w 62"/>
              <a:gd name="T73" fmla="*/ 90 h 112"/>
              <a:gd name="T74" fmla="*/ 48 w 62"/>
              <a:gd name="T75" fmla="*/ 90 h 112"/>
              <a:gd name="T76" fmla="*/ 52 w 62"/>
              <a:gd name="T77" fmla="*/ 90 h 112"/>
              <a:gd name="T78" fmla="*/ 52 w 62"/>
              <a:gd name="T79" fmla="*/ 94 h 112"/>
              <a:gd name="T80" fmla="*/ 48 w 62"/>
              <a:gd name="T81" fmla="*/ 94 h 112"/>
              <a:gd name="T82" fmla="*/ 40 w 62"/>
              <a:gd name="T83" fmla="*/ 98 h 112"/>
              <a:gd name="T84" fmla="*/ 36 w 62"/>
              <a:gd name="T85" fmla="*/ 102 h 112"/>
              <a:gd name="T86" fmla="*/ 34 w 62"/>
              <a:gd name="T87" fmla="*/ 104 h 112"/>
              <a:gd name="T88" fmla="*/ 30 w 62"/>
              <a:gd name="T89" fmla="*/ 104 h 112"/>
              <a:gd name="T90" fmla="*/ 22 w 62"/>
              <a:gd name="T91" fmla="*/ 104 h 112"/>
              <a:gd name="T92" fmla="*/ 18 w 62"/>
              <a:gd name="T93" fmla="*/ 112 h 112"/>
              <a:gd name="T94" fmla="*/ 10 w 62"/>
              <a:gd name="T95" fmla="*/ 108 h 112"/>
              <a:gd name="T96" fmla="*/ 6 w 62"/>
              <a:gd name="T97" fmla="*/ 108 h 112"/>
              <a:gd name="T98" fmla="*/ 0 w 62"/>
              <a:gd name="T99" fmla="*/ 104 h 112"/>
              <a:gd name="T100" fmla="*/ 6 w 62"/>
              <a:gd name="T101" fmla="*/ 104 h 112"/>
              <a:gd name="T102" fmla="*/ 4 w 62"/>
              <a:gd name="T103" fmla="*/ 102 h 112"/>
              <a:gd name="T104" fmla="*/ 4 w 62"/>
              <a:gd name="T105" fmla="*/ 98 h 112"/>
              <a:gd name="T106" fmla="*/ 0 w 62"/>
              <a:gd name="T10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112">
                <a:moveTo>
                  <a:pt x="0" y="86"/>
                </a:move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4" y="72"/>
                </a:lnTo>
                <a:lnTo>
                  <a:pt x="4" y="68"/>
                </a:lnTo>
                <a:lnTo>
                  <a:pt x="4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6" y="56"/>
                </a:lnTo>
                <a:lnTo>
                  <a:pt x="6" y="52"/>
                </a:lnTo>
                <a:lnTo>
                  <a:pt x="6" y="52"/>
                </a:lnTo>
                <a:lnTo>
                  <a:pt x="10" y="52"/>
                </a:lnTo>
                <a:lnTo>
                  <a:pt x="10" y="52"/>
                </a:lnTo>
                <a:lnTo>
                  <a:pt x="6" y="46"/>
                </a:lnTo>
                <a:lnTo>
                  <a:pt x="6" y="46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4"/>
                </a:lnTo>
                <a:lnTo>
                  <a:pt x="6" y="34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4" y="30"/>
                </a:lnTo>
                <a:lnTo>
                  <a:pt x="4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4" y="26"/>
                </a:lnTo>
                <a:lnTo>
                  <a:pt x="4" y="26"/>
                </a:lnTo>
                <a:lnTo>
                  <a:pt x="6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10" y="4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6" y="4"/>
                </a:lnTo>
                <a:lnTo>
                  <a:pt x="40" y="4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4" y="4"/>
                </a:lnTo>
                <a:lnTo>
                  <a:pt x="44" y="4"/>
                </a:lnTo>
                <a:lnTo>
                  <a:pt x="44" y="0"/>
                </a:lnTo>
                <a:lnTo>
                  <a:pt x="44" y="0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52" y="18"/>
                </a:lnTo>
                <a:lnTo>
                  <a:pt x="52" y="18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0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8"/>
                </a:lnTo>
                <a:lnTo>
                  <a:pt x="52" y="38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48" y="42"/>
                </a:lnTo>
                <a:lnTo>
                  <a:pt x="48" y="42"/>
                </a:lnTo>
                <a:lnTo>
                  <a:pt x="52" y="46"/>
                </a:lnTo>
                <a:lnTo>
                  <a:pt x="52" y="46"/>
                </a:lnTo>
                <a:lnTo>
                  <a:pt x="52" y="46"/>
                </a:lnTo>
                <a:lnTo>
                  <a:pt x="52" y="48"/>
                </a:lnTo>
                <a:lnTo>
                  <a:pt x="52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52"/>
                </a:lnTo>
                <a:lnTo>
                  <a:pt x="56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2" y="60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72"/>
                </a:lnTo>
                <a:lnTo>
                  <a:pt x="52" y="72"/>
                </a:lnTo>
                <a:lnTo>
                  <a:pt x="52" y="76"/>
                </a:lnTo>
                <a:lnTo>
                  <a:pt x="52" y="76"/>
                </a:lnTo>
                <a:lnTo>
                  <a:pt x="52" y="78"/>
                </a:lnTo>
                <a:lnTo>
                  <a:pt x="52" y="78"/>
                </a:lnTo>
                <a:lnTo>
                  <a:pt x="52" y="78"/>
                </a:lnTo>
                <a:lnTo>
                  <a:pt x="52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56" y="82"/>
                </a:lnTo>
                <a:lnTo>
                  <a:pt x="56" y="82"/>
                </a:lnTo>
                <a:lnTo>
                  <a:pt x="56" y="82"/>
                </a:lnTo>
                <a:lnTo>
                  <a:pt x="56" y="82"/>
                </a:lnTo>
                <a:lnTo>
                  <a:pt x="56" y="82"/>
                </a:lnTo>
                <a:lnTo>
                  <a:pt x="56" y="82"/>
                </a:lnTo>
                <a:lnTo>
                  <a:pt x="60" y="82"/>
                </a:lnTo>
                <a:lnTo>
                  <a:pt x="60" y="86"/>
                </a:lnTo>
                <a:lnTo>
                  <a:pt x="60" y="86"/>
                </a:lnTo>
                <a:lnTo>
                  <a:pt x="60" y="86"/>
                </a:lnTo>
                <a:lnTo>
                  <a:pt x="62" y="86"/>
                </a:lnTo>
                <a:lnTo>
                  <a:pt x="62" y="86"/>
                </a:lnTo>
                <a:lnTo>
                  <a:pt x="62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2" y="94"/>
                </a:lnTo>
                <a:lnTo>
                  <a:pt x="52" y="94"/>
                </a:lnTo>
                <a:lnTo>
                  <a:pt x="52" y="94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2" y="94"/>
                </a:lnTo>
                <a:lnTo>
                  <a:pt x="52" y="94"/>
                </a:lnTo>
                <a:lnTo>
                  <a:pt x="56" y="94"/>
                </a:lnTo>
                <a:lnTo>
                  <a:pt x="52" y="94"/>
                </a:lnTo>
                <a:lnTo>
                  <a:pt x="52" y="94"/>
                </a:lnTo>
                <a:lnTo>
                  <a:pt x="48" y="94"/>
                </a:lnTo>
                <a:lnTo>
                  <a:pt x="48" y="94"/>
                </a:lnTo>
                <a:lnTo>
                  <a:pt x="48" y="94"/>
                </a:lnTo>
                <a:lnTo>
                  <a:pt x="48" y="94"/>
                </a:lnTo>
                <a:lnTo>
                  <a:pt x="48" y="94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36" y="102"/>
                </a:lnTo>
                <a:lnTo>
                  <a:pt x="36" y="102"/>
                </a:lnTo>
                <a:lnTo>
                  <a:pt x="36" y="102"/>
                </a:lnTo>
                <a:lnTo>
                  <a:pt x="36" y="102"/>
                </a:lnTo>
                <a:lnTo>
                  <a:pt x="36" y="102"/>
                </a:lnTo>
                <a:lnTo>
                  <a:pt x="34" y="102"/>
                </a:lnTo>
                <a:lnTo>
                  <a:pt x="34" y="102"/>
                </a:lnTo>
                <a:lnTo>
                  <a:pt x="34" y="102"/>
                </a:lnTo>
                <a:lnTo>
                  <a:pt x="34" y="104"/>
                </a:lnTo>
                <a:lnTo>
                  <a:pt x="34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30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8"/>
                </a:lnTo>
                <a:lnTo>
                  <a:pt x="22" y="108"/>
                </a:lnTo>
                <a:lnTo>
                  <a:pt x="18" y="108"/>
                </a:lnTo>
                <a:lnTo>
                  <a:pt x="18" y="112"/>
                </a:lnTo>
                <a:lnTo>
                  <a:pt x="14" y="112"/>
                </a:lnTo>
                <a:lnTo>
                  <a:pt x="14" y="112"/>
                </a:lnTo>
                <a:lnTo>
                  <a:pt x="14" y="112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8"/>
                </a:lnTo>
                <a:lnTo>
                  <a:pt x="6" y="108"/>
                </a:lnTo>
                <a:lnTo>
                  <a:pt x="6" y="108"/>
                </a:lnTo>
                <a:lnTo>
                  <a:pt x="6" y="108"/>
                </a:lnTo>
                <a:lnTo>
                  <a:pt x="4" y="104"/>
                </a:lnTo>
                <a:lnTo>
                  <a:pt x="4" y="104"/>
                </a:lnTo>
                <a:lnTo>
                  <a:pt x="4" y="104"/>
                </a:lnTo>
                <a:lnTo>
                  <a:pt x="0" y="104"/>
                </a:lnTo>
                <a:lnTo>
                  <a:pt x="0" y="104"/>
                </a:lnTo>
                <a:lnTo>
                  <a:pt x="0" y="104"/>
                </a:lnTo>
                <a:lnTo>
                  <a:pt x="0" y="104"/>
                </a:lnTo>
                <a:lnTo>
                  <a:pt x="0" y="104"/>
                </a:lnTo>
                <a:lnTo>
                  <a:pt x="4" y="104"/>
                </a:lnTo>
                <a:lnTo>
                  <a:pt x="4" y="104"/>
                </a:lnTo>
                <a:lnTo>
                  <a:pt x="6" y="104"/>
                </a:lnTo>
                <a:lnTo>
                  <a:pt x="6" y="104"/>
                </a:lnTo>
                <a:lnTo>
                  <a:pt x="6" y="104"/>
                </a:lnTo>
                <a:lnTo>
                  <a:pt x="6" y="104"/>
                </a:lnTo>
                <a:lnTo>
                  <a:pt x="6" y="104"/>
                </a:lnTo>
                <a:lnTo>
                  <a:pt x="4" y="102"/>
                </a:lnTo>
                <a:lnTo>
                  <a:pt x="4" y="102"/>
                </a:lnTo>
                <a:lnTo>
                  <a:pt x="6" y="102"/>
                </a:lnTo>
                <a:lnTo>
                  <a:pt x="6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4"/>
                </a:lnTo>
                <a:lnTo>
                  <a:pt x="4" y="94"/>
                </a:lnTo>
                <a:lnTo>
                  <a:pt x="0" y="90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0" name="Freeform 148">
            <a:extLst>
              <a:ext uri="{FF2B5EF4-FFF2-40B4-BE49-F238E27FC236}">
                <a16:creationId xmlns:a16="http://schemas.microsoft.com/office/drawing/2014/main" id="{97951D3F-AA27-4231-83F9-FEE7FA7F5D4D}"/>
              </a:ext>
            </a:extLst>
          </p:cNvPr>
          <p:cNvSpPr>
            <a:spLocks/>
          </p:cNvSpPr>
          <p:nvPr/>
        </p:nvSpPr>
        <p:spPr bwMode="auto">
          <a:xfrm>
            <a:off x="5623328" y="4179355"/>
            <a:ext cx="165100" cy="155575"/>
          </a:xfrm>
          <a:custGeom>
            <a:avLst/>
            <a:gdLst>
              <a:gd name="T0" fmla="*/ 96 w 104"/>
              <a:gd name="T1" fmla="*/ 86 h 98"/>
              <a:gd name="T2" fmla="*/ 92 w 104"/>
              <a:gd name="T3" fmla="*/ 90 h 98"/>
              <a:gd name="T4" fmla="*/ 90 w 104"/>
              <a:gd name="T5" fmla="*/ 86 h 98"/>
              <a:gd name="T6" fmla="*/ 86 w 104"/>
              <a:gd name="T7" fmla="*/ 94 h 98"/>
              <a:gd name="T8" fmla="*/ 82 w 104"/>
              <a:gd name="T9" fmla="*/ 94 h 98"/>
              <a:gd name="T10" fmla="*/ 78 w 104"/>
              <a:gd name="T11" fmla="*/ 90 h 98"/>
              <a:gd name="T12" fmla="*/ 78 w 104"/>
              <a:gd name="T13" fmla="*/ 86 h 98"/>
              <a:gd name="T14" fmla="*/ 74 w 104"/>
              <a:gd name="T15" fmla="*/ 74 h 98"/>
              <a:gd name="T16" fmla="*/ 66 w 104"/>
              <a:gd name="T17" fmla="*/ 74 h 98"/>
              <a:gd name="T18" fmla="*/ 60 w 104"/>
              <a:gd name="T19" fmla="*/ 74 h 98"/>
              <a:gd name="T20" fmla="*/ 64 w 104"/>
              <a:gd name="T21" fmla="*/ 64 h 98"/>
              <a:gd name="T22" fmla="*/ 60 w 104"/>
              <a:gd name="T23" fmla="*/ 60 h 98"/>
              <a:gd name="T24" fmla="*/ 56 w 104"/>
              <a:gd name="T25" fmla="*/ 52 h 98"/>
              <a:gd name="T26" fmla="*/ 48 w 104"/>
              <a:gd name="T27" fmla="*/ 48 h 98"/>
              <a:gd name="T28" fmla="*/ 40 w 104"/>
              <a:gd name="T29" fmla="*/ 48 h 98"/>
              <a:gd name="T30" fmla="*/ 34 w 104"/>
              <a:gd name="T31" fmla="*/ 52 h 98"/>
              <a:gd name="T32" fmla="*/ 30 w 104"/>
              <a:gd name="T33" fmla="*/ 60 h 98"/>
              <a:gd name="T34" fmla="*/ 26 w 104"/>
              <a:gd name="T35" fmla="*/ 64 h 98"/>
              <a:gd name="T36" fmla="*/ 22 w 104"/>
              <a:gd name="T37" fmla="*/ 60 h 98"/>
              <a:gd name="T38" fmla="*/ 18 w 104"/>
              <a:gd name="T39" fmla="*/ 56 h 98"/>
              <a:gd name="T40" fmla="*/ 18 w 104"/>
              <a:gd name="T41" fmla="*/ 52 h 98"/>
              <a:gd name="T42" fmla="*/ 18 w 104"/>
              <a:gd name="T43" fmla="*/ 48 h 98"/>
              <a:gd name="T44" fmla="*/ 14 w 104"/>
              <a:gd name="T45" fmla="*/ 44 h 98"/>
              <a:gd name="T46" fmla="*/ 8 w 104"/>
              <a:gd name="T47" fmla="*/ 38 h 98"/>
              <a:gd name="T48" fmla="*/ 8 w 104"/>
              <a:gd name="T49" fmla="*/ 34 h 98"/>
              <a:gd name="T50" fmla="*/ 4 w 104"/>
              <a:gd name="T51" fmla="*/ 30 h 98"/>
              <a:gd name="T52" fmla="*/ 0 w 104"/>
              <a:gd name="T53" fmla="*/ 30 h 98"/>
              <a:gd name="T54" fmla="*/ 0 w 104"/>
              <a:gd name="T55" fmla="*/ 30 h 98"/>
              <a:gd name="T56" fmla="*/ 4 w 104"/>
              <a:gd name="T57" fmla="*/ 22 h 98"/>
              <a:gd name="T58" fmla="*/ 8 w 104"/>
              <a:gd name="T59" fmla="*/ 22 h 98"/>
              <a:gd name="T60" fmla="*/ 14 w 104"/>
              <a:gd name="T61" fmla="*/ 18 h 98"/>
              <a:gd name="T62" fmla="*/ 14 w 104"/>
              <a:gd name="T63" fmla="*/ 12 h 98"/>
              <a:gd name="T64" fmla="*/ 18 w 104"/>
              <a:gd name="T65" fmla="*/ 8 h 98"/>
              <a:gd name="T66" fmla="*/ 18 w 104"/>
              <a:gd name="T67" fmla="*/ 4 h 98"/>
              <a:gd name="T68" fmla="*/ 26 w 104"/>
              <a:gd name="T69" fmla="*/ 0 h 98"/>
              <a:gd name="T70" fmla="*/ 30 w 104"/>
              <a:gd name="T71" fmla="*/ 4 h 98"/>
              <a:gd name="T72" fmla="*/ 36 w 104"/>
              <a:gd name="T73" fmla="*/ 4 h 98"/>
              <a:gd name="T74" fmla="*/ 40 w 104"/>
              <a:gd name="T75" fmla="*/ 8 h 98"/>
              <a:gd name="T76" fmla="*/ 48 w 104"/>
              <a:gd name="T77" fmla="*/ 4 h 98"/>
              <a:gd name="T78" fmla="*/ 48 w 104"/>
              <a:gd name="T79" fmla="*/ 8 h 98"/>
              <a:gd name="T80" fmla="*/ 52 w 104"/>
              <a:gd name="T81" fmla="*/ 12 h 98"/>
              <a:gd name="T82" fmla="*/ 60 w 104"/>
              <a:gd name="T83" fmla="*/ 8 h 98"/>
              <a:gd name="T84" fmla="*/ 64 w 104"/>
              <a:gd name="T85" fmla="*/ 12 h 98"/>
              <a:gd name="T86" fmla="*/ 74 w 104"/>
              <a:gd name="T87" fmla="*/ 12 h 98"/>
              <a:gd name="T88" fmla="*/ 78 w 104"/>
              <a:gd name="T89" fmla="*/ 8 h 98"/>
              <a:gd name="T90" fmla="*/ 82 w 104"/>
              <a:gd name="T91" fmla="*/ 4 h 98"/>
              <a:gd name="T92" fmla="*/ 86 w 104"/>
              <a:gd name="T93" fmla="*/ 8 h 98"/>
              <a:gd name="T94" fmla="*/ 86 w 104"/>
              <a:gd name="T95" fmla="*/ 18 h 98"/>
              <a:gd name="T96" fmla="*/ 90 w 104"/>
              <a:gd name="T97" fmla="*/ 22 h 98"/>
              <a:gd name="T98" fmla="*/ 92 w 104"/>
              <a:gd name="T99" fmla="*/ 22 h 98"/>
              <a:gd name="T100" fmla="*/ 90 w 104"/>
              <a:gd name="T101" fmla="*/ 26 h 98"/>
              <a:gd name="T102" fmla="*/ 96 w 104"/>
              <a:gd name="T103" fmla="*/ 34 h 98"/>
              <a:gd name="T104" fmla="*/ 100 w 104"/>
              <a:gd name="T105" fmla="*/ 42 h 98"/>
              <a:gd name="T106" fmla="*/ 96 w 104"/>
              <a:gd name="T107" fmla="*/ 48 h 98"/>
              <a:gd name="T108" fmla="*/ 96 w 104"/>
              <a:gd name="T109" fmla="*/ 56 h 98"/>
              <a:gd name="T110" fmla="*/ 100 w 104"/>
              <a:gd name="T111" fmla="*/ 60 h 98"/>
              <a:gd name="T112" fmla="*/ 100 w 104"/>
              <a:gd name="T113" fmla="*/ 64 h 98"/>
              <a:gd name="T114" fmla="*/ 100 w 104"/>
              <a:gd name="T115" fmla="*/ 68 h 98"/>
              <a:gd name="T116" fmla="*/ 104 w 104"/>
              <a:gd name="T117" fmla="*/ 74 h 98"/>
              <a:gd name="T118" fmla="*/ 96 w 104"/>
              <a:gd name="T119" fmla="*/ 78 h 98"/>
              <a:gd name="T120" fmla="*/ 100 w 104"/>
              <a:gd name="T121" fmla="*/ 8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4" h="98">
                <a:moveTo>
                  <a:pt x="100" y="82"/>
                </a:moveTo>
                <a:lnTo>
                  <a:pt x="100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6"/>
                </a:lnTo>
                <a:lnTo>
                  <a:pt x="96" y="90"/>
                </a:lnTo>
                <a:lnTo>
                  <a:pt x="96" y="90"/>
                </a:lnTo>
                <a:lnTo>
                  <a:pt x="96" y="90"/>
                </a:lnTo>
                <a:lnTo>
                  <a:pt x="96" y="90"/>
                </a:lnTo>
                <a:lnTo>
                  <a:pt x="96" y="90"/>
                </a:lnTo>
                <a:lnTo>
                  <a:pt x="92" y="90"/>
                </a:lnTo>
                <a:lnTo>
                  <a:pt x="92" y="90"/>
                </a:lnTo>
                <a:lnTo>
                  <a:pt x="92" y="90"/>
                </a:lnTo>
                <a:lnTo>
                  <a:pt x="92" y="90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lnTo>
                  <a:pt x="90" y="86"/>
                </a:lnTo>
                <a:lnTo>
                  <a:pt x="90" y="86"/>
                </a:lnTo>
                <a:lnTo>
                  <a:pt x="90" y="90"/>
                </a:lnTo>
                <a:lnTo>
                  <a:pt x="90" y="90"/>
                </a:lnTo>
                <a:lnTo>
                  <a:pt x="90" y="90"/>
                </a:lnTo>
                <a:lnTo>
                  <a:pt x="90" y="90"/>
                </a:lnTo>
                <a:lnTo>
                  <a:pt x="90" y="94"/>
                </a:lnTo>
                <a:lnTo>
                  <a:pt x="86" y="94"/>
                </a:lnTo>
                <a:lnTo>
                  <a:pt x="86" y="94"/>
                </a:lnTo>
                <a:lnTo>
                  <a:pt x="86" y="94"/>
                </a:lnTo>
                <a:lnTo>
                  <a:pt x="86" y="94"/>
                </a:lnTo>
                <a:lnTo>
                  <a:pt x="86" y="94"/>
                </a:lnTo>
                <a:lnTo>
                  <a:pt x="82" y="94"/>
                </a:lnTo>
                <a:lnTo>
                  <a:pt x="82" y="98"/>
                </a:lnTo>
                <a:lnTo>
                  <a:pt x="82" y="94"/>
                </a:lnTo>
                <a:lnTo>
                  <a:pt x="82" y="94"/>
                </a:lnTo>
                <a:lnTo>
                  <a:pt x="82" y="94"/>
                </a:lnTo>
                <a:lnTo>
                  <a:pt x="82" y="90"/>
                </a:lnTo>
                <a:lnTo>
                  <a:pt x="78" y="90"/>
                </a:lnTo>
                <a:lnTo>
                  <a:pt x="78" y="94"/>
                </a:lnTo>
                <a:lnTo>
                  <a:pt x="78" y="94"/>
                </a:lnTo>
                <a:lnTo>
                  <a:pt x="78" y="94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90"/>
                </a:lnTo>
                <a:lnTo>
                  <a:pt x="78" y="86"/>
                </a:lnTo>
                <a:lnTo>
                  <a:pt x="78" y="86"/>
                </a:lnTo>
                <a:lnTo>
                  <a:pt x="78" y="86"/>
                </a:lnTo>
                <a:lnTo>
                  <a:pt x="82" y="86"/>
                </a:lnTo>
                <a:lnTo>
                  <a:pt x="78" y="86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2"/>
                </a:lnTo>
                <a:lnTo>
                  <a:pt x="78" y="82"/>
                </a:lnTo>
                <a:lnTo>
                  <a:pt x="78" y="78"/>
                </a:lnTo>
                <a:lnTo>
                  <a:pt x="78" y="74"/>
                </a:lnTo>
                <a:lnTo>
                  <a:pt x="74" y="74"/>
                </a:lnTo>
                <a:lnTo>
                  <a:pt x="74" y="74"/>
                </a:lnTo>
                <a:lnTo>
                  <a:pt x="74" y="72"/>
                </a:lnTo>
                <a:lnTo>
                  <a:pt x="74" y="74"/>
                </a:lnTo>
                <a:lnTo>
                  <a:pt x="74" y="72"/>
                </a:lnTo>
                <a:lnTo>
                  <a:pt x="70" y="72"/>
                </a:lnTo>
                <a:lnTo>
                  <a:pt x="70" y="74"/>
                </a:lnTo>
                <a:lnTo>
                  <a:pt x="66" y="72"/>
                </a:lnTo>
                <a:lnTo>
                  <a:pt x="66" y="74"/>
                </a:lnTo>
                <a:lnTo>
                  <a:pt x="66" y="74"/>
                </a:lnTo>
                <a:lnTo>
                  <a:pt x="66" y="72"/>
                </a:lnTo>
                <a:lnTo>
                  <a:pt x="66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0" y="74"/>
                </a:lnTo>
                <a:lnTo>
                  <a:pt x="60" y="74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68"/>
                </a:lnTo>
                <a:lnTo>
                  <a:pt x="64" y="68"/>
                </a:lnTo>
                <a:lnTo>
                  <a:pt x="64" y="68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0" y="64"/>
                </a:lnTo>
                <a:lnTo>
                  <a:pt x="60" y="64"/>
                </a:lnTo>
                <a:lnTo>
                  <a:pt x="60" y="64"/>
                </a:lnTo>
                <a:lnTo>
                  <a:pt x="60" y="60"/>
                </a:lnTo>
                <a:lnTo>
                  <a:pt x="60" y="60"/>
                </a:lnTo>
                <a:lnTo>
                  <a:pt x="64" y="60"/>
                </a:lnTo>
                <a:lnTo>
                  <a:pt x="64" y="60"/>
                </a:lnTo>
                <a:lnTo>
                  <a:pt x="60" y="60"/>
                </a:lnTo>
                <a:lnTo>
                  <a:pt x="60" y="56"/>
                </a:lnTo>
                <a:lnTo>
                  <a:pt x="60" y="56"/>
                </a:lnTo>
                <a:lnTo>
                  <a:pt x="60" y="52"/>
                </a:lnTo>
                <a:lnTo>
                  <a:pt x="56" y="52"/>
                </a:lnTo>
                <a:lnTo>
                  <a:pt x="56" y="52"/>
                </a:lnTo>
                <a:lnTo>
                  <a:pt x="56" y="52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2" y="48"/>
                </a:lnTo>
                <a:lnTo>
                  <a:pt x="52" y="48"/>
                </a:lnTo>
                <a:lnTo>
                  <a:pt x="48" y="48"/>
                </a:lnTo>
                <a:lnTo>
                  <a:pt x="48" y="48"/>
                </a:lnTo>
                <a:lnTo>
                  <a:pt x="48" y="48"/>
                </a:lnTo>
                <a:lnTo>
                  <a:pt x="44" y="48"/>
                </a:lnTo>
                <a:lnTo>
                  <a:pt x="44" y="48"/>
                </a:lnTo>
                <a:lnTo>
                  <a:pt x="44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40" y="48"/>
                </a:lnTo>
                <a:lnTo>
                  <a:pt x="36" y="48"/>
                </a:lnTo>
                <a:lnTo>
                  <a:pt x="36" y="48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6"/>
                </a:lnTo>
                <a:lnTo>
                  <a:pt x="34" y="56"/>
                </a:lnTo>
                <a:lnTo>
                  <a:pt x="34" y="56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4"/>
                </a:lnTo>
                <a:lnTo>
                  <a:pt x="30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2" y="64"/>
                </a:lnTo>
                <a:lnTo>
                  <a:pt x="22" y="64"/>
                </a:lnTo>
                <a:lnTo>
                  <a:pt x="26" y="64"/>
                </a:lnTo>
                <a:lnTo>
                  <a:pt x="26" y="60"/>
                </a:lnTo>
                <a:lnTo>
                  <a:pt x="22" y="60"/>
                </a:lnTo>
                <a:lnTo>
                  <a:pt x="22" y="60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18" y="56"/>
                </a:lnTo>
                <a:lnTo>
                  <a:pt x="18" y="56"/>
                </a:lnTo>
                <a:lnTo>
                  <a:pt x="18" y="52"/>
                </a:lnTo>
                <a:lnTo>
                  <a:pt x="18" y="52"/>
                </a:lnTo>
                <a:lnTo>
                  <a:pt x="18" y="48"/>
                </a:lnTo>
                <a:lnTo>
                  <a:pt x="18" y="48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52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2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4" y="38"/>
                </a:lnTo>
                <a:lnTo>
                  <a:pt x="4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4" y="34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4" y="8"/>
                </a:lnTo>
                <a:lnTo>
                  <a:pt x="14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0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8"/>
                </a:lnTo>
                <a:lnTo>
                  <a:pt x="34" y="8"/>
                </a:lnTo>
                <a:lnTo>
                  <a:pt x="36" y="4"/>
                </a:lnTo>
                <a:lnTo>
                  <a:pt x="36" y="4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4"/>
                </a:lnTo>
                <a:lnTo>
                  <a:pt x="44" y="4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8" y="8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2" y="4"/>
                </a:lnTo>
                <a:lnTo>
                  <a:pt x="52" y="8"/>
                </a:lnTo>
                <a:lnTo>
                  <a:pt x="52" y="8"/>
                </a:lnTo>
                <a:lnTo>
                  <a:pt x="48" y="8"/>
                </a:lnTo>
                <a:lnTo>
                  <a:pt x="48" y="8"/>
                </a:lnTo>
                <a:lnTo>
                  <a:pt x="48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8"/>
                </a:lnTo>
                <a:lnTo>
                  <a:pt x="56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12"/>
                </a:lnTo>
                <a:lnTo>
                  <a:pt x="60" y="12"/>
                </a:lnTo>
                <a:lnTo>
                  <a:pt x="60" y="16"/>
                </a:lnTo>
                <a:lnTo>
                  <a:pt x="60" y="16"/>
                </a:lnTo>
                <a:lnTo>
                  <a:pt x="64" y="16"/>
                </a:lnTo>
                <a:lnTo>
                  <a:pt x="64" y="12"/>
                </a:lnTo>
                <a:lnTo>
                  <a:pt x="64" y="12"/>
                </a:lnTo>
                <a:lnTo>
                  <a:pt x="66" y="12"/>
                </a:lnTo>
                <a:lnTo>
                  <a:pt x="66" y="8"/>
                </a:lnTo>
                <a:lnTo>
                  <a:pt x="66" y="8"/>
                </a:lnTo>
                <a:lnTo>
                  <a:pt x="70" y="8"/>
                </a:lnTo>
                <a:lnTo>
                  <a:pt x="70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4"/>
                </a:lnTo>
                <a:lnTo>
                  <a:pt x="78" y="4"/>
                </a:lnTo>
                <a:lnTo>
                  <a:pt x="78" y="4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6" y="4"/>
                </a:lnTo>
                <a:lnTo>
                  <a:pt x="86" y="4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90" y="12"/>
                </a:lnTo>
                <a:lnTo>
                  <a:pt x="90" y="16"/>
                </a:lnTo>
                <a:lnTo>
                  <a:pt x="90" y="16"/>
                </a:lnTo>
                <a:lnTo>
                  <a:pt x="86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18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2"/>
                </a:lnTo>
                <a:lnTo>
                  <a:pt x="92" y="26"/>
                </a:lnTo>
                <a:lnTo>
                  <a:pt x="92" y="26"/>
                </a:lnTo>
                <a:lnTo>
                  <a:pt x="92" y="26"/>
                </a:lnTo>
                <a:lnTo>
                  <a:pt x="92" y="26"/>
                </a:lnTo>
                <a:lnTo>
                  <a:pt x="92" y="26"/>
                </a:lnTo>
                <a:lnTo>
                  <a:pt x="92" y="26"/>
                </a:lnTo>
                <a:lnTo>
                  <a:pt x="90" y="26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6" y="30"/>
                </a:lnTo>
                <a:lnTo>
                  <a:pt x="96" y="34"/>
                </a:lnTo>
                <a:lnTo>
                  <a:pt x="92" y="34"/>
                </a:lnTo>
                <a:lnTo>
                  <a:pt x="96" y="38"/>
                </a:lnTo>
                <a:lnTo>
                  <a:pt x="96" y="38"/>
                </a:lnTo>
                <a:lnTo>
                  <a:pt x="96" y="42"/>
                </a:lnTo>
                <a:lnTo>
                  <a:pt x="96" y="42"/>
                </a:lnTo>
                <a:lnTo>
                  <a:pt x="96" y="42"/>
                </a:lnTo>
                <a:lnTo>
                  <a:pt x="100" y="42"/>
                </a:lnTo>
                <a:lnTo>
                  <a:pt x="100" y="42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96" y="44"/>
                </a:lnTo>
                <a:lnTo>
                  <a:pt x="96" y="44"/>
                </a:lnTo>
                <a:lnTo>
                  <a:pt x="96" y="44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52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96" y="56"/>
                </a:lnTo>
                <a:lnTo>
                  <a:pt x="100" y="56"/>
                </a:lnTo>
                <a:lnTo>
                  <a:pt x="100" y="56"/>
                </a:lnTo>
                <a:lnTo>
                  <a:pt x="100" y="60"/>
                </a:lnTo>
                <a:lnTo>
                  <a:pt x="100" y="60"/>
                </a:lnTo>
                <a:lnTo>
                  <a:pt x="100" y="60"/>
                </a:lnTo>
                <a:lnTo>
                  <a:pt x="100" y="60"/>
                </a:lnTo>
                <a:lnTo>
                  <a:pt x="100" y="64"/>
                </a:lnTo>
                <a:lnTo>
                  <a:pt x="104" y="64"/>
                </a:lnTo>
                <a:lnTo>
                  <a:pt x="104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8"/>
                </a:lnTo>
                <a:lnTo>
                  <a:pt x="100" y="68"/>
                </a:lnTo>
                <a:lnTo>
                  <a:pt x="100" y="68"/>
                </a:lnTo>
                <a:lnTo>
                  <a:pt x="100" y="68"/>
                </a:lnTo>
                <a:lnTo>
                  <a:pt x="100" y="68"/>
                </a:lnTo>
                <a:lnTo>
                  <a:pt x="100" y="68"/>
                </a:lnTo>
                <a:lnTo>
                  <a:pt x="104" y="68"/>
                </a:lnTo>
                <a:lnTo>
                  <a:pt x="104" y="72"/>
                </a:lnTo>
                <a:lnTo>
                  <a:pt x="104" y="72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4" y="74"/>
                </a:lnTo>
                <a:lnTo>
                  <a:pt x="100" y="74"/>
                </a:lnTo>
                <a:lnTo>
                  <a:pt x="100" y="74"/>
                </a:lnTo>
                <a:lnTo>
                  <a:pt x="100" y="72"/>
                </a:lnTo>
                <a:lnTo>
                  <a:pt x="96" y="72"/>
                </a:lnTo>
                <a:lnTo>
                  <a:pt x="96" y="74"/>
                </a:lnTo>
                <a:lnTo>
                  <a:pt x="96" y="74"/>
                </a:lnTo>
                <a:lnTo>
                  <a:pt x="96" y="78"/>
                </a:lnTo>
                <a:lnTo>
                  <a:pt x="96" y="78"/>
                </a:lnTo>
                <a:lnTo>
                  <a:pt x="96" y="78"/>
                </a:lnTo>
                <a:lnTo>
                  <a:pt x="96" y="78"/>
                </a:lnTo>
                <a:lnTo>
                  <a:pt x="96" y="78"/>
                </a:lnTo>
                <a:lnTo>
                  <a:pt x="100" y="78"/>
                </a:lnTo>
                <a:lnTo>
                  <a:pt x="100" y="78"/>
                </a:lnTo>
                <a:lnTo>
                  <a:pt x="100" y="82"/>
                </a:lnTo>
                <a:lnTo>
                  <a:pt x="100" y="82"/>
                </a:lnTo>
                <a:lnTo>
                  <a:pt x="100" y="82"/>
                </a:lnTo>
                <a:lnTo>
                  <a:pt x="100" y="8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1" name="Freeform 149">
            <a:extLst>
              <a:ext uri="{FF2B5EF4-FFF2-40B4-BE49-F238E27FC236}">
                <a16:creationId xmlns:a16="http://schemas.microsoft.com/office/drawing/2014/main" id="{31C4E54F-550D-4034-9C63-C6AC6619BB7C}"/>
              </a:ext>
            </a:extLst>
          </p:cNvPr>
          <p:cNvSpPr>
            <a:spLocks noEditPoints="1"/>
          </p:cNvSpPr>
          <p:nvPr/>
        </p:nvSpPr>
        <p:spPr bwMode="auto">
          <a:xfrm>
            <a:off x="5585228" y="4179355"/>
            <a:ext cx="66675" cy="47625"/>
          </a:xfrm>
          <a:custGeom>
            <a:avLst/>
            <a:gdLst>
              <a:gd name="T0" fmla="*/ 12 w 42"/>
              <a:gd name="T1" fmla="*/ 16 h 30"/>
              <a:gd name="T2" fmla="*/ 12 w 42"/>
              <a:gd name="T3" fmla="*/ 12 h 30"/>
              <a:gd name="T4" fmla="*/ 12 w 42"/>
              <a:gd name="T5" fmla="*/ 12 h 30"/>
              <a:gd name="T6" fmla="*/ 8 w 42"/>
              <a:gd name="T7" fmla="*/ 16 h 30"/>
              <a:gd name="T8" fmla="*/ 4 w 42"/>
              <a:gd name="T9" fmla="*/ 12 h 30"/>
              <a:gd name="T10" fmla="*/ 4 w 42"/>
              <a:gd name="T11" fmla="*/ 8 h 30"/>
              <a:gd name="T12" fmla="*/ 0 w 42"/>
              <a:gd name="T13" fmla="*/ 8 h 30"/>
              <a:gd name="T14" fmla="*/ 0 w 42"/>
              <a:gd name="T15" fmla="*/ 8 h 30"/>
              <a:gd name="T16" fmla="*/ 8 w 42"/>
              <a:gd name="T17" fmla="*/ 4 h 30"/>
              <a:gd name="T18" fmla="*/ 12 w 42"/>
              <a:gd name="T19" fmla="*/ 4 h 30"/>
              <a:gd name="T20" fmla="*/ 20 w 42"/>
              <a:gd name="T21" fmla="*/ 0 h 30"/>
              <a:gd name="T22" fmla="*/ 34 w 42"/>
              <a:gd name="T23" fmla="*/ 0 h 30"/>
              <a:gd name="T24" fmla="*/ 42 w 42"/>
              <a:gd name="T25" fmla="*/ 0 h 30"/>
              <a:gd name="T26" fmla="*/ 42 w 42"/>
              <a:gd name="T27" fmla="*/ 4 h 30"/>
              <a:gd name="T28" fmla="*/ 42 w 42"/>
              <a:gd name="T29" fmla="*/ 8 h 30"/>
              <a:gd name="T30" fmla="*/ 42 w 42"/>
              <a:gd name="T31" fmla="*/ 12 h 30"/>
              <a:gd name="T32" fmla="*/ 38 w 42"/>
              <a:gd name="T33" fmla="*/ 18 h 30"/>
              <a:gd name="T34" fmla="*/ 34 w 42"/>
              <a:gd name="T35" fmla="*/ 18 h 30"/>
              <a:gd name="T36" fmla="*/ 30 w 42"/>
              <a:gd name="T37" fmla="*/ 22 h 30"/>
              <a:gd name="T38" fmla="*/ 26 w 42"/>
              <a:gd name="T39" fmla="*/ 26 h 30"/>
              <a:gd name="T40" fmla="*/ 24 w 42"/>
              <a:gd name="T41" fmla="*/ 30 h 30"/>
              <a:gd name="T42" fmla="*/ 24 w 42"/>
              <a:gd name="T43" fmla="*/ 26 h 30"/>
              <a:gd name="T44" fmla="*/ 20 w 42"/>
              <a:gd name="T45" fmla="*/ 30 h 30"/>
              <a:gd name="T46" fmla="*/ 20 w 42"/>
              <a:gd name="T47" fmla="*/ 26 h 30"/>
              <a:gd name="T48" fmla="*/ 20 w 42"/>
              <a:gd name="T49" fmla="*/ 26 h 30"/>
              <a:gd name="T50" fmla="*/ 20 w 42"/>
              <a:gd name="T51" fmla="*/ 22 h 30"/>
              <a:gd name="T52" fmla="*/ 20 w 42"/>
              <a:gd name="T53" fmla="*/ 22 h 30"/>
              <a:gd name="T54" fmla="*/ 16 w 42"/>
              <a:gd name="T55" fmla="*/ 22 h 30"/>
              <a:gd name="T56" fmla="*/ 24 w 42"/>
              <a:gd name="T57" fmla="*/ 18 h 30"/>
              <a:gd name="T58" fmla="*/ 20 w 42"/>
              <a:gd name="T59" fmla="*/ 18 h 30"/>
              <a:gd name="T60" fmla="*/ 16 w 42"/>
              <a:gd name="T61" fmla="*/ 18 h 30"/>
              <a:gd name="T62" fmla="*/ 16 w 42"/>
              <a:gd name="T63" fmla="*/ 18 h 30"/>
              <a:gd name="T64" fmla="*/ 16 w 42"/>
              <a:gd name="T65" fmla="*/ 16 h 30"/>
              <a:gd name="T66" fmla="*/ 20 w 42"/>
              <a:gd name="T67" fmla="*/ 16 h 30"/>
              <a:gd name="T68" fmla="*/ 24 w 42"/>
              <a:gd name="T69" fmla="*/ 16 h 30"/>
              <a:gd name="T70" fmla="*/ 24 w 42"/>
              <a:gd name="T71" fmla="*/ 16 h 30"/>
              <a:gd name="T72" fmla="*/ 20 w 42"/>
              <a:gd name="T73" fmla="*/ 16 h 30"/>
              <a:gd name="T74" fmla="*/ 20 w 42"/>
              <a:gd name="T75" fmla="*/ 12 h 30"/>
              <a:gd name="T76" fmla="*/ 12 w 42"/>
              <a:gd name="T77" fmla="*/ 16 h 30"/>
              <a:gd name="T78" fmla="*/ 12 w 42"/>
              <a:gd name="T79" fmla="*/ 26 h 30"/>
              <a:gd name="T80" fmla="*/ 16 w 42"/>
              <a:gd name="T81" fmla="*/ 26 h 30"/>
              <a:gd name="T82" fmla="*/ 8 w 42"/>
              <a:gd name="T83" fmla="*/ 16 h 30"/>
              <a:gd name="T84" fmla="*/ 8 w 42"/>
              <a:gd name="T85" fmla="*/ 16 h 30"/>
              <a:gd name="T86" fmla="*/ 16 w 42"/>
              <a:gd name="T87" fmla="*/ 18 h 30"/>
              <a:gd name="T88" fmla="*/ 16 w 42"/>
              <a:gd name="T89" fmla="*/ 18 h 30"/>
              <a:gd name="T90" fmla="*/ 8 w 42"/>
              <a:gd name="T91" fmla="*/ 18 h 30"/>
              <a:gd name="T92" fmla="*/ 12 w 42"/>
              <a:gd name="T93" fmla="*/ 22 h 30"/>
              <a:gd name="T94" fmla="*/ 4 w 42"/>
              <a:gd name="T95" fmla="*/ 22 h 30"/>
              <a:gd name="T96" fmla="*/ 4 w 42"/>
              <a:gd name="T97" fmla="*/ 18 h 30"/>
              <a:gd name="T98" fmla="*/ 4 w 42"/>
              <a:gd name="T99" fmla="*/ 18 h 30"/>
              <a:gd name="T100" fmla="*/ 8 w 42"/>
              <a:gd name="T101" fmla="*/ 30 h 30"/>
              <a:gd name="T102" fmla="*/ 4 w 42"/>
              <a:gd name="T103" fmla="*/ 26 h 30"/>
              <a:gd name="T104" fmla="*/ 8 w 42"/>
              <a:gd name="T105" fmla="*/ 26 h 30"/>
              <a:gd name="T106" fmla="*/ 8 w 42"/>
              <a:gd name="T10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" h="30">
                <a:moveTo>
                  <a:pt x="12" y="16"/>
                </a:moveTo>
                <a:lnTo>
                  <a:pt x="12" y="16"/>
                </a:lnTo>
                <a:lnTo>
                  <a:pt x="12" y="16"/>
                </a:lnTo>
                <a:lnTo>
                  <a:pt x="8" y="18"/>
                </a:lnTo>
                <a:lnTo>
                  <a:pt x="8" y="16"/>
                </a:lnTo>
                <a:lnTo>
                  <a:pt x="12" y="16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12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20" y="4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38" y="8"/>
                </a:lnTo>
                <a:lnTo>
                  <a:pt x="38" y="8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6"/>
                </a:lnTo>
                <a:lnTo>
                  <a:pt x="42" y="18"/>
                </a:lnTo>
                <a:lnTo>
                  <a:pt x="42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16" y="26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8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2"/>
                </a:lnTo>
                <a:lnTo>
                  <a:pt x="24" y="12"/>
                </a:lnTo>
                <a:lnTo>
                  <a:pt x="24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2"/>
                </a:lnTo>
                <a:lnTo>
                  <a:pt x="20" y="12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close/>
                <a:moveTo>
                  <a:pt x="12" y="26"/>
                </a:move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close/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16" y="18"/>
                </a:move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close/>
                <a:moveTo>
                  <a:pt x="8" y="22"/>
                </a:move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close/>
                <a:moveTo>
                  <a:pt x="4" y="22"/>
                </a:move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close/>
                <a:moveTo>
                  <a:pt x="8" y="30"/>
                </a:move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2" name="Freeform 150">
            <a:extLst>
              <a:ext uri="{FF2B5EF4-FFF2-40B4-BE49-F238E27FC236}">
                <a16:creationId xmlns:a16="http://schemas.microsoft.com/office/drawing/2014/main" id="{AEA9B948-8399-4BD0-8070-3D2CBB8E1A14}"/>
              </a:ext>
            </a:extLst>
          </p:cNvPr>
          <p:cNvSpPr>
            <a:spLocks noEditPoints="1"/>
          </p:cNvSpPr>
          <p:nvPr/>
        </p:nvSpPr>
        <p:spPr bwMode="auto">
          <a:xfrm>
            <a:off x="6721878" y="4398430"/>
            <a:ext cx="177800" cy="254000"/>
          </a:xfrm>
          <a:custGeom>
            <a:avLst/>
            <a:gdLst>
              <a:gd name="T0" fmla="*/ 0 w 112"/>
              <a:gd name="T1" fmla="*/ 82 h 160"/>
              <a:gd name="T2" fmla="*/ 0 w 112"/>
              <a:gd name="T3" fmla="*/ 78 h 160"/>
              <a:gd name="T4" fmla="*/ 4 w 112"/>
              <a:gd name="T5" fmla="*/ 72 h 160"/>
              <a:gd name="T6" fmla="*/ 8 w 112"/>
              <a:gd name="T7" fmla="*/ 64 h 160"/>
              <a:gd name="T8" fmla="*/ 12 w 112"/>
              <a:gd name="T9" fmla="*/ 60 h 160"/>
              <a:gd name="T10" fmla="*/ 12 w 112"/>
              <a:gd name="T11" fmla="*/ 56 h 160"/>
              <a:gd name="T12" fmla="*/ 12 w 112"/>
              <a:gd name="T13" fmla="*/ 56 h 160"/>
              <a:gd name="T14" fmla="*/ 16 w 112"/>
              <a:gd name="T15" fmla="*/ 52 h 160"/>
              <a:gd name="T16" fmla="*/ 12 w 112"/>
              <a:gd name="T17" fmla="*/ 42 h 160"/>
              <a:gd name="T18" fmla="*/ 12 w 112"/>
              <a:gd name="T19" fmla="*/ 34 h 160"/>
              <a:gd name="T20" fmla="*/ 8 w 112"/>
              <a:gd name="T21" fmla="*/ 30 h 160"/>
              <a:gd name="T22" fmla="*/ 8 w 112"/>
              <a:gd name="T23" fmla="*/ 22 h 160"/>
              <a:gd name="T24" fmla="*/ 4 w 112"/>
              <a:gd name="T25" fmla="*/ 16 h 160"/>
              <a:gd name="T26" fmla="*/ 0 w 112"/>
              <a:gd name="T27" fmla="*/ 8 h 160"/>
              <a:gd name="T28" fmla="*/ 8 w 112"/>
              <a:gd name="T29" fmla="*/ 0 h 160"/>
              <a:gd name="T30" fmla="*/ 16 w 112"/>
              <a:gd name="T31" fmla="*/ 0 h 160"/>
              <a:gd name="T32" fmla="*/ 22 w 112"/>
              <a:gd name="T33" fmla="*/ 0 h 160"/>
              <a:gd name="T34" fmla="*/ 26 w 112"/>
              <a:gd name="T35" fmla="*/ 0 h 160"/>
              <a:gd name="T36" fmla="*/ 38 w 112"/>
              <a:gd name="T37" fmla="*/ 4 h 160"/>
              <a:gd name="T38" fmla="*/ 46 w 112"/>
              <a:gd name="T39" fmla="*/ 8 h 160"/>
              <a:gd name="T40" fmla="*/ 60 w 112"/>
              <a:gd name="T41" fmla="*/ 20 h 160"/>
              <a:gd name="T42" fmla="*/ 72 w 112"/>
              <a:gd name="T43" fmla="*/ 20 h 160"/>
              <a:gd name="T44" fmla="*/ 74 w 112"/>
              <a:gd name="T45" fmla="*/ 22 h 160"/>
              <a:gd name="T46" fmla="*/ 78 w 112"/>
              <a:gd name="T47" fmla="*/ 22 h 160"/>
              <a:gd name="T48" fmla="*/ 82 w 112"/>
              <a:gd name="T49" fmla="*/ 20 h 160"/>
              <a:gd name="T50" fmla="*/ 94 w 112"/>
              <a:gd name="T51" fmla="*/ 8 h 160"/>
              <a:gd name="T52" fmla="*/ 100 w 112"/>
              <a:gd name="T53" fmla="*/ 12 h 160"/>
              <a:gd name="T54" fmla="*/ 104 w 112"/>
              <a:gd name="T55" fmla="*/ 12 h 160"/>
              <a:gd name="T56" fmla="*/ 112 w 112"/>
              <a:gd name="T57" fmla="*/ 12 h 160"/>
              <a:gd name="T58" fmla="*/ 112 w 112"/>
              <a:gd name="T59" fmla="*/ 16 h 160"/>
              <a:gd name="T60" fmla="*/ 100 w 112"/>
              <a:gd name="T61" fmla="*/ 56 h 160"/>
              <a:gd name="T62" fmla="*/ 108 w 112"/>
              <a:gd name="T63" fmla="*/ 108 h 160"/>
              <a:gd name="T64" fmla="*/ 104 w 112"/>
              <a:gd name="T65" fmla="*/ 112 h 160"/>
              <a:gd name="T66" fmla="*/ 98 w 112"/>
              <a:gd name="T67" fmla="*/ 116 h 160"/>
              <a:gd name="T68" fmla="*/ 98 w 112"/>
              <a:gd name="T69" fmla="*/ 120 h 160"/>
              <a:gd name="T70" fmla="*/ 98 w 112"/>
              <a:gd name="T71" fmla="*/ 120 h 160"/>
              <a:gd name="T72" fmla="*/ 94 w 112"/>
              <a:gd name="T73" fmla="*/ 124 h 160"/>
              <a:gd name="T74" fmla="*/ 90 w 112"/>
              <a:gd name="T75" fmla="*/ 124 h 160"/>
              <a:gd name="T76" fmla="*/ 86 w 112"/>
              <a:gd name="T77" fmla="*/ 130 h 160"/>
              <a:gd name="T78" fmla="*/ 86 w 112"/>
              <a:gd name="T79" fmla="*/ 138 h 160"/>
              <a:gd name="T80" fmla="*/ 82 w 112"/>
              <a:gd name="T81" fmla="*/ 142 h 160"/>
              <a:gd name="T82" fmla="*/ 82 w 112"/>
              <a:gd name="T83" fmla="*/ 144 h 160"/>
              <a:gd name="T84" fmla="*/ 74 w 112"/>
              <a:gd name="T85" fmla="*/ 160 h 160"/>
              <a:gd name="T86" fmla="*/ 68 w 112"/>
              <a:gd name="T87" fmla="*/ 152 h 160"/>
              <a:gd name="T88" fmla="*/ 52 w 112"/>
              <a:gd name="T89" fmla="*/ 142 h 160"/>
              <a:gd name="T90" fmla="*/ 52 w 112"/>
              <a:gd name="T91" fmla="*/ 138 h 160"/>
              <a:gd name="T92" fmla="*/ 52 w 112"/>
              <a:gd name="T93" fmla="*/ 134 h 160"/>
              <a:gd name="T94" fmla="*/ 46 w 112"/>
              <a:gd name="T95" fmla="*/ 128 h 160"/>
              <a:gd name="T96" fmla="*/ 30 w 112"/>
              <a:gd name="T97" fmla="*/ 116 h 160"/>
              <a:gd name="T98" fmla="*/ 8 w 112"/>
              <a:gd name="T99" fmla="*/ 102 h 160"/>
              <a:gd name="T100" fmla="*/ 0 w 112"/>
              <a:gd name="T101" fmla="*/ 98 h 160"/>
              <a:gd name="T102" fmla="*/ 100 w 112"/>
              <a:gd name="T103" fmla="*/ 116 h 160"/>
              <a:gd name="T104" fmla="*/ 100 w 112"/>
              <a:gd name="T105" fmla="*/ 116 h 160"/>
              <a:gd name="T106" fmla="*/ 100 w 112"/>
              <a:gd name="T107" fmla="*/ 12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160">
                <a:moveTo>
                  <a:pt x="0" y="98"/>
                </a:moveTo>
                <a:lnTo>
                  <a:pt x="0" y="98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0" y="76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8" y="68"/>
                </a:lnTo>
                <a:lnTo>
                  <a:pt x="8" y="68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48"/>
                </a:lnTo>
                <a:lnTo>
                  <a:pt x="16" y="46"/>
                </a:lnTo>
                <a:lnTo>
                  <a:pt x="16" y="42"/>
                </a:lnTo>
                <a:lnTo>
                  <a:pt x="16" y="42"/>
                </a:lnTo>
                <a:lnTo>
                  <a:pt x="12" y="42"/>
                </a:lnTo>
                <a:lnTo>
                  <a:pt x="12" y="42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42" y="4"/>
                </a:lnTo>
                <a:lnTo>
                  <a:pt x="46" y="4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56" y="16"/>
                </a:lnTo>
                <a:lnTo>
                  <a:pt x="56" y="20"/>
                </a:lnTo>
                <a:lnTo>
                  <a:pt x="56" y="20"/>
                </a:lnTo>
                <a:lnTo>
                  <a:pt x="60" y="20"/>
                </a:lnTo>
                <a:lnTo>
                  <a:pt x="60" y="20"/>
                </a:lnTo>
                <a:lnTo>
                  <a:pt x="64" y="20"/>
                </a:lnTo>
                <a:lnTo>
                  <a:pt x="64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4" y="22"/>
                </a:lnTo>
                <a:lnTo>
                  <a:pt x="74" y="22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16"/>
                </a:lnTo>
                <a:lnTo>
                  <a:pt x="86" y="12"/>
                </a:lnTo>
                <a:lnTo>
                  <a:pt x="86" y="12"/>
                </a:lnTo>
                <a:lnTo>
                  <a:pt x="90" y="12"/>
                </a:lnTo>
                <a:lnTo>
                  <a:pt x="90" y="12"/>
                </a:lnTo>
                <a:lnTo>
                  <a:pt x="94" y="8"/>
                </a:lnTo>
                <a:lnTo>
                  <a:pt x="98" y="8"/>
                </a:lnTo>
                <a:lnTo>
                  <a:pt x="98" y="8"/>
                </a:lnTo>
                <a:lnTo>
                  <a:pt x="98" y="8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0" y="12"/>
                </a:lnTo>
                <a:lnTo>
                  <a:pt x="104" y="12"/>
                </a:lnTo>
                <a:lnTo>
                  <a:pt x="104" y="12"/>
                </a:lnTo>
                <a:lnTo>
                  <a:pt x="104" y="12"/>
                </a:lnTo>
                <a:lnTo>
                  <a:pt x="108" y="12"/>
                </a:lnTo>
                <a:lnTo>
                  <a:pt x="108" y="12"/>
                </a:lnTo>
                <a:lnTo>
                  <a:pt x="108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6"/>
                </a:lnTo>
                <a:lnTo>
                  <a:pt x="104" y="26"/>
                </a:lnTo>
                <a:lnTo>
                  <a:pt x="104" y="26"/>
                </a:lnTo>
                <a:lnTo>
                  <a:pt x="100" y="34"/>
                </a:lnTo>
                <a:lnTo>
                  <a:pt x="100" y="34"/>
                </a:lnTo>
                <a:lnTo>
                  <a:pt x="100" y="42"/>
                </a:lnTo>
                <a:lnTo>
                  <a:pt x="100" y="56"/>
                </a:lnTo>
                <a:lnTo>
                  <a:pt x="100" y="78"/>
                </a:lnTo>
                <a:lnTo>
                  <a:pt x="100" y="94"/>
                </a:lnTo>
                <a:lnTo>
                  <a:pt x="100" y="98"/>
                </a:lnTo>
                <a:lnTo>
                  <a:pt x="104" y="104"/>
                </a:lnTo>
                <a:lnTo>
                  <a:pt x="108" y="108"/>
                </a:lnTo>
                <a:lnTo>
                  <a:pt x="108" y="108"/>
                </a:lnTo>
                <a:lnTo>
                  <a:pt x="108" y="108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98" y="116"/>
                </a:lnTo>
                <a:lnTo>
                  <a:pt x="98" y="116"/>
                </a:lnTo>
                <a:lnTo>
                  <a:pt x="98" y="120"/>
                </a:lnTo>
                <a:lnTo>
                  <a:pt x="98" y="120"/>
                </a:lnTo>
                <a:lnTo>
                  <a:pt x="100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8" y="120"/>
                </a:lnTo>
                <a:lnTo>
                  <a:pt x="94" y="124"/>
                </a:lnTo>
                <a:lnTo>
                  <a:pt x="94" y="124"/>
                </a:lnTo>
                <a:lnTo>
                  <a:pt x="94" y="124"/>
                </a:lnTo>
                <a:lnTo>
                  <a:pt x="94" y="124"/>
                </a:lnTo>
                <a:lnTo>
                  <a:pt x="94" y="124"/>
                </a:lnTo>
                <a:lnTo>
                  <a:pt x="90" y="124"/>
                </a:lnTo>
                <a:lnTo>
                  <a:pt x="90" y="124"/>
                </a:lnTo>
                <a:lnTo>
                  <a:pt x="90" y="124"/>
                </a:lnTo>
                <a:lnTo>
                  <a:pt x="90" y="124"/>
                </a:lnTo>
                <a:lnTo>
                  <a:pt x="90" y="128"/>
                </a:lnTo>
                <a:lnTo>
                  <a:pt x="90" y="128"/>
                </a:lnTo>
                <a:lnTo>
                  <a:pt x="90" y="128"/>
                </a:lnTo>
                <a:lnTo>
                  <a:pt x="86" y="128"/>
                </a:lnTo>
                <a:lnTo>
                  <a:pt x="86" y="130"/>
                </a:lnTo>
                <a:lnTo>
                  <a:pt x="86" y="130"/>
                </a:lnTo>
                <a:lnTo>
                  <a:pt x="86" y="130"/>
                </a:lnTo>
                <a:lnTo>
                  <a:pt x="86" y="134"/>
                </a:lnTo>
                <a:lnTo>
                  <a:pt x="86" y="134"/>
                </a:lnTo>
                <a:lnTo>
                  <a:pt x="86" y="134"/>
                </a:lnTo>
                <a:lnTo>
                  <a:pt x="86" y="134"/>
                </a:lnTo>
                <a:lnTo>
                  <a:pt x="86" y="138"/>
                </a:lnTo>
                <a:lnTo>
                  <a:pt x="86" y="138"/>
                </a:lnTo>
                <a:lnTo>
                  <a:pt x="86" y="138"/>
                </a:lnTo>
                <a:lnTo>
                  <a:pt x="86" y="138"/>
                </a:lnTo>
                <a:lnTo>
                  <a:pt x="86" y="138"/>
                </a:lnTo>
                <a:lnTo>
                  <a:pt x="82" y="142"/>
                </a:lnTo>
                <a:lnTo>
                  <a:pt x="82" y="142"/>
                </a:lnTo>
                <a:lnTo>
                  <a:pt x="82" y="142"/>
                </a:lnTo>
                <a:lnTo>
                  <a:pt x="82" y="142"/>
                </a:lnTo>
                <a:lnTo>
                  <a:pt x="82" y="144"/>
                </a:lnTo>
                <a:lnTo>
                  <a:pt x="82" y="144"/>
                </a:ln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78" y="156"/>
                </a:lnTo>
                <a:lnTo>
                  <a:pt x="78" y="160"/>
                </a:lnTo>
                <a:lnTo>
                  <a:pt x="74" y="160"/>
                </a:lnTo>
                <a:lnTo>
                  <a:pt x="74" y="160"/>
                </a:lnTo>
                <a:lnTo>
                  <a:pt x="74" y="160"/>
                </a:lnTo>
                <a:lnTo>
                  <a:pt x="74" y="160"/>
                </a:lnTo>
                <a:lnTo>
                  <a:pt x="74" y="160"/>
                </a:lnTo>
                <a:lnTo>
                  <a:pt x="72" y="156"/>
                </a:lnTo>
                <a:lnTo>
                  <a:pt x="68" y="152"/>
                </a:lnTo>
                <a:lnTo>
                  <a:pt x="68" y="152"/>
                </a:lnTo>
                <a:lnTo>
                  <a:pt x="64" y="152"/>
                </a:lnTo>
                <a:lnTo>
                  <a:pt x="64" y="148"/>
                </a:lnTo>
                <a:lnTo>
                  <a:pt x="56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4"/>
                </a:lnTo>
                <a:lnTo>
                  <a:pt x="52" y="134"/>
                </a:lnTo>
                <a:lnTo>
                  <a:pt x="52" y="130"/>
                </a:lnTo>
                <a:lnTo>
                  <a:pt x="52" y="130"/>
                </a:lnTo>
                <a:lnTo>
                  <a:pt x="48" y="130"/>
                </a:lnTo>
                <a:lnTo>
                  <a:pt x="48" y="130"/>
                </a:lnTo>
                <a:lnTo>
                  <a:pt x="48" y="130"/>
                </a:lnTo>
                <a:lnTo>
                  <a:pt x="46" y="128"/>
                </a:lnTo>
                <a:lnTo>
                  <a:pt x="46" y="128"/>
                </a:lnTo>
                <a:lnTo>
                  <a:pt x="46" y="128"/>
                </a:lnTo>
                <a:lnTo>
                  <a:pt x="38" y="124"/>
                </a:lnTo>
                <a:lnTo>
                  <a:pt x="34" y="120"/>
                </a:lnTo>
                <a:lnTo>
                  <a:pt x="30" y="120"/>
                </a:lnTo>
                <a:lnTo>
                  <a:pt x="30" y="116"/>
                </a:lnTo>
                <a:lnTo>
                  <a:pt x="26" y="116"/>
                </a:lnTo>
                <a:lnTo>
                  <a:pt x="22" y="112"/>
                </a:lnTo>
                <a:lnTo>
                  <a:pt x="20" y="108"/>
                </a:lnTo>
                <a:lnTo>
                  <a:pt x="12" y="104"/>
                </a:lnTo>
                <a:lnTo>
                  <a:pt x="8" y="102"/>
                </a:lnTo>
                <a:lnTo>
                  <a:pt x="8" y="102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close/>
                <a:moveTo>
                  <a:pt x="100" y="120"/>
                </a:moveTo>
                <a:lnTo>
                  <a:pt x="100" y="120"/>
                </a:lnTo>
                <a:lnTo>
                  <a:pt x="98" y="116"/>
                </a:lnTo>
                <a:lnTo>
                  <a:pt x="98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20"/>
                </a:lnTo>
                <a:lnTo>
                  <a:pt x="100" y="120"/>
                </a:lnTo>
                <a:lnTo>
                  <a:pt x="100" y="12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3" name="Freeform 151">
            <a:extLst>
              <a:ext uri="{FF2B5EF4-FFF2-40B4-BE49-F238E27FC236}">
                <a16:creationId xmlns:a16="http://schemas.microsoft.com/office/drawing/2014/main" id="{7C003869-A24F-4C68-BEC0-B89572854CA9}"/>
              </a:ext>
            </a:extLst>
          </p:cNvPr>
          <p:cNvSpPr>
            <a:spLocks/>
          </p:cNvSpPr>
          <p:nvPr/>
        </p:nvSpPr>
        <p:spPr bwMode="auto">
          <a:xfrm>
            <a:off x="6569478" y="5316005"/>
            <a:ext cx="50800" cy="57150"/>
          </a:xfrm>
          <a:custGeom>
            <a:avLst/>
            <a:gdLst>
              <a:gd name="T0" fmla="*/ 24 w 32"/>
              <a:gd name="T1" fmla="*/ 26 h 36"/>
              <a:gd name="T2" fmla="*/ 22 w 32"/>
              <a:gd name="T3" fmla="*/ 30 h 36"/>
              <a:gd name="T4" fmla="*/ 22 w 32"/>
              <a:gd name="T5" fmla="*/ 30 h 36"/>
              <a:gd name="T6" fmla="*/ 18 w 32"/>
              <a:gd name="T7" fmla="*/ 30 h 36"/>
              <a:gd name="T8" fmla="*/ 18 w 32"/>
              <a:gd name="T9" fmla="*/ 30 h 36"/>
              <a:gd name="T10" fmla="*/ 14 w 32"/>
              <a:gd name="T11" fmla="*/ 34 h 36"/>
              <a:gd name="T12" fmla="*/ 14 w 32"/>
              <a:gd name="T13" fmla="*/ 36 h 36"/>
              <a:gd name="T14" fmla="*/ 10 w 32"/>
              <a:gd name="T15" fmla="*/ 36 h 36"/>
              <a:gd name="T16" fmla="*/ 10 w 32"/>
              <a:gd name="T17" fmla="*/ 36 h 36"/>
              <a:gd name="T18" fmla="*/ 8 w 32"/>
              <a:gd name="T19" fmla="*/ 36 h 36"/>
              <a:gd name="T20" fmla="*/ 8 w 32"/>
              <a:gd name="T21" fmla="*/ 34 h 36"/>
              <a:gd name="T22" fmla="*/ 4 w 32"/>
              <a:gd name="T23" fmla="*/ 34 h 36"/>
              <a:gd name="T24" fmla="*/ 4 w 32"/>
              <a:gd name="T25" fmla="*/ 30 h 36"/>
              <a:gd name="T26" fmla="*/ 0 w 32"/>
              <a:gd name="T27" fmla="*/ 26 h 36"/>
              <a:gd name="T28" fmla="*/ 0 w 32"/>
              <a:gd name="T29" fmla="*/ 26 h 36"/>
              <a:gd name="T30" fmla="*/ 0 w 32"/>
              <a:gd name="T31" fmla="*/ 22 h 36"/>
              <a:gd name="T32" fmla="*/ 0 w 32"/>
              <a:gd name="T33" fmla="*/ 22 h 36"/>
              <a:gd name="T34" fmla="*/ 0 w 32"/>
              <a:gd name="T35" fmla="*/ 18 h 36"/>
              <a:gd name="T36" fmla="*/ 0 w 32"/>
              <a:gd name="T37" fmla="*/ 18 h 36"/>
              <a:gd name="T38" fmla="*/ 4 w 32"/>
              <a:gd name="T39" fmla="*/ 18 h 36"/>
              <a:gd name="T40" fmla="*/ 4 w 32"/>
              <a:gd name="T41" fmla="*/ 14 h 36"/>
              <a:gd name="T42" fmla="*/ 4 w 32"/>
              <a:gd name="T43" fmla="*/ 14 h 36"/>
              <a:gd name="T44" fmla="*/ 8 w 32"/>
              <a:gd name="T45" fmla="*/ 10 h 36"/>
              <a:gd name="T46" fmla="*/ 8 w 32"/>
              <a:gd name="T47" fmla="*/ 10 h 36"/>
              <a:gd name="T48" fmla="*/ 8 w 32"/>
              <a:gd name="T49" fmla="*/ 6 h 36"/>
              <a:gd name="T50" fmla="*/ 10 w 32"/>
              <a:gd name="T51" fmla="*/ 6 h 36"/>
              <a:gd name="T52" fmla="*/ 14 w 32"/>
              <a:gd name="T53" fmla="*/ 4 h 36"/>
              <a:gd name="T54" fmla="*/ 14 w 32"/>
              <a:gd name="T55" fmla="*/ 4 h 36"/>
              <a:gd name="T56" fmla="*/ 18 w 32"/>
              <a:gd name="T57" fmla="*/ 4 h 36"/>
              <a:gd name="T58" fmla="*/ 18 w 32"/>
              <a:gd name="T59" fmla="*/ 0 h 36"/>
              <a:gd name="T60" fmla="*/ 18 w 32"/>
              <a:gd name="T61" fmla="*/ 0 h 36"/>
              <a:gd name="T62" fmla="*/ 18 w 32"/>
              <a:gd name="T63" fmla="*/ 0 h 36"/>
              <a:gd name="T64" fmla="*/ 22 w 32"/>
              <a:gd name="T65" fmla="*/ 0 h 36"/>
              <a:gd name="T66" fmla="*/ 22 w 32"/>
              <a:gd name="T67" fmla="*/ 4 h 36"/>
              <a:gd name="T68" fmla="*/ 24 w 32"/>
              <a:gd name="T69" fmla="*/ 4 h 36"/>
              <a:gd name="T70" fmla="*/ 24 w 32"/>
              <a:gd name="T71" fmla="*/ 4 h 36"/>
              <a:gd name="T72" fmla="*/ 24 w 32"/>
              <a:gd name="T73" fmla="*/ 6 h 36"/>
              <a:gd name="T74" fmla="*/ 28 w 32"/>
              <a:gd name="T75" fmla="*/ 6 h 36"/>
              <a:gd name="T76" fmla="*/ 28 w 32"/>
              <a:gd name="T77" fmla="*/ 10 h 36"/>
              <a:gd name="T78" fmla="*/ 32 w 32"/>
              <a:gd name="T79" fmla="*/ 14 h 36"/>
              <a:gd name="T80" fmla="*/ 32 w 32"/>
              <a:gd name="T81" fmla="*/ 14 h 36"/>
              <a:gd name="T82" fmla="*/ 28 w 32"/>
              <a:gd name="T83" fmla="*/ 14 h 36"/>
              <a:gd name="T84" fmla="*/ 28 w 32"/>
              <a:gd name="T85" fmla="*/ 18 h 36"/>
              <a:gd name="T86" fmla="*/ 28 w 32"/>
              <a:gd name="T87" fmla="*/ 18 h 36"/>
              <a:gd name="T88" fmla="*/ 28 w 32"/>
              <a:gd name="T89" fmla="*/ 18 h 36"/>
              <a:gd name="T90" fmla="*/ 28 w 32"/>
              <a:gd name="T91" fmla="*/ 22 h 36"/>
              <a:gd name="T92" fmla="*/ 28 w 32"/>
              <a:gd name="T93" fmla="*/ 22 h 36"/>
              <a:gd name="T94" fmla="*/ 28 w 32"/>
              <a:gd name="T95" fmla="*/ 22 h 36"/>
              <a:gd name="T96" fmla="*/ 28 w 32"/>
              <a:gd name="T97" fmla="*/ 22 h 36"/>
              <a:gd name="T98" fmla="*/ 24 w 32"/>
              <a:gd name="T99" fmla="*/ 26 h 36"/>
              <a:gd name="T100" fmla="*/ 24 w 32"/>
              <a:gd name="T101" fmla="*/ 26 h 36"/>
              <a:gd name="T102" fmla="*/ 24 w 32"/>
              <a:gd name="T103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" h="36">
                <a:moveTo>
                  <a:pt x="24" y="26"/>
                </a:moveTo>
                <a:lnTo>
                  <a:pt x="24" y="26"/>
                </a:lnTo>
                <a:lnTo>
                  <a:pt x="24" y="26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4" y="30"/>
                </a:lnTo>
                <a:lnTo>
                  <a:pt x="14" y="34"/>
                </a:lnTo>
                <a:lnTo>
                  <a:pt x="14" y="36"/>
                </a:lnTo>
                <a:lnTo>
                  <a:pt x="14" y="36"/>
                </a:lnTo>
                <a:lnTo>
                  <a:pt x="14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8" y="36"/>
                </a:lnTo>
                <a:lnTo>
                  <a:pt x="8" y="36"/>
                </a:lnTo>
                <a:lnTo>
                  <a:pt x="8" y="34"/>
                </a:lnTo>
                <a:lnTo>
                  <a:pt x="8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10" y="6"/>
                </a:lnTo>
                <a:lnTo>
                  <a:pt x="10" y="6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6"/>
                </a:lnTo>
                <a:lnTo>
                  <a:pt x="24" y="6"/>
                </a:lnTo>
                <a:lnTo>
                  <a:pt x="28" y="6"/>
                </a:lnTo>
                <a:lnTo>
                  <a:pt x="28" y="10"/>
                </a:lnTo>
                <a:lnTo>
                  <a:pt x="28" y="10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32" y="14"/>
                </a:lnTo>
                <a:lnTo>
                  <a:pt x="28" y="14"/>
                </a:lnTo>
                <a:lnTo>
                  <a:pt x="28" y="14"/>
                </a:lnTo>
                <a:lnTo>
                  <a:pt x="28" y="18"/>
                </a:lnTo>
                <a:lnTo>
                  <a:pt x="28" y="18"/>
                </a:lnTo>
                <a:lnTo>
                  <a:pt x="28" y="18"/>
                </a:lnTo>
                <a:lnTo>
                  <a:pt x="28" y="18"/>
                </a:lnTo>
                <a:lnTo>
                  <a:pt x="28" y="18"/>
                </a:lnTo>
                <a:lnTo>
                  <a:pt x="28" y="18"/>
                </a:lnTo>
                <a:lnTo>
                  <a:pt x="28" y="18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2"/>
                </a:lnTo>
                <a:lnTo>
                  <a:pt x="28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4" name="Freeform 152">
            <a:extLst>
              <a:ext uri="{FF2B5EF4-FFF2-40B4-BE49-F238E27FC236}">
                <a16:creationId xmlns:a16="http://schemas.microsoft.com/office/drawing/2014/main" id="{68942B5B-65D2-49DF-806D-5D9924A5DA8C}"/>
              </a:ext>
            </a:extLst>
          </p:cNvPr>
          <p:cNvSpPr>
            <a:spLocks/>
          </p:cNvSpPr>
          <p:nvPr/>
        </p:nvSpPr>
        <p:spPr bwMode="auto">
          <a:xfrm>
            <a:off x="5699528" y="4293655"/>
            <a:ext cx="95250" cy="117475"/>
          </a:xfrm>
          <a:custGeom>
            <a:avLst/>
            <a:gdLst>
              <a:gd name="T0" fmla="*/ 4 w 60"/>
              <a:gd name="T1" fmla="*/ 26 h 74"/>
              <a:gd name="T2" fmla="*/ 4 w 60"/>
              <a:gd name="T3" fmla="*/ 22 h 74"/>
              <a:gd name="T4" fmla="*/ 6 w 60"/>
              <a:gd name="T5" fmla="*/ 22 h 74"/>
              <a:gd name="T6" fmla="*/ 10 w 60"/>
              <a:gd name="T7" fmla="*/ 18 h 74"/>
              <a:gd name="T8" fmla="*/ 10 w 60"/>
              <a:gd name="T9" fmla="*/ 18 h 74"/>
              <a:gd name="T10" fmla="*/ 10 w 60"/>
              <a:gd name="T11" fmla="*/ 14 h 74"/>
              <a:gd name="T12" fmla="*/ 14 w 60"/>
              <a:gd name="T13" fmla="*/ 10 h 74"/>
              <a:gd name="T14" fmla="*/ 14 w 60"/>
              <a:gd name="T15" fmla="*/ 6 h 74"/>
              <a:gd name="T16" fmla="*/ 18 w 60"/>
              <a:gd name="T17" fmla="*/ 2 h 74"/>
              <a:gd name="T18" fmla="*/ 22 w 60"/>
              <a:gd name="T19" fmla="*/ 2 h 74"/>
              <a:gd name="T20" fmla="*/ 26 w 60"/>
              <a:gd name="T21" fmla="*/ 0 h 74"/>
              <a:gd name="T22" fmla="*/ 30 w 60"/>
              <a:gd name="T23" fmla="*/ 6 h 74"/>
              <a:gd name="T24" fmla="*/ 30 w 60"/>
              <a:gd name="T25" fmla="*/ 10 h 74"/>
              <a:gd name="T26" fmla="*/ 30 w 60"/>
              <a:gd name="T27" fmla="*/ 14 h 74"/>
              <a:gd name="T28" fmla="*/ 30 w 60"/>
              <a:gd name="T29" fmla="*/ 18 h 74"/>
              <a:gd name="T30" fmla="*/ 30 w 60"/>
              <a:gd name="T31" fmla="*/ 22 h 74"/>
              <a:gd name="T32" fmla="*/ 34 w 60"/>
              <a:gd name="T33" fmla="*/ 22 h 74"/>
              <a:gd name="T34" fmla="*/ 34 w 60"/>
              <a:gd name="T35" fmla="*/ 22 h 74"/>
              <a:gd name="T36" fmla="*/ 36 w 60"/>
              <a:gd name="T37" fmla="*/ 22 h 74"/>
              <a:gd name="T38" fmla="*/ 40 w 60"/>
              <a:gd name="T39" fmla="*/ 18 h 74"/>
              <a:gd name="T40" fmla="*/ 40 w 60"/>
              <a:gd name="T41" fmla="*/ 14 h 74"/>
              <a:gd name="T42" fmla="*/ 44 w 60"/>
              <a:gd name="T43" fmla="*/ 14 h 74"/>
              <a:gd name="T44" fmla="*/ 44 w 60"/>
              <a:gd name="T45" fmla="*/ 18 h 74"/>
              <a:gd name="T46" fmla="*/ 44 w 60"/>
              <a:gd name="T47" fmla="*/ 22 h 74"/>
              <a:gd name="T48" fmla="*/ 48 w 60"/>
              <a:gd name="T49" fmla="*/ 26 h 74"/>
              <a:gd name="T50" fmla="*/ 44 w 60"/>
              <a:gd name="T51" fmla="*/ 28 h 74"/>
              <a:gd name="T52" fmla="*/ 44 w 60"/>
              <a:gd name="T53" fmla="*/ 32 h 74"/>
              <a:gd name="T54" fmla="*/ 44 w 60"/>
              <a:gd name="T55" fmla="*/ 32 h 74"/>
              <a:gd name="T56" fmla="*/ 40 w 60"/>
              <a:gd name="T57" fmla="*/ 36 h 74"/>
              <a:gd name="T58" fmla="*/ 44 w 60"/>
              <a:gd name="T59" fmla="*/ 36 h 74"/>
              <a:gd name="T60" fmla="*/ 48 w 60"/>
              <a:gd name="T61" fmla="*/ 40 h 74"/>
              <a:gd name="T62" fmla="*/ 52 w 60"/>
              <a:gd name="T63" fmla="*/ 40 h 74"/>
              <a:gd name="T64" fmla="*/ 52 w 60"/>
              <a:gd name="T65" fmla="*/ 44 h 74"/>
              <a:gd name="T66" fmla="*/ 56 w 60"/>
              <a:gd name="T67" fmla="*/ 48 h 74"/>
              <a:gd name="T68" fmla="*/ 60 w 60"/>
              <a:gd name="T69" fmla="*/ 48 h 74"/>
              <a:gd name="T70" fmla="*/ 60 w 60"/>
              <a:gd name="T71" fmla="*/ 52 h 74"/>
              <a:gd name="T72" fmla="*/ 60 w 60"/>
              <a:gd name="T73" fmla="*/ 52 h 74"/>
              <a:gd name="T74" fmla="*/ 60 w 60"/>
              <a:gd name="T75" fmla="*/ 54 h 74"/>
              <a:gd name="T76" fmla="*/ 56 w 60"/>
              <a:gd name="T77" fmla="*/ 62 h 74"/>
              <a:gd name="T78" fmla="*/ 56 w 60"/>
              <a:gd name="T79" fmla="*/ 66 h 74"/>
              <a:gd name="T80" fmla="*/ 56 w 60"/>
              <a:gd name="T81" fmla="*/ 74 h 74"/>
              <a:gd name="T82" fmla="*/ 52 w 60"/>
              <a:gd name="T83" fmla="*/ 70 h 74"/>
              <a:gd name="T84" fmla="*/ 52 w 60"/>
              <a:gd name="T85" fmla="*/ 70 h 74"/>
              <a:gd name="T86" fmla="*/ 44 w 60"/>
              <a:gd name="T87" fmla="*/ 66 h 74"/>
              <a:gd name="T88" fmla="*/ 40 w 60"/>
              <a:gd name="T89" fmla="*/ 62 h 74"/>
              <a:gd name="T90" fmla="*/ 36 w 60"/>
              <a:gd name="T91" fmla="*/ 62 h 74"/>
              <a:gd name="T92" fmla="*/ 34 w 60"/>
              <a:gd name="T93" fmla="*/ 58 h 74"/>
              <a:gd name="T94" fmla="*/ 30 w 60"/>
              <a:gd name="T95" fmla="*/ 54 h 74"/>
              <a:gd name="T96" fmla="*/ 26 w 60"/>
              <a:gd name="T97" fmla="*/ 52 h 74"/>
              <a:gd name="T98" fmla="*/ 18 w 60"/>
              <a:gd name="T99" fmla="*/ 44 h 74"/>
              <a:gd name="T100" fmla="*/ 18 w 60"/>
              <a:gd name="T101" fmla="*/ 40 h 74"/>
              <a:gd name="T102" fmla="*/ 14 w 60"/>
              <a:gd name="T103" fmla="*/ 40 h 74"/>
              <a:gd name="T104" fmla="*/ 10 w 60"/>
              <a:gd name="T105" fmla="*/ 40 h 74"/>
              <a:gd name="T106" fmla="*/ 10 w 60"/>
              <a:gd name="T107" fmla="*/ 36 h 74"/>
              <a:gd name="T108" fmla="*/ 10 w 60"/>
              <a:gd name="T109" fmla="*/ 36 h 74"/>
              <a:gd name="T110" fmla="*/ 4 w 60"/>
              <a:gd name="T111" fmla="*/ 32 h 74"/>
              <a:gd name="T112" fmla="*/ 4 w 60"/>
              <a:gd name="T113" fmla="*/ 28 h 74"/>
              <a:gd name="T114" fmla="*/ 0 w 60"/>
              <a:gd name="T115" fmla="*/ 2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0" h="74">
                <a:moveTo>
                  <a:pt x="0" y="28"/>
                </a:moveTo>
                <a:lnTo>
                  <a:pt x="0" y="28"/>
                </a:lnTo>
                <a:lnTo>
                  <a:pt x="4" y="28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0"/>
                </a:lnTo>
                <a:lnTo>
                  <a:pt x="14" y="10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0"/>
                </a:lnTo>
                <a:lnTo>
                  <a:pt x="22" y="2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  <a:lnTo>
                  <a:pt x="26" y="0"/>
                </a:lnTo>
                <a:lnTo>
                  <a:pt x="26" y="2"/>
                </a:lnTo>
                <a:lnTo>
                  <a:pt x="26" y="2"/>
                </a:lnTo>
                <a:lnTo>
                  <a:pt x="30" y="2"/>
                </a:lnTo>
                <a:lnTo>
                  <a:pt x="30" y="6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4"/>
                </a:lnTo>
                <a:lnTo>
                  <a:pt x="30" y="14"/>
                </a:lnTo>
                <a:lnTo>
                  <a:pt x="34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0" y="18"/>
                </a:lnTo>
                <a:lnTo>
                  <a:pt x="34" y="18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6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40" y="22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44" y="14"/>
                </a:lnTo>
                <a:lnTo>
                  <a:pt x="44" y="14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8" y="26"/>
                </a:lnTo>
                <a:lnTo>
                  <a:pt x="48" y="26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0" y="32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4" y="36"/>
                </a:lnTo>
                <a:lnTo>
                  <a:pt x="44" y="36"/>
                </a:lnTo>
                <a:lnTo>
                  <a:pt x="44" y="36"/>
                </a:lnTo>
                <a:lnTo>
                  <a:pt x="48" y="40"/>
                </a:lnTo>
                <a:lnTo>
                  <a:pt x="48" y="40"/>
                </a:ln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2" y="44"/>
                </a:lnTo>
                <a:lnTo>
                  <a:pt x="52" y="44"/>
                </a:lnTo>
                <a:lnTo>
                  <a:pt x="52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4"/>
                </a:lnTo>
                <a:lnTo>
                  <a:pt x="60" y="54"/>
                </a:lnTo>
                <a:lnTo>
                  <a:pt x="60" y="54"/>
                </a:lnTo>
                <a:lnTo>
                  <a:pt x="60" y="54"/>
                </a:lnTo>
                <a:lnTo>
                  <a:pt x="60" y="58"/>
                </a:lnTo>
                <a:lnTo>
                  <a:pt x="56" y="58"/>
                </a:lnTo>
                <a:lnTo>
                  <a:pt x="56" y="62"/>
                </a:lnTo>
                <a:lnTo>
                  <a:pt x="56" y="62"/>
                </a:lnTo>
                <a:lnTo>
                  <a:pt x="56" y="62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4"/>
                </a:lnTo>
                <a:lnTo>
                  <a:pt x="56" y="74"/>
                </a:lnTo>
                <a:lnTo>
                  <a:pt x="56" y="74"/>
                </a:lnTo>
                <a:lnTo>
                  <a:pt x="56" y="74"/>
                </a:lnTo>
                <a:lnTo>
                  <a:pt x="52" y="70"/>
                </a:lnTo>
                <a:lnTo>
                  <a:pt x="52" y="70"/>
                </a:lnTo>
                <a:lnTo>
                  <a:pt x="52" y="70"/>
                </a:lnTo>
                <a:lnTo>
                  <a:pt x="52" y="70"/>
                </a:lnTo>
                <a:lnTo>
                  <a:pt x="52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4" y="66"/>
                </a:lnTo>
                <a:lnTo>
                  <a:pt x="44" y="66"/>
                </a:lnTo>
                <a:lnTo>
                  <a:pt x="40" y="66"/>
                </a:lnTo>
                <a:lnTo>
                  <a:pt x="40" y="62"/>
                </a:lnTo>
                <a:lnTo>
                  <a:pt x="40" y="62"/>
                </a:lnTo>
                <a:lnTo>
                  <a:pt x="40" y="62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6" y="62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2"/>
                </a:lnTo>
                <a:lnTo>
                  <a:pt x="26" y="52"/>
                </a:lnTo>
                <a:lnTo>
                  <a:pt x="26" y="52"/>
                </a:lnTo>
                <a:lnTo>
                  <a:pt x="22" y="48"/>
                </a:lnTo>
                <a:lnTo>
                  <a:pt x="22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6" y="36"/>
                </a:lnTo>
                <a:lnTo>
                  <a:pt x="6" y="32"/>
                </a:lnTo>
                <a:lnTo>
                  <a:pt x="4" y="32"/>
                </a:lnTo>
                <a:lnTo>
                  <a:pt x="4" y="32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5" name="Freeform 153">
            <a:extLst>
              <a:ext uri="{FF2B5EF4-FFF2-40B4-BE49-F238E27FC236}">
                <a16:creationId xmlns:a16="http://schemas.microsoft.com/office/drawing/2014/main" id="{B600C795-2483-4953-8124-D4E4E97FF10D}"/>
              </a:ext>
            </a:extLst>
          </p:cNvPr>
          <p:cNvSpPr>
            <a:spLocks/>
          </p:cNvSpPr>
          <p:nvPr/>
        </p:nvSpPr>
        <p:spPr bwMode="auto">
          <a:xfrm>
            <a:off x="6166253" y="3598330"/>
            <a:ext cx="355600" cy="390525"/>
          </a:xfrm>
          <a:custGeom>
            <a:avLst/>
            <a:gdLst>
              <a:gd name="T0" fmla="*/ 74 w 224"/>
              <a:gd name="T1" fmla="*/ 12 h 246"/>
              <a:gd name="T2" fmla="*/ 86 w 224"/>
              <a:gd name="T3" fmla="*/ 20 h 246"/>
              <a:gd name="T4" fmla="*/ 90 w 224"/>
              <a:gd name="T5" fmla="*/ 34 h 246"/>
              <a:gd name="T6" fmla="*/ 100 w 224"/>
              <a:gd name="T7" fmla="*/ 38 h 246"/>
              <a:gd name="T8" fmla="*/ 116 w 224"/>
              <a:gd name="T9" fmla="*/ 38 h 246"/>
              <a:gd name="T10" fmla="*/ 124 w 224"/>
              <a:gd name="T11" fmla="*/ 46 h 246"/>
              <a:gd name="T12" fmla="*/ 134 w 224"/>
              <a:gd name="T13" fmla="*/ 52 h 246"/>
              <a:gd name="T14" fmla="*/ 142 w 224"/>
              <a:gd name="T15" fmla="*/ 52 h 246"/>
              <a:gd name="T16" fmla="*/ 154 w 224"/>
              <a:gd name="T17" fmla="*/ 42 h 246"/>
              <a:gd name="T18" fmla="*/ 154 w 224"/>
              <a:gd name="T19" fmla="*/ 26 h 246"/>
              <a:gd name="T20" fmla="*/ 160 w 224"/>
              <a:gd name="T21" fmla="*/ 12 h 246"/>
              <a:gd name="T22" fmla="*/ 172 w 224"/>
              <a:gd name="T23" fmla="*/ 8 h 246"/>
              <a:gd name="T24" fmla="*/ 182 w 224"/>
              <a:gd name="T25" fmla="*/ 4 h 246"/>
              <a:gd name="T26" fmla="*/ 194 w 224"/>
              <a:gd name="T27" fmla="*/ 8 h 246"/>
              <a:gd name="T28" fmla="*/ 198 w 224"/>
              <a:gd name="T29" fmla="*/ 20 h 246"/>
              <a:gd name="T30" fmla="*/ 210 w 224"/>
              <a:gd name="T31" fmla="*/ 22 h 246"/>
              <a:gd name="T32" fmla="*/ 224 w 224"/>
              <a:gd name="T33" fmla="*/ 22 h 246"/>
              <a:gd name="T34" fmla="*/ 220 w 224"/>
              <a:gd name="T35" fmla="*/ 34 h 246"/>
              <a:gd name="T36" fmla="*/ 224 w 224"/>
              <a:gd name="T37" fmla="*/ 50 h 246"/>
              <a:gd name="T38" fmla="*/ 220 w 224"/>
              <a:gd name="T39" fmla="*/ 64 h 246"/>
              <a:gd name="T40" fmla="*/ 224 w 224"/>
              <a:gd name="T41" fmla="*/ 78 h 246"/>
              <a:gd name="T42" fmla="*/ 224 w 224"/>
              <a:gd name="T43" fmla="*/ 102 h 246"/>
              <a:gd name="T44" fmla="*/ 224 w 224"/>
              <a:gd name="T45" fmla="*/ 120 h 246"/>
              <a:gd name="T46" fmla="*/ 224 w 224"/>
              <a:gd name="T47" fmla="*/ 150 h 246"/>
              <a:gd name="T48" fmla="*/ 224 w 224"/>
              <a:gd name="T49" fmla="*/ 176 h 246"/>
              <a:gd name="T50" fmla="*/ 224 w 224"/>
              <a:gd name="T51" fmla="*/ 238 h 246"/>
              <a:gd name="T52" fmla="*/ 210 w 224"/>
              <a:gd name="T53" fmla="*/ 238 h 246"/>
              <a:gd name="T54" fmla="*/ 186 w 224"/>
              <a:gd name="T55" fmla="*/ 232 h 246"/>
              <a:gd name="T56" fmla="*/ 156 w 224"/>
              <a:gd name="T57" fmla="*/ 218 h 246"/>
              <a:gd name="T58" fmla="*/ 134 w 224"/>
              <a:gd name="T59" fmla="*/ 202 h 246"/>
              <a:gd name="T60" fmla="*/ 108 w 224"/>
              <a:gd name="T61" fmla="*/ 188 h 246"/>
              <a:gd name="T62" fmla="*/ 82 w 224"/>
              <a:gd name="T63" fmla="*/ 184 h 246"/>
              <a:gd name="T64" fmla="*/ 72 w 224"/>
              <a:gd name="T65" fmla="*/ 192 h 246"/>
              <a:gd name="T66" fmla="*/ 60 w 224"/>
              <a:gd name="T67" fmla="*/ 184 h 246"/>
              <a:gd name="T68" fmla="*/ 44 w 224"/>
              <a:gd name="T69" fmla="*/ 180 h 246"/>
              <a:gd name="T70" fmla="*/ 34 w 224"/>
              <a:gd name="T71" fmla="*/ 162 h 246"/>
              <a:gd name="T72" fmla="*/ 18 w 224"/>
              <a:gd name="T73" fmla="*/ 158 h 246"/>
              <a:gd name="T74" fmla="*/ 12 w 224"/>
              <a:gd name="T75" fmla="*/ 154 h 246"/>
              <a:gd name="T76" fmla="*/ 8 w 224"/>
              <a:gd name="T77" fmla="*/ 138 h 246"/>
              <a:gd name="T78" fmla="*/ 12 w 224"/>
              <a:gd name="T79" fmla="*/ 120 h 246"/>
              <a:gd name="T80" fmla="*/ 8 w 224"/>
              <a:gd name="T81" fmla="*/ 108 h 246"/>
              <a:gd name="T82" fmla="*/ 8 w 224"/>
              <a:gd name="T83" fmla="*/ 94 h 246"/>
              <a:gd name="T84" fmla="*/ 8 w 224"/>
              <a:gd name="T85" fmla="*/ 78 h 246"/>
              <a:gd name="T86" fmla="*/ 8 w 224"/>
              <a:gd name="T87" fmla="*/ 64 h 246"/>
              <a:gd name="T88" fmla="*/ 4 w 224"/>
              <a:gd name="T89" fmla="*/ 56 h 246"/>
              <a:gd name="T90" fmla="*/ 16 w 224"/>
              <a:gd name="T91" fmla="*/ 46 h 246"/>
              <a:gd name="T92" fmla="*/ 12 w 224"/>
              <a:gd name="T93" fmla="*/ 34 h 246"/>
              <a:gd name="T94" fmla="*/ 22 w 224"/>
              <a:gd name="T95" fmla="*/ 22 h 246"/>
              <a:gd name="T96" fmla="*/ 34 w 224"/>
              <a:gd name="T97" fmla="*/ 16 h 246"/>
              <a:gd name="T98" fmla="*/ 34 w 224"/>
              <a:gd name="T99" fmla="*/ 0 h 246"/>
              <a:gd name="T100" fmla="*/ 42 w 224"/>
              <a:gd name="T101" fmla="*/ 8 h 246"/>
              <a:gd name="T102" fmla="*/ 56 w 224"/>
              <a:gd name="T103" fmla="*/ 8 h 246"/>
              <a:gd name="T104" fmla="*/ 64 w 224"/>
              <a:gd name="T105" fmla="*/ 8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4" h="246">
                <a:moveTo>
                  <a:pt x="68" y="8"/>
                </a:moveTo>
                <a:lnTo>
                  <a:pt x="72" y="8"/>
                </a:lnTo>
                <a:lnTo>
                  <a:pt x="72" y="12"/>
                </a:lnTo>
                <a:lnTo>
                  <a:pt x="74" y="12"/>
                </a:lnTo>
                <a:lnTo>
                  <a:pt x="78" y="16"/>
                </a:lnTo>
                <a:lnTo>
                  <a:pt x="82" y="16"/>
                </a:lnTo>
                <a:lnTo>
                  <a:pt x="86" y="16"/>
                </a:lnTo>
                <a:lnTo>
                  <a:pt x="86" y="20"/>
                </a:lnTo>
                <a:lnTo>
                  <a:pt x="86" y="22"/>
                </a:lnTo>
                <a:lnTo>
                  <a:pt x="86" y="26"/>
                </a:lnTo>
                <a:lnTo>
                  <a:pt x="90" y="30"/>
                </a:lnTo>
                <a:lnTo>
                  <a:pt x="90" y="34"/>
                </a:lnTo>
                <a:lnTo>
                  <a:pt x="94" y="34"/>
                </a:lnTo>
                <a:lnTo>
                  <a:pt x="98" y="34"/>
                </a:lnTo>
                <a:lnTo>
                  <a:pt x="98" y="38"/>
                </a:lnTo>
                <a:lnTo>
                  <a:pt x="100" y="38"/>
                </a:lnTo>
                <a:lnTo>
                  <a:pt x="104" y="38"/>
                </a:lnTo>
                <a:lnTo>
                  <a:pt x="108" y="38"/>
                </a:lnTo>
                <a:lnTo>
                  <a:pt x="112" y="38"/>
                </a:lnTo>
                <a:lnTo>
                  <a:pt x="116" y="38"/>
                </a:lnTo>
                <a:lnTo>
                  <a:pt x="116" y="42"/>
                </a:lnTo>
                <a:lnTo>
                  <a:pt x="120" y="42"/>
                </a:lnTo>
                <a:lnTo>
                  <a:pt x="124" y="42"/>
                </a:lnTo>
                <a:lnTo>
                  <a:pt x="124" y="46"/>
                </a:lnTo>
                <a:lnTo>
                  <a:pt x="128" y="46"/>
                </a:lnTo>
                <a:lnTo>
                  <a:pt x="128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2"/>
                </a:lnTo>
                <a:lnTo>
                  <a:pt x="138" y="56"/>
                </a:lnTo>
                <a:lnTo>
                  <a:pt x="142" y="56"/>
                </a:lnTo>
                <a:lnTo>
                  <a:pt x="142" y="52"/>
                </a:lnTo>
                <a:lnTo>
                  <a:pt x="146" y="52"/>
                </a:lnTo>
                <a:lnTo>
                  <a:pt x="150" y="50"/>
                </a:lnTo>
                <a:lnTo>
                  <a:pt x="154" y="46"/>
                </a:lnTo>
                <a:lnTo>
                  <a:pt x="154" y="42"/>
                </a:lnTo>
                <a:lnTo>
                  <a:pt x="154" y="38"/>
                </a:lnTo>
                <a:lnTo>
                  <a:pt x="154" y="34"/>
                </a:lnTo>
                <a:lnTo>
                  <a:pt x="154" y="30"/>
                </a:lnTo>
                <a:lnTo>
                  <a:pt x="154" y="26"/>
                </a:lnTo>
                <a:lnTo>
                  <a:pt x="154" y="22"/>
                </a:lnTo>
                <a:lnTo>
                  <a:pt x="154" y="20"/>
                </a:lnTo>
                <a:lnTo>
                  <a:pt x="156" y="16"/>
                </a:lnTo>
                <a:lnTo>
                  <a:pt x="160" y="12"/>
                </a:lnTo>
                <a:lnTo>
                  <a:pt x="164" y="12"/>
                </a:lnTo>
                <a:lnTo>
                  <a:pt x="164" y="8"/>
                </a:lnTo>
                <a:lnTo>
                  <a:pt x="168" y="8"/>
                </a:lnTo>
                <a:lnTo>
                  <a:pt x="172" y="8"/>
                </a:lnTo>
                <a:lnTo>
                  <a:pt x="176" y="8"/>
                </a:lnTo>
                <a:lnTo>
                  <a:pt x="176" y="4"/>
                </a:lnTo>
                <a:lnTo>
                  <a:pt x="180" y="4"/>
                </a:lnTo>
                <a:lnTo>
                  <a:pt x="182" y="4"/>
                </a:lnTo>
                <a:lnTo>
                  <a:pt x="182" y="8"/>
                </a:lnTo>
                <a:lnTo>
                  <a:pt x="186" y="8"/>
                </a:lnTo>
                <a:lnTo>
                  <a:pt x="190" y="8"/>
                </a:lnTo>
                <a:lnTo>
                  <a:pt x="194" y="8"/>
                </a:lnTo>
                <a:lnTo>
                  <a:pt x="194" y="12"/>
                </a:lnTo>
                <a:lnTo>
                  <a:pt x="198" y="12"/>
                </a:lnTo>
                <a:lnTo>
                  <a:pt x="198" y="16"/>
                </a:lnTo>
                <a:lnTo>
                  <a:pt x="198" y="20"/>
                </a:lnTo>
                <a:lnTo>
                  <a:pt x="202" y="20"/>
                </a:lnTo>
                <a:lnTo>
                  <a:pt x="206" y="20"/>
                </a:lnTo>
                <a:lnTo>
                  <a:pt x="210" y="20"/>
                </a:lnTo>
                <a:lnTo>
                  <a:pt x="210" y="22"/>
                </a:lnTo>
                <a:lnTo>
                  <a:pt x="212" y="22"/>
                </a:lnTo>
                <a:lnTo>
                  <a:pt x="216" y="22"/>
                </a:lnTo>
                <a:lnTo>
                  <a:pt x="220" y="22"/>
                </a:lnTo>
                <a:lnTo>
                  <a:pt x="224" y="22"/>
                </a:lnTo>
                <a:lnTo>
                  <a:pt x="224" y="26"/>
                </a:lnTo>
                <a:lnTo>
                  <a:pt x="224" y="30"/>
                </a:lnTo>
                <a:lnTo>
                  <a:pt x="224" y="34"/>
                </a:lnTo>
                <a:lnTo>
                  <a:pt x="220" y="34"/>
                </a:lnTo>
                <a:lnTo>
                  <a:pt x="220" y="38"/>
                </a:lnTo>
                <a:lnTo>
                  <a:pt x="224" y="42"/>
                </a:lnTo>
                <a:lnTo>
                  <a:pt x="224" y="46"/>
                </a:lnTo>
                <a:lnTo>
                  <a:pt x="224" y="50"/>
                </a:lnTo>
                <a:lnTo>
                  <a:pt x="220" y="52"/>
                </a:lnTo>
                <a:lnTo>
                  <a:pt x="220" y="56"/>
                </a:lnTo>
                <a:lnTo>
                  <a:pt x="220" y="60"/>
                </a:lnTo>
                <a:lnTo>
                  <a:pt x="220" y="64"/>
                </a:lnTo>
                <a:lnTo>
                  <a:pt x="220" y="68"/>
                </a:lnTo>
                <a:lnTo>
                  <a:pt x="224" y="72"/>
                </a:lnTo>
                <a:lnTo>
                  <a:pt x="224" y="76"/>
                </a:lnTo>
                <a:lnTo>
                  <a:pt x="224" y="78"/>
                </a:lnTo>
                <a:lnTo>
                  <a:pt x="224" y="90"/>
                </a:lnTo>
                <a:lnTo>
                  <a:pt x="224" y="94"/>
                </a:lnTo>
                <a:lnTo>
                  <a:pt x="224" y="98"/>
                </a:lnTo>
                <a:lnTo>
                  <a:pt x="224" y="102"/>
                </a:lnTo>
                <a:lnTo>
                  <a:pt x="224" y="106"/>
                </a:lnTo>
                <a:lnTo>
                  <a:pt x="224" y="112"/>
                </a:lnTo>
                <a:lnTo>
                  <a:pt x="224" y="116"/>
                </a:lnTo>
                <a:lnTo>
                  <a:pt x="224" y="120"/>
                </a:lnTo>
                <a:lnTo>
                  <a:pt x="224" y="124"/>
                </a:lnTo>
                <a:lnTo>
                  <a:pt x="224" y="132"/>
                </a:lnTo>
                <a:lnTo>
                  <a:pt x="224" y="142"/>
                </a:lnTo>
                <a:lnTo>
                  <a:pt x="224" y="150"/>
                </a:lnTo>
                <a:lnTo>
                  <a:pt x="224" y="154"/>
                </a:lnTo>
                <a:lnTo>
                  <a:pt x="224" y="162"/>
                </a:lnTo>
                <a:lnTo>
                  <a:pt x="224" y="168"/>
                </a:lnTo>
                <a:lnTo>
                  <a:pt x="224" y="176"/>
                </a:lnTo>
                <a:lnTo>
                  <a:pt x="224" y="198"/>
                </a:lnTo>
                <a:lnTo>
                  <a:pt x="224" y="202"/>
                </a:lnTo>
                <a:lnTo>
                  <a:pt x="224" y="222"/>
                </a:lnTo>
                <a:lnTo>
                  <a:pt x="224" y="238"/>
                </a:lnTo>
                <a:lnTo>
                  <a:pt x="220" y="238"/>
                </a:lnTo>
                <a:lnTo>
                  <a:pt x="216" y="238"/>
                </a:lnTo>
                <a:lnTo>
                  <a:pt x="212" y="238"/>
                </a:lnTo>
                <a:lnTo>
                  <a:pt x="210" y="238"/>
                </a:lnTo>
                <a:lnTo>
                  <a:pt x="210" y="246"/>
                </a:lnTo>
                <a:lnTo>
                  <a:pt x="202" y="242"/>
                </a:lnTo>
                <a:lnTo>
                  <a:pt x="194" y="238"/>
                </a:lnTo>
                <a:lnTo>
                  <a:pt x="186" y="232"/>
                </a:lnTo>
                <a:lnTo>
                  <a:pt x="180" y="228"/>
                </a:lnTo>
                <a:lnTo>
                  <a:pt x="172" y="224"/>
                </a:lnTo>
                <a:lnTo>
                  <a:pt x="168" y="222"/>
                </a:lnTo>
                <a:lnTo>
                  <a:pt x="156" y="218"/>
                </a:lnTo>
                <a:lnTo>
                  <a:pt x="150" y="210"/>
                </a:lnTo>
                <a:lnTo>
                  <a:pt x="142" y="206"/>
                </a:lnTo>
                <a:lnTo>
                  <a:pt x="138" y="202"/>
                </a:lnTo>
                <a:lnTo>
                  <a:pt x="134" y="202"/>
                </a:lnTo>
                <a:lnTo>
                  <a:pt x="130" y="198"/>
                </a:lnTo>
                <a:lnTo>
                  <a:pt x="124" y="194"/>
                </a:lnTo>
                <a:lnTo>
                  <a:pt x="120" y="192"/>
                </a:lnTo>
                <a:lnTo>
                  <a:pt x="108" y="188"/>
                </a:lnTo>
                <a:lnTo>
                  <a:pt x="100" y="180"/>
                </a:lnTo>
                <a:lnTo>
                  <a:pt x="98" y="180"/>
                </a:lnTo>
                <a:lnTo>
                  <a:pt x="86" y="184"/>
                </a:lnTo>
                <a:lnTo>
                  <a:pt x="82" y="184"/>
                </a:lnTo>
                <a:lnTo>
                  <a:pt x="82" y="188"/>
                </a:lnTo>
                <a:lnTo>
                  <a:pt x="78" y="188"/>
                </a:lnTo>
                <a:lnTo>
                  <a:pt x="74" y="192"/>
                </a:lnTo>
                <a:lnTo>
                  <a:pt x="72" y="192"/>
                </a:lnTo>
                <a:lnTo>
                  <a:pt x="72" y="194"/>
                </a:lnTo>
                <a:lnTo>
                  <a:pt x="68" y="188"/>
                </a:lnTo>
                <a:lnTo>
                  <a:pt x="64" y="184"/>
                </a:lnTo>
                <a:lnTo>
                  <a:pt x="60" y="184"/>
                </a:lnTo>
                <a:lnTo>
                  <a:pt x="56" y="180"/>
                </a:lnTo>
                <a:lnTo>
                  <a:pt x="52" y="180"/>
                </a:lnTo>
                <a:lnTo>
                  <a:pt x="48" y="180"/>
                </a:lnTo>
                <a:lnTo>
                  <a:pt x="44" y="180"/>
                </a:lnTo>
                <a:lnTo>
                  <a:pt x="42" y="176"/>
                </a:lnTo>
                <a:lnTo>
                  <a:pt x="38" y="176"/>
                </a:lnTo>
                <a:lnTo>
                  <a:pt x="38" y="168"/>
                </a:lnTo>
                <a:lnTo>
                  <a:pt x="34" y="162"/>
                </a:lnTo>
                <a:lnTo>
                  <a:pt x="30" y="162"/>
                </a:lnTo>
                <a:lnTo>
                  <a:pt x="26" y="162"/>
                </a:lnTo>
                <a:lnTo>
                  <a:pt x="22" y="158"/>
                </a:lnTo>
                <a:lnTo>
                  <a:pt x="18" y="158"/>
                </a:lnTo>
                <a:lnTo>
                  <a:pt x="18" y="162"/>
                </a:lnTo>
                <a:lnTo>
                  <a:pt x="16" y="158"/>
                </a:lnTo>
                <a:lnTo>
                  <a:pt x="16" y="154"/>
                </a:lnTo>
                <a:lnTo>
                  <a:pt x="12" y="154"/>
                </a:lnTo>
                <a:lnTo>
                  <a:pt x="12" y="150"/>
                </a:lnTo>
                <a:lnTo>
                  <a:pt x="12" y="146"/>
                </a:lnTo>
                <a:lnTo>
                  <a:pt x="12" y="142"/>
                </a:lnTo>
                <a:lnTo>
                  <a:pt x="8" y="138"/>
                </a:lnTo>
                <a:lnTo>
                  <a:pt x="4" y="132"/>
                </a:lnTo>
                <a:lnTo>
                  <a:pt x="4" y="128"/>
                </a:lnTo>
                <a:lnTo>
                  <a:pt x="8" y="124"/>
                </a:lnTo>
                <a:lnTo>
                  <a:pt x="12" y="120"/>
                </a:lnTo>
                <a:lnTo>
                  <a:pt x="12" y="116"/>
                </a:lnTo>
                <a:lnTo>
                  <a:pt x="8" y="116"/>
                </a:lnTo>
                <a:lnTo>
                  <a:pt x="8" y="112"/>
                </a:lnTo>
                <a:lnTo>
                  <a:pt x="8" y="108"/>
                </a:lnTo>
                <a:lnTo>
                  <a:pt x="8" y="106"/>
                </a:lnTo>
                <a:lnTo>
                  <a:pt x="12" y="102"/>
                </a:lnTo>
                <a:lnTo>
                  <a:pt x="12" y="98"/>
                </a:lnTo>
                <a:lnTo>
                  <a:pt x="8" y="94"/>
                </a:lnTo>
                <a:lnTo>
                  <a:pt x="8" y="90"/>
                </a:lnTo>
                <a:lnTo>
                  <a:pt x="8" y="86"/>
                </a:lnTo>
                <a:lnTo>
                  <a:pt x="8" y="82"/>
                </a:lnTo>
                <a:lnTo>
                  <a:pt x="8" y="78"/>
                </a:lnTo>
                <a:lnTo>
                  <a:pt x="8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4" y="64"/>
                </a:lnTo>
                <a:lnTo>
                  <a:pt x="4" y="60"/>
                </a:lnTo>
                <a:lnTo>
                  <a:pt x="0" y="56"/>
                </a:lnTo>
                <a:lnTo>
                  <a:pt x="4" y="56"/>
                </a:lnTo>
                <a:lnTo>
                  <a:pt x="8" y="52"/>
                </a:lnTo>
                <a:lnTo>
                  <a:pt x="12" y="52"/>
                </a:lnTo>
                <a:lnTo>
                  <a:pt x="12" y="50"/>
                </a:lnTo>
                <a:lnTo>
                  <a:pt x="16" y="46"/>
                </a:lnTo>
                <a:lnTo>
                  <a:pt x="16" y="42"/>
                </a:lnTo>
                <a:lnTo>
                  <a:pt x="16" y="38"/>
                </a:lnTo>
                <a:lnTo>
                  <a:pt x="16" y="34"/>
                </a:lnTo>
                <a:lnTo>
                  <a:pt x="12" y="34"/>
                </a:lnTo>
                <a:lnTo>
                  <a:pt x="12" y="30"/>
                </a:lnTo>
                <a:lnTo>
                  <a:pt x="16" y="26"/>
                </a:lnTo>
                <a:lnTo>
                  <a:pt x="18" y="26"/>
                </a:lnTo>
                <a:lnTo>
                  <a:pt x="22" y="22"/>
                </a:lnTo>
                <a:lnTo>
                  <a:pt x="22" y="20"/>
                </a:lnTo>
                <a:lnTo>
                  <a:pt x="26" y="20"/>
                </a:lnTo>
                <a:lnTo>
                  <a:pt x="30" y="16"/>
                </a:lnTo>
                <a:lnTo>
                  <a:pt x="34" y="16"/>
                </a:lnTo>
                <a:lnTo>
                  <a:pt x="34" y="12"/>
                </a:lnTo>
                <a:lnTo>
                  <a:pt x="34" y="8"/>
                </a:lnTo>
                <a:lnTo>
                  <a:pt x="34" y="4"/>
                </a:lnTo>
                <a:lnTo>
                  <a:pt x="34" y="0"/>
                </a:lnTo>
                <a:lnTo>
                  <a:pt x="34" y="4"/>
                </a:lnTo>
                <a:lnTo>
                  <a:pt x="38" y="4"/>
                </a:lnTo>
                <a:lnTo>
                  <a:pt x="42" y="4"/>
                </a:lnTo>
                <a:lnTo>
                  <a:pt x="42" y="8"/>
                </a:lnTo>
                <a:lnTo>
                  <a:pt x="44" y="8"/>
                </a:lnTo>
                <a:lnTo>
                  <a:pt x="48" y="8"/>
                </a:lnTo>
                <a:lnTo>
                  <a:pt x="52" y="8"/>
                </a:lnTo>
                <a:lnTo>
                  <a:pt x="56" y="8"/>
                </a:lnTo>
                <a:lnTo>
                  <a:pt x="56" y="4"/>
                </a:lnTo>
                <a:lnTo>
                  <a:pt x="60" y="4"/>
                </a:lnTo>
                <a:lnTo>
                  <a:pt x="60" y="8"/>
                </a:lnTo>
                <a:lnTo>
                  <a:pt x="64" y="8"/>
                </a:lnTo>
                <a:lnTo>
                  <a:pt x="68" y="8"/>
                </a:lnTo>
                <a:lnTo>
                  <a:pt x="68" y="8"/>
                </a:lnTo>
                <a:lnTo>
                  <a:pt x="68" y="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6" name="Freeform 154">
            <a:extLst>
              <a:ext uri="{FF2B5EF4-FFF2-40B4-BE49-F238E27FC236}">
                <a16:creationId xmlns:a16="http://schemas.microsoft.com/office/drawing/2014/main" id="{BCD2033F-07D1-454B-BF5D-13EBC4934720}"/>
              </a:ext>
            </a:extLst>
          </p:cNvPr>
          <p:cNvSpPr>
            <a:spLocks noEditPoints="1"/>
          </p:cNvSpPr>
          <p:nvPr/>
        </p:nvSpPr>
        <p:spPr bwMode="auto">
          <a:xfrm>
            <a:off x="6931428" y="4849280"/>
            <a:ext cx="165100" cy="384175"/>
          </a:xfrm>
          <a:custGeom>
            <a:avLst/>
            <a:gdLst>
              <a:gd name="T0" fmla="*/ 70 w 104"/>
              <a:gd name="T1" fmla="*/ 26 h 242"/>
              <a:gd name="T2" fmla="*/ 74 w 104"/>
              <a:gd name="T3" fmla="*/ 152 h 242"/>
              <a:gd name="T4" fmla="*/ 70 w 104"/>
              <a:gd name="T5" fmla="*/ 168 h 242"/>
              <a:gd name="T6" fmla="*/ 66 w 104"/>
              <a:gd name="T7" fmla="*/ 182 h 242"/>
              <a:gd name="T8" fmla="*/ 62 w 104"/>
              <a:gd name="T9" fmla="*/ 194 h 242"/>
              <a:gd name="T10" fmla="*/ 62 w 104"/>
              <a:gd name="T11" fmla="*/ 208 h 242"/>
              <a:gd name="T12" fmla="*/ 60 w 104"/>
              <a:gd name="T13" fmla="*/ 220 h 242"/>
              <a:gd name="T14" fmla="*/ 52 w 104"/>
              <a:gd name="T15" fmla="*/ 232 h 242"/>
              <a:gd name="T16" fmla="*/ 36 w 104"/>
              <a:gd name="T17" fmla="*/ 236 h 242"/>
              <a:gd name="T18" fmla="*/ 30 w 104"/>
              <a:gd name="T19" fmla="*/ 242 h 242"/>
              <a:gd name="T20" fmla="*/ 22 w 104"/>
              <a:gd name="T21" fmla="*/ 236 h 242"/>
              <a:gd name="T22" fmla="*/ 14 w 104"/>
              <a:gd name="T23" fmla="*/ 236 h 242"/>
              <a:gd name="T24" fmla="*/ 10 w 104"/>
              <a:gd name="T25" fmla="*/ 224 h 242"/>
              <a:gd name="T26" fmla="*/ 6 w 104"/>
              <a:gd name="T27" fmla="*/ 208 h 242"/>
              <a:gd name="T28" fmla="*/ 2 w 104"/>
              <a:gd name="T29" fmla="*/ 198 h 242"/>
              <a:gd name="T30" fmla="*/ 0 w 104"/>
              <a:gd name="T31" fmla="*/ 186 h 242"/>
              <a:gd name="T32" fmla="*/ 0 w 104"/>
              <a:gd name="T33" fmla="*/ 172 h 242"/>
              <a:gd name="T34" fmla="*/ 6 w 104"/>
              <a:gd name="T35" fmla="*/ 164 h 242"/>
              <a:gd name="T36" fmla="*/ 10 w 104"/>
              <a:gd name="T37" fmla="*/ 152 h 242"/>
              <a:gd name="T38" fmla="*/ 18 w 104"/>
              <a:gd name="T39" fmla="*/ 138 h 242"/>
              <a:gd name="T40" fmla="*/ 14 w 104"/>
              <a:gd name="T41" fmla="*/ 130 h 242"/>
              <a:gd name="T42" fmla="*/ 14 w 104"/>
              <a:gd name="T43" fmla="*/ 116 h 242"/>
              <a:gd name="T44" fmla="*/ 10 w 104"/>
              <a:gd name="T45" fmla="*/ 104 h 242"/>
              <a:gd name="T46" fmla="*/ 14 w 104"/>
              <a:gd name="T47" fmla="*/ 94 h 242"/>
              <a:gd name="T48" fmla="*/ 18 w 104"/>
              <a:gd name="T49" fmla="*/ 82 h 242"/>
              <a:gd name="T50" fmla="*/ 22 w 104"/>
              <a:gd name="T51" fmla="*/ 74 h 242"/>
              <a:gd name="T52" fmla="*/ 30 w 104"/>
              <a:gd name="T53" fmla="*/ 74 h 242"/>
              <a:gd name="T54" fmla="*/ 32 w 104"/>
              <a:gd name="T55" fmla="*/ 70 h 242"/>
              <a:gd name="T56" fmla="*/ 40 w 104"/>
              <a:gd name="T57" fmla="*/ 70 h 242"/>
              <a:gd name="T58" fmla="*/ 44 w 104"/>
              <a:gd name="T59" fmla="*/ 70 h 242"/>
              <a:gd name="T60" fmla="*/ 48 w 104"/>
              <a:gd name="T61" fmla="*/ 60 h 242"/>
              <a:gd name="T62" fmla="*/ 52 w 104"/>
              <a:gd name="T63" fmla="*/ 64 h 242"/>
              <a:gd name="T64" fmla="*/ 60 w 104"/>
              <a:gd name="T65" fmla="*/ 52 h 242"/>
              <a:gd name="T66" fmla="*/ 60 w 104"/>
              <a:gd name="T67" fmla="*/ 52 h 242"/>
              <a:gd name="T68" fmla="*/ 66 w 104"/>
              <a:gd name="T69" fmla="*/ 48 h 242"/>
              <a:gd name="T70" fmla="*/ 62 w 104"/>
              <a:gd name="T71" fmla="*/ 44 h 242"/>
              <a:gd name="T72" fmla="*/ 66 w 104"/>
              <a:gd name="T73" fmla="*/ 40 h 242"/>
              <a:gd name="T74" fmla="*/ 70 w 104"/>
              <a:gd name="T75" fmla="*/ 30 h 242"/>
              <a:gd name="T76" fmla="*/ 74 w 104"/>
              <a:gd name="T77" fmla="*/ 30 h 242"/>
              <a:gd name="T78" fmla="*/ 78 w 104"/>
              <a:gd name="T79" fmla="*/ 18 h 242"/>
              <a:gd name="T80" fmla="*/ 82 w 104"/>
              <a:gd name="T81" fmla="*/ 10 h 242"/>
              <a:gd name="T82" fmla="*/ 82 w 104"/>
              <a:gd name="T83" fmla="*/ 4 h 242"/>
              <a:gd name="T84" fmla="*/ 86 w 104"/>
              <a:gd name="T85" fmla="*/ 8 h 242"/>
              <a:gd name="T86" fmla="*/ 88 w 104"/>
              <a:gd name="T87" fmla="*/ 10 h 242"/>
              <a:gd name="T88" fmla="*/ 96 w 104"/>
              <a:gd name="T89" fmla="*/ 18 h 242"/>
              <a:gd name="T90" fmla="*/ 96 w 104"/>
              <a:gd name="T91" fmla="*/ 26 h 242"/>
              <a:gd name="T92" fmla="*/ 96 w 104"/>
              <a:gd name="T93" fmla="*/ 40 h 242"/>
              <a:gd name="T94" fmla="*/ 100 w 104"/>
              <a:gd name="T95" fmla="*/ 48 h 242"/>
              <a:gd name="T96" fmla="*/ 100 w 104"/>
              <a:gd name="T97" fmla="*/ 64 h 242"/>
              <a:gd name="T98" fmla="*/ 96 w 104"/>
              <a:gd name="T99" fmla="*/ 66 h 242"/>
              <a:gd name="T100" fmla="*/ 92 w 104"/>
              <a:gd name="T101" fmla="*/ 66 h 242"/>
              <a:gd name="T102" fmla="*/ 92 w 104"/>
              <a:gd name="T103" fmla="*/ 82 h 242"/>
              <a:gd name="T104" fmla="*/ 88 w 104"/>
              <a:gd name="T105" fmla="*/ 94 h 242"/>
              <a:gd name="T106" fmla="*/ 88 w 104"/>
              <a:gd name="T107" fmla="*/ 108 h 242"/>
              <a:gd name="T108" fmla="*/ 86 w 104"/>
              <a:gd name="T109" fmla="*/ 122 h 242"/>
              <a:gd name="T110" fmla="*/ 82 w 104"/>
              <a:gd name="T111" fmla="*/ 134 h 242"/>
              <a:gd name="T112" fmla="*/ 78 w 104"/>
              <a:gd name="T113" fmla="*/ 146 h 242"/>
              <a:gd name="T114" fmla="*/ 74 w 104"/>
              <a:gd name="T115" fmla="*/ 150 h 242"/>
              <a:gd name="T116" fmla="*/ 96 w 104"/>
              <a:gd name="T117" fmla="*/ 9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242">
                <a:moveTo>
                  <a:pt x="70" y="26"/>
                </a:moveTo>
                <a:lnTo>
                  <a:pt x="70" y="22"/>
                </a:lnTo>
                <a:lnTo>
                  <a:pt x="74" y="26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close/>
                <a:moveTo>
                  <a:pt x="74" y="150"/>
                </a:moveTo>
                <a:lnTo>
                  <a:pt x="74" y="152"/>
                </a:lnTo>
                <a:lnTo>
                  <a:pt x="74" y="156"/>
                </a:lnTo>
                <a:lnTo>
                  <a:pt x="74" y="160"/>
                </a:lnTo>
                <a:lnTo>
                  <a:pt x="74" y="164"/>
                </a:lnTo>
                <a:lnTo>
                  <a:pt x="70" y="168"/>
                </a:lnTo>
                <a:lnTo>
                  <a:pt x="70" y="172"/>
                </a:lnTo>
                <a:lnTo>
                  <a:pt x="70" y="176"/>
                </a:lnTo>
                <a:lnTo>
                  <a:pt x="66" y="180"/>
                </a:lnTo>
                <a:lnTo>
                  <a:pt x="66" y="182"/>
                </a:lnTo>
                <a:lnTo>
                  <a:pt x="66" y="186"/>
                </a:lnTo>
                <a:lnTo>
                  <a:pt x="66" y="190"/>
                </a:lnTo>
                <a:lnTo>
                  <a:pt x="66" y="194"/>
                </a:lnTo>
                <a:lnTo>
                  <a:pt x="62" y="194"/>
                </a:lnTo>
                <a:lnTo>
                  <a:pt x="62" y="198"/>
                </a:lnTo>
                <a:lnTo>
                  <a:pt x="62" y="202"/>
                </a:lnTo>
                <a:lnTo>
                  <a:pt x="62" y="206"/>
                </a:lnTo>
                <a:lnTo>
                  <a:pt x="62" y="208"/>
                </a:lnTo>
                <a:lnTo>
                  <a:pt x="60" y="208"/>
                </a:lnTo>
                <a:lnTo>
                  <a:pt x="60" y="212"/>
                </a:lnTo>
                <a:lnTo>
                  <a:pt x="60" y="216"/>
                </a:lnTo>
                <a:lnTo>
                  <a:pt x="60" y="220"/>
                </a:lnTo>
                <a:lnTo>
                  <a:pt x="56" y="224"/>
                </a:lnTo>
                <a:lnTo>
                  <a:pt x="56" y="228"/>
                </a:lnTo>
                <a:lnTo>
                  <a:pt x="56" y="232"/>
                </a:lnTo>
                <a:lnTo>
                  <a:pt x="52" y="232"/>
                </a:lnTo>
                <a:lnTo>
                  <a:pt x="48" y="236"/>
                </a:lnTo>
                <a:lnTo>
                  <a:pt x="44" y="236"/>
                </a:lnTo>
                <a:lnTo>
                  <a:pt x="40" y="236"/>
                </a:lnTo>
                <a:lnTo>
                  <a:pt x="36" y="236"/>
                </a:lnTo>
                <a:lnTo>
                  <a:pt x="36" y="238"/>
                </a:lnTo>
                <a:lnTo>
                  <a:pt x="32" y="238"/>
                </a:lnTo>
                <a:lnTo>
                  <a:pt x="32" y="242"/>
                </a:lnTo>
                <a:lnTo>
                  <a:pt x="30" y="242"/>
                </a:lnTo>
                <a:lnTo>
                  <a:pt x="26" y="242"/>
                </a:lnTo>
                <a:lnTo>
                  <a:pt x="26" y="238"/>
                </a:lnTo>
                <a:lnTo>
                  <a:pt x="22" y="238"/>
                </a:lnTo>
                <a:lnTo>
                  <a:pt x="22" y="236"/>
                </a:lnTo>
                <a:lnTo>
                  <a:pt x="18" y="236"/>
                </a:lnTo>
                <a:lnTo>
                  <a:pt x="14" y="236"/>
                </a:lnTo>
                <a:lnTo>
                  <a:pt x="18" y="236"/>
                </a:lnTo>
                <a:lnTo>
                  <a:pt x="14" y="236"/>
                </a:lnTo>
                <a:lnTo>
                  <a:pt x="14" y="232"/>
                </a:lnTo>
                <a:lnTo>
                  <a:pt x="10" y="232"/>
                </a:lnTo>
                <a:lnTo>
                  <a:pt x="10" y="228"/>
                </a:lnTo>
                <a:lnTo>
                  <a:pt x="10" y="224"/>
                </a:lnTo>
                <a:lnTo>
                  <a:pt x="6" y="220"/>
                </a:lnTo>
                <a:lnTo>
                  <a:pt x="6" y="216"/>
                </a:lnTo>
                <a:lnTo>
                  <a:pt x="6" y="212"/>
                </a:lnTo>
                <a:lnTo>
                  <a:pt x="6" y="208"/>
                </a:lnTo>
                <a:lnTo>
                  <a:pt x="6" y="206"/>
                </a:lnTo>
                <a:lnTo>
                  <a:pt x="6" y="202"/>
                </a:lnTo>
                <a:lnTo>
                  <a:pt x="2" y="202"/>
                </a:lnTo>
                <a:lnTo>
                  <a:pt x="2" y="198"/>
                </a:lnTo>
                <a:lnTo>
                  <a:pt x="2" y="194"/>
                </a:lnTo>
                <a:lnTo>
                  <a:pt x="2" y="190"/>
                </a:lnTo>
                <a:lnTo>
                  <a:pt x="0" y="190"/>
                </a:lnTo>
                <a:lnTo>
                  <a:pt x="0" y="186"/>
                </a:lnTo>
                <a:lnTo>
                  <a:pt x="0" y="182"/>
                </a:lnTo>
                <a:lnTo>
                  <a:pt x="0" y="180"/>
                </a:lnTo>
                <a:lnTo>
                  <a:pt x="0" y="176"/>
                </a:lnTo>
                <a:lnTo>
                  <a:pt x="0" y="172"/>
                </a:lnTo>
                <a:lnTo>
                  <a:pt x="2" y="172"/>
                </a:lnTo>
                <a:lnTo>
                  <a:pt x="2" y="168"/>
                </a:lnTo>
                <a:lnTo>
                  <a:pt x="2" y="164"/>
                </a:lnTo>
                <a:lnTo>
                  <a:pt x="6" y="164"/>
                </a:lnTo>
                <a:lnTo>
                  <a:pt x="6" y="160"/>
                </a:lnTo>
                <a:lnTo>
                  <a:pt x="10" y="160"/>
                </a:lnTo>
                <a:lnTo>
                  <a:pt x="10" y="156"/>
                </a:lnTo>
                <a:lnTo>
                  <a:pt x="10" y="152"/>
                </a:lnTo>
                <a:lnTo>
                  <a:pt x="14" y="150"/>
                </a:lnTo>
                <a:lnTo>
                  <a:pt x="14" y="146"/>
                </a:lnTo>
                <a:lnTo>
                  <a:pt x="18" y="142"/>
                </a:lnTo>
                <a:lnTo>
                  <a:pt x="18" y="138"/>
                </a:lnTo>
                <a:lnTo>
                  <a:pt x="14" y="138"/>
                </a:lnTo>
                <a:lnTo>
                  <a:pt x="18" y="134"/>
                </a:lnTo>
                <a:lnTo>
                  <a:pt x="18" y="130"/>
                </a:lnTo>
                <a:lnTo>
                  <a:pt x="14" y="130"/>
                </a:lnTo>
                <a:lnTo>
                  <a:pt x="14" y="126"/>
                </a:lnTo>
                <a:lnTo>
                  <a:pt x="14" y="122"/>
                </a:lnTo>
                <a:lnTo>
                  <a:pt x="14" y="120"/>
                </a:lnTo>
                <a:lnTo>
                  <a:pt x="14" y="116"/>
                </a:lnTo>
                <a:lnTo>
                  <a:pt x="10" y="116"/>
                </a:lnTo>
                <a:lnTo>
                  <a:pt x="10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100"/>
                </a:lnTo>
                <a:lnTo>
                  <a:pt x="10" y="96"/>
                </a:lnTo>
                <a:lnTo>
                  <a:pt x="10" y="94"/>
                </a:lnTo>
                <a:lnTo>
                  <a:pt x="14" y="94"/>
                </a:lnTo>
                <a:lnTo>
                  <a:pt x="14" y="90"/>
                </a:lnTo>
                <a:lnTo>
                  <a:pt x="14" y="86"/>
                </a:lnTo>
                <a:lnTo>
                  <a:pt x="18" y="86"/>
                </a:lnTo>
                <a:lnTo>
                  <a:pt x="18" y="82"/>
                </a:lnTo>
                <a:lnTo>
                  <a:pt x="18" y="78"/>
                </a:lnTo>
                <a:lnTo>
                  <a:pt x="14" y="78"/>
                </a:lnTo>
                <a:lnTo>
                  <a:pt x="18" y="74"/>
                </a:lnTo>
                <a:lnTo>
                  <a:pt x="22" y="74"/>
                </a:lnTo>
                <a:lnTo>
                  <a:pt x="26" y="74"/>
                </a:lnTo>
                <a:lnTo>
                  <a:pt x="26" y="70"/>
                </a:lnTo>
                <a:lnTo>
                  <a:pt x="30" y="70"/>
                </a:lnTo>
                <a:lnTo>
                  <a:pt x="30" y="74"/>
                </a:lnTo>
                <a:lnTo>
                  <a:pt x="30" y="70"/>
                </a:lnTo>
                <a:lnTo>
                  <a:pt x="32" y="70"/>
                </a:lnTo>
                <a:lnTo>
                  <a:pt x="32" y="74"/>
                </a:lnTo>
                <a:lnTo>
                  <a:pt x="32" y="70"/>
                </a:lnTo>
                <a:lnTo>
                  <a:pt x="32" y="66"/>
                </a:lnTo>
                <a:lnTo>
                  <a:pt x="36" y="66"/>
                </a:lnTo>
                <a:lnTo>
                  <a:pt x="36" y="70"/>
                </a:lnTo>
                <a:lnTo>
                  <a:pt x="40" y="70"/>
                </a:lnTo>
                <a:lnTo>
                  <a:pt x="40" y="66"/>
                </a:lnTo>
                <a:lnTo>
                  <a:pt x="44" y="66"/>
                </a:lnTo>
                <a:lnTo>
                  <a:pt x="40" y="66"/>
                </a:lnTo>
                <a:lnTo>
                  <a:pt x="44" y="70"/>
                </a:lnTo>
                <a:lnTo>
                  <a:pt x="44" y="66"/>
                </a:lnTo>
                <a:lnTo>
                  <a:pt x="44" y="64"/>
                </a:lnTo>
                <a:lnTo>
                  <a:pt x="48" y="64"/>
                </a:lnTo>
                <a:lnTo>
                  <a:pt x="48" y="60"/>
                </a:lnTo>
                <a:lnTo>
                  <a:pt x="52" y="60"/>
                </a:lnTo>
                <a:lnTo>
                  <a:pt x="56" y="60"/>
                </a:lnTo>
                <a:lnTo>
                  <a:pt x="52" y="60"/>
                </a:lnTo>
                <a:lnTo>
                  <a:pt x="52" y="64"/>
                </a:lnTo>
                <a:lnTo>
                  <a:pt x="56" y="64"/>
                </a:lnTo>
                <a:lnTo>
                  <a:pt x="56" y="60"/>
                </a:lnTo>
                <a:lnTo>
                  <a:pt x="56" y="56"/>
                </a:lnTo>
                <a:lnTo>
                  <a:pt x="60" y="52"/>
                </a:lnTo>
                <a:lnTo>
                  <a:pt x="56" y="52"/>
                </a:lnTo>
                <a:lnTo>
                  <a:pt x="60" y="52"/>
                </a:lnTo>
                <a:lnTo>
                  <a:pt x="60" y="48"/>
                </a:lnTo>
                <a:lnTo>
                  <a:pt x="60" y="52"/>
                </a:lnTo>
                <a:lnTo>
                  <a:pt x="60" y="56"/>
                </a:lnTo>
                <a:lnTo>
                  <a:pt x="62" y="52"/>
                </a:lnTo>
                <a:lnTo>
                  <a:pt x="62" y="48"/>
                </a:lnTo>
                <a:lnTo>
                  <a:pt x="66" y="48"/>
                </a:lnTo>
                <a:lnTo>
                  <a:pt x="66" y="52"/>
                </a:lnTo>
                <a:lnTo>
                  <a:pt x="66" y="48"/>
                </a:lnTo>
                <a:lnTo>
                  <a:pt x="62" y="48"/>
                </a:lnTo>
                <a:lnTo>
                  <a:pt x="62" y="44"/>
                </a:lnTo>
                <a:lnTo>
                  <a:pt x="62" y="40"/>
                </a:lnTo>
                <a:lnTo>
                  <a:pt x="66" y="40"/>
                </a:lnTo>
                <a:lnTo>
                  <a:pt x="66" y="38"/>
                </a:lnTo>
                <a:lnTo>
                  <a:pt x="66" y="40"/>
                </a:lnTo>
                <a:lnTo>
                  <a:pt x="66" y="38"/>
                </a:lnTo>
                <a:lnTo>
                  <a:pt x="66" y="34"/>
                </a:lnTo>
                <a:lnTo>
                  <a:pt x="66" y="30"/>
                </a:lnTo>
                <a:lnTo>
                  <a:pt x="70" y="30"/>
                </a:lnTo>
                <a:lnTo>
                  <a:pt x="70" y="34"/>
                </a:lnTo>
                <a:lnTo>
                  <a:pt x="74" y="30"/>
                </a:lnTo>
                <a:lnTo>
                  <a:pt x="70" y="30"/>
                </a:lnTo>
                <a:lnTo>
                  <a:pt x="74" y="30"/>
                </a:lnTo>
                <a:lnTo>
                  <a:pt x="74" y="26"/>
                </a:lnTo>
                <a:lnTo>
                  <a:pt x="78" y="26"/>
                </a:lnTo>
                <a:lnTo>
                  <a:pt x="78" y="22"/>
                </a:lnTo>
                <a:lnTo>
                  <a:pt x="78" y="18"/>
                </a:lnTo>
                <a:lnTo>
                  <a:pt x="82" y="18"/>
                </a:lnTo>
                <a:lnTo>
                  <a:pt x="82" y="14"/>
                </a:lnTo>
                <a:lnTo>
                  <a:pt x="78" y="10"/>
                </a:lnTo>
                <a:lnTo>
                  <a:pt x="82" y="10"/>
                </a:lnTo>
                <a:lnTo>
                  <a:pt x="82" y="8"/>
                </a:lnTo>
                <a:lnTo>
                  <a:pt x="86" y="8"/>
                </a:lnTo>
                <a:lnTo>
                  <a:pt x="86" y="4"/>
                </a:lnTo>
                <a:lnTo>
                  <a:pt x="82" y="4"/>
                </a:lnTo>
                <a:lnTo>
                  <a:pt x="86" y="4"/>
                </a:lnTo>
                <a:lnTo>
                  <a:pt x="86" y="0"/>
                </a:lnTo>
                <a:lnTo>
                  <a:pt x="86" y="4"/>
                </a:lnTo>
                <a:lnTo>
                  <a:pt x="86" y="8"/>
                </a:lnTo>
                <a:lnTo>
                  <a:pt x="86" y="4"/>
                </a:lnTo>
                <a:lnTo>
                  <a:pt x="86" y="8"/>
                </a:lnTo>
                <a:lnTo>
                  <a:pt x="88" y="8"/>
                </a:lnTo>
                <a:lnTo>
                  <a:pt x="88" y="10"/>
                </a:lnTo>
                <a:lnTo>
                  <a:pt x="88" y="14"/>
                </a:lnTo>
                <a:lnTo>
                  <a:pt x="92" y="14"/>
                </a:lnTo>
                <a:lnTo>
                  <a:pt x="92" y="18"/>
                </a:lnTo>
                <a:lnTo>
                  <a:pt x="96" y="18"/>
                </a:lnTo>
                <a:lnTo>
                  <a:pt x="96" y="22"/>
                </a:lnTo>
                <a:lnTo>
                  <a:pt x="92" y="22"/>
                </a:lnTo>
                <a:lnTo>
                  <a:pt x="96" y="22"/>
                </a:lnTo>
                <a:lnTo>
                  <a:pt x="96" y="26"/>
                </a:lnTo>
                <a:lnTo>
                  <a:pt x="96" y="30"/>
                </a:lnTo>
                <a:lnTo>
                  <a:pt x="96" y="34"/>
                </a:lnTo>
                <a:lnTo>
                  <a:pt x="96" y="38"/>
                </a:lnTo>
                <a:lnTo>
                  <a:pt x="96" y="40"/>
                </a:lnTo>
                <a:lnTo>
                  <a:pt x="100" y="40"/>
                </a:lnTo>
                <a:lnTo>
                  <a:pt x="100" y="44"/>
                </a:lnTo>
                <a:lnTo>
                  <a:pt x="96" y="44"/>
                </a:lnTo>
                <a:lnTo>
                  <a:pt x="100" y="48"/>
                </a:lnTo>
                <a:lnTo>
                  <a:pt x="100" y="52"/>
                </a:lnTo>
                <a:lnTo>
                  <a:pt x="100" y="56"/>
                </a:lnTo>
                <a:lnTo>
                  <a:pt x="104" y="60"/>
                </a:lnTo>
                <a:lnTo>
                  <a:pt x="100" y="64"/>
                </a:lnTo>
                <a:lnTo>
                  <a:pt x="100" y="66"/>
                </a:lnTo>
                <a:lnTo>
                  <a:pt x="100" y="70"/>
                </a:lnTo>
                <a:lnTo>
                  <a:pt x="96" y="70"/>
                </a:lnTo>
                <a:lnTo>
                  <a:pt x="96" y="66"/>
                </a:lnTo>
                <a:lnTo>
                  <a:pt x="92" y="64"/>
                </a:lnTo>
                <a:lnTo>
                  <a:pt x="88" y="64"/>
                </a:lnTo>
                <a:lnTo>
                  <a:pt x="88" y="66"/>
                </a:lnTo>
                <a:lnTo>
                  <a:pt x="92" y="66"/>
                </a:lnTo>
                <a:lnTo>
                  <a:pt x="92" y="70"/>
                </a:lnTo>
                <a:lnTo>
                  <a:pt x="92" y="74"/>
                </a:lnTo>
                <a:lnTo>
                  <a:pt x="92" y="78"/>
                </a:lnTo>
                <a:lnTo>
                  <a:pt x="92" y="82"/>
                </a:lnTo>
                <a:lnTo>
                  <a:pt x="92" y="86"/>
                </a:lnTo>
                <a:lnTo>
                  <a:pt x="88" y="86"/>
                </a:lnTo>
                <a:lnTo>
                  <a:pt x="88" y="90"/>
                </a:lnTo>
                <a:lnTo>
                  <a:pt x="88" y="94"/>
                </a:lnTo>
                <a:lnTo>
                  <a:pt x="88" y="96"/>
                </a:lnTo>
                <a:lnTo>
                  <a:pt x="88" y="100"/>
                </a:lnTo>
                <a:lnTo>
                  <a:pt x="88" y="104"/>
                </a:lnTo>
                <a:lnTo>
                  <a:pt x="88" y="108"/>
                </a:lnTo>
                <a:lnTo>
                  <a:pt x="86" y="112"/>
                </a:lnTo>
                <a:lnTo>
                  <a:pt x="86" y="116"/>
                </a:lnTo>
                <a:lnTo>
                  <a:pt x="86" y="120"/>
                </a:lnTo>
                <a:lnTo>
                  <a:pt x="86" y="122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82" y="134"/>
                </a:lnTo>
                <a:lnTo>
                  <a:pt x="78" y="134"/>
                </a:lnTo>
                <a:lnTo>
                  <a:pt x="78" y="138"/>
                </a:lnTo>
                <a:lnTo>
                  <a:pt x="78" y="142"/>
                </a:lnTo>
                <a:lnTo>
                  <a:pt x="78" y="146"/>
                </a:lnTo>
                <a:lnTo>
                  <a:pt x="78" y="150"/>
                </a:lnTo>
                <a:lnTo>
                  <a:pt x="74" y="150"/>
                </a:lnTo>
                <a:lnTo>
                  <a:pt x="74" y="150"/>
                </a:lnTo>
                <a:lnTo>
                  <a:pt x="74" y="150"/>
                </a:lnTo>
                <a:close/>
                <a:moveTo>
                  <a:pt x="92" y="90"/>
                </a:moveTo>
                <a:lnTo>
                  <a:pt x="92" y="86"/>
                </a:lnTo>
                <a:lnTo>
                  <a:pt x="96" y="86"/>
                </a:lnTo>
                <a:lnTo>
                  <a:pt x="96" y="90"/>
                </a:lnTo>
                <a:lnTo>
                  <a:pt x="92" y="90"/>
                </a:lnTo>
                <a:lnTo>
                  <a:pt x="92" y="90"/>
                </a:lnTo>
                <a:lnTo>
                  <a:pt x="92" y="9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7" name="Freeform 155">
            <a:extLst>
              <a:ext uri="{FF2B5EF4-FFF2-40B4-BE49-F238E27FC236}">
                <a16:creationId xmlns:a16="http://schemas.microsoft.com/office/drawing/2014/main" id="{A40232F4-DF3E-40AC-AB8A-890C05F3E107}"/>
              </a:ext>
            </a:extLst>
          </p:cNvPr>
          <p:cNvSpPr>
            <a:spLocks noEditPoints="1"/>
          </p:cNvSpPr>
          <p:nvPr/>
        </p:nvSpPr>
        <p:spPr bwMode="auto">
          <a:xfrm>
            <a:off x="6693303" y="4782605"/>
            <a:ext cx="69850" cy="212725"/>
          </a:xfrm>
          <a:custGeom>
            <a:avLst/>
            <a:gdLst>
              <a:gd name="T0" fmla="*/ 4 w 44"/>
              <a:gd name="T1" fmla="*/ 78 h 134"/>
              <a:gd name="T2" fmla="*/ 0 w 44"/>
              <a:gd name="T3" fmla="*/ 72 h 134"/>
              <a:gd name="T4" fmla="*/ 4 w 44"/>
              <a:gd name="T5" fmla="*/ 68 h 134"/>
              <a:gd name="T6" fmla="*/ 4 w 44"/>
              <a:gd name="T7" fmla="*/ 60 h 134"/>
              <a:gd name="T8" fmla="*/ 4 w 44"/>
              <a:gd name="T9" fmla="*/ 56 h 134"/>
              <a:gd name="T10" fmla="*/ 10 w 44"/>
              <a:gd name="T11" fmla="*/ 52 h 134"/>
              <a:gd name="T12" fmla="*/ 10 w 44"/>
              <a:gd name="T13" fmla="*/ 48 h 134"/>
              <a:gd name="T14" fmla="*/ 10 w 44"/>
              <a:gd name="T15" fmla="*/ 48 h 134"/>
              <a:gd name="T16" fmla="*/ 6 w 44"/>
              <a:gd name="T17" fmla="*/ 38 h 134"/>
              <a:gd name="T18" fmla="*/ 10 w 44"/>
              <a:gd name="T19" fmla="*/ 30 h 134"/>
              <a:gd name="T20" fmla="*/ 6 w 44"/>
              <a:gd name="T21" fmla="*/ 26 h 134"/>
              <a:gd name="T22" fmla="*/ 10 w 44"/>
              <a:gd name="T23" fmla="*/ 22 h 134"/>
              <a:gd name="T24" fmla="*/ 14 w 44"/>
              <a:gd name="T25" fmla="*/ 20 h 134"/>
              <a:gd name="T26" fmla="*/ 10 w 44"/>
              <a:gd name="T27" fmla="*/ 16 h 134"/>
              <a:gd name="T28" fmla="*/ 6 w 44"/>
              <a:gd name="T29" fmla="*/ 12 h 134"/>
              <a:gd name="T30" fmla="*/ 6 w 44"/>
              <a:gd name="T31" fmla="*/ 4 h 134"/>
              <a:gd name="T32" fmla="*/ 6 w 44"/>
              <a:gd name="T33" fmla="*/ 4 h 134"/>
              <a:gd name="T34" fmla="*/ 4 w 44"/>
              <a:gd name="T35" fmla="*/ 0 h 134"/>
              <a:gd name="T36" fmla="*/ 4 w 44"/>
              <a:gd name="T37" fmla="*/ 0 h 134"/>
              <a:gd name="T38" fmla="*/ 10 w 44"/>
              <a:gd name="T39" fmla="*/ 0 h 134"/>
              <a:gd name="T40" fmla="*/ 14 w 44"/>
              <a:gd name="T41" fmla="*/ 4 h 134"/>
              <a:gd name="T42" fmla="*/ 18 w 44"/>
              <a:gd name="T43" fmla="*/ 4 h 134"/>
              <a:gd name="T44" fmla="*/ 18 w 44"/>
              <a:gd name="T45" fmla="*/ 0 h 134"/>
              <a:gd name="T46" fmla="*/ 26 w 44"/>
              <a:gd name="T47" fmla="*/ 8 h 134"/>
              <a:gd name="T48" fmla="*/ 26 w 44"/>
              <a:gd name="T49" fmla="*/ 16 h 134"/>
              <a:gd name="T50" fmla="*/ 26 w 44"/>
              <a:gd name="T51" fmla="*/ 20 h 134"/>
              <a:gd name="T52" fmla="*/ 26 w 44"/>
              <a:gd name="T53" fmla="*/ 26 h 134"/>
              <a:gd name="T54" fmla="*/ 30 w 44"/>
              <a:gd name="T55" fmla="*/ 30 h 134"/>
              <a:gd name="T56" fmla="*/ 34 w 44"/>
              <a:gd name="T57" fmla="*/ 38 h 134"/>
              <a:gd name="T58" fmla="*/ 26 w 44"/>
              <a:gd name="T59" fmla="*/ 38 h 134"/>
              <a:gd name="T60" fmla="*/ 26 w 44"/>
              <a:gd name="T61" fmla="*/ 42 h 134"/>
              <a:gd name="T62" fmla="*/ 22 w 44"/>
              <a:gd name="T63" fmla="*/ 48 h 134"/>
              <a:gd name="T64" fmla="*/ 26 w 44"/>
              <a:gd name="T65" fmla="*/ 52 h 134"/>
              <a:gd name="T66" fmla="*/ 26 w 44"/>
              <a:gd name="T67" fmla="*/ 56 h 134"/>
              <a:gd name="T68" fmla="*/ 26 w 44"/>
              <a:gd name="T69" fmla="*/ 68 h 134"/>
              <a:gd name="T70" fmla="*/ 30 w 44"/>
              <a:gd name="T71" fmla="*/ 72 h 134"/>
              <a:gd name="T72" fmla="*/ 40 w 44"/>
              <a:gd name="T73" fmla="*/ 82 h 134"/>
              <a:gd name="T74" fmla="*/ 44 w 44"/>
              <a:gd name="T75" fmla="*/ 94 h 134"/>
              <a:gd name="T76" fmla="*/ 44 w 44"/>
              <a:gd name="T77" fmla="*/ 102 h 134"/>
              <a:gd name="T78" fmla="*/ 44 w 44"/>
              <a:gd name="T79" fmla="*/ 112 h 134"/>
              <a:gd name="T80" fmla="*/ 40 w 44"/>
              <a:gd name="T81" fmla="*/ 116 h 134"/>
              <a:gd name="T82" fmla="*/ 38 w 44"/>
              <a:gd name="T83" fmla="*/ 124 h 134"/>
              <a:gd name="T84" fmla="*/ 38 w 44"/>
              <a:gd name="T85" fmla="*/ 124 h 134"/>
              <a:gd name="T86" fmla="*/ 38 w 44"/>
              <a:gd name="T87" fmla="*/ 132 h 134"/>
              <a:gd name="T88" fmla="*/ 34 w 44"/>
              <a:gd name="T89" fmla="*/ 132 h 134"/>
              <a:gd name="T90" fmla="*/ 34 w 44"/>
              <a:gd name="T91" fmla="*/ 128 h 134"/>
              <a:gd name="T92" fmla="*/ 30 w 44"/>
              <a:gd name="T93" fmla="*/ 124 h 134"/>
              <a:gd name="T94" fmla="*/ 26 w 44"/>
              <a:gd name="T95" fmla="*/ 120 h 134"/>
              <a:gd name="T96" fmla="*/ 26 w 44"/>
              <a:gd name="T97" fmla="*/ 116 h 134"/>
              <a:gd name="T98" fmla="*/ 22 w 44"/>
              <a:gd name="T99" fmla="*/ 112 h 134"/>
              <a:gd name="T100" fmla="*/ 22 w 44"/>
              <a:gd name="T101" fmla="*/ 108 h 134"/>
              <a:gd name="T102" fmla="*/ 26 w 44"/>
              <a:gd name="T103" fmla="*/ 104 h 134"/>
              <a:gd name="T104" fmla="*/ 26 w 44"/>
              <a:gd name="T105" fmla="*/ 102 h 134"/>
              <a:gd name="T106" fmla="*/ 26 w 44"/>
              <a:gd name="T107" fmla="*/ 98 h 134"/>
              <a:gd name="T108" fmla="*/ 26 w 44"/>
              <a:gd name="T109" fmla="*/ 90 h 134"/>
              <a:gd name="T110" fmla="*/ 22 w 44"/>
              <a:gd name="T111" fmla="*/ 86 h 134"/>
              <a:gd name="T112" fmla="*/ 14 w 44"/>
              <a:gd name="T113" fmla="*/ 86 h 134"/>
              <a:gd name="T114" fmla="*/ 6 w 44"/>
              <a:gd name="T115" fmla="*/ 78 h 134"/>
              <a:gd name="T116" fmla="*/ 26 w 44"/>
              <a:gd name="T117" fmla="*/ 46 h 134"/>
              <a:gd name="T118" fmla="*/ 30 w 44"/>
              <a:gd name="T119" fmla="*/ 46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" h="134">
                <a:moveTo>
                  <a:pt x="6" y="78"/>
                </a:move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4" y="72"/>
                </a:lnTo>
                <a:lnTo>
                  <a:pt x="4" y="72"/>
                </a:lnTo>
                <a:lnTo>
                  <a:pt x="4" y="68"/>
                </a:lnTo>
                <a:lnTo>
                  <a:pt x="4" y="68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6"/>
                </a:lnTo>
                <a:lnTo>
                  <a:pt x="4" y="52"/>
                </a:ln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6" y="46"/>
                </a:lnTo>
                <a:lnTo>
                  <a:pt x="6" y="46"/>
                </a:lnTo>
                <a:lnTo>
                  <a:pt x="6" y="46"/>
                </a:lnTo>
                <a:lnTo>
                  <a:pt x="6" y="42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26"/>
                </a:lnTo>
                <a:lnTo>
                  <a:pt x="6" y="26"/>
                </a:lnTo>
                <a:lnTo>
                  <a:pt x="6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0" y="16"/>
                </a:lnTo>
                <a:lnTo>
                  <a:pt x="10" y="16"/>
                </a:lnTo>
                <a:lnTo>
                  <a:pt x="10" y="16"/>
                </a:lnTo>
                <a:lnTo>
                  <a:pt x="10" y="16"/>
                </a:lnTo>
                <a:lnTo>
                  <a:pt x="10" y="16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6" y="12"/>
                </a:lnTo>
                <a:lnTo>
                  <a:pt x="6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4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8"/>
                </a:lnTo>
                <a:lnTo>
                  <a:pt x="26" y="12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30" y="20"/>
                </a:lnTo>
                <a:lnTo>
                  <a:pt x="30" y="20"/>
                </a:lnTo>
                <a:lnTo>
                  <a:pt x="30" y="22"/>
                </a:lnTo>
                <a:lnTo>
                  <a:pt x="30" y="22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30"/>
                </a:lnTo>
                <a:lnTo>
                  <a:pt x="26" y="30"/>
                </a:lnTo>
                <a:lnTo>
                  <a:pt x="30" y="30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4" y="34"/>
                </a:lnTo>
                <a:lnTo>
                  <a:pt x="34" y="34"/>
                </a:lnTo>
                <a:lnTo>
                  <a:pt x="34" y="38"/>
                </a:lnTo>
                <a:lnTo>
                  <a:pt x="34" y="38"/>
                </a:lnTo>
                <a:lnTo>
                  <a:pt x="30" y="38"/>
                </a:lnTo>
                <a:lnTo>
                  <a:pt x="30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42"/>
                </a:lnTo>
                <a:lnTo>
                  <a:pt x="26" y="42"/>
                </a:lnTo>
                <a:lnTo>
                  <a:pt x="26" y="42"/>
                </a:lnTo>
                <a:lnTo>
                  <a:pt x="26" y="42"/>
                </a:lnTo>
                <a:lnTo>
                  <a:pt x="26" y="46"/>
                </a:lnTo>
                <a:lnTo>
                  <a:pt x="26" y="46"/>
                </a:lnTo>
                <a:lnTo>
                  <a:pt x="22" y="46"/>
                </a:lnTo>
                <a:lnTo>
                  <a:pt x="22" y="46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6" y="48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56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4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4" y="72"/>
                </a:lnTo>
                <a:lnTo>
                  <a:pt x="34" y="76"/>
                </a:lnTo>
                <a:lnTo>
                  <a:pt x="38" y="7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4" y="90"/>
                </a:lnTo>
                <a:lnTo>
                  <a:pt x="44" y="90"/>
                </a:lnTo>
                <a:lnTo>
                  <a:pt x="44" y="90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4" y="98"/>
                </a:lnTo>
                <a:lnTo>
                  <a:pt x="44" y="98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12"/>
                </a:lnTo>
                <a:lnTo>
                  <a:pt x="44" y="112"/>
                </a:lnTo>
                <a:lnTo>
                  <a:pt x="44" y="116"/>
                </a:lnTo>
                <a:lnTo>
                  <a:pt x="44" y="116"/>
                </a:lnTo>
                <a:lnTo>
                  <a:pt x="44" y="116"/>
                </a:lnTo>
                <a:lnTo>
                  <a:pt x="40" y="116"/>
                </a:lnTo>
                <a:lnTo>
                  <a:pt x="40" y="116"/>
                </a:lnTo>
                <a:lnTo>
                  <a:pt x="40" y="116"/>
                </a:lnTo>
                <a:lnTo>
                  <a:pt x="38" y="116"/>
                </a:lnTo>
                <a:lnTo>
                  <a:pt x="38" y="116"/>
                </a:lnTo>
                <a:lnTo>
                  <a:pt x="38" y="120"/>
                </a:lnTo>
                <a:lnTo>
                  <a:pt x="38" y="120"/>
                </a:lnTo>
                <a:lnTo>
                  <a:pt x="38" y="120"/>
                </a:lnTo>
                <a:lnTo>
                  <a:pt x="38" y="124"/>
                </a:lnTo>
                <a:lnTo>
                  <a:pt x="34" y="124"/>
                </a:lnTo>
                <a:lnTo>
                  <a:pt x="34" y="124"/>
                </a:lnTo>
                <a:lnTo>
                  <a:pt x="34" y="124"/>
                </a:lnTo>
                <a:lnTo>
                  <a:pt x="38" y="124"/>
                </a:lnTo>
                <a:lnTo>
                  <a:pt x="38" y="124"/>
                </a:lnTo>
                <a:lnTo>
                  <a:pt x="38" y="124"/>
                </a:lnTo>
                <a:lnTo>
                  <a:pt x="38" y="128"/>
                </a:lnTo>
                <a:lnTo>
                  <a:pt x="38" y="128"/>
                </a:lnTo>
                <a:lnTo>
                  <a:pt x="38" y="128"/>
                </a:lnTo>
                <a:lnTo>
                  <a:pt x="38" y="132"/>
                </a:lnTo>
                <a:lnTo>
                  <a:pt x="38" y="132"/>
                </a:lnTo>
                <a:lnTo>
                  <a:pt x="38" y="132"/>
                </a:lnTo>
                <a:lnTo>
                  <a:pt x="38" y="132"/>
                </a:lnTo>
                <a:lnTo>
                  <a:pt x="38" y="134"/>
                </a:lnTo>
                <a:lnTo>
                  <a:pt x="38" y="134"/>
                </a:lnTo>
                <a:lnTo>
                  <a:pt x="34" y="134"/>
                </a:lnTo>
                <a:lnTo>
                  <a:pt x="34" y="134"/>
                </a:lnTo>
                <a:lnTo>
                  <a:pt x="34" y="132"/>
                </a:lnTo>
                <a:lnTo>
                  <a:pt x="34" y="132"/>
                </a:lnTo>
                <a:lnTo>
                  <a:pt x="34" y="132"/>
                </a:lnTo>
                <a:lnTo>
                  <a:pt x="34" y="132"/>
                </a:lnTo>
                <a:lnTo>
                  <a:pt x="34" y="132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lnTo>
                  <a:pt x="30" y="124"/>
                </a:lnTo>
                <a:lnTo>
                  <a:pt x="30" y="124"/>
                </a:lnTo>
                <a:lnTo>
                  <a:pt x="30" y="124"/>
                </a:lnTo>
                <a:lnTo>
                  <a:pt x="30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16"/>
                </a:lnTo>
                <a:lnTo>
                  <a:pt x="26" y="116"/>
                </a:lnTo>
                <a:lnTo>
                  <a:pt x="26" y="116"/>
                </a:lnTo>
                <a:lnTo>
                  <a:pt x="26" y="116"/>
                </a:lnTo>
                <a:lnTo>
                  <a:pt x="26" y="116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6" y="108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4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98"/>
                </a:lnTo>
                <a:lnTo>
                  <a:pt x="26" y="98"/>
                </a:lnTo>
                <a:lnTo>
                  <a:pt x="26" y="94"/>
                </a:lnTo>
                <a:lnTo>
                  <a:pt x="26" y="94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18" y="86"/>
                </a:lnTo>
                <a:lnTo>
                  <a:pt x="14" y="86"/>
                </a:lnTo>
                <a:lnTo>
                  <a:pt x="14" y="86"/>
                </a:lnTo>
                <a:lnTo>
                  <a:pt x="14" y="86"/>
                </a:lnTo>
                <a:lnTo>
                  <a:pt x="10" y="86"/>
                </a:lnTo>
                <a:lnTo>
                  <a:pt x="10" y="82"/>
                </a:lnTo>
                <a:lnTo>
                  <a:pt x="10" y="82"/>
                </a:lnTo>
                <a:lnTo>
                  <a:pt x="6" y="82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close/>
                <a:moveTo>
                  <a:pt x="26" y="46"/>
                </a:move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8" name="Freeform 156">
            <a:extLst>
              <a:ext uri="{FF2B5EF4-FFF2-40B4-BE49-F238E27FC236}">
                <a16:creationId xmlns:a16="http://schemas.microsoft.com/office/drawing/2014/main" id="{26A16EBD-4898-483A-B057-1E5452915F4D}"/>
              </a:ext>
            </a:extLst>
          </p:cNvPr>
          <p:cNvSpPr>
            <a:spLocks/>
          </p:cNvSpPr>
          <p:nvPr/>
        </p:nvSpPr>
        <p:spPr bwMode="auto">
          <a:xfrm>
            <a:off x="5686828" y="3836455"/>
            <a:ext cx="368300" cy="412750"/>
          </a:xfrm>
          <a:custGeom>
            <a:avLst/>
            <a:gdLst>
              <a:gd name="T0" fmla="*/ 26 w 232"/>
              <a:gd name="T1" fmla="*/ 226 h 260"/>
              <a:gd name="T2" fmla="*/ 18 w 232"/>
              <a:gd name="T3" fmla="*/ 224 h 260"/>
              <a:gd name="T4" fmla="*/ 8 w 232"/>
              <a:gd name="T5" fmla="*/ 224 h 260"/>
              <a:gd name="T6" fmla="*/ 12 w 232"/>
              <a:gd name="T7" fmla="*/ 208 h 260"/>
              <a:gd name="T8" fmla="*/ 0 w 232"/>
              <a:gd name="T9" fmla="*/ 200 h 260"/>
              <a:gd name="T10" fmla="*/ 4 w 232"/>
              <a:gd name="T11" fmla="*/ 190 h 260"/>
              <a:gd name="T12" fmla="*/ 0 w 232"/>
              <a:gd name="T13" fmla="*/ 182 h 260"/>
              <a:gd name="T14" fmla="*/ 8 w 232"/>
              <a:gd name="T15" fmla="*/ 168 h 260"/>
              <a:gd name="T16" fmla="*/ 18 w 232"/>
              <a:gd name="T17" fmla="*/ 174 h 260"/>
              <a:gd name="T18" fmla="*/ 30 w 232"/>
              <a:gd name="T19" fmla="*/ 170 h 260"/>
              <a:gd name="T20" fmla="*/ 42 w 232"/>
              <a:gd name="T21" fmla="*/ 168 h 260"/>
              <a:gd name="T22" fmla="*/ 60 w 232"/>
              <a:gd name="T23" fmla="*/ 168 h 260"/>
              <a:gd name="T24" fmla="*/ 82 w 232"/>
              <a:gd name="T25" fmla="*/ 168 h 260"/>
              <a:gd name="T26" fmla="*/ 98 w 232"/>
              <a:gd name="T27" fmla="*/ 152 h 260"/>
              <a:gd name="T28" fmla="*/ 90 w 232"/>
              <a:gd name="T29" fmla="*/ 122 h 260"/>
              <a:gd name="T30" fmla="*/ 86 w 232"/>
              <a:gd name="T31" fmla="*/ 92 h 260"/>
              <a:gd name="T32" fmla="*/ 86 w 232"/>
              <a:gd name="T33" fmla="*/ 68 h 260"/>
              <a:gd name="T34" fmla="*/ 82 w 232"/>
              <a:gd name="T35" fmla="*/ 42 h 260"/>
              <a:gd name="T36" fmla="*/ 78 w 232"/>
              <a:gd name="T37" fmla="*/ 12 h 260"/>
              <a:gd name="T38" fmla="*/ 90 w 232"/>
              <a:gd name="T39" fmla="*/ 0 h 260"/>
              <a:gd name="T40" fmla="*/ 120 w 232"/>
              <a:gd name="T41" fmla="*/ 12 h 260"/>
              <a:gd name="T42" fmla="*/ 142 w 232"/>
              <a:gd name="T43" fmla="*/ 34 h 260"/>
              <a:gd name="T44" fmla="*/ 164 w 232"/>
              <a:gd name="T45" fmla="*/ 52 h 260"/>
              <a:gd name="T46" fmla="*/ 188 w 232"/>
              <a:gd name="T47" fmla="*/ 72 h 260"/>
              <a:gd name="T48" fmla="*/ 194 w 232"/>
              <a:gd name="T49" fmla="*/ 78 h 260"/>
              <a:gd name="T50" fmla="*/ 206 w 232"/>
              <a:gd name="T51" fmla="*/ 86 h 260"/>
              <a:gd name="T52" fmla="*/ 218 w 232"/>
              <a:gd name="T53" fmla="*/ 96 h 260"/>
              <a:gd name="T54" fmla="*/ 228 w 232"/>
              <a:gd name="T55" fmla="*/ 104 h 260"/>
              <a:gd name="T56" fmla="*/ 232 w 232"/>
              <a:gd name="T57" fmla="*/ 130 h 260"/>
              <a:gd name="T58" fmla="*/ 232 w 232"/>
              <a:gd name="T59" fmla="*/ 152 h 260"/>
              <a:gd name="T60" fmla="*/ 224 w 232"/>
              <a:gd name="T61" fmla="*/ 164 h 260"/>
              <a:gd name="T62" fmla="*/ 214 w 232"/>
              <a:gd name="T63" fmla="*/ 168 h 260"/>
              <a:gd name="T64" fmla="*/ 188 w 232"/>
              <a:gd name="T65" fmla="*/ 174 h 260"/>
              <a:gd name="T66" fmla="*/ 176 w 232"/>
              <a:gd name="T67" fmla="*/ 178 h 260"/>
              <a:gd name="T68" fmla="*/ 164 w 232"/>
              <a:gd name="T69" fmla="*/ 174 h 260"/>
              <a:gd name="T70" fmla="*/ 146 w 232"/>
              <a:gd name="T71" fmla="*/ 186 h 260"/>
              <a:gd name="T72" fmla="*/ 132 w 232"/>
              <a:gd name="T73" fmla="*/ 194 h 260"/>
              <a:gd name="T74" fmla="*/ 128 w 232"/>
              <a:gd name="T75" fmla="*/ 200 h 260"/>
              <a:gd name="T76" fmla="*/ 120 w 232"/>
              <a:gd name="T77" fmla="*/ 204 h 260"/>
              <a:gd name="T78" fmla="*/ 112 w 232"/>
              <a:gd name="T79" fmla="*/ 212 h 260"/>
              <a:gd name="T80" fmla="*/ 104 w 232"/>
              <a:gd name="T81" fmla="*/ 226 h 260"/>
              <a:gd name="T82" fmla="*/ 98 w 232"/>
              <a:gd name="T83" fmla="*/ 242 h 260"/>
              <a:gd name="T84" fmla="*/ 94 w 232"/>
              <a:gd name="T85" fmla="*/ 256 h 260"/>
              <a:gd name="T86" fmla="*/ 82 w 232"/>
              <a:gd name="T87" fmla="*/ 256 h 260"/>
              <a:gd name="T88" fmla="*/ 82 w 232"/>
              <a:gd name="T89" fmla="*/ 250 h 260"/>
              <a:gd name="T90" fmla="*/ 74 w 232"/>
              <a:gd name="T91" fmla="*/ 260 h 260"/>
              <a:gd name="T92" fmla="*/ 60 w 232"/>
              <a:gd name="T93" fmla="*/ 256 h 260"/>
              <a:gd name="T94" fmla="*/ 52 w 232"/>
              <a:gd name="T95" fmla="*/ 250 h 260"/>
              <a:gd name="T96" fmla="*/ 48 w 232"/>
              <a:gd name="T97" fmla="*/ 242 h 260"/>
              <a:gd name="T98" fmla="*/ 44 w 232"/>
              <a:gd name="T99" fmla="*/ 234 h 260"/>
              <a:gd name="T100" fmla="*/ 42 w 232"/>
              <a:gd name="T101" fmla="*/ 220 h 260"/>
              <a:gd name="T102" fmla="*/ 34 w 232"/>
              <a:gd name="T103" fmla="*/ 22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" h="260">
                <a:moveTo>
                  <a:pt x="34" y="226"/>
                </a:moveTo>
                <a:lnTo>
                  <a:pt x="30" y="226"/>
                </a:lnTo>
                <a:lnTo>
                  <a:pt x="30" y="224"/>
                </a:lnTo>
                <a:lnTo>
                  <a:pt x="26" y="224"/>
                </a:lnTo>
                <a:lnTo>
                  <a:pt x="26" y="226"/>
                </a:lnTo>
                <a:lnTo>
                  <a:pt x="22" y="226"/>
                </a:lnTo>
                <a:lnTo>
                  <a:pt x="22" y="230"/>
                </a:lnTo>
                <a:lnTo>
                  <a:pt x="18" y="230"/>
                </a:lnTo>
                <a:lnTo>
                  <a:pt x="18" y="226"/>
                </a:lnTo>
                <a:lnTo>
                  <a:pt x="18" y="224"/>
                </a:lnTo>
                <a:lnTo>
                  <a:pt x="14" y="224"/>
                </a:lnTo>
                <a:lnTo>
                  <a:pt x="14" y="226"/>
                </a:lnTo>
                <a:lnTo>
                  <a:pt x="12" y="226"/>
                </a:lnTo>
                <a:lnTo>
                  <a:pt x="8" y="226"/>
                </a:lnTo>
                <a:lnTo>
                  <a:pt x="8" y="224"/>
                </a:lnTo>
                <a:lnTo>
                  <a:pt x="12" y="224"/>
                </a:lnTo>
                <a:lnTo>
                  <a:pt x="12" y="220"/>
                </a:lnTo>
                <a:lnTo>
                  <a:pt x="12" y="216"/>
                </a:lnTo>
                <a:lnTo>
                  <a:pt x="12" y="212"/>
                </a:lnTo>
                <a:lnTo>
                  <a:pt x="12" y="208"/>
                </a:lnTo>
                <a:lnTo>
                  <a:pt x="8" y="208"/>
                </a:lnTo>
                <a:lnTo>
                  <a:pt x="8" y="204"/>
                </a:lnTo>
                <a:lnTo>
                  <a:pt x="4" y="204"/>
                </a:lnTo>
                <a:lnTo>
                  <a:pt x="4" y="200"/>
                </a:lnTo>
                <a:lnTo>
                  <a:pt x="0" y="200"/>
                </a:lnTo>
                <a:lnTo>
                  <a:pt x="0" y="196"/>
                </a:lnTo>
                <a:lnTo>
                  <a:pt x="4" y="196"/>
                </a:lnTo>
                <a:lnTo>
                  <a:pt x="4" y="194"/>
                </a:lnTo>
                <a:lnTo>
                  <a:pt x="0" y="194"/>
                </a:lnTo>
                <a:lnTo>
                  <a:pt x="4" y="190"/>
                </a:lnTo>
                <a:lnTo>
                  <a:pt x="0" y="190"/>
                </a:lnTo>
                <a:lnTo>
                  <a:pt x="0" y="186"/>
                </a:lnTo>
                <a:lnTo>
                  <a:pt x="0" y="182"/>
                </a:lnTo>
                <a:lnTo>
                  <a:pt x="0" y="178"/>
                </a:lnTo>
                <a:lnTo>
                  <a:pt x="0" y="182"/>
                </a:lnTo>
                <a:lnTo>
                  <a:pt x="4" y="178"/>
                </a:lnTo>
                <a:lnTo>
                  <a:pt x="4" y="174"/>
                </a:lnTo>
                <a:lnTo>
                  <a:pt x="4" y="170"/>
                </a:lnTo>
                <a:lnTo>
                  <a:pt x="4" y="168"/>
                </a:lnTo>
                <a:lnTo>
                  <a:pt x="8" y="168"/>
                </a:lnTo>
                <a:lnTo>
                  <a:pt x="8" y="164"/>
                </a:lnTo>
                <a:lnTo>
                  <a:pt x="12" y="164"/>
                </a:lnTo>
                <a:lnTo>
                  <a:pt x="12" y="168"/>
                </a:lnTo>
                <a:lnTo>
                  <a:pt x="14" y="170"/>
                </a:lnTo>
                <a:lnTo>
                  <a:pt x="18" y="174"/>
                </a:lnTo>
                <a:lnTo>
                  <a:pt x="18" y="170"/>
                </a:lnTo>
                <a:lnTo>
                  <a:pt x="18" y="168"/>
                </a:lnTo>
                <a:lnTo>
                  <a:pt x="22" y="168"/>
                </a:lnTo>
                <a:lnTo>
                  <a:pt x="26" y="168"/>
                </a:lnTo>
                <a:lnTo>
                  <a:pt x="30" y="170"/>
                </a:lnTo>
                <a:lnTo>
                  <a:pt x="34" y="170"/>
                </a:lnTo>
                <a:lnTo>
                  <a:pt x="34" y="168"/>
                </a:lnTo>
                <a:lnTo>
                  <a:pt x="38" y="168"/>
                </a:lnTo>
                <a:lnTo>
                  <a:pt x="42" y="164"/>
                </a:lnTo>
                <a:lnTo>
                  <a:pt x="42" y="168"/>
                </a:lnTo>
                <a:lnTo>
                  <a:pt x="44" y="168"/>
                </a:lnTo>
                <a:lnTo>
                  <a:pt x="48" y="168"/>
                </a:lnTo>
                <a:lnTo>
                  <a:pt x="52" y="168"/>
                </a:lnTo>
                <a:lnTo>
                  <a:pt x="56" y="168"/>
                </a:lnTo>
                <a:lnTo>
                  <a:pt x="60" y="168"/>
                </a:lnTo>
                <a:lnTo>
                  <a:pt x="64" y="168"/>
                </a:lnTo>
                <a:lnTo>
                  <a:pt x="68" y="168"/>
                </a:lnTo>
                <a:lnTo>
                  <a:pt x="72" y="168"/>
                </a:lnTo>
                <a:lnTo>
                  <a:pt x="78" y="168"/>
                </a:lnTo>
                <a:lnTo>
                  <a:pt x="82" y="168"/>
                </a:lnTo>
                <a:lnTo>
                  <a:pt x="86" y="168"/>
                </a:lnTo>
                <a:lnTo>
                  <a:pt x="94" y="168"/>
                </a:lnTo>
                <a:lnTo>
                  <a:pt x="94" y="160"/>
                </a:lnTo>
                <a:lnTo>
                  <a:pt x="98" y="156"/>
                </a:lnTo>
                <a:lnTo>
                  <a:pt x="98" y="152"/>
                </a:lnTo>
                <a:lnTo>
                  <a:pt x="94" y="148"/>
                </a:lnTo>
                <a:lnTo>
                  <a:pt x="94" y="144"/>
                </a:lnTo>
                <a:lnTo>
                  <a:pt x="90" y="134"/>
                </a:lnTo>
                <a:lnTo>
                  <a:pt x="90" y="126"/>
                </a:lnTo>
                <a:lnTo>
                  <a:pt x="90" y="122"/>
                </a:lnTo>
                <a:lnTo>
                  <a:pt x="90" y="118"/>
                </a:lnTo>
                <a:lnTo>
                  <a:pt x="90" y="112"/>
                </a:lnTo>
                <a:lnTo>
                  <a:pt x="90" y="104"/>
                </a:lnTo>
                <a:lnTo>
                  <a:pt x="90" y="100"/>
                </a:lnTo>
                <a:lnTo>
                  <a:pt x="86" y="92"/>
                </a:lnTo>
                <a:lnTo>
                  <a:pt x="86" y="86"/>
                </a:lnTo>
                <a:lnTo>
                  <a:pt x="86" y="78"/>
                </a:lnTo>
                <a:lnTo>
                  <a:pt x="86" y="74"/>
                </a:lnTo>
                <a:lnTo>
                  <a:pt x="86" y="72"/>
                </a:lnTo>
                <a:lnTo>
                  <a:pt x="86" y="68"/>
                </a:lnTo>
                <a:lnTo>
                  <a:pt x="86" y="64"/>
                </a:lnTo>
                <a:lnTo>
                  <a:pt x="86" y="60"/>
                </a:lnTo>
                <a:lnTo>
                  <a:pt x="82" y="56"/>
                </a:lnTo>
                <a:lnTo>
                  <a:pt x="82" y="52"/>
                </a:lnTo>
                <a:lnTo>
                  <a:pt x="82" y="42"/>
                </a:lnTo>
                <a:lnTo>
                  <a:pt x="82" y="38"/>
                </a:lnTo>
                <a:lnTo>
                  <a:pt x="82" y="30"/>
                </a:lnTo>
                <a:lnTo>
                  <a:pt x="82" y="22"/>
                </a:lnTo>
                <a:lnTo>
                  <a:pt x="78" y="16"/>
                </a:lnTo>
                <a:lnTo>
                  <a:pt x="78" y="12"/>
                </a:lnTo>
                <a:lnTo>
                  <a:pt x="78" y="8"/>
                </a:lnTo>
                <a:lnTo>
                  <a:pt x="78" y="0"/>
                </a:lnTo>
                <a:lnTo>
                  <a:pt x="82" y="0"/>
                </a:lnTo>
                <a:lnTo>
                  <a:pt x="86" y="0"/>
                </a:lnTo>
                <a:lnTo>
                  <a:pt x="90" y="0"/>
                </a:lnTo>
                <a:lnTo>
                  <a:pt x="102" y="0"/>
                </a:lnTo>
                <a:lnTo>
                  <a:pt x="104" y="0"/>
                </a:lnTo>
                <a:lnTo>
                  <a:pt x="108" y="4"/>
                </a:lnTo>
                <a:lnTo>
                  <a:pt x="112" y="8"/>
                </a:lnTo>
                <a:lnTo>
                  <a:pt x="120" y="12"/>
                </a:lnTo>
                <a:lnTo>
                  <a:pt x="124" y="16"/>
                </a:lnTo>
                <a:lnTo>
                  <a:pt x="128" y="18"/>
                </a:lnTo>
                <a:lnTo>
                  <a:pt x="132" y="22"/>
                </a:lnTo>
                <a:lnTo>
                  <a:pt x="138" y="26"/>
                </a:lnTo>
                <a:lnTo>
                  <a:pt x="142" y="34"/>
                </a:lnTo>
                <a:lnTo>
                  <a:pt x="146" y="38"/>
                </a:lnTo>
                <a:lnTo>
                  <a:pt x="154" y="42"/>
                </a:lnTo>
                <a:lnTo>
                  <a:pt x="158" y="44"/>
                </a:lnTo>
                <a:lnTo>
                  <a:pt x="160" y="48"/>
                </a:lnTo>
                <a:lnTo>
                  <a:pt x="164" y="52"/>
                </a:lnTo>
                <a:lnTo>
                  <a:pt x="172" y="56"/>
                </a:lnTo>
                <a:lnTo>
                  <a:pt x="176" y="60"/>
                </a:lnTo>
                <a:lnTo>
                  <a:pt x="180" y="60"/>
                </a:lnTo>
                <a:lnTo>
                  <a:pt x="184" y="68"/>
                </a:lnTo>
                <a:lnTo>
                  <a:pt x="188" y="72"/>
                </a:lnTo>
                <a:lnTo>
                  <a:pt x="190" y="72"/>
                </a:lnTo>
                <a:lnTo>
                  <a:pt x="190" y="74"/>
                </a:lnTo>
                <a:lnTo>
                  <a:pt x="188" y="74"/>
                </a:lnTo>
                <a:lnTo>
                  <a:pt x="190" y="78"/>
                </a:lnTo>
                <a:lnTo>
                  <a:pt x="194" y="78"/>
                </a:lnTo>
                <a:lnTo>
                  <a:pt x="194" y="82"/>
                </a:lnTo>
                <a:lnTo>
                  <a:pt x="198" y="82"/>
                </a:lnTo>
                <a:lnTo>
                  <a:pt x="198" y="86"/>
                </a:lnTo>
                <a:lnTo>
                  <a:pt x="202" y="86"/>
                </a:lnTo>
                <a:lnTo>
                  <a:pt x="206" y="86"/>
                </a:lnTo>
                <a:lnTo>
                  <a:pt x="206" y="88"/>
                </a:lnTo>
                <a:lnTo>
                  <a:pt x="210" y="88"/>
                </a:lnTo>
                <a:lnTo>
                  <a:pt x="214" y="88"/>
                </a:lnTo>
                <a:lnTo>
                  <a:pt x="218" y="92"/>
                </a:lnTo>
                <a:lnTo>
                  <a:pt x="218" y="96"/>
                </a:lnTo>
                <a:lnTo>
                  <a:pt x="218" y="100"/>
                </a:lnTo>
                <a:lnTo>
                  <a:pt x="218" y="104"/>
                </a:lnTo>
                <a:lnTo>
                  <a:pt x="220" y="108"/>
                </a:lnTo>
                <a:lnTo>
                  <a:pt x="224" y="104"/>
                </a:lnTo>
                <a:lnTo>
                  <a:pt x="228" y="104"/>
                </a:lnTo>
                <a:lnTo>
                  <a:pt x="232" y="104"/>
                </a:lnTo>
                <a:lnTo>
                  <a:pt x="232" y="108"/>
                </a:lnTo>
                <a:lnTo>
                  <a:pt x="232" y="112"/>
                </a:lnTo>
                <a:lnTo>
                  <a:pt x="232" y="122"/>
                </a:lnTo>
                <a:lnTo>
                  <a:pt x="232" y="130"/>
                </a:lnTo>
                <a:lnTo>
                  <a:pt x="232" y="134"/>
                </a:lnTo>
                <a:lnTo>
                  <a:pt x="232" y="138"/>
                </a:lnTo>
                <a:lnTo>
                  <a:pt x="232" y="142"/>
                </a:lnTo>
                <a:lnTo>
                  <a:pt x="232" y="144"/>
                </a:lnTo>
                <a:lnTo>
                  <a:pt x="232" y="152"/>
                </a:lnTo>
                <a:lnTo>
                  <a:pt x="228" y="152"/>
                </a:lnTo>
                <a:lnTo>
                  <a:pt x="228" y="156"/>
                </a:lnTo>
                <a:lnTo>
                  <a:pt x="228" y="160"/>
                </a:lnTo>
                <a:lnTo>
                  <a:pt x="228" y="164"/>
                </a:lnTo>
                <a:lnTo>
                  <a:pt x="224" y="164"/>
                </a:lnTo>
                <a:lnTo>
                  <a:pt x="224" y="168"/>
                </a:lnTo>
                <a:lnTo>
                  <a:pt x="220" y="168"/>
                </a:lnTo>
                <a:lnTo>
                  <a:pt x="220" y="170"/>
                </a:lnTo>
                <a:lnTo>
                  <a:pt x="218" y="168"/>
                </a:lnTo>
                <a:lnTo>
                  <a:pt x="214" y="168"/>
                </a:lnTo>
                <a:lnTo>
                  <a:pt x="214" y="170"/>
                </a:lnTo>
                <a:lnTo>
                  <a:pt x="210" y="170"/>
                </a:lnTo>
                <a:lnTo>
                  <a:pt x="198" y="170"/>
                </a:lnTo>
                <a:lnTo>
                  <a:pt x="190" y="170"/>
                </a:lnTo>
                <a:lnTo>
                  <a:pt x="188" y="174"/>
                </a:lnTo>
                <a:lnTo>
                  <a:pt x="184" y="178"/>
                </a:lnTo>
                <a:lnTo>
                  <a:pt x="180" y="178"/>
                </a:lnTo>
                <a:lnTo>
                  <a:pt x="180" y="174"/>
                </a:lnTo>
                <a:lnTo>
                  <a:pt x="180" y="178"/>
                </a:lnTo>
                <a:lnTo>
                  <a:pt x="176" y="178"/>
                </a:lnTo>
                <a:lnTo>
                  <a:pt x="176" y="174"/>
                </a:lnTo>
                <a:lnTo>
                  <a:pt x="176" y="178"/>
                </a:lnTo>
                <a:lnTo>
                  <a:pt x="172" y="174"/>
                </a:lnTo>
                <a:lnTo>
                  <a:pt x="168" y="174"/>
                </a:lnTo>
                <a:lnTo>
                  <a:pt x="164" y="174"/>
                </a:lnTo>
                <a:lnTo>
                  <a:pt x="160" y="174"/>
                </a:lnTo>
                <a:lnTo>
                  <a:pt x="158" y="178"/>
                </a:lnTo>
                <a:lnTo>
                  <a:pt x="154" y="182"/>
                </a:lnTo>
                <a:lnTo>
                  <a:pt x="150" y="186"/>
                </a:lnTo>
                <a:lnTo>
                  <a:pt x="146" y="186"/>
                </a:lnTo>
                <a:lnTo>
                  <a:pt x="142" y="186"/>
                </a:lnTo>
                <a:lnTo>
                  <a:pt x="142" y="190"/>
                </a:lnTo>
                <a:lnTo>
                  <a:pt x="138" y="190"/>
                </a:lnTo>
                <a:lnTo>
                  <a:pt x="134" y="190"/>
                </a:lnTo>
                <a:lnTo>
                  <a:pt x="132" y="194"/>
                </a:lnTo>
                <a:lnTo>
                  <a:pt x="132" y="196"/>
                </a:lnTo>
                <a:lnTo>
                  <a:pt x="132" y="200"/>
                </a:lnTo>
                <a:lnTo>
                  <a:pt x="128" y="200"/>
                </a:lnTo>
                <a:lnTo>
                  <a:pt x="128" y="196"/>
                </a:lnTo>
                <a:lnTo>
                  <a:pt x="128" y="200"/>
                </a:lnTo>
                <a:lnTo>
                  <a:pt x="128" y="204"/>
                </a:lnTo>
                <a:lnTo>
                  <a:pt x="124" y="204"/>
                </a:lnTo>
                <a:lnTo>
                  <a:pt x="124" y="208"/>
                </a:lnTo>
                <a:lnTo>
                  <a:pt x="120" y="208"/>
                </a:lnTo>
                <a:lnTo>
                  <a:pt x="120" y="204"/>
                </a:lnTo>
                <a:lnTo>
                  <a:pt x="116" y="204"/>
                </a:lnTo>
                <a:lnTo>
                  <a:pt x="116" y="200"/>
                </a:lnTo>
                <a:lnTo>
                  <a:pt x="112" y="204"/>
                </a:lnTo>
                <a:lnTo>
                  <a:pt x="112" y="208"/>
                </a:lnTo>
                <a:lnTo>
                  <a:pt x="112" y="212"/>
                </a:lnTo>
                <a:lnTo>
                  <a:pt x="112" y="216"/>
                </a:lnTo>
                <a:lnTo>
                  <a:pt x="108" y="216"/>
                </a:lnTo>
                <a:lnTo>
                  <a:pt x="108" y="220"/>
                </a:lnTo>
                <a:lnTo>
                  <a:pt x="108" y="224"/>
                </a:lnTo>
                <a:lnTo>
                  <a:pt x="104" y="226"/>
                </a:lnTo>
                <a:lnTo>
                  <a:pt x="102" y="226"/>
                </a:lnTo>
                <a:lnTo>
                  <a:pt x="98" y="230"/>
                </a:lnTo>
                <a:lnTo>
                  <a:pt x="98" y="234"/>
                </a:lnTo>
                <a:lnTo>
                  <a:pt x="98" y="238"/>
                </a:lnTo>
                <a:lnTo>
                  <a:pt x="98" y="242"/>
                </a:lnTo>
                <a:lnTo>
                  <a:pt x="98" y="246"/>
                </a:lnTo>
                <a:lnTo>
                  <a:pt x="94" y="246"/>
                </a:lnTo>
                <a:lnTo>
                  <a:pt x="94" y="250"/>
                </a:lnTo>
                <a:lnTo>
                  <a:pt x="94" y="252"/>
                </a:lnTo>
                <a:lnTo>
                  <a:pt x="94" y="256"/>
                </a:lnTo>
                <a:lnTo>
                  <a:pt x="94" y="252"/>
                </a:lnTo>
                <a:lnTo>
                  <a:pt x="90" y="256"/>
                </a:lnTo>
                <a:lnTo>
                  <a:pt x="86" y="256"/>
                </a:lnTo>
                <a:lnTo>
                  <a:pt x="86" y="260"/>
                </a:lnTo>
                <a:lnTo>
                  <a:pt x="82" y="256"/>
                </a:lnTo>
                <a:lnTo>
                  <a:pt x="86" y="256"/>
                </a:lnTo>
                <a:lnTo>
                  <a:pt x="86" y="252"/>
                </a:lnTo>
                <a:lnTo>
                  <a:pt x="82" y="252"/>
                </a:lnTo>
                <a:lnTo>
                  <a:pt x="86" y="252"/>
                </a:lnTo>
                <a:lnTo>
                  <a:pt x="82" y="250"/>
                </a:lnTo>
                <a:lnTo>
                  <a:pt x="82" y="252"/>
                </a:lnTo>
                <a:lnTo>
                  <a:pt x="78" y="252"/>
                </a:lnTo>
                <a:lnTo>
                  <a:pt x="78" y="256"/>
                </a:lnTo>
                <a:lnTo>
                  <a:pt x="74" y="256"/>
                </a:lnTo>
                <a:lnTo>
                  <a:pt x="74" y="260"/>
                </a:lnTo>
                <a:lnTo>
                  <a:pt x="72" y="260"/>
                </a:lnTo>
                <a:lnTo>
                  <a:pt x="72" y="256"/>
                </a:lnTo>
                <a:lnTo>
                  <a:pt x="68" y="256"/>
                </a:lnTo>
                <a:lnTo>
                  <a:pt x="64" y="256"/>
                </a:lnTo>
                <a:lnTo>
                  <a:pt x="60" y="256"/>
                </a:lnTo>
                <a:lnTo>
                  <a:pt x="60" y="260"/>
                </a:lnTo>
                <a:lnTo>
                  <a:pt x="60" y="256"/>
                </a:lnTo>
                <a:lnTo>
                  <a:pt x="56" y="256"/>
                </a:lnTo>
                <a:lnTo>
                  <a:pt x="56" y="252"/>
                </a:lnTo>
                <a:lnTo>
                  <a:pt x="52" y="250"/>
                </a:lnTo>
                <a:lnTo>
                  <a:pt x="56" y="250"/>
                </a:lnTo>
                <a:lnTo>
                  <a:pt x="56" y="246"/>
                </a:lnTo>
                <a:lnTo>
                  <a:pt x="52" y="246"/>
                </a:lnTo>
                <a:lnTo>
                  <a:pt x="48" y="246"/>
                </a:lnTo>
                <a:lnTo>
                  <a:pt x="48" y="242"/>
                </a:lnTo>
                <a:lnTo>
                  <a:pt x="52" y="242"/>
                </a:lnTo>
                <a:lnTo>
                  <a:pt x="52" y="238"/>
                </a:lnTo>
                <a:lnTo>
                  <a:pt x="48" y="238"/>
                </a:lnTo>
                <a:lnTo>
                  <a:pt x="48" y="234"/>
                </a:lnTo>
                <a:lnTo>
                  <a:pt x="44" y="234"/>
                </a:lnTo>
                <a:lnTo>
                  <a:pt x="48" y="230"/>
                </a:lnTo>
                <a:lnTo>
                  <a:pt x="48" y="226"/>
                </a:lnTo>
                <a:lnTo>
                  <a:pt x="44" y="224"/>
                </a:lnTo>
                <a:lnTo>
                  <a:pt x="44" y="220"/>
                </a:lnTo>
                <a:lnTo>
                  <a:pt x="42" y="220"/>
                </a:lnTo>
                <a:lnTo>
                  <a:pt x="38" y="220"/>
                </a:lnTo>
                <a:lnTo>
                  <a:pt x="42" y="220"/>
                </a:lnTo>
                <a:lnTo>
                  <a:pt x="42" y="224"/>
                </a:lnTo>
                <a:lnTo>
                  <a:pt x="38" y="224"/>
                </a:lnTo>
                <a:lnTo>
                  <a:pt x="34" y="226"/>
                </a:lnTo>
                <a:lnTo>
                  <a:pt x="34" y="226"/>
                </a:lnTo>
                <a:lnTo>
                  <a:pt x="34" y="22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9" name="Freeform 157">
            <a:extLst>
              <a:ext uri="{FF2B5EF4-FFF2-40B4-BE49-F238E27FC236}">
                <a16:creationId xmlns:a16="http://schemas.microsoft.com/office/drawing/2014/main" id="{75DEF459-6BCF-450E-A71F-0B3A7CE1E9A2}"/>
              </a:ext>
            </a:extLst>
          </p:cNvPr>
          <p:cNvSpPr>
            <a:spLocks noEditPoints="1"/>
          </p:cNvSpPr>
          <p:nvPr/>
        </p:nvSpPr>
        <p:spPr bwMode="auto">
          <a:xfrm>
            <a:off x="5572528" y="3769780"/>
            <a:ext cx="279400" cy="355600"/>
          </a:xfrm>
          <a:custGeom>
            <a:avLst/>
            <a:gdLst>
              <a:gd name="T0" fmla="*/ 90 w 176"/>
              <a:gd name="T1" fmla="*/ 218 h 224"/>
              <a:gd name="T2" fmla="*/ 84 w 176"/>
              <a:gd name="T3" fmla="*/ 210 h 224"/>
              <a:gd name="T4" fmla="*/ 80 w 176"/>
              <a:gd name="T5" fmla="*/ 206 h 224"/>
              <a:gd name="T6" fmla="*/ 76 w 176"/>
              <a:gd name="T7" fmla="*/ 210 h 224"/>
              <a:gd name="T8" fmla="*/ 76 w 176"/>
              <a:gd name="T9" fmla="*/ 218 h 224"/>
              <a:gd name="T10" fmla="*/ 72 w 176"/>
              <a:gd name="T11" fmla="*/ 220 h 224"/>
              <a:gd name="T12" fmla="*/ 64 w 176"/>
              <a:gd name="T13" fmla="*/ 218 h 224"/>
              <a:gd name="T14" fmla="*/ 60 w 176"/>
              <a:gd name="T15" fmla="*/ 214 h 224"/>
              <a:gd name="T16" fmla="*/ 60 w 176"/>
              <a:gd name="T17" fmla="*/ 210 h 224"/>
              <a:gd name="T18" fmla="*/ 54 w 176"/>
              <a:gd name="T19" fmla="*/ 198 h 224"/>
              <a:gd name="T20" fmla="*/ 50 w 176"/>
              <a:gd name="T21" fmla="*/ 198 h 224"/>
              <a:gd name="T22" fmla="*/ 38 w 176"/>
              <a:gd name="T23" fmla="*/ 190 h 224"/>
              <a:gd name="T24" fmla="*/ 30 w 176"/>
              <a:gd name="T25" fmla="*/ 190 h 224"/>
              <a:gd name="T26" fmla="*/ 26 w 176"/>
              <a:gd name="T27" fmla="*/ 190 h 224"/>
              <a:gd name="T28" fmla="*/ 20 w 176"/>
              <a:gd name="T29" fmla="*/ 190 h 224"/>
              <a:gd name="T30" fmla="*/ 16 w 176"/>
              <a:gd name="T31" fmla="*/ 190 h 224"/>
              <a:gd name="T32" fmla="*/ 12 w 176"/>
              <a:gd name="T33" fmla="*/ 194 h 224"/>
              <a:gd name="T34" fmla="*/ 8 w 176"/>
              <a:gd name="T35" fmla="*/ 194 h 224"/>
              <a:gd name="T36" fmla="*/ 12 w 176"/>
              <a:gd name="T37" fmla="*/ 190 h 224"/>
              <a:gd name="T38" fmla="*/ 16 w 176"/>
              <a:gd name="T39" fmla="*/ 180 h 224"/>
              <a:gd name="T40" fmla="*/ 16 w 176"/>
              <a:gd name="T41" fmla="*/ 172 h 224"/>
              <a:gd name="T42" fmla="*/ 16 w 176"/>
              <a:gd name="T43" fmla="*/ 158 h 224"/>
              <a:gd name="T44" fmla="*/ 16 w 176"/>
              <a:gd name="T45" fmla="*/ 154 h 224"/>
              <a:gd name="T46" fmla="*/ 12 w 176"/>
              <a:gd name="T47" fmla="*/ 146 h 224"/>
              <a:gd name="T48" fmla="*/ 12 w 176"/>
              <a:gd name="T49" fmla="*/ 142 h 224"/>
              <a:gd name="T50" fmla="*/ 12 w 176"/>
              <a:gd name="T51" fmla="*/ 138 h 224"/>
              <a:gd name="T52" fmla="*/ 12 w 176"/>
              <a:gd name="T53" fmla="*/ 138 h 224"/>
              <a:gd name="T54" fmla="*/ 12 w 176"/>
              <a:gd name="T55" fmla="*/ 124 h 224"/>
              <a:gd name="T56" fmla="*/ 8 w 176"/>
              <a:gd name="T57" fmla="*/ 120 h 224"/>
              <a:gd name="T58" fmla="*/ 4 w 176"/>
              <a:gd name="T59" fmla="*/ 114 h 224"/>
              <a:gd name="T60" fmla="*/ 0 w 176"/>
              <a:gd name="T61" fmla="*/ 118 h 224"/>
              <a:gd name="T62" fmla="*/ 4 w 176"/>
              <a:gd name="T63" fmla="*/ 110 h 224"/>
              <a:gd name="T64" fmla="*/ 30 w 176"/>
              <a:gd name="T65" fmla="*/ 110 h 224"/>
              <a:gd name="T66" fmla="*/ 60 w 176"/>
              <a:gd name="T67" fmla="*/ 110 h 224"/>
              <a:gd name="T68" fmla="*/ 56 w 176"/>
              <a:gd name="T69" fmla="*/ 88 h 224"/>
              <a:gd name="T70" fmla="*/ 60 w 176"/>
              <a:gd name="T71" fmla="*/ 80 h 224"/>
              <a:gd name="T72" fmla="*/ 72 w 176"/>
              <a:gd name="T73" fmla="*/ 72 h 224"/>
              <a:gd name="T74" fmla="*/ 72 w 176"/>
              <a:gd name="T75" fmla="*/ 46 h 224"/>
              <a:gd name="T76" fmla="*/ 72 w 176"/>
              <a:gd name="T77" fmla="*/ 30 h 224"/>
              <a:gd name="T78" fmla="*/ 102 w 176"/>
              <a:gd name="T79" fmla="*/ 24 h 224"/>
              <a:gd name="T80" fmla="*/ 120 w 176"/>
              <a:gd name="T81" fmla="*/ 24 h 224"/>
              <a:gd name="T82" fmla="*/ 120 w 176"/>
              <a:gd name="T83" fmla="*/ 0 h 224"/>
              <a:gd name="T84" fmla="*/ 142 w 176"/>
              <a:gd name="T85" fmla="*/ 20 h 224"/>
              <a:gd name="T86" fmla="*/ 166 w 176"/>
              <a:gd name="T87" fmla="*/ 34 h 224"/>
              <a:gd name="T88" fmla="*/ 172 w 176"/>
              <a:gd name="T89" fmla="*/ 42 h 224"/>
              <a:gd name="T90" fmla="*/ 150 w 176"/>
              <a:gd name="T91" fmla="*/ 50 h 224"/>
              <a:gd name="T92" fmla="*/ 154 w 176"/>
              <a:gd name="T93" fmla="*/ 80 h 224"/>
              <a:gd name="T94" fmla="*/ 158 w 176"/>
              <a:gd name="T95" fmla="*/ 110 h 224"/>
              <a:gd name="T96" fmla="*/ 162 w 176"/>
              <a:gd name="T97" fmla="*/ 142 h 224"/>
              <a:gd name="T98" fmla="*/ 162 w 176"/>
              <a:gd name="T99" fmla="*/ 168 h 224"/>
              <a:gd name="T100" fmla="*/ 166 w 176"/>
              <a:gd name="T101" fmla="*/ 202 h 224"/>
              <a:gd name="T102" fmla="*/ 154 w 176"/>
              <a:gd name="T103" fmla="*/ 210 h 224"/>
              <a:gd name="T104" fmla="*/ 132 w 176"/>
              <a:gd name="T105" fmla="*/ 210 h 224"/>
              <a:gd name="T106" fmla="*/ 116 w 176"/>
              <a:gd name="T107" fmla="*/ 210 h 224"/>
              <a:gd name="T108" fmla="*/ 110 w 176"/>
              <a:gd name="T109" fmla="*/ 210 h 224"/>
              <a:gd name="T110" fmla="*/ 106 w 176"/>
              <a:gd name="T111" fmla="*/ 214 h 224"/>
              <a:gd name="T112" fmla="*/ 98 w 176"/>
              <a:gd name="T113" fmla="*/ 210 h 224"/>
              <a:gd name="T114" fmla="*/ 90 w 176"/>
              <a:gd name="T115" fmla="*/ 210 h 224"/>
              <a:gd name="T116" fmla="*/ 12 w 176"/>
              <a:gd name="T117" fmla="*/ 134 h 224"/>
              <a:gd name="T118" fmla="*/ 12 w 176"/>
              <a:gd name="T119" fmla="*/ 138 h 224"/>
              <a:gd name="T120" fmla="*/ 12 w 176"/>
              <a:gd name="T121" fmla="*/ 13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224">
                <a:moveTo>
                  <a:pt x="90" y="210"/>
                </a:moveTo>
                <a:lnTo>
                  <a:pt x="90" y="214"/>
                </a:lnTo>
                <a:lnTo>
                  <a:pt x="90" y="214"/>
                </a:lnTo>
                <a:lnTo>
                  <a:pt x="90" y="214"/>
                </a:lnTo>
                <a:lnTo>
                  <a:pt x="90" y="214"/>
                </a:lnTo>
                <a:lnTo>
                  <a:pt x="90" y="218"/>
                </a:lnTo>
                <a:lnTo>
                  <a:pt x="90" y="218"/>
                </a:lnTo>
                <a:lnTo>
                  <a:pt x="86" y="214"/>
                </a:lnTo>
                <a:lnTo>
                  <a:pt x="86" y="214"/>
                </a:lnTo>
                <a:lnTo>
                  <a:pt x="86" y="214"/>
                </a:lnTo>
                <a:lnTo>
                  <a:pt x="86" y="214"/>
                </a:lnTo>
                <a:lnTo>
                  <a:pt x="86" y="214"/>
                </a:lnTo>
                <a:lnTo>
                  <a:pt x="84" y="210"/>
                </a:lnTo>
                <a:lnTo>
                  <a:pt x="84" y="210"/>
                </a:lnTo>
                <a:lnTo>
                  <a:pt x="84" y="210"/>
                </a:lnTo>
                <a:lnTo>
                  <a:pt x="84" y="210"/>
                </a:lnTo>
                <a:lnTo>
                  <a:pt x="84" y="210"/>
                </a:lnTo>
                <a:lnTo>
                  <a:pt x="84" y="210"/>
                </a:lnTo>
                <a:lnTo>
                  <a:pt x="84" y="206"/>
                </a:lnTo>
                <a:lnTo>
                  <a:pt x="84" y="206"/>
                </a:lnTo>
                <a:lnTo>
                  <a:pt x="80" y="206"/>
                </a:lnTo>
                <a:lnTo>
                  <a:pt x="80" y="210"/>
                </a:lnTo>
                <a:lnTo>
                  <a:pt x="80" y="210"/>
                </a:lnTo>
                <a:lnTo>
                  <a:pt x="80" y="210"/>
                </a:lnTo>
                <a:lnTo>
                  <a:pt x="80" y="210"/>
                </a:lnTo>
                <a:lnTo>
                  <a:pt x="80" y="210"/>
                </a:lnTo>
                <a:lnTo>
                  <a:pt x="80" y="210"/>
                </a:lnTo>
                <a:lnTo>
                  <a:pt x="76" y="210"/>
                </a:lnTo>
                <a:lnTo>
                  <a:pt x="76" y="210"/>
                </a:lnTo>
                <a:lnTo>
                  <a:pt x="76" y="214"/>
                </a:lnTo>
                <a:lnTo>
                  <a:pt x="76" y="214"/>
                </a:lnTo>
                <a:lnTo>
                  <a:pt x="76" y="218"/>
                </a:lnTo>
                <a:lnTo>
                  <a:pt x="76" y="218"/>
                </a:lnTo>
                <a:lnTo>
                  <a:pt x="76" y="218"/>
                </a:lnTo>
                <a:lnTo>
                  <a:pt x="76" y="218"/>
                </a:lnTo>
                <a:lnTo>
                  <a:pt x="76" y="220"/>
                </a:lnTo>
                <a:lnTo>
                  <a:pt x="76" y="220"/>
                </a:lnTo>
                <a:lnTo>
                  <a:pt x="76" y="220"/>
                </a:lnTo>
                <a:lnTo>
                  <a:pt x="76" y="220"/>
                </a:lnTo>
                <a:lnTo>
                  <a:pt x="72" y="224"/>
                </a:lnTo>
                <a:lnTo>
                  <a:pt x="72" y="224"/>
                </a:lnTo>
                <a:lnTo>
                  <a:pt x="72" y="220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8" y="220"/>
                </a:lnTo>
                <a:lnTo>
                  <a:pt x="68" y="220"/>
                </a:lnTo>
                <a:lnTo>
                  <a:pt x="68" y="218"/>
                </a:lnTo>
                <a:lnTo>
                  <a:pt x="64" y="218"/>
                </a:lnTo>
                <a:lnTo>
                  <a:pt x="64" y="218"/>
                </a:lnTo>
                <a:lnTo>
                  <a:pt x="64" y="218"/>
                </a:lnTo>
                <a:lnTo>
                  <a:pt x="64" y="218"/>
                </a:lnTo>
                <a:lnTo>
                  <a:pt x="60" y="218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0"/>
                </a:lnTo>
                <a:lnTo>
                  <a:pt x="56" y="210"/>
                </a:lnTo>
                <a:lnTo>
                  <a:pt x="56" y="210"/>
                </a:lnTo>
                <a:lnTo>
                  <a:pt x="56" y="210"/>
                </a:lnTo>
                <a:lnTo>
                  <a:pt x="56" y="206"/>
                </a:lnTo>
                <a:lnTo>
                  <a:pt x="56" y="206"/>
                </a:lnTo>
                <a:lnTo>
                  <a:pt x="54" y="202"/>
                </a:lnTo>
                <a:lnTo>
                  <a:pt x="54" y="198"/>
                </a:lnTo>
                <a:lnTo>
                  <a:pt x="54" y="198"/>
                </a:lnTo>
                <a:lnTo>
                  <a:pt x="50" y="198"/>
                </a:lnTo>
                <a:lnTo>
                  <a:pt x="50" y="198"/>
                </a:lnTo>
                <a:lnTo>
                  <a:pt x="50" y="198"/>
                </a:lnTo>
                <a:lnTo>
                  <a:pt x="50" y="198"/>
                </a:lnTo>
                <a:lnTo>
                  <a:pt x="50" y="198"/>
                </a:lnTo>
                <a:lnTo>
                  <a:pt x="50" y="198"/>
                </a:lnTo>
                <a:lnTo>
                  <a:pt x="50" y="198"/>
                </a:lnTo>
                <a:lnTo>
                  <a:pt x="46" y="198"/>
                </a:lnTo>
                <a:lnTo>
                  <a:pt x="46" y="194"/>
                </a:lnTo>
                <a:lnTo>
                  <a:pt x="46" y="194"/>
                </a:lnTo>
                <a:lnTo>
                  <a:pt x="42" y="190"/>
                </a:lnTo>
                <a:lnTo>
                  <a:pt x="42" y="190"/>
                </a:lnTo>
                <a:lnTo>
                  <a:pt x="38" y="190"/>
                </a:lnTo>
                <a:lnTo>
                  <a:pt x="38" y="190"/>
                </a:lnTo>
                <a:lnTo>
                  <a:pt x="38" y="190"/>
                </a:lnTo>
                <a:lnTo>
                  <a:pt x="34" y="190"/>
                </a:lnTo>
                <a:lnTo>
                  <a:pt x="34" y="190"/>
                </a:lnTo>
                <a:lnTo>
                  <a:pt x="34" y="190"/>
                </a:lnTo>
                <a:lnTo>
                  <a:pt x="30" y="190"/>
                </a:lnTo>
                <a:lnTo>
                  <a:pt x="30" y="190"/>
                </a:lnTo>
                <a:lnTo>
                  <a:pt x="30" y="190"/>
                </a:lnTo>
                <a:lnTo>
                  <a:pt x="30" y="190"/>
                </a:lnTo>
                <a:lnTo>
                  <a:pt x="30" y="188"/>
                </a:lnTo>
                <a:lnTo>
                  <a:pt x="30" y="190"/>
                </a:lnTo>
                <a:lnTo>
                  <a:pt x="30" y="190"/>
                </a:lnTo>
                <a:lnTo>
                  <a:pt x="30" y="190"/>
                </a:lnTo>
                <a:lnTo>
                  <a:pt x="26" y="190"/>
                </a:lnTo>
                <a:lnTo>
                  <a:pt x="26" y="190"/>
                </a:lnTo>
                <a:lnTo>
                  <a:pt x="24" y="190"/>
                </a:lnTo>
                <a:lnTo>
                  <a:pt x="24" y="190"/>
                </a:lnTo>
                <a:lnTo>
                  <a:pt x="24" y="190"/>
                </a:lnTo>
                <a:lnTo>
                  <a:pt x="24" y="190"/>
                </a:lnTo>
                <a:lnTo>
                  <a:pt x="20" y="190"/>
                </a:lnTo>
                <a:lnTo>
                  <a:pt x="20" y="190"/>
                </a:lnTo>
                <a:lnTo>
                  <a:pt x="20" y="190"/>
                </a:lnTo>
                <a:lnTo>
                  <a:pt x="20" y="190"/>
                </a:lnTo>
                <a:lnTo>
                  <a:pt x="20" y="190"/>
                </a:lnTo>
                <a:lnTo>
                  <a:pt x="16" y="190"/>
                </a:lnTo>
                <a:lnTo>
                  <a:pt x="16" y="190"/>
                </a:lnTo>
                <a:lnTo>
                  <a:pt x="16" y="190"/>
                </a:lnTo>
                <a:lnTo>
                  <a:pt x="16" y="190"/>
                </a:lnTo>
                <a:lnTo>
                  <a:pt x="16" y="190"/>
                </a:lnTo>
                <a:lnTo>
                  <a:pt x="12" y="190"/>
                </a:lnTo>
                <a:lnTo>
                  <a:pt x="12" y="190"/>
                </a:lnTo>
                <a:lnTo>
                  <a:pt x="12" y="194"/>
                </a:lnTo>
                <a:lnTo>
                  <a:pt x="12" y="194"/>
                </a:lnTo>
                <a:lnTo>
                  <a:pt x="12" y="194"/>
                </a:lnTo>
                <a:lnTo>
                  <a:pt x="12" y="194"/>
                </a:lnTo>
                <a:lnTo>
                  <a:pt x="12" y="198"/>
                </a:lnTo>
                <a:lnTo>
                  <a:pt x="8" y="198"/>
                </a:lnTo>
                <a:lnTo>
                  <a:pt x="8" y="198"/>
                </a:lnTo>
                <a:lnTo>
                  <a:pt x="8" y="198"/>
                </a:lnTo>
                <a:lnTo>
                  <a:pt x="8" y="194"/>
                </a:lnTo>
                <a:lnTo>
                  <a:pt x="8" y="194"/>
                </a:lnTo>
                <a:lnTo>
                  <a:pt x="8" y="194"/>
                </a:lnTo>
                <a:lnTo>
                  <a:pt x="8" y="194"/>
                </a:lnTo>
                <a:lnTo>
                  <a:pt x="8" y="194"/>
                </a:lnTo>
                <a:lnTo>
                  <a:pt x="12" y="190"/>
                </a:lnTo>
                <a:lnTo>
                  <a:pt x="12" y="190"/>
                </a:lnTo>
                <a:lnTo>
                  <a:pt x="12" y="190"/>
                </a:lnTo>
                <a:lnTo>
                  <a:pt x="12" y="190"/>
                </a:lnTo>
                <a:lnTo>
                  <a:pt x="12" y="190"/>
                </a:lnTo>
                <a:lnTo>
                  <a:pt x="12" y="188"/>
                </a:lnTo>
                <a:lnTo>
                  <a:pt x="12" y="188"/>
                </a:lnTo>
                <a:lnTo>
                  <a:pt x="12" y="184"/>
                </a:lnTo>
                <a:lnTo>
                  <a:pt x="12" y="184"/>
                </a:lnTo>
                <a:lnTo>
                  <a:pt x="12" y="184"/>
                </a:lnTo>
                <a:lnTo>
                  <a:pt x="12" y="184"/>
                </a:lnTo>
                <a:lnTo>
                  <a:pt x="16" y="180"/>
                </a:lnTo>
                <a:lnTo>
                  <a:pt x="16" y="180"/>
                </a:lnTo>
                <a:lnTo>
                  <a:pt x="16" y="176"/>
                </a:lnTo>
                <a:lnTo>
                  <a:pt x="16" y="176"/>
                </a:lnTo>
                <a:lnTo>
                  <a:pt x="16" y="176"/>
                </a:lnTo>
                <a:lnTo>
                  <a:pt x="16" y="172"/>
                </a:lnTo>
                <a:lnTo>
                  <a:pt x="16" y="172"/>
                </a:lnTo>
                <a:lnTo>
                  <a:pt x="16" y="172"/>
                </a:lnTo>
                <a:lnTo>
                  <a:pt x="16" y="168"/>
                </a:lnTo>
                <a:lnTo>
                  <a:pt x="16" y="164"/>
                </a:lnTo>
                <a:lnTo>
                  <a:pt x="16" y="164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16" y="158"/>
                </a:lnTo>
                <a:lnTo>
                  <a:pt x="16" y="158"/>
                </a:lnTo>
                <a:lnTo>
                  <a:pt x="16" y="158"/>
                </a:lnTo>
                <a:lnTo>
                  <a:pt x="16" y="158"/>
                </a:lnTo>
                <a:lnTo>
                  <a:pt x="16" y="158"/>
                </a:lnTo>
                <a:lnTo>
                  <a:pt x="16" y="158"/>
                </a:lnTo>
                <a:lnTo>
                  <a:pt x="16" y="154"/>
                </a:lnTo>
                <a:lnTo>
                  <a:pt x="16" y="154"/>
                </a:lnTo>
                <a:lnTo>
                  <a:pt x="16" y="150"/>
                </a:lnTo>
                <a:lnTo>
                  <a:pt x="16" y="150"/>
                </a:lnTo>
                <a:lnTo>
                  <a:pt x="16" y="150"/>
                </a:lnTo>
                <a:lnTo>
                  <a:pt x="12" y="150"/>
                </a:lnTo>
                <a:lnTo>
                  <a:pt x="12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6"/>
                </a:lnTo>
                <a:lnTo>
                  <a:pt x="12" y="142"/>
                </a:lnTo>
                <a:lnTo>
                  <a:pt x="8" y="142"/>
                </a:lnTo>
                <a:lnTo>
                  <a:pt x="8" y="142"/>
                </a:lnTo>
                <a:lnTo>
                  <a:pt x="12" y="142"/>
                </a:lnTo>
                <a:lnTo>
                  <a:pt x="12" y="142"/>
                </a:lnTo>
                <a:lnTo>
                  <a:pt x="12" y="142"/>
                </a:lnTo>
                <a:lnTo>
                  <a:pt x="12" y="142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2"/>
                </a:lnTo>
                <a:lnTo>
                  <a:pt x="12" y="142"/>
                </a:lnTo>
                <a:lnTo>
                  <a:pt x="12" y="142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4"/>
                </a:lnTo>
                <a:lnTo>
                  <a:pt x="12" y="132"/>
                </a:lnTo>
                <a:lnTo>
                  <a:pt x="12" y="132"/>
                </a:lnTo>
                <a:lnTo>
                  <a:pt x="16" y="128"/>
                </a:lnTo>
                <a:lnTo>
                  <a:pt x="12" y="128"/>
                </a:lnTo>
                <a:lnTo>
                  <a:pt x="12" y="124"/>
                </a:lnTo>
                <a:lnTo>
                  <a:pt x="12" y="124"/>
                </a:lnTo>
                <a:lnTo>
                  <a:pt x="12" y="120"/>
                </a:lnTo>
                <a:lnTo>
                  <a:pt x="12" y="120"/>
                </a:lnTo>
                <a:lnTo>
                  <a:pt x="12" y="120"/>
                </a:lnTo>
                <a:lnTo>
                  <a:pt x="8" y="120"/>
                </a:lnTo>
                <a:lnTo>
                  <a:pt x="8" y="118"/>
                </a:lnTo>
                <a:lnTo>
                  <a:pt x="8" y="120"/>
                </a:lnTo>
                <a:lnTo>
                  <a:pt x="8" y="120"/>
                </a:lnTo>
                <a:lnTo>
                  <a:pt x="8" y="120"/>
                </a:lnTo>
                <a:lnTo>
                  <a:pt x="8" y="120"/>
                </a:lnTo>
                <a:lnTo>
                  <a:pt x="8" y="120"/>
                </a:lnTo>
                <a:lnTo>
                  <a:pt x="8" y="120"/>
                </a:lnTo>
                <a:lnTo>
                  <a:pt x="4" y="114"/>
                </a:lnTo>
                <a:lnTo>
                  <a:pt x="4" y="114"/>
                </a:lnTo>
                <a:lnTo>
                  <a:pt x="4" y="110"/>
                </a:lnTo>
                <a:lnTo>
                  <a:pt x="4" y="114"/>
                </a:lnTo>
                <a:lnTo>
                  <a:pt x="0" y="114"/>
                </a:lnTo>
                <a:lnTo>
                  <a:pt x="4" y="114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4"/>
                </a:lnTo>
                <a:lnTo>
                  <a:pt x="0" y="114"/>
                </a:lnTo>
                <a:lnTo>
                  <a:pt x="4" y="114"/>
                </a:lnTo>
                <a:lnTo>
                  <a:pt x="4" y="110"/>
                </a:lnTo>
                <a:lnTo>
                  <a:pt x="4" y="110"/>
                </a:lnTo>
                <a:lnTo>
                  <a:pt x="8" y="110"/>
                </a:lnTo>
                <a:lnTo>
                  <a:pt x="16" y="110"/>
                </a:lnTo>
                <a:lnTo>
                  <a:pt x="16" y="110"/>
                </a:lnTo>
                <a:lnTo>
                  <a:pt x="20" y="110"/>
                </a:lnTo>
                <a:lnTo>
                  <a:pt x="20" y="110"/>
                </a:lnTo>
                <a:lnTo>
                  <a:pt x="26" y="110"/>
                </a:lnTo>
                <a:lnTo>
                  <a:pt x="30" y="110"/>
                </a:lnTo>
                <a:lnTo>
                  <a:pt x="34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110"/>
                </a:lnTo>
                <a:lnTo>
                  <a:pt x="46" y="110"/>
                </a:lnTo>
                <a:lnTo>
                  <a:pt x="54" y="110"/>
                </a:lnTo>
                <a:lnTo>
                  <a:pt x="60" y="110"/>
                </a:lnTo>
                <a:lnTo>
                  <a:pt x="60" y="106"/>
                </a:lnTo>
                <a:lnTo>
                  <a:pt x="60" y="98"/>
                </a:lnTo>
                <a:lnTo>
                  <a:pt x="56" y="94"/>
                </a:lnTo>
                <a:lnTo>
                  <a:pt x="56" y="94"/>
                </a:lnTo>
                <a:lnTo>
                  <a:pt x="56" y="90"/>
                </a:lnTo>
                <a:lnTo>
                  <a:pt x="56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4"/>
                </a:lnTo>
                <a:lnTo>
                  <a:pt x="56" y="84"/>
                </a:lnTo>
                <a:lnTo>
                  <a:pt x="56" y="80"/>
                </a:lnTo>
                <a:lnTo>
                  <a:pt x="56" y="80"/>
                </a:lnTo>
                <a:lnTo>
                  <a:pt x="60" y="80"/>
                </a:lnTo>
                <a:lnTo>
                  <a:pt x="64" y="76"/>
                </a:lnTo>
                <a:lnTo>
                  <a:pt x="64" y="76"/>
                </a:lnTo>
                <a:lnTo>
                  <a:pt x="64" y="72"/>
                </a:lnTo>
                <a:lnTo>
                  <a:pt x="64" y="72"/>
                </a:lnTo>
                <a:lnTo>
                  <a:pt x="68" y="72"/>
                </a:lnTo>
                <a:lnTo>
                  <a:pt x="72" y="72"/>
                </a:lnTo>
                <a:lnTo>
                  <a:pt x="72" y="72"/>
                </a:lnTo>
                <a:lnTo>
                  <a:pt x="72" y="72"/>
                </a:lnTo>
                <a:lnTo>
                  <a:pt x="72" y="64"/>
                </a:lnTo>
                <a:lnTo>
                  <a:pt x="72" y="60"/>
                </a:lnTo>
                <a:lnTo>
                  <a:pt x="72" y="54"/>
                </a:lnTo>
                <a:lnTo>
                  <a:pt x="72" y="54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2" y="30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80" y="24"/>
                </a:lnTo>
                <a:lnTo>
                  <a:pt x="84" y="24"/>
                </a:lnTo>
                <a:lnTo>
                  <a:pt x="90" y="24"/>
                </a:lnTo>
                <a:lnTo>
                  <a:pt x="94" y="24"/>
                </a:lnTo>
                <a:lnTo>
                  <a:pt x="102" y="24"/>
                </a:lnTo>
                <a:lnTo>
                  <a:pt x="102" y="24"/>
                </a:lnTo>
                <a:lnTo>
                  <a:pt x="102" y="24"/>
                </a:lnTo>
                <a:lnTo>
                  <a:pt x="102" y="24"/>
                </a:lnTo>
                <a:lnTo>
                  <a:pt x="106" y="24"/>
                </a:lnTo>
                <a:lnTo>
                  <a:pt x="106" y="24"/>
                </a:lnTo>
                <a:lnTo>
                  <a:pt x="110" y="24"/>
                </a:lnTo>
                <a:lnTo>
                  <a:pt x="110" y="24"/>
                </a:lnTo>
                <a:lnTo>
                  <a:pt x="120" y="24"/>
                </a:lnTo>
                <a:lnTo>
                  <a:pt x="120" y="24"/>
                </a:lnTo>
                <a:lnTo>
                  <a:pt x="120" y="24"/>
                </a:lnTo>
                <a:lnTo>
                  <a:pt x="120" y="16"/>
                </a:lnTo>
                <a:lnTo>
                  <a:pt x="120" y="8"/>
                </a:lnTo>
                <a:lnTo>
                  <a:pt x="120" y="8"/>
                </a:lnTo>
                <a:lnTo>
                  <a:pt x="120" y="0"/>
                </a:lnTo>
                <a:lnTo>
                  <a:pt x="120" y="0"/>
                </a:lnTo>
                <a:lnTo>
                  <a:pt x="128" y="4"/>
                </a:lnTo>
                <a:lnTo>
                  <a:pt x="128" y="8"/>
                </a:lnTo>
                <a:lnTo>
                  <a:pt x="136" y="12"/>
                </a:lnTo>
                <a:lnTo>
                  <a:pt x="136" y="12"/>
                </a:lnTo>
                <a:lnTo>
                  <a:pt x="140" y="16"/>
                </a:lnTo>
                <a:lnTo>
                  <a:pt x="142" y="16"/>
                </a:lnTo>
                <a:lnTo>
                  <a:pt x="142" y="20"/>
                </a:lnTo>
                <a:lnTo>
                  <a:pt x="146" y="20"/>
                </a:lnTo>
                <a:lnTo>
                  <a:pt x="150" y="24"/>
                </a:lnTo>
                <a:lnTo>
                  <a:pt x="154" y="28"/>
                </a:lnTo>
                <a:lnTo>
                  <a:pt x="154" y="28"/>
                </a:lnTo>
                <a:lnTo>
                  <a:pt x="162" y="30"/>
                </a:lnTo>
                <a:lnTo>
                  <a:pt x="162" y="30"/>
                </a:lnTo>
                <a:lnTo>
                  <a:pt x="166" y="34"/>
                </a:lnTo>
                <a:lnTo>
                  <a:pt x="170" y="38"/>
                </a:lnTo>
                <a:lnTo>
                  <a:pt x="172" y="42"/>
                </a:lnTo>
                <a:lnTo>
                  <a:pt x="172" y="42"/>
                </a:lnTo>
                <a:lnTo>
                  <a:pt x="176" y="42"/>
                </a:lnTo>
                <a:lnTo>
                  <a:pt x="176" y="42"/>
                </a:lnTo>
                <a:lnTo>
                  <a:pt x="176" y="42"/>
                </a:lnTo>
                <a:lnTo>
                  <a:pt x="172" y="42"/>
                </a:lnTo>
                <a:lnTo>
                  <a:pt x="162" y="42"/>
                </a:lnTo>
                <a:lnTo>
                  <a:pt x="158" y="42"/>
                </a:lnTo>
                <a:lnTo>
                  <a:pt x="154" y="42"/>
                </a:lnTo>
                <a:lnTo>
                  <a:pt x="154" y="42"/>
                </a:lnTo>
                <a:lnTo>
                  <a:pt x="150" y="42"/>
                </a:lnTo>
                <a:lnTo>
                  <a:pt x="150" y="42"/>
                </a:lnTo>
                <a:lnTo>
                  <a:pt x="150" y="50"/>
                </a:lnTo>
                <a:lnTo>
                  <a:pt x="150" y="50"/>
                </a:lnTo>
                <a:lnTo>
                  <a:pt x="150" y="54"/>
                </a:lnTo>
                <a:lnTo>
                  <a:pt x="150" y="58"/>
                </a:lnTo>
                <a:lnTo>
                  <a:pt x="154" y="64"/>
                </a:lnTo>
                <a:lnTo>
                  <a:pt x="154" y="72"/>
                </a:lnTo>
                <a:lnTo>
                  <a:pt x="154" y="80"/>
                </a:lnTo>
                <a:lnTo>
                  <a:pt x="154" y="80"/>
                </a:lnTo>
                <a:lnTo>
                  <a:pt x="154" y="80"/>
                </a:lnTo>
                <a:lnTo>
                  <a:pt x="154" y="84"/>
                </a:lnTo>
                <a:lnTo>
                  <a:pt x="154" y="94"/>
                </a:lnTo>
                <a:lnTo>
                  <a:pt x="154" y="98"/>
                </a:lnTo>
                <a:lnTo>
                  <a:pt x="158" y="102"/>
                </a:lnTo>
                <a:lnTo>
                  <a:pt x="158" y="106"/>
                </a:lnTo>
                <a:lnTo>
                  <a:pt x="158" y="110"/>
                </a:lnTo>
                <a:lnTo>
                  <a:pt x="158" y="114"/>
                </a:lnTo>
                <a:lnTo>
                  <a:pt x="158" y="118"/>
                </a:lnTo>
                <a:lnTo>
                  <a:pt x="158" y="120"/>
                </a:lnTo>
                <a:lnTo>
                  <a:pt x="158" y="128"/>
                </a:lnTo>
                <a:lnTo>
                  <a:pt x="158" y="134"/>
                </a:lnTo>
                <a:lnTo>
                  <a:pt x="158" y="134"/>
                </a:lnTo>
                <a:lnTo>
                  <a:pt x="162" y="142"/>
                </a:lnTo>
                <a:lnTo>
                  <a:pt x="162" y="146"/>
                </a:lnTo>
                <a:lnTo>
                  <a:pt x="162" y="146"/>
                </a:lnTo>
                <a:lnTo>
                  <a:pt x="162" y="154"/>
                </a:lnTo>
                <a:lnTo>
                  <a:pt x="162" y="154"/>
                </a:lnTo>
                <a:lnTo>
                  <a:pt x="162" y="160"/>
                </a:lnTo>
                <a:lnTo>
                  <a:pt x="162" y="164"/>
                </a:lnTo>
                <a:lnTo>
                  <a:pt x="162" y="168"/>
                </a:lnTo>
                <a:lnTo>
                  <a:pt x="162" y="176"/>
                </a:lnTo>
                <a:lnTo>
                  <a:pt x="166" y="188"/>
                </a:lnTo>
                <a:lnTo>
                  <a:pt x="166" y="190"/>
                </a:lnTo>
                <a:lnTo>
                  <a:pt x="170" y="194"/>
                </a:lnTo>
                <a:lnTo>
                  <a:pt x="170" y="198"/>
                </a:lnTo>
                <a:lnTo>
                  <a:pt x="170" y="198"/>
                </a:lnTo>
                <a:lnTo>
                  <a:pt x="166" y="202"/>
                </a:lnTo>
                <a:lnTo>
                  <a:pt x="166" y="210"/>
                </a:lnTo>
                <a:lnTo>
                  <a:pt x="166" y="210"/>
                </a:lnTo>
                <a:lnTo>
                  <a:pt x="166" y="210"/>
                </a:lnTo>
                <a:lnTo>
                  <a:pt x="166" y="210"/>
                </a:lnTo>
                <a:lnTo>
                  <a:pt x="158" y="210"/>
                </a:lnTo>
                <a:lnTo>
                  <a:pt x="154" y="210"/>
                </a:lnTo>
                <a:lnTo>
                  <a:pt x="154" y="210"/>
                </a:lnTo>
                <a:lnTo>
                  <a:pt x="154" y="210"/>
                </a:lnTo>
                <a:lnTo>
                  <a:pt x="150" y="210"/>
                </a:lnTo>
                <a:lnTo>
                  <a:pt x="142" y="210"/>
                </a:lnTo>
                <a:lnTo>
                  <a:pt x="140" y="210"/>
                </a:lnTo>
                <a:lnTo>
                  <a:pt x="140" y="210"/>
                </a:lnTo>
                <a:lnTo>
                  <a:pt x="136" y="210"/>
                </a:lnTo>
                <a:lnTo>
                  <a:pt x="132" y="210"/>
                </a:lnTo>
                <a:lnTo>
                  <a:pt x="128" y="210"/>
                </a:lnTo>
                <a:lnTo>
                  <a:pt x="124" y="210"/>
                </a:lnTo>
                <a:lnTo>
                  <a:pt x="124" y="210"/>
                </a:lnTo>
                <a:lnTo>
                  <a:pt x="120" y="210"/>
                </a:lnTo>
                <a:lnTo>
                  <a:pt x="116" y="210"/>
                </a:lnTo>
                <a:lnTo>
                  <a:pt x="116" y="210"/>
                </a:lnTo>
                <a:lnTo>
                  <a:pt x="116" y="210"/>
                </a:lnTo>
                <a:lnTo>
                  <a:pt x="112" y="210"/>
                </a:lnTo>
                <a:lnTo>
                  <a:pt x="112" y="210"/>
                </a:lnTo>
                <a:lnTo>
                  <a:pt x="112" y="210"/>
                </a:lnTo>
                <a:lnTo>
                  <a:pt x="112" y="210"/>
                </a:lnTo>
                <a:lnTo>
                  <a:pt x="112" y="206"/>
                </a:lnTo>
                <a:lnTo>
                  <a:pt x="112" y="206"/>
                </a:lnTo>
                <a:lnTo>
                  <a:pt x="110" y="210"/>
                </a:lnTo>
                <a:lnTo>
                  <a:pt x="110" y="210"/>
                </a:lnTo>
                <a:lnTo>
                  <a:pt x="110" y="210"/>
                </a:lnTo>
                <a:lnTo>
                  <a:pt x="106" y="210"/>
                </a:lnTo>
                <a:lnTo>
                  <a:pt x="106" y="210"/>
                </a:lnTo>
                <a:lnTo>
                  <a:pt x="106" y="214"/>
                </a:lnTo>
                <a:lnTo>
                  <a:pt x="106" y="214"/>
                </a:lnTo>
                <a:lnTo>
                  <a:pt x="106" y="214"/>
                </a:lnTo>
                <a:lnTo>
                  <a:pt x="102" y="214"/>
                </a:lnTo>
                <a:lnTo>
                  <a:pt x="102" y="214"/>
                </a:lnTo>
                <a:lnTo>
                  <a:pt x="102" y="214"/>
                </a:lnTo>
                <a:lnTo>
                  <a:pt x="102" y="214"/>
                </a:lnTo>
                <a:lnTo>
                  <a:pt x="98" y="210"/>
                </a:lnTo>
                <a:lnTo>
                  <a:pt x="98" y="210"/>
                </a:lnTo>
                <a:lnTo>
                  <a:pt x="98" y="210"/>
                </a:lnTo>
                <a:lnTo>
                  <a:pt x="94" y="210"/>
                </a:lnTo>
                <a:lnTo>
                  <a:pt x="94" y="210"/>
                </a:lnTo>
                <a:lnTo>
                  <a:pt x="94" y="210"/>
                </a:lnTo>
                <a:lnTo>
                  <a:pt x="94" y="210"/>
                </a:lnTo>
                <a:lnTo>
                  <a:pt x="90" y="210"/>
                </a:lnTo>
                <a:lnTo>
                  <a:pt x="90" y="210"/>
                </a:lnTo>
                <a:lnTo>
                  <a:pt x="90" y="210"/>
                </a:lnTo>
                <a:lnTo>
                  <a:pt x="90" y="210"/>
                </a:lnTo>
                <a:close/>
                <a:moveTo>
                  <a:pt x="12" y="138"/>
                </a:moveTo>
                <a:lnTo>
                  <a:pt x="12" y="138"/>
                </a:lnTo>
                <a:lnTo>
                  <a:pt x="12" y="138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4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0" name="Freeform 158">
            <a:extLst>
              <a:ext uri="{FF2B5EF4-FFF2-40B4-BE49-F238E27FC236}">
                <a16:creationId xmlns:a16="http://schemas.microsoft.com/office/drawing/2014/main" id="{A8B8B0EE-537B-4F7D-9E52-23EF784026CF}"/>
              </a:ext>
            </a:extLst>
          </p:cNvPr>
          <p:cNvSpPr>
            <a:spLocks/>
          </p:cNvSpPr>
          <p:nvPr/>
        </p:nvSpPr>
        <p:spPr bwMode="auto">
          <a:xfrm>
            <a:off x="5664603" y="3515780"/>
            <a:ext cx="273050" cy="244475"/>
          </a:xfrm>
          <a:custGeom>
            <a:avLst/>
            <a:gdLst>
              <a:gd name="T0" fmla="*/ 126 w 172"/>
              <a:gd name="T1" fmla="*/ 16 h 154"/>
              <a:gd name="T2" fmla="*/ 134 w 172"/>
              <a:gd name="T3" fmla="*/ 16 h 154"/>
              <a:gd name="T4" fmla="*/ 142 w 172"/>
              <a:gd name="T5" fmla="*/ 16 h 154"/>
              <a:gd name="T6" fmla="*/ 146 w 172"/>
              <a:gd name="T7" fmla="*/ 16 h 154"/>
              <a:gd name="T8" fmla="*/ 146 w 172"/>
              <a:gd name="T9" fmla="*/ 16 h 154"/>
              <a:gd name="T10" fmla="*/ 148 w 172"/>
              <a:gd name="T11" fmla="*/ 16 h 154"/>
              <a:gd name="T12" fmla="*/ 156 w 172"/>
              <a:gd name="T13" fmla="*/ 20 h 154"/>
              <a:gd name="T14" fmla="*/ 160 w 172"/>
              <a:gd name="T15" fmla="*/ 26 h 154"/>
              <a:gd name="T16" fmla="*/ 164 w 172"/>
              <a:gd name="T17" fmla="*/ 38 h 154"/>
              <a:gd name="T18" fmla="*/ 164 w 172"/>
              <a:gd name="T19" fmla="*/ 46 h 154"/>
              <a:gd name="T20" fmla="*/ 164 w 172"/>
              <a:gd name="T21" fmla="*/ 56 h 154"/>
              <a:gd name="T22" fmla="*/ 172 w 172"/>
              <a:gd name="T23" fmla="*/ 64 h 154"/>
              <a:gd name="T24" fmla="*/ 168 w 172"/>
              <a:gd name="T25" fmla="*/ 72 h 154"/>
              <a:gd name="T26" fmla="*/ 168 w 172"/>
              <a:gd name="T27" fmla="*/ 76 h 154"/>
              <a:gd name="T28" fmla="*/ 160 w 172"/>
              <a:gd name="T29" fmla="*/ 72 h 154"/>
              <a:gd name="T30" fmla="*/ 152 w 172"/>
              <a:gd name="T31" fmla="*/ 72 h 154"/>
              <a:gd name="T32" fmla="*/ 146 w 172"/>
              <a:gd name="T33" fmla="*/ 76 h 154"/>
              <a:gd name="T34" fmla="*/ 142 w 172"/>
              <a:gd name="T35" fmla="*/ 78 h 154"/>
              <a:gd name="T36" fmla="*/ 134 w 172"/>
              <a:gd name="T37" fmla="*/ 78 h 154"/>
              <a:gd name="T38" fmla="*/ 130 w 172"/>
              <a:gd name="T39" fmla="*/ 86 h 154"/>
              <a:gd name="T40" fmla="*/ 134 w 172"/>
              <a:gd name="T41" fmla="*/ 94 h 154"/>
              <a:gd name="T42" fmla="*/ 130 w 172"/>
              <a:gd name="T43" fmla="*/ 94 h 154"/>
              <a:gd name="T44" fmla="*/ 126 w 172"/>
              <a:gd name="T45" fmla="*/ 98 h 154"/>
              <a:gd name="T46" fmla="*/ 118 w 172"/>
              <a:gd name="T47" fmla="*/ 102 h 154"/>
              <a:gd name="T48" fmla="*/ 116 w 172"/>
              <a:gd name="T49" fmla="*/ 108 h 154"/>
              <a:gd name="T50" fmla="*/ 112 w 172"/>
              <a:gd name="T51" fmla="*/ 112 h 154"/>
              <a:gd name="T52" fmla="*/ 100 w 172"/>
              <a:gd name="T53" fmla="*/ 116 h 154"/>
              <a:gd name="T54" fmla="*/ 96 w 172"/>
              <a:gd name="T55" fmla="*/ 116 h 154"/>
              <a:gd name="T56" fmla="*/ 92 w 172"/>
              <a:gd name="T57" fmla="*/ 120 h 154"/>
              <a:gd name="T58" fmla="*/ 86 w 172"/>
              <a:gd name="T59" fmla="*/ 120 h 154"/>
              <a:gd name="T60" fmla="*/ 78 w 172"/>
              <a:gd name="T61" fmla="*/ 124 h 154"/>
              <a:gd name="T62" fmla="*/ 74 w 172"/>
              <a:gd name="T63" fmla="*/ 124 h 154"/>
              <a:gd name="T64" fmla="*/ 66 w 172"/>
              <a:gd name="T65" fmla="*/ 130 h 154"/>
              <a:gd name="T66" fmla="*/ 62 w 172"/>
              <a:gd name="T67" fmla="*/ 154 h 154"/>
              <a:gd name="T68" fmla="*/ 44 w 172"/>
              <a:gd name="T69" fmla="*/ 154 h 154"/>
              <a:gd name="T70" fmla="*/ 0 w 172"/>
              <a:gd name="T71" fmla="*/ 154 h 154"/>
              <a:gd name="T72" fmla="*/ 4 w 172"/>
              <a:gd name="T73" fmla="*/ 150 h 154"/>
              <a:gd name="T74" fmla="*/ 18 w 172"/>
              <a:gd name="T75" fmla="*/ 146 h 154"/>
              <a:gd name="T76" fmla="*/ 30 w 172"/>
              <a:gd name="T77" fmla="*/ 134 h 154"/>
              <a:gd name="T78" fmla="*/ 36 w 172"/>
              <a:gd name="T79" fmla="*/ 130 h 154"/>
              <a:gd name="T80" fmla="*/ 40 w 172"/>
              <a:gd name="T81" fmla="*/ 124 h 154"/>
              <a:gd name="T82" fmla="*/ 48 w 172"/>
              <a:gd name="T83" fmla="*/ 116 h 154"/>
              <a:gd name="T84" fmla="*/ 52 w 172"/>
              <a:gd name="T85" fmla="*/ 104 h 154"/>
              <a:gd name="T86" fmla="*/ 48 w 172"/>
              <a:gd name="T87" fmla="*/ 98 h 154"/>
              <a:gd name="T88" fmla="*/ 48 w 172"/>
              <a:gd name="T89" fmla="*/ 86 h 154"/>
              <a:gd name="T90" fmla="*/ 48 w 172"/>
              <a:gd name="T91" fmla="*/ 78 h 154"/>
              <a:gd name="T92" fmla="*/ 56 w 172"/>
              <a:gd name="T93" fmla="*/ 64 h 154"/>
              <a:gd name="T94" fmla="*/ 60 w 172"/>
              <a:gd name="T95" fmla="*/ 60 h 154"/>
              <a:gd name="T96" fmla="*/ 66 w 172"/>
              <a:gd name="T97" fmla="*/ 52 h 154"/>
              <a:gd name="T98" fmla="*/ 70 w 172"/>
              <a:gd name="T99" fmla="*/ 50 h 154"/>
              <a:gd name="T100" fmla="*/ 82 w 172"/>
              <a:gd name="T101" fmla="*/ 42 h 154"/>
              <a:gd name="T102" fmla="*/ 90 w 172"/>
              <a:gd name="T103" fmla="*/ 38 h 154"/>
              <a:gd name="T104" fmla="*/ 96 w 172"/>
              <a:gd name="T105" fmla="*/ 22 h 154"/>
              <a:gd name="T106" fmla="*/ 100 w 172"/>
              <a:gd name="T107" fmla="*/ 12 h 154"/>
              <a:gd name="T108" fmla="*/ 108 w 172"/>
              <a:gd name="T109" fmla="*/ 4 h 154"/>
              <a:gd name="T110" fmla="*/ 112 w 172"/>
              <a:gd name="T111" fmla="*/ 4 h 154"/>
              <a:gd name="T112" fmla="*/ 112 w 172"/>
              <a:gd name="T113" fmla="*/ 8 h 154"/>
              <a:gd name="T114" fmla="*/ 122 w 172"/>
              <a:gd name="T115" fmla="*/ 1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2" h="154">
                <a:moveTo>
                  <a:pt x="122" y="16"/>
                </a:moveTo>
                <a:lnTo>
                  <a:pt x="122" y="16"/>
                </a:lnTo>
                <a:lnTo>
                  <a:pt x="122" y="16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4" y="16"/>
                </a:lnTo>
                <a:lnTo>
                  <a:pt x="134" y="16"/>
                </a:lnTo>
                <a:lnTo>
                  <a:pt x="134" y="16"/>
                </a:lnTo>
                <a:lnTo>
                  <a:pt x="134" y="16"/>
                </a:lnTo>
                <a:lnTo>
                  <a:pt x="134" y="16"/>
                </a:lnTo>
                <a:lnTo>
                  <a:pt x="138" y="16"/>
                </a:lnTo>
                <a:lnTo>
                  <a:pt x="138" y="16"/>
                </a:lnTo>
                <a:lnTo>
                  <a:pt x="138" y="16"/>
                </a:lnTo>
                <a:lnTo>
                  <a:pt x="138" y="16"/>
                </a:lnTo>
                <a:lnTo>
                  <a:pt x="142" y="16"/>
                </a:lnTo>
                <a:lnTo>
                  <a:pt x="142" y="16"/>
                </a:lnTo>
                <a:lnTo>
                  <a:pt x="146" y="12"/>
                </a:lnTo>
                <a:lnTo>
                  <a:pt x="146" y="12"/>
                </a:lnTo>
                <a:lnTo>
                  <a:pt x="146" y="12"/>
                </a:lnTo>
                <a:lnTo>
                  <a:pt x="146" y="12"/>
                </a:lnTo>
                <a:lnTo>
                  <a:pt x="146" y="12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20"/>
                </a:lnTo>
                <a:lnTo>
                  <a:pt x="148" y="20"/>
                </a:lnTo>
                <a:lnTo>
                  <a:pt x="152" y="16"/>
                </a:lnTo>
                <a:lnTo>
                  <a:pt x="152" y="16"/>
                </a:lnTo>
                <a:lnTo>
                  <a:pt x="152" y="20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60" y="22"/>
                </a:lnTo>
                <a:lnTo>
                  <a:pt x="160" y="22"/>
                </a:lnTo>
                <a:lnTo>
                  <a:pt x="160" y="22"/>
                </a:lnTo>
                <a:lnTo>
                  <a:pt x="160" y="26"/>
                </a:lnTo>
                <a:lnTo>
                  <a:pt x="160" y="26"/>
                </a:lnTo>
                <a:lnTo>
                  <a:pt x="160" y="26"/>
                </a:lnTo>
                <a:lnTo>
                  <a:pt x="160" y="30"/>
                </a:lnTo>
                <a:lnTo>
                  <a:pt x="164" y="30"/>
                </a:lnTo>
                <a:lnTo>
                  <a:pt x="160" y="30"/>
                </a:lnTo>
                <a:lnTo>
                  <a:pt x="160" y="30"/>
                </a:lnTo>
                <a:lnTo>
                  <a:pt x="160" y="30"/>
                </a:lnTo>
                <a:lnTo>
                  <a:pt x="160" y="34"/>
                </a:lnTo>
                <a:lnTo>
                  <a:pt x="164" y="38"/>
                </a:lnTo>
                <a:lnTo>
                  <a:pt x="164" y="38"/>
                </a:lnTo>
                <a:lnTo>
                  <a:pt x="164" y="38"/>
                </a:lnTo>
                <a:lnTo>
                  <a:pt x="164" y="42"/>
                </a:lnTo>
                <a:lnTo>
                  <a:pt x="160" y="42"/>
                </a:lnTo>
                <a:lnTo>
                  <a:pt x="164" y="46"/>
                </a:lnTo>
                <a:lnTo>
                  <a:pt x="164" y="46"/>
                </a:lnTo>
                <a:lnTo>
                  <a:pt x="164" y="46"/>
                </a:lnTo>
                <a:lnTo>
                  <a:pt x="164" y="46"/>
                </a:lnTo>
                <a:lnTo>
                  <a:pt x="164" y="46"/>
                </a:lnTo>
                <a:lnTo>
                  <a:pt x="164" y="50"/>
                </a:lnTo>
                <a:lnTo>
                  <a:pt x="164" y="50"/>
                </a:lnTo>
                <a:lnTo>
                  <a:pt x="164" y="50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6"/>
                </a:lnTo>
                <a:lnTo>
                  <a:pt x="164" y="56"/>
                </a:lnTo>
                <a:lnTo>
                  <a:pt x="164" y="56"/>
                </a:lnTo>
                <a:lnTo>
                  <a:pt x="164" y="56"/>
                </a:lnTo>
                <a:lnTo>
                  <a:pt x="164" y="56"/>
                </a:lnTo>
                <a:lnTo>
                  <a:pt x="164" y="56"/>
                </a:lnTo>
                <a:lnTo>
                  <a:pt x="168" y="60"/>
                </a:lnTo>
                <a:lnTo>
                  <a:pt x="168" y="64"/>
                </a:lnTo>
                <a:lnTo>
                  <a:pt x="172" y="6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68" y="68"/>
                </a:lnTo>
                <a:lnTo>
                  <a:pt x="168" y="68"/>
                </a:lnTo>
                <a:lnTo>
                  <a:pt x="168" y="68"/>
                </a:lnTo>
                <a:lnTo>
                  <a:pt x="168" y="72"/>
                </a:lnTo>
                <a:lnTo>
                  <a:pt x="168" y="72"/>
                </a:lnTo>
                <a:lnTo>
                  <a:pt x="168" y="72"/>
                </a:lnTo>
                <a:lnTo>
                  <a:pt x="168" y="72"/>
                </a:lnTo>
                <a:lnTo>
                  <a:pt x="168" y="72"/>
                </a:lnTo>
                <a:lnTo>
                  <a:pt x="168" y="72"/>
                </a:lnTo>
                <a:lnTo>
                  <a:pt x="172" y="72"/>
                </a:lnTo>
                <a:lnTo>
                  <a:pt x="172" y="72"/>
                </a:lnTo>
                <a:lnTo>
                  <a:pt x="168" y="76"/>
                </a:lnTo>
                <a:lnTo>
                  <a:pt x="168" y="76"/>
                </a:lnTo>
                <a:lnTo>
                  <a:pt x="168" y="76"/>
                </a:lnTo>
                <a:lnTo>
                  <a:pt x="168" y="76"/>
                </a:lnTo>
                <a:lnTo>
                  <a:pt x="168" y="72"/>
                </a:lnTo>
                <a:lnTo>
                  <a:pt x="164" y="72"/>
                </a:lnTo>
                <a:lnTo>
                  <a:pt x="164" y="72"/>
                </a:lnTo>
                <a:lnTo>
                  <a:pt x="164" y="72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6" y="72"/>
                </a:lnTo>
                <a:lnTo>
                  <a:pt x="156" y="72"/>
                </a:lnTo>
                <a:lnTo>
                  <a:pt x="156" y="72"/>
                </a:lnTo>
                <a:lnTo>
                  <a:pt x="152" y="72"/>
                </a:lnTo>
                <a:lnTo>
                  <a:pt x="152" y="72"/>
                </a:lnTo>
                <a:lnTo>
                  <a:pt x="152" y="72"/>
                </a:lnTo>
                <a:lnTo>
                  <a:pt x="152" y="72"/>
                </a:lnTo>
                <a:lnTo>
                  <a:pt x="152" y="72"/>
                </a:lnTo>
                <a:lnTo>
                  <a:pt x="146" y="76"/>
                </a:lnTo>
                <a:lnTo>
                  <a:pt x="146" y="76"/>
                </a:lnTo>
                <a:lnTo>
                  <a:pt x="146" y="76"/>
                </a:lnTo>
                <a:lnTo>
                  <a:pt x="146" y="76"/>
                </a:lnTo>
                <a:lnTo>
                  <a:pt x="146" y="76"/>
                </a:lnTo>
                <a:lnTo>
                  <a:pt x="146" y="76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6" y="78"/>
                </a:lnTo>
                <a:lnTo>
                  <a:pt x="142" y="78"/>
                </a:lnTo>
                <a:lnTo>
                  <a:pt x="142" y="78"/>
                </a:lnTo>
                <a:lnTo>
                  <a:pt x="142" y="78"/>
                </a:lnTo>
                <a:lnTo>
                  <a:pt x="142" y="78"/>
                </a:lnTo>
                <a:lnTo>
                  <a:pt x="138" y="78"/>
                </a:lnTo>
                <a:lnTo>
                  <a:pt x="138" y="78"/>
                </a:lnTo>
                <a:lnTo>
                  <a:pt x="138" y="82"/>
                </a:lnTo>
                <a:lnTo>
                  <a:pt x="138" y="82"/>
                </a:lnTo>
                <a:lnTo>
                  <a:pt x="138" y="82"/>
                </a:lnTo>
                <a:lnTo>
                  <a:pt x="134" y="82"/>
                </a:lnTo>
                <a:lnTo>
                  <a:pt x="134" y="78"/>
                </a:lnTo>
                <a:lnTo>
                  <a:pt x="134" y="78"/>
                </a:lnTo>
                <a:lnTo>
                  <a:pt x="134" y="78"/>
                </a:lnTo>
                <a:lnTo>
                  <a:pt x="134" y="78"/>
                </a:lnTo>
                <a:lnTo>
                  <a:pt x="134" y="78"/>
                </a:lnTo>
                <a:lnTo>
                  <a:pt x="134" y="78"/>
                </a:lnTo>
                <a:lnTo>
                  <a:pt x="130" y="82"/>
                </a:lnTo>
                <a:lnTo>
                  <a:pt x="130" y="82"/>
                </a:lnTo>
                <a:lnTo>
                  <a:pt x="130" y="86"/>
                </a:lnTo>
                <a:lnTo>
                  <a:pt x="130" y="86"/>
                </a:lnTo>
                <a:lnTo>
                  <a:pt x="134" y="86"/>
                </a:lnTo>
                <a:lnTo>
                  <a:pt x="130" y="90"/>
                </a:lnTo>
                <a:lnTo>
                  <a:pt x="130" y="90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34" y="94"/>
                </a:lnTo>
                <a:lnTo>
                  <a:pt x="134" y="94"/>
                </a:lnTo>
                <a:lnTo>
                  <a:pt x="134" y="94"/>
                </a:lnTo>
                <a:lnTo>
                  <a:pt x="134" y="94"/>
                </a:lnTo>
                <a:lnTo>
                  <a:pt x="134" y="94"/>
                </a:lnTo>
                <a:lnTo>
                  <a:pt x="134" y="94"/>
                </a:lnTo>
                <a:lnTo>
                  <a:pt x="134" y="94"/>
                </a:lnTo>
                <a:lnTo>
                  <a:pt x="130" y="94"/>
                </a:lnTo>
                <a:lnTo>
                  <a:pt x="130" y="94"/>
                </a:lnTo>
                <a:lnTo>
                  <a:pt x="130" y="94"/>
                </a:lnTo>
                <a:lnTo>
                  <a:pt x="130" y="94"/>
                </a:lnTo>
                <a:lnTo>
                  <a:pt x="130" y="94"/>
                </a:lnTo>
                <a:lnTo>
                  <a:pt x="130" y="94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2" y="102"/>
                </a:lnTo>
                <a:lnTo>
                  <a:pt x="122" y="102"/>
                </a:lnTo>
                <a:lnTo>
                  <a:pt x="122" y="102"/>
                </a:lnTo>
                <a:lnTo>
                  <a:pt x="122" y="102"/>
                </a:lnTo>
                <a:lnTo>
                  <a:pt x="122" y="102"/>
                </a:lnTo>
                <a:lnTo>
                  <a:pt x="118" y="102"/>
                </a:lnTo>
                <a:lnTo>
                  <a:pt x="116" y="102"/>
                </a:lnTo>
                <a:lnTo>
                  <a:pt x="116" y="102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8"/>
                </a:lnTo>
                <a:lnTo>
                  <a:pt x="116" y="108"/>
                </a:lnTo>
                <a:lnTo>
                  <a:pt x="112" y="108"/>
                </a:lnTo>
                <a:lnTo>
                  <a:pt x="112" y="108"/>
                </a:lnTo>
                <a:lnTo>
                  <a:pt x="112" y="108"/>
                </a:lnTo>
                <a:lnTo>
                  <a:pt x="112" y="112"/>
                </a:lnTo>
                <a:lnTo>
                  <a:pt x="112" y="112"/>
                </a:lnTo>
                <a:lnTo>
                  <a:pt x="112" y="112"/>
                </a:lnTo>
                <a:lnTo>
                  <a:pt x="112" y="112"/>
                </a:lnTo>
                <a:lnTo>
                  <a:pt x="108" y="112"/>
                </a:lnTo>
                <a:lnTo>
                  <a:pt x="108" y="112"/>
                </a:lnTo>
                <a:lnTo>
                  <a:pt x="108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6"/>
                </a:lnTo>
                <a:lnTo>
                  <a:pt x="96" y="116"/>
                </a:lnTo>
                <a:lnTo>
                  <a:pt x="96" y="116"/>
                </a:lnTo>
                <a:lnTo>
                  <a:pt x="96" y="116"/>
                </a:lnTo>
                <a:lnTo>
                  <a:pt x="92" y="116"/>
                </a:lnTo>
                <a:lnTo>
                  <a:pt x="92" y="116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86" y="120"/>
                </a:lnTo>
                <a:lnTo>
                  <a:pt x="86" y="120"/>
                </a:lnTo>
                <a:lnTo>
                  <a:pt x="86" y="120"/>
                </a:lnTo>
                <a:lnTo>
                  <a:pt x="82" y="120"/>
                </a:lnTo>
                <a:lnTo>
                  <a:pt x="82" y="120"/>
                </a:lnTo>
                <a:lnTo>
                  <a:pt x="82" y="120"/>
                </a:lnTo>
                <a:lnTo>
                  <a:pt x="82" y="120"/>
                </a:lnTo>
                <a:lnTo>
                  <a:pt x="82" y="124"/>
                </a:lnTo>
                <a:lnTo>
                  <a:pt x="82" y="124"/>
                </a:lnTo>
                <a:lnTo>
                  <a:pt x="82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8" y="124"/>
                </a:lnTo>
                <a:lnTo>
                  <a:pt x="74" y="124"/>
                </a:lnTo>
                <a:lnTo>
                  <a:pt x="74" y="128"/>
                </a:lnTo>
                <a:lnTo>
                  <a:pt x="70" y="128"/>
                </a:lnTo>
                <a:lnTo>
                  <a:pt x="70" y="130"/>
                </a:lnTo>
                <a:lnTo>
                  <a:pt x="70" y="130"/>
                </a:lnTo>
                <a:lnTo>
                  <a:pt x="66" y="130"/>
                </a:lnTo>
                <a:lnTo>
                  <a:pt x="66" y="130"/>
                </a:lnTo>
                <a:lnTo>
                  <a:pt x="66" y="130"/>
                </a:lnTo>
                <a:lnTo>
                  <a:pt x="66" y="130"/>
                </a:lnTo>
                <a:lnTo>
                  <a:pt x="66" y="134"/>
                </a:lnTo>
                <a:lnTo>
                  <a:pt x="66" y="134"/>
                </a:lnTo>
                <a:lnTo>
                  <a:pt x="66" y="134"/>
                </a:lnTo>
                <a:lnTo>
                  <a:pt x="62" y="134"/>
                </a:lnTo>
                <a:lnTo>
                  <a:pt x="62" y="134"/>
                </a:lnTo>
                <a:lnTo>
                  <a:pt x="62" y="134"/>
                </a:lnTo>
                <a:lnTo>
                  <a:pt x="62" y="150"/>
                </a:lnTo>
                <a:lnTo>
                  <a:pt x="62" y="154"/>
                </a:lnTo>
                <a:lnTo>
                  <a:pt x="56" y="154"/>
                </a:lnTo>
                <a:lnTo>
                  <a:pt x="56" y="154"/>
                </a:lnTo>
                <a:lnTo>
                  <a:pt x="48" y="154"/>
                </a:lnTo>
                <a:lnTo>
                  <a:pt x="48" y="154"/>
                </a:lnTo>
                <a:lnTo>
                  <a:pt x="44" y="154"/>
                </a:lnTo>
                <a:lnTo>
                  <a:pt x="44" y="154"/>
                </a:lnTo>
                <a:lnTo>
                  <a:pt x="44" y="154"/>
                </a:lnTo>
                <a:lnTo>
                  <a:pt x="44" y="154"/>
                </a:lnTo>
                <a:lnTo>
                  <a:pt x="44" y="154"/>
                </a:lnTo>
                <a:lnTo>
                  <a:pt x="40" y="154"/>
                </a:lnTo>
                <a:lnTo>
                  <a:pt x="4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4"/>
                </a:lnTo>
                <a:lnTo>
                  <a:pt x="4" y="154"/>
                </a:lnTo>
                <a:lnTo>
                  <a:pt x="4" y="154"/>
                </a:lnTo>
                <a:lnTo>
                  <a:pt x="4" y="150"/>
                </a:lnTo>
                <a:lnTo>
                  <a:pt x="4" y="150"/>
                </a:lnTo>
                <a:lnTo>
                  <a:pt x="4" y="150"/>
                </a:lnTo>
                <a:lnTo>
                  <a:pt x="4" y="150"/>
                </a:lnTo>
                <a:lnTo>
                  <a:pt x="4" y="150"/>
                </a:lnTo>
                <a:lnTo>
                  <a:pt x="4" y="150"/>
                </a:lnTo>
                <a:lnTo>
                  <a:pt x="6" y="150"/>
                </a:lnTo>
                <a:lnTo>
                  <a:pt x="6" y="150"/>
                </a:lnTo>
                <a:lnTo>
                  <a:pt x="6" y="150"/>
                </a:lnTo>
                <a:lnTo>
                  <a:pt x="10" y="146"/>
                </a:lnTo>
                <a:lnTo>
                  <a:pt x="14" y="146"/>
                </a:lnTo>
                <a:lnTo>
                  <a:pt x="18" y="146"/>
                </a:lnTo>
                <a:lnTo>
                  <a:pt x="18" y="146"/>
                </a:lnTo>
                <a:lnTo>
                  <a:pt x="22" y="142"/>
                </a:lnTo>
                <a:lnTo>
                  <a:pt x="22" y="142"/>
                </a:lnTo>
                <a:lnTo>
                  <a:pt x="22" y="142"/>
                </a:lnTo>
                <a:lnTo>
                  <a:pt x="26" y="142"/>
                </a:lnTo>
                <a:lnTo>
                  <a:pt x="26" y="138"/>
                </a:lnTo>
                <a:lnTo>
                  <a:pt x="26" y="138"/>
                </a:lnTo>
                <a:lnTo>
                  <a:pt x="30" y="134"/>
                </a:lnTo>
                <a:lnTo>
                  <a:pt x="30" y="134"/>
                </a:lnTo>
                <a:lnTo>
                  <a:pt x="30" y="134"/>
                </a:lnTo>
                <a:lnTo>
                  <a:pt x="30" y="134"/>
                </a:lnTo>
                <a:lnTo>
                  <a:pt x="34" y="134"/>
                </a:lnTo>
                <a:lnTo>
                  <a:pt x="34" y="130"/>
                </a:lnTo>
                <a:lnTo>
                  <a:pt x="36" y="130"/>
                </a:lnTo>
                <a:lnTo>
                  <a:pt x="36" y="130"/>
                </a:lnTo>
                <a:lnTo>
                  <a:pt x="36" y="130"/>
                </a:lnTo>
                <a:lnTo>
                  <a:pt x="36" y="130"/>
                </a:lnTo>
                <a:lnTo>
                  <a:pt x="36" y="130"/>
                </a:lnTo>
                <a:lnTo>
                  <a:pt x="36" y="128"/>
                </a:lnTo>
                <a:lnTo>
                  <a:pt x="36" y="128"/>
                </a:lnTo>
                <a:lnTo>
                  <a:pt x="40" y="128"/>
                </a:lnTo>
                <a:lnTo>
                  <a:pt x="40" y="128"/>
                </a:lnTo>
                <a:lnTo>
                  <a:pt x="40" y="124"/>
                </a:lnTo>
                <a:lnTo>
                  <a:pt x="40" y="124"/>
                </a:lnTo>
                <a:lnTo>
                  <a:pt x="40" y="124"/>
                </a:lnTo>
                <a:lnTo>
                  <a:pt x="40" y="124"/>
                </a:lnTo>
                <a:lnTo>
                  <a:pt x="44" y="124"/>
                </a:lnTo>
                <a:lnTo>
                  <a:pt x="44" y="120"/>
                </a:lnTo>
                <a:lnTo>
                  <a:pt x="44" y="120"/>
                </a:lnTo>
                <a:lnTo>
                  <a:pt x="44" y="120"/>
                </a:lnTo>
                <a:lnTo>
                  <a:pt x="44" y="120"/>
                </a:lnTo>
                <a:lnTo>
                  <a:pt x="48" y="116"/>
                </a:lnTo>
                <a:lnTo>
                  <a:pt x="48" y="116"/>
                </a:lnTo>
                <a:lnTo>
                  <a:pt x="48" y="116"/>
                </a:lnTo>
                <a:lnTo>
                  <a:pt x="48" y="112"/>
                </a:lnTo>
                <a:lnTo>
                  <a:pt x="48" y="112"/>
                </a:lnTo>
                <a:lnTo>
                  <a:pt x="48" y="112"/>
                </a:lnTo>
                <a:lnTo>
                  <a:pt x="48" y="108"/>
                </a:lnTo>
                <a:lnTo>
                  <a:pt x="48" y="108"/>
                </a:lnTo>
                <a:lnTo>
                  <a:pt x="52" y="104"/>
                </a:lnTo>
                <a:lnTo>
                  <a:pt x="52" y="104"/>
                </a:lnTo>
                <a:lnTo>
                  <a:pt x="48" y="102"/>
                </a:lnTo>
                <a:lnTo>
                  <a:pt x="48" y="102"/>
                </a:lnTo>
                <a:lnTo>
                  <a:pt x="48" y="102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48" y="98"/>
                </a:lnTo>
                <a:lnTo>
                  <a:pt x="48" y="94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86"/>
                </a:lnTo>
                <a:lnTo>
                  <a:pt x="48" y="86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52" y="76"/>
                </a:lnTo>
                <a:lnTo>
                  <a:pt x="52" y="76"/>
                </a:lnTo>
                <a:lnTo>
                  <a:pt x="52" y="76"/>
                </a:lnTo>
                <a:lnTo>
                  <a:pt x="56" y="72"/>
                </a:lnTo>
                <a:lnTo>
                  <a:pt x="56" y="72"/>
                </a:lnTo>
                <a:lnTo>
                  <a:pt x="56" y="68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60" y="60"/>
                </a:lnTo>
                <a:lnTo>
                  <a:pt x="60" y="60"/>
                </a:lnTo>
                <a:lnTo>
                  <a:pt x="60" y="60"/>
                </a:lnTo>
                <a:lnTo>
                  <a:pt x="60" y="60"/>
                </a:lnTo>
                <a:lnTo>
                  <a:pt x="60" y="56"/>
                </a:lnTo>
                <a:lnTo>
                  <a:pt x="62" y="56"/>
                </a:lnTo>
                <a:lnTo>
                  <a:pt x="62" y="52"/>
                </a:lnTo>
                <a:lnTo>
                  <a:pt x="62" y="52"/>
                </a:lnTo>
                <a:lnTo>
                  <a:pt x="62" y="52"/>
                </a:lnTo>
                <a:lnTo>
                  <a:pt x="66" y="52"/>
                </a:lnTo>
                <a:lnTo>
                  <a:pt x="66" y="52"/>
                </a:lnTo>
                <a:lnTo>
                  <a:pt x="66" y="52"/>
                </a:lnTo>
                <a:lnTo>
                  <a:pt x="66" y="52"/>
                </a:lnTo>
                <a:lnTo>
                  <a:pt x="66" y="52"/>
                </a:lnTo>
                <a:lnTo>
                  <a:pt x="66" y="50"/>
                </a:lnTo>
                <a:lnTo>
                  <a:pt x="66" y="50"/>
                </a:lnTo>
                <a:lnTo>
                  <a:pt x="66" y="50"/>
                </a:lnTo>
                <a:lnTo>
                  <a:pt x="70" y="50"/>
                </a:lnTo>
                <a:lnTo>
                  <a:pt x="70" y="50"/>
                </a:lnTo>
                <a:lnTo>
                  <a:pt x="70" y="50"/>
                </a:lnTo>
                <a:lnTo>
                  <a:pt x="74" y="50"/>
                </a:lnTo>
                <a:lnTo>
                  <a:pt x="74" y="46"/>
                </a:lnTo>
                <a:lnTo>
                  <a:pt x="74" y="46"/>
                </a:lnTo>
                <a:lnTo>
                  <a:pt x="78" y="46"/>
                </a:lnTo>
                <a:lnTo>
                  <a:pt x="78" y="46"/>
                </a:lnTo>
                <a:lnTo>
                  <a:pt x="78" y="46"/>
                </a:lnTo>
                <a:lnTo>
                  <a:pt x="82" y="46"/>
                </a:lnTo>
                <a:lnTo>
                  <a:pt x="82" y="42"/>
                </a:lnTo>
                <a:lnTo>
                  <a:pt x="86" y="42"/>
                </a:lnTo>
                <a:lnTo>
                  <a:pt x="86" y="42"/>
                </a:lnTo>
                <a:lnTo>
                  <a:pt x="86" y="42"/>
                </a:lnTo>
                <a:lnTo>
                  <a:pt x="86" y="42"/>
                </a:lnTo>
                <a:lnTo>
                  <a:pt x="86" y="42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2" y="34"/>
                </a:lnTo>
                <a:lnTo>
                  <a:pt x="92" y="34"/>
                </a:lnTo>
                <a:lnTo>
                  <a:pt x="92" y="30"/>
                </a:lnTo>
                <a:lnTo>
                  <a:pt x="92" y="30"/>
                </a:lnTo>
                <a:lnTo>
                  <a:pt x="92" y="30"/>
                </a:lnTo>
                <a:lnTo>
                  <a:pt x="92" y="26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0"/>
                </a:lnTo>
                <a:lnTo>
                  <a:pt x="96" y="20"/>
                </a:lnTo>
                <a:lnTo>
                  <a:pt x="96" y="20"/>
                </a:lnTo>
                <a:lnTo>
                  <a:pt x="100" y="16"/>
                </a:lnTo>
                <a:lnTo>
                  <a:pt x="100" y="12"/>
                </a:lnTo>
                <a:lnTo>
                  <a:pt x="100" y="12"/>
                </a:lnTo>
                <a:lnTo>
                  <a:pt x="100" y="8"/>
                </a:lnTo>
                <a:lnTo>
                  <a:pt x="100" y="8"/>
                </a:lnTo>
                <a:lnTo>
                  <a:pt x="100" y="4"/>
                </a:lnTo>
                <a:lnTo>
                  <a:pt x="104" y="4"/>
                </a:lnTo>
                <a:lnTo>
                  <a:pt x="104" y="4"/>
                </a:lnTo>
                <a:lnTo>
                  <a:pt x="104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0"/>
                </a:lnTo>
                <a:lnTo>
                  <a:pt x="108" y="0"/>
                </a:lnTo>
                <a:lnTo>
                  <a:pt x="108" y="0"/>
                </a:lnTo>
                <a:lnTo>
                  <a:pt x="112" y="0"/>
                </a:lnTo>
                <a:lnTo>
                  <a:pt x="112" y="0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8"/>
                </a:lnTo>
                <a:lnTo>
                  <a:pt x="112" y="8"/>
                </a:lnTo>
                <a:lnTo>
                  <a:pt x="116" y="12"/>
                </a:lnTo>
                <a:lnTo>
                  <a:pt x="116" y="12"/>
                </a:lnTo>
                <a:lnTo>
                  <a:pt x="118" y="16"/>
                </a:lnTo>
                <a:lnTo>
                  <a:pt x="118" y="16"/>
                </a:lnTo>
                <a:lnTo>
                  <a:pt x="118" y="16"/>
                </a:lnTo>
                <a:lnTo>
                  <a:pt x="122" y="16"/>
                </a:lnTo>
                <a:lnTo>
                  <a:pt x="122" y="16"/>
                </a:lnTo>
                <a:lnTo>
                  <a:pt x="122" y="16"/>
                </a:lnTo>
                <a:lnTo>
                  <a:pt x="122" y="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1" name="Freeform 159">
            <a:extLst>
              <a:ext uri="{FF2B5EF4-FFF2-40B4-BE49-F238E27FC236}">
                <a16:creationId xmlns:a16="http://schemas.microsoft.com/office/drawing/2014/main" id="{5A684AA9-14F5-431B-8BD7-910E205DD25E}"/>
              </a:ext>
            </a:extLst>
          </p:cNvPr>
          <p:cNvSpPr>
            <a:spLocks noEditPoints="1"/>
          </p:cNvSpPr>
          <p:nvPr/>
        </p:nvSpPr>
        <p:spPr bwMode="auto">
          <a:xfrm>
            <a:off x="6639328" y="4811180"/>
            <a:ext cx="238125" cy="457200"/>
          </a:xfrm>
          <a:custGeom>
            <a:avLst/>
            <a:gdLst>
              <a:gd name="T0" fmla="*/ 22 w 150"/>
              <a:gd name="T1" fmla="*/ 274 h 288"/>
              <a:gd name="T2" fmla="*/ 22 w 150"/>
              <a:gd name="T3" fmla="*/ 254 h 288"/>
              <a:gd name="T4" fmla="*/ 22 w 150"/>
              <a:gd name="T5" fmla="*/ 240 h 288"/>
              <a:gd name="T6" fmla="*/ 18 w 150"/>
              <a:gd name="T7" fmla="*/ 226 h 288"/>
              <a:gd name="T8" fmla="*/ 22 w 150"/>
              <a:gd name="T9" fmla="*/ 198 h 288"/>
              <a:gd name="T10" fmla="*/ 34 w 150"/>
              <a:gd name="T11" fmla="*/ 176 h 288"/>
              <a:gd name="T12" fmla="*/ 38 w 150"/>
              <a:gd name="T13" fmla="*/ 158 h 288"/>
              <a:gd name="T14" fmla="*/ 38 w 150"/>
              <a:gd name="T15" fmla="*/ 146 h 288"/>
              <a:gd name="T16" fmla="*/ 42 w 150"/>
              <a:gd name="T17" fmla="*/ 136 h 288"/>
              <a:gd name="T18" fmla="*/ 38 w 150"/>
              <a:gd name="T19" fmla="*/ 120 h 288"/>
              <a:gd name="T20" fmla="*/ 34 w 150"/>
              <a:gd name="T21" fmla="*/ 106 h 288"/>
              <a:gd name="T22" fmla="*/ 22 w 150"/>
              <a:gd name="T23" fmla="*/ 98 h 288"/>
              <a:gd name="T24" fmla="*/ 8 w 150"/>
              <a:gd name="T25" fmla="*/ 94 h 288"/>
              <a:gd name="T26" fmla="*/ 0 w 150"/>
              <a:gd name="T27" fmla="*/ 80 h 288"/>
              <a:gd name="T28" fmla="*/ 12 w 150"/>
              <a:gd name="T29" fmla="*/ 72 h 288"/>
              <a:gd name="T30" fmla="*/ 26 w 150"/>
              <a:gd name="T31" fmla="*/ 68 h 288"/>
              <a:gd name="T32" fmla="*/ 44 w 150"/>
              <a:gd name="T33" fmla="*/ 64 h 288"/>
              <a:gd name="T34" fmla="*/ 60 w 150"/>
              <a:gd name="T35" fmla="*/ 68 h 288"/>
              <a:gd name="T36" fmla="*/ 60 w 150"/>
              <a:gd name="T37" fmla="*/ 86 h 288"/>
              <a:gd name="T38" fmla="*/ 60 w 150"/>
              <a:gd name="T39" fmla="*/ 102 h 288"/>
              <a:gd name="T40" fmla="*/ 68 w 150"/>
              <a:gd name="T41" fmla="*/ 116 h 288"/>
              <a:gd name="T42" fmla="*/ 68 w 150"/>
              <a:gd name="T43" fmla="*/ 106 h 288"/>
              <a:gd name="T44" fmla="*/ 78 w 150"/>
              <a:gd name="T45" fmla="*/ 98 h 288"/>
              <a:gd name="T46" fmla="*/ 78 w 150"/>
              <a:gd name="T47" fmla="*/ 76 h 288"/>
              <a:gd name="T48" fmla="*/ 68 w 150"/>
              <a:gd name="T49" fmla="*/ 52 h 288"/>
              <a:gd name="T50" fmla="*/ 60 w 150"/>
              <a:gd name="T51" fmla="*/ 38 h 288"/>
              <a:gd name="T52" fmla="*/ 60 w 150"/>
              <a:gd name="T53" fmla="*/ 26 h 288"/>
              <a:gd name="T54" fmla="*/ 70 w 150"/>
              <a:gd name="T55" fmla="*/ 20 h 288"/>
              <a:gd name="T56" fmla="*/ 90 w 150"/>
              <a:gd name="T57" fmla="*/ 20 h 288"/>
              <a:gd name="T58" fmla="*/ 108 w 150"/>
              <a:gd name="T59" fmla="*/ 20 h 288"/>
              <a:gd name="T60" fmla="*/ 112 w 150"/>
              <a:gd name="T61" fmla="*/ 12 h 288"/>
              <a:gd name="T62" fmla="*/ 128 w 150"/>
              <a:gd name="T63" fmla="*/ 12 h 288"/>
              <a:gd name="T64" fmla="*/ 138 w 150"/>
              <a:gd name="T65" fmla="*/ 4 h 288"/>
              <a:gd name="T66" fmla="*/ 146 w 150"/>
              <a:gd name="T67" fmla="*/ 12 h 288"/>
              <a:gd name="T68" fmla="*/ 146 w 150"/>
              <a:gd name="T69" fmla="*/ 24 h 288"/>
              <a:gd name="T70" fmla="*/ 142 w 150"/>
              <a:gd name="T71" fmla="*/ 42 h 288"/>
              <a:gd name="T72" fmla="*/ 146 w 150"/>
              <a:gd name="T73" fmla="*/ 56 h 288"/>
              <a:gd name="T74" fmla="*/ 146 w 150"/>
              <a:gd name="T75" fmla="*/ 68 h 288"/>
              <a:gd name="T76" fmla="*/ 146 w 150"/>
              <a:gd name="T77" fmla="*/ 80 h 288"/>
              <a:gd name="T78" fmla="*/ 142 w 150"/>
              <a:gd name="T79" fmla="*/ 86 h 288"/>
              <a:gd name="T80" fmla="*/ 134 w 150"/>
              <a:gd name="T81" fmla="*/ 102 h 288"/>
              <a:gd name="T82" fmla="*/ 124 w 150"/>
              <a:gd name="T83" fmla="*/ 112 h 288"/>
              <a:gd name="T84" fmla="*/ 108 w 150"/>
              <a:gd name="T85" fmla="*/ 120 h 288"/>
              <a:gd name="T86" fmla="*/ 94 w 150"/>
              <a:gd name="T87" fmla="*/ 132 h 288"/>
              <a:gd name="T88" fmla="*/ 86 w 150"/>
              <a:gd name="T89" fmla="*/ 140 h 288"/>
              <a:gd name="T90" fmla="*/ 82 w 150"/>
              <a:gd name="T91" fmla="*/ 146 h 288"/>
              <a:gd name="T92" fmla="*/ 70 w 150"/>
              <a:gd name="T93" fmla="*/ 158 h 288"/>
              <a:gd name="T94" fmla="*/ 64 w 150"/>
              <a:gd name="T95" fmla="*/ 162 h 288"/>
              <a:gd name="T96" fmla="*/ 68 w 150"/>
              <a:gd name="T97" fmla="*/ 176 h 288"/>
              <a:gd name="T98" fmla="*/ 70 w 150"/>
              <a:gd name="T99" fmla="*/ 192 h 288"/>
              <a:gd name="T100" fmla="*/ 70 w 150"/>
              <a:gd name="T101" fmla="*/ 210 h 288"/>
              <a:gd name="T102" fmla="*/ 74 w 150"/>
              <a:gd name="T103" fmla="*/ 210 h 288"/>
              <a:gd name="T104" fmla="*/ 70 w 150"/>
              <a:gd name="T105" fmla="*/ 228 h 288"/>
              <a:gd name="T106" fmla="*/ 74 w 150"/>
              <a:gd name="T107" fmla="*/ 236 h 288"/>
              <a:gd name="T108" fmla="*/ 68 w 150"/>
              <a:gd name="T109" fmla="*/ 248 h 288"/>
              <a:gd name="T110" fmla="*/ 52 w 150"/>
              <a:gd name="T111" fmla="*/ 254 h 288"/>
              <a:gd name="T112" fmla="*/ 38 w 150"/>
              <a:gd name="T113" fmla="*/ 262 h 288"/>
              <a:gd name="T114" fmla="*/ 34 w 150"/>
              <a:gd name="T115" fmla="*/ 278 h 288"/>
              <a:gd name="T116" fmla="*/ 38 w 150"/>
              <a:gd name="T117" fmla="*/ 288 h 288"/>
              <a:gd name="T118" fmla="*/ 26 w 150"/>
              <a:gd name="T119" fmla="*/ 288 h 288"/>
              <a:gd name="T120" fmla="*/ 74 w 150"/>
              <a:gd name="T121" fmla="*/ 1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0" h="288">
                <a:moveTo>
                  <a:pt x="26" y="288"/>
                </a:moveTo>
                <a:lnTo>
                  <a:pt x="26" y="280"/>
                </a:lnTo>
                <a:lnTo>
                  <a:pt x="26" y="278"/>
                </a:lnTo>
                <a:lnTo>
                  <a:pt x="26" y="274"/>
                </a:lnTo>
                <a:lnTo>
                  <a:pt x="22" y="274"/>
                </a:lnTo>
                <a:lnTo>
                  <a:pt x="22" y="270"/>
                </a:lnTo>
                <a:lnTo>
                  <a:pt x="22" y="266"/>
                </a:lnTo>
                <a:lnTo>
                  <a:pt x="22" y="262"/>
                </a:lnTo>
                <a:lnTo>
                  <a:pt x="26" y="254"/>
                </a:lnTo>
                <a:lnTo>
                  <a:pt x="22" y="254"/>
                </a:lnTo>
                <a:lnTo>
                  <a:pt x="22" y="252"/>
                </a:lnTo>
                <a:lnTo>
                  <a:pt x="22" y="248"/>
                </a:lnTo>
                <a:lnTo>
                  <a:pt x="26" y="244"/>
                </a:lnTo>
                <a:lnTo>
                  <a:pt x="22" y="244"/>
                </a:lnTo>
                <a:lnTo>
                  <a:pt x="22" y="240"/>
                </a:lnTo>
                <a:lnTo>
                  <a:pt x="22" y="236"/>
                </a:lnTo>
                <a:lnTo>
                  <a:pt x="22" y="232"/>
                </a:lnTo>
                <a:lnTo>
                  <a:pt x="18" y="232"/>
                </a:lnTo>
                <a:lnTo>
                  <a:pt x="18" y="228"/>
                </a:lnTo>
                <a:lnTo>
                  <a:pt x="18" y="226"/>
                </a:lnTo>
                <a:lnTo>
                  <a:pt x="18" y="222"/>
                </a:lnTo>
                <a:lnTo>
                  <a:pt x="14" y="210"/>
                </a:lnTo>
                <a:lnTo>
                  <a:pt x="14" y="206"/>
                </a:lnTo>
                <a:lnTo>
                  <a:pt x="18" y="202"/>
                </a:lnTo>
                <a:lnTo>
                  <a:pt x="22" y="198"/>
                </a:lnTo>
                <a:lnTo>
                  <a:pt x="30" y="188"/>
                </a:lnTo>
                <a:lnTo>
                  <a:pt x="30" y="184"/>
                </a:lnTo>
                <a:lnTo>
                  <a:pt x="30" y="180"/>
                </a:lnTo>
                <a:lnTo>
                  <a:pt x="30" y="176"/>
                </a:lnTo>
                <a:lnTo>
                  <a:pt x="34" y="176"/>
                </a:lnTo>
                <a:lnTo>
                  <a:pt x="34" y="172"/>
                </a:lnTo>
                <a:lnTo>
                  <a:pt x="38" y="168"/>
                </a:lnTo>
                <a:lnTo>
                  <a:pt x="38" y="166"/>
                </a:lnTo>
                <a:lnTo>
                  <a:pt x="38" y="162"/>
                </a:lnTo>
                <a:lnTo>
                  <a:pt x="38" y="158"/>
                </a:lnTo>
                <a:lnTo>
                  <a:pt x="34" y="158"/>
                </a:lnTo>
                <a:lnTo>
                  <a:pt x="34" y="154"/>
                </a:lnTo>
                <a:lnTo>
                  <a:pt x="38" y="154"/>
                </a:lnTo>
                <a:lnTo>
                  <a:pt x="38" y="150"/>
                </a:lnTo>
                <a:lnTo>
                  <a:pt x="38" y="146"/>
                </a:lnTo>
                <a:lnTo>
                  <a:pt x="34" y="146"/>
                </a:lnTo>
                <a:lnTo>
                  <a:pt x="34" y="142"/>
                </a:lnTo>
                <a:lnTo>
                  <a:pt x="38" y="142"/>
                </a:lnTo>
                <a:lnTo>
                  <a:pt x="38" y="140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8" y="124"/>
                </a:lnTo>
                <a:lnTo>
                  <a:pt x="38" y="120"/>
                </a:lnTo>
                <a:lnTo>
                  <a:pt x="38" y="116"/>
                </a:lnTo>
                <a:lnTo>
                  <a:pt x="38" y="112"/>
                </a:lnTo>
                <a:lnTo>
                  <a:pt x="38" y="110"/>
                </a:lnTo>
                <a:lnTo>
                  <a:pt x="34" y="110"/>
                </a:lnTo>
                <a:lnTo>
                  <a:pt x="34" y="106"/>
                </a:lnTo>
                <a:lnTo>
                  <a:pt x="30" y="106"/>
                </a:lnTo>
                <a:lnTo>
                  <a:pt x="30" y="102"/>
                </a:lnTo>
                <a:lnTo>
                  <a:pt x="26" y="102"/>
                </a:lnTo>
                <a:lnTo>
                  <a:pt x="22" y="102"/>
                </a:lnTo>
                <a:lnTo>
                  <a:pt x="22" y="98"/>
                </a:lnTo>
                <a:lnTo>
                  <a:pt x="18" y="98"/>
                </a:lnTo>
                <a:lnTo>
                  <a:pt x="14" y="98"/>
                </a:lnTo>
                <a:lnTo>
                  <a:pt x="14" y="94"/>
                </a:lnTo>
                <a:lnTo>
                  <a:pt x="12" y="94"/>
                </a:lnTo>
                <a:lnTo>
                  <a:pt x="8" y="94"/>
                </a:lnTo>
                <a:lnTo>
                  <a:pt x="0" y="94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0" y="80"/>
                </a:lnTo>
                <a:lnTo>
                  <a:pt x="0" y="76"/>
                </a:lnTo>
                <a:lnTo>
                  <a:pt x="4" y="76"/>
                </a:lnTo>
                <a:lnTo>
                  <a:pt x="8" y="76"/>
                </a:lnTo>
                <a:lnTo>
                  <a:pt x="8" y="72"/>
                </a:lnTo>
                <a:lnTo>
                  <a:pt x="12" y="72"/>
                </a:lnTo>
                <a:lnTo>
                  <a:pt x="14" y="72"/>
                </a:lnTo>
                <a:lnTo>
                  <a:pt x="18" y="72"/>
                </a:lnTo>
                <a:lnTo>
                  <a:pt x="18" y="68"/>
                </a:lnTo>
                <a:lnTo>
                  <a:pt x="22" y="68"/>
                </a:lnTo>
                <a:lnTo>
                  <a:pt x="26" y="68"/>
                </a:lnTo>
                <a:lnTo>
                  <a:pt x="30" y="64"/>
                </a:lnTo>
                <a:lnTo>
                  <a:pt x="38" y="60"/>
                </a:lnTo>
                <a:lnTo>
                  <a:pt x="42" y="60"/>
                </a:lnTo>
                <a:lnTo>
                  <a:pt x="42" y="64"/>
                </a:lnTo>
                <a:lnTo>
                  <a:pt x="44" y="64"/>
                </a:lnTo>
                <a:lnTo>
                  <a:pt x="44" y="68"/>
                </a:lnTo>
                <a:lnTo>
                  <a:pt x="48" y="68"/>
                </a:lnTo>
                <a:lnTo>
                  <a:pt x="52" y="68"/>
                </a:lnTo>
                <a:lnTo>
                  <a:pt x="56" y="68"/>
                </a:lnTo>
                <a:lnTo>
                  <a:pt x="60" y="68"/>
                </a:lnTo>
                <a:lnTo>
                  <a:pt x="60" y="72"/>
                </a:lnTo>
                <a:lnTo>
                  <a:pt x="60" y="76"/>
                </a:lnTo>
                <a:lnTo>
                  <a:pt x="60" y="80"/>
                </a:lnTo>
                <a:lnTo>
                  <a:pt x="60" y="82"/>
                </a:lnTo>
                <a:lnTo>
                  <a:pt x="60" y="86"/>
                </a:lnTo>
                <a:lnTo>
                  <a:pt x="60" y="90"/>
                </a:lnTo>
                <a:lnTo>
                  <a:pt x="56" y="90"/>
                </a:lnTo>
                <a:lnTo>
                  <a:pt x="56" y="94"/>
                </a:lnTo>
                <a:lnTo>
                  <a:pt x="60" y="98"/>
                </a:lnTo>
                <a:lnTo>
                  <a:pt x="60" y="102"/>
                </a:lnTo>
                <a:lnTo>
                  <a:pt x="64" y="102"/>
                </a:lnTo>
                <a:lnTo>
                  <a:pt x="64" y="106"/>
                </a:lnTo>
                <a:lnTo>
                  <a:pt x="68" y="110"/>
                </a:lnTo>
                <a:lnTo>
                  <a:pt x="68" y="112"/>
                </a:lnTo>
                <a:lnTo>
                  <a:pt x="68" y="116"/>
                </a:lnTo>
                <a:lnTo>
                  <a:pt x="70" y="116"/>
                </a:lnTo>
                <a:lnTo>
                  <a:pt x="70" y="112"/>
                </a:lnTo>
                <a:lnTo>
                  <a:pt x="70" y="110"/>
                </a:lnTo>
                <a:lnTo>
                  <a:pt x="70" y="106"/>
                </a:lnTo>
                <a:lnTo>
                  <a:pt x="68" y="106"/>
                </a:lnTo>
                <a:lnTo>
                  <a:pt x="70" y="106"/>
                </a:lnTo>
                <a:lnTo>
                  <a:pt x="70" y="102"/>
                </a:lnTo>
                <a:lnTo>
                  <a:pt x="70" y="98"/>
                </a:lnTo>
                <a:lnTo>
                  <a:pt x="74" y="98"/>
                </a:lnTo>
                <a:lnTo>
                  <a:pt x="78" y="98"/>
                </a:lnTo>
                <a:lnTo>
                  <a:pt x="78" y="94"/>
                </a:lnTo>
                <a:lnTo>
                  <a:pt x="78" y="86"/>
                </a:lnTo>
                <a:lnTo>
                  <a:pt x="78" y="82"/>
                </a:lnTo>
                <a:lnTo>
                  <a:pt x="78" y="80"/>
                </a:lnTo>
                <a:lnTo>
                  <a:pt x="78" y="76"/>
                </a:lnTo>
                <a:lnTo>
                  <a:pt x="78" y="72"/>
                </a:lnTo>
                <a:lnTo>
                  <a:pt x="74" y="64"/>
                </a:lnTo>
                <a:lnTo>
                  <a:pt x="70" y="56"/>
                </a:lnTo>
                <a:lnTo>
                  <a:pt x="68" y="56"/>
                </a:lnTo>
                <a:lnTo>
                  <a:pt x="68" y="52"/>
                </a:lnTo>
                <a:lnTo>
                  <a:pt x="64" y="52"/>
                </a:lnTo>
                <a:lnTo>
                  <a:pt x="60" y="50"/>
                </a:lnTo>
                <a:lnTo>
                  <a:pt x="60" y="46"/>
                </a:lnTo>
                <a:lnTo>
                  <a:pt x="60" y="42"/>
                </a:lnTo>
                <a:lnTo>
                  <a:pt x="60" y="38"/>
                </a:lnTo>
                <a:lnTo>
                  <a:pt x="60" y="34"/>
                </a:lnTo>
                <a:lnTo>
                  <a:pt x="60" y="30"/>
                </a:lnTo>
                <a:lnTo>
                  <a:pt x="56" y="30"/>
                </a:lnTo>
                <a:lnTo>
                  <a:pt x="56" y="26"/>
                </a:lnTo>
                <a:lnTo>
                  <a:pt x="60" y="26"/>
                </a:lnTo>
                <a:lnTo>
                  <a:pt x="60" y="24"/>
                </a:lnTo>
                <a:lnTo>
                  <a:pt x="60" y="20"/>
                </a:lnTo>
                <a:lnTo>
                  <a:pt x="64" y="20"/>
                </a:lnTo>
                <a:lnTo>
                  <a:pt x="68" y="20"/>
                </a:lnTo>
                <a:lnTo>
                  <a:pt x="70" y="20"/>
                </a:lnTo>
                <a:lnTo>
                  <a:pt x="74" y="20"/>
                </a:lnTo>
                <a:lnTo>
                  <a:pt x="78" y="16"/>
                </a:lnTo>
                <a:lnTo>
                  <a:pt x="82" y="20"/>
                </a:lnTo>
                <a:lnTo>
                  <a:pt x="86" y="20"/>
                </a:lnTo>
                <a:lnTo>
                  <a:pt x="90" y="20"/>
                </a:lnTo>
                <a:lnTo>
                  <a:pt x="94" y="20"/>
                </a:lnTo>
                <a:lnTo>
                  <a:pt x="98" y="20"/>
                </a:lnTo>
                <a:lnTo>
                  <a:pt x="100" y="20"/>
                </a:lnTo>
                <a:lnTo>
                  <a:pt x="104" y="20"/>
                </a:lnTo>
                <a:lnTo>
                  <a:pt x="108" y="20"/>
                </a:lnTo>
                <a:lnTo>
                  <a:pt x="108" y="16"/>
                </a:lnTo>
                <a:lnTo>
                  <a:pt x="104" y="16"/>
                </a:lnTo>
                <a:lnTo>
                  <a:pt x="108" y="16"/>
                </a:lnTo>
                <a:lnTo>
                  <a:pt x="108" y="12"/>
                </a:lnTo>
                <a:lnTo>
                  <a:pt x="112" y="12"/>
                </a:lnTo>
                <a:lnTo>
                  <a:pt x="112" y="16"/>
                </a:lnTo>
                <a:lnTo>
                  <a:pt x="116" y="16"/>
                </a:lnTo>
                <a:lnTo>
                  <a:pt x="120" y="12"/>
                </a:lnTo>
                <a:lnTo>
                  <a:pt x="124" y="12"/>
                </a:lnTo>
                <a:lnTo>
                  <a:pt x="128" y="12"/>
                </a:lnTo>
                <a:lnTo>
                  <a:pt x="128" y="8"/>
                </a:lnTo>
                <a:lnTo>
                  <a:pt x="130" y="8"/>
                </a:lnTo>
                <a:lnTo>
                  <a:pt x="134" y="8"/>
                </a:lnTo>
                <a:lnTo>
                  <a:pt x="134" y="4"/>
                </a:lnTo>
                <a:lnTo>
                  <a:pt x="138" y="4"/>
                </a:lnTo>
                <a:lnTo>
                  <a:pt x="142" y="0"/>
                </a:lnTo>
                <a:lnTo>
                  <a:pt x="146" y="0"/>
                </a:lnTo>
                <a:lnTo>
                  <a:pt x="146" y="4"/>
                </a:lnTo>
                <a:lnTo>
                  <a:pt x="146" y="8"/>
                </a:lnTo>
                <a:lnTo>
                  <a:pt x="146" y="12"/>
                </a:lnTo>
                <a:lnTo>
                  <a:pt x="142" y="12"/>
                </a:lnTo>
                <a:lnTo>
                  <a:pt x="142" y="16"/>
                </a:lnTo>
                <a:lnTo>
                  <a:pt x="146" y="16"/>
                </a:lnTo>
                <a:lnTo>
                  <a:pt x="142" y="20"/>
                </a:lnTo>
                <a:lnTo>
                  <a:pt x="146" y="24"/>
                </a:lnTo>
                <a:lnTo>
                  <a:pt x="146" y="30"/>
                </a:lnTo>
                <a:lnTo>
                  <a:pt x="146" y="34"/>
                </a:lnTo>
                <a:lnTo>
                  <a:pt x="146" y="38"/>
                </a:lnTo>
                <a:lnTo>
                  <a:pt x="146" y="42"/>
                </a:lnTo>
                <a:lnTo>
                  <a:pt x="142" y="42"/>
                </a:lnTo>
                <a:lnTo>
                  <a:pt x="146" y="42"/>
                </a:lnTo>
                <a:lnTo>
                  <a:pt x="146" y="46"/>
                </a:lnTo>
                <a:lnTo>
                  <a:pt x="146" y="50"/>
                </a:lnTo>
                <a:lnTo>
                  <a:pt x="146" y="52"/>
                </a:lnTo>
                <a:lnTo>
                  <a:pt x="146" y="56"/>
                </a:lnTo>
                <a:lnTo>
                  <a:pt x="146" y="60"/>
                </a:lnTo>
                <a:lnTo>
                  <a:pt x="146" y="64"/>
                </a:lnTo>
                <a:lnTo>
                  <a:pt x="150" y="64"/>
                </a:lnTo>
                <a:lnTo>
                  <a:pt x="150" y="68"/>
                </a:lnTo>
                <a:lnTo>
                  <a:pt x="146" y="68"/>
                </a:lnTo>
                <a:lnTo>
                  <a:pt x="150" y="68"/>
                </a:lnTo>
                <a:lnTo>
                  <a:pt x="150" y="72"/>
                </a:lnTo>
                <a:lnTo>
                  <a:pt x="150" y="76"/>
                </a:lnTo>
                <a:lnTo>
                  <a:pt x="150" y="80"/>
                </a:lnTo>
                <a:lnTo>
                  <a:pt x="146" y="80"/>
                </a:lnTo>
                <a:lnTo>
                  <a:pt x="146" y="82"/>
                </a:lnTo>
                <a:lnTo>
                  <a:pt x="146" y="80"/>
                </a:lnTo>
                <a:lnTo>
                  <a:pt x="146" y="82"/>
                </a:lnTo>
                <a:lnTo>
                  <a:pt x="146" y="86"/>
                </a:lnTo>
                <a:lnTo>
                  <a:pt x="142" y="86"/>
                </a:lnTo>
                <a:lnTo>
                  <a:pt x="142" y="90"/>
                </a:lnTo>
                <a:lnTo>
                  <a:pt x="138" y="94"/>
                </a:lnTo>
                <a:lnTo>
                  <a:pt x="138" y="98"/>
                </a:lnTo>
                <a:lnTo>
                  <a:pt x="134" y="98"/>
                </a:lnTo>
                <a:lnTo>
                  <a:pt x="134" y="102"/>
                </a:lnTo>
                <a:lnTo>
                  <a:pt x="134" y="106"/>
                </a:lnTo>
                <a:lnTo>
                  <a:pt x="130" y="106"/>
                </a:lnTo>
                <a:lnTo>
                  <a:pt x="128" y="110"/>
                </a:lnTo>
                <a:lnTo>
                  <a:pt x="124" y="110"/>
                </a:lnTo>
                <a:lnTo>
                  <a:pt x="124" y="112"/>
                </a:lnTo>
                <a:lnTo>
                  <a:pt x="120" y="112"/>
                </a:lnTo>
                <a:lnTo>
                  <a:pt x="116" y="116"/>
                </a:lnTo>
                <a:lnTo>
                  <a:pt x="112" y="116"/>
                </a:lnTo>
                <a:lnTo>
                  <a:pt x="108" y="116"/>
                </a:lnTo>
                <a:lnTo>
                  <a:pt x="108" y="120"/>
                </a:lnTo>
                <a:lnTo>
                  <a:pt x="104" y="120"/>
                </a:lnTo>
                <a:lnTo>
                  <a:pt x="100" y="124"/>
                </a:lnTo>
                <a:lnTo>
                  <a:pt x="98" y="124"/>
                </a:lnTo>
                <a:lnTo>
                  <a:pt x="98" y="128"/>
                </a:lnTo>
                <a:lnTo>
                  <a:pt x="94" y="132"/>
                </a:lnTo>
                <a:lnTo>
                  <a:pt x="94" y="128"/>
                </a:lnTo>
                <a:lnTo>
                  <a:pt x="94" y="132"/>
                </a:lnTo>
                <a:lnTo>
                  <a:pt x="94" y="136"/>
                </a:lnTo>
                <a:lnTo>
                  <a:pt x="90" y="140"/>
                </a:lnTo>
                <a:lnTo>
                  <a:pt x="86" y="140"/>
                </a:lnTo>
                <a:lnTo>
                  <a:pt x="86" y="142"/>
                </a:lnTo>
                <a:lnTo>
                  <a:pt x="86" y="146"/>
                </a:lnTo>
                <a:lnTo>
                  <a:pt x="82" y="146"/>
                </a:lnTo>
                <a:lnTo>
                  <a:pt x="82" y="142"/>
                </a:lnTo>
                <a:lnTo>
                  <a:pt x="82" y="146"/>
                </a:lnTo>
                <a:lnTo>
                  <a:pt x="78" y="146"/>
                </a:lnTo>
                <a:lnTo>
                  <a:pt x="78" y="150"/>
                </a:lnTo>
                <a:lnTo>
                  <a:pt x="74" y="150"/>
                </a:lnTo>
                <a:lnTo>
                  <a:pt x="74" y="154"/>
                </a:lnTo>
                <a:lnTo>
                  <a:pt x="70" y="158"/>
                </a:lnTo>
                <a:lnTo>
                  <a:pt x="68" y="162"/>
                </a:lnTo>
                <a:lnTo>
                  <a:pt x="64" y="162"/>
                </a:lnTo>
                <a:lnTo>
                  <a:pt x="60" y="158"/>
                </a:lnTo>
                <a:lnTo>
                  <a:pt x="60" y="162"/>
                </a:lnTo>
                <a:lnTo>
                  <a:pt x="64" y="162"/>
                </a:lnTo>
                <a:lnTo>
                  <a:pt x="64" y="166"/>
                </a:lnTo>
                <a:lnTo>
                  <a:pt x="64" y="168"/>
                </a:lnTo>
                <a:lnTo>
                  <a:pt x="64" y="172"/>
                </a:lnTo>
                <a:lnTo>
                  <a:pt x="64" y="176"/>
                </a:lnTo>
                <a:lnTo>
                  <a:pt x="68" y="176"/>
                </a:lnTo>
                <a:lnTo>
                  <a:pt x="68" y="180"/>
                </a:lnTo>
                <a:lnTo>
                  <a:pt x="68" y="184"/>
                </a:lnTo>
                <a:lnTo>
                  <a:pt x="68" y="188"/>
                </a:lnTo>
                <a:lnTo>
                  <a:pt x="68" y="192"/>
                </a:lnTo>
                <a:lnTo>
                  <a:pt x="70" y="192"/>
                </a:lnTo>
                <a:lnTo>
                  <a:pt x="70" y="196"/>
                </a:lnTo>
                <a:lnTo>
                  <a:pt x="70" y="198"/>
                </a:lnTo>
                <a:lnTo>
                  <a:pt x="70" y="202"/>
                </a:lnTo>
                <a:lnTo>
                  <a:pt x="70" y="206"/>
                </a:lnTo>
                <a:lnTo>
                  <a:pt x="70" y="210"/>
                </a:lnTo>
                <a:lnTo>
                  <a:pt x="70" y="206"/>
                </a:lnTo>
                <a:lnTo>
                  <a:pt x="70" y="202"/>
                </a:lnTo>
                <a:lnTo>
                  <a:pt x="74" y="202"/>
                </a:lnTo>
                <a:lnTo>
                  <a:pt x="74" y="206"/>
                </a:lnTo>
                <a:lnTo>
                  <a:pt x="74" y="210"/>
                </a:lnTo>
                <a:lnTo>
                  <a:pt x="74" y="214"/>
                </a:lnTo>
                <a:lnTo>
                  <a:pt x="74" y="218"/>
                </a:lnTo>
                <a:lnTo>
                  <a:pt x="74" y="222"/>
                </a:lnTo>
                <a:lnTo>
                  <a:pt x="74" y="226"/>
                </a:lnTo>
                <a:lnTo>
                  <a:pt x="70" y="228"/>
                </a:lnTo>
                <a:lnTo>
                  <a:pt x="70" y="232"/>
                </a:lnTo>
                <a:lnTo>
                  <a:pt x="70" y="236"/>
                </a:lnTo>
                <a:lnTo>
                  <a:pt x="70" y="232"/>
                </a:lnTo>
                <a:lnTo>
                  <a:pt x="74" y="232"/>
                </a:lnTo>
                <a:lnTo>
                  <a:pt x="74" y="236"/>
                </a:lnTo>
                <a:lnTo>
                  <a:pt x="74" y="240"/>
                </a:lnTo>
                <a:lnTo>
                  <a:pt x="70" y="240"/>
                </a:lnTo>
                <a:lnTo>
                  <a:pt x="70" y="244"/>
                </a:lnTo>
                <a:lnTo>
                  <a:pt x="70" y="248"/>
                </a:lnTo>
                <a:lnTo>
                  <a:pt x="68" y="248"/>
                </a:lnTo>
                <a:lnTo>
                  <a:pt x="64" y="252"/>
                </a:lnTo>
                <a:lnTo>
                  <a:pt x="60" y="252"/>
                </a:lnTo>
                <a:lnTo>
                  <a:pt x="56" y="252"/>
                </a:lnTo>
                <a:lnTo>
                  <a:pt x="56" y="254"/>
                </a:lnTo>
                <a:lnTo>
                  <a:pt x="52" y="254"/>
                </a:lnTo>
                <a:lnTo>
                  <a:pt x="48" y="254"/>
                </a:lnTo>
                <a:lnTo>
                  <a:pt x="44" y="258"/>
                </a:lnTo>
                <a:lnTo>
                  <a:pt x="42" y="258"/>
                </a:lnTo>
                <a:lnTo>
                  <a:pt x="42" y="262"/>
                </a:lnTo>
                <a:lnTo>
                  <a:pt x="38" y="262"/>
                </a:lnTo>
                <a:lnTo>
                  <a:pt x="38" y="266"/>
                </a:lnTo>
                <a:lnTo>
                  <a:pt x="34" y="266"/>
                </a:lnTo>
                <a:lnTo>
                  <a:pt x="34" y="270"/>
                </a:lnTo>
                <a:lnTo>
                  <a:pt x="34" y="274"/>
                </a:lnTo>
                <a:lnTo>
                  <a:pt x="34" y="278"/>
                </a:lnTo>
                <a:lnTo>
                  <a:pt x="38" y="278"/>
                </a:lnTo>
                <a:lnTo>
                  <a:pt x="38" y="274"/>
                </a:lnTo>
                <a:lnTo>
                  <a:pt x="38" y="278"/>
                </a:lnTo>
                <a:lnTo>
                  <a:pt x="38" y="284"/>
                </a:lnTo>
                <a:lnTo>
                  <a:pt x="38" y="288"/>
                </a:lnTo>
                <a:lnTo>
                  <a:pt x="34" y="288"/>
                </a:lnTo>
                <a:lnTo>
                  <a:pt x="30" y="288"/>
                </a:lnTo>
                <a:lnTo>
                  <a:pt x="26" y="288"/>
                </a:lnTo>
                <a:lnTo>
                  <a:pt x="26" y="288"/>
                </a:lnTo>
                <a:lnTo>
                  <a:pt x="26" y="288"/>
                </a:lnTo>
                <a:close/>
                <a:moveTo>
                  <a:pt x="74" y="198"/>
                </a:moveTo>
                <a:lnTo>
                  <a:pt x="70" y="198"/>
                </a:lnTo>
                <a:lnTo>
                  <a:pt x="70" y="196"/>
                </a:lnTo>
                <a:lnTo>
                  <a:pt x="74" y="192"/>
                </a:lnTo>
                <a:lnTo>
                  <a:pt x="74" y="196"/>
                </a:lnTo>
                <a:lnTo>
                  <a:pt x="74" y="198"/>
                </a:lnTo>
                <a:lnTo>
                  <a:pt x="74" y="198"/>
                </a:lnTo>
                <a:lnTo>
                  <a:pt x="74" y="19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2" name="Freeform 160">
            <a:extLst>
              <a:ext uri="{FF2B5EF4-FFF2-40B4-BE49-F238E27FC236}">
                <a16:creationId xmlns:a16="http://schemas.microsoft.com/office/drawing/2014/main" id="{DE518F8F-45C7-4F2B-B7C6-990C24492D3C}"/>
              </a:ext>
            </a:extLst>
          </p:cNvPr>
          <p:cNvSpPr>
            <a:spLocks/>
          </p:cNvSpPr>
          <p:nvPr/>
        </p:nvSpPr>
        <p:spPr bwMode="auto">
          <a:xfrm>
            <a:off x="6220228" y="4988980"/>
            <a:ext cx="307975" cy="339725"/>
          </a:xfrm>
          <a:custGeom>
            <a:avLst/>
            <a:gdLst>
              <a:gd name="T0" fmla="*/ 120 w 194"/>
              <a:gd name="T1" fmla="*/ 124 h 214"/>
              <a:gd name="T2" fmla="*/ 120 w 194"/>
              <a:gd name="T3" fmla="*/ 140 h 214"/>
              <a:gd name="T4" fmla="*/ 120 w 194"/>
              <a:gd name="T5" fmla="*/ 154 h 214"/>
              <a:gd name="T6" fmla="*/ 120 w 194"/>
              <a:gd name="T7" fmla="*/ 184 h 214"/>
              <a:gd name="T8" fmla="*/ 120 w 194"/>
              <a:gd name="T9" fmla="*/ 202 h 214"/>
              <a:gd name="T10" fmla="*/ 108 w 194"/>
              <a:gd name="T11" fmla="*/ 210 h 214"/>
              <a:gd name="T12" fmla="*/ 96 w 194"/>
              <a:gd name="T13" fmla="*/ 214 h 214"/>
              <a:gd name="T14" fmla="*/ 86 w 194"/>
              <a:gd name="T15" fmla="*/ 210 h 214"/>
              <a:gd name="T16" fmla="*/ 82 w 194"/>
              <a:gd name="T17" fmla="*/ 198 h 214"/>
              <a:gd name="T18" fmla="*/ 74 w 194"/>
              <a:gd name="T19" fmla="*/ 198 h 214"/>
              <a:gd name="T20" fmla="*/ 66 w 194"/>
              <a:gd name="T21" fmla="*/ 206 h 214"/>
              <a:gd name="T22" fmla="*/ 60 w 194"/>
              <a:gd name="T23" fmla="*/ 194 h 214"/>
              <a:gd name="T24" fmla="*/ 56 w 194"/>
              <a:gd name="T25" fmla="*/ 190 h 214"/>
              <a:gd name="T26" fmla="*/ 52 w 194"/>
              <a:gd name="T27" fmla="*/ 176 h 214"/>
              <a:gd name="T28" fmla="*/ 48 w 194"/>
              <a:gd name="T29" fmla="*/ 166 h 214"/>
              <a:gd name="T30" fmla="*/ 44 w 194"/>
              <a:gd name="T31" fmla="*/ 154 h 214"/>
              <a:gd name="T32" fmla="*/ 44 w 194"/>
              <a:gd name="T33" fmla="*/ 140 h 214"/>
              <a:gd name="T34" fmla="*/ 40 w 194"/>
              <a:gd name="T35" fmla="*/ 128 h 214"/>
              <a:gd name="T36" fmla="*/ 40 w 194"/>
              <a:gd name="T37" fmla="*/ 114 h 214"/>
              <a:gd name="T38" fmla="*/ 40 w 194"/>
              <a:gd name="T39" fmla="*/ 98 h 214"/>
              <a:gd name="T40" fmla="*/ 34 w 194"/>
              <a:gd name="T41" fmla="*/ 86 h 214"/>
              <a:gd name="T42" fmla="*/ 30 w 194"/>
              <a:gd name="T43" fmla="*/ 76 h 214"/>
              <a:gd name="T44" fmla="*/ 22 w 194"/>
              <a:gd name="T45" fmla="*/ 64 h 214"/>
              <a:gd name="T46" fmla="*/ 18 w 194"/>
              <a:gd name="T47" fmla="*/ 54 h 214"/>
              <a:gd name="T48" fmla="*/ 14 w 194"/>
              <a:gd name="T49" fmla="*/ 42 h 214"/>
              <a:gd name="T50" fmla="*/ 8 w 194"/>
              <a:gd name="T51" fmla="*/ 30 h 214"/>
              <a:gd name="T52" fmla="*/ 4 w 194"/>
              <a:gd name="T53" fmla="*/ 20 h 214"/>
              <a:gd name="T54" fmla="*/ 4 w 194"/>
              <a:gd name="T55" fmla="*/ 8 h 214"/>
              <a:gd name="T56" fmla="*/ 14 w 194"/>
              <a:gd name="T57" fmla="*/ 4 h 214"/>
              <a:gd name="T58" fmla="*/ 30 w 194"/>
              <a:gd name="T59" fmla="*/ 4 h 214"/>
              <a:gd name="T60" fmla="*/ 40 w 194"/>
              <a:gd name="T61" fmla="*/ 8 h 214"/>
              <a:gd name="T62" fmla="*/ 64 w 194"/>
              <a:gd name="T63" fmla="*/ 8 h 214"/>
              <a:gd name="T64" fmla="*/ 90 w 194"/>
              <a:gd name="T65" fmla="*/ 8 h 214"/>
              <a:gd name="T66" fmla="*/ 100 w 194"/>
              <a:gd name="T67" fmla="*/ 16 h 214"/>
              <a:gd name="T68" fmla="*/ 116 w 194"/>
              <a:gd name="T69" fmla="*/ 16 h 214"/>
              <a:gd name="T70" fmla="*/ 126 w 194"/>
              <a:gd name="T71" fmla="*/ 20 h 214"/>
              <a:gd name="T72" fmla="*/ 138 w 194"/>
              <a:gd name="T73" fmla="*/ 20 h 214"/>
              <a:gd name="T74" fmla="*/ 160 w 194"/>
              <a:gd name="T75" fmla="*/ 12 h 214"/>
              <a:gd name="T76" fmla="*/ 176 w 194"/>
              <a:gd name="T77" fmla="*/ 8 h 214"/>
              <a:gd name="T78" fmla="*/ 190 w 194"/>
              <a:gd name="T79" fmla="*/ 8 h 214"/>
              <a:gd name="T80" fmla="*/ 186 w 194"/>
              <a:gd name="T81" fmla="*/ 16 h 214"/>
              <a:gd name="T82" fmla="*/ 178 w 194"/>
              <a:gd name="T83" fmla="*/ 20 h 214"/>
              <a:gd name="T84" fmla="*/ 172 w 194"/>
              <a:gd name="T85" fmla="*/ 28 h 214"/>
              <a:gd name="T86" fmla="*/ 164 w 194"/>
              <a:gd name="T87" fmla="*/ 20 h 214"/>
              <a:gd name="T88" fmla="*/ 146 w 194"/>
              <a:gd name="T89" fmla="*/ 24 h 214"/>
              <a:gd name="T90" fmla="*/ 134 w 194"/>
              <a:gd name="T91" fmla="*/ 30 h 214"/>
              <a:gd name="T92" fmla="*/ 134 w 194"/>
              <a:gd name="T93" fmla="*/ 68 h 214"/>
              <a:gd name="T94" fmla="*/ 134 w 194"/>
              <a:gd name="T95" fmla="*/ 86 h 214"/>
              <a:gd name="T96" fmla="*/ 122 w 194"/>
              <a:gd name="T97" fmla="*/ 90 h 214"/>
              <a:gd name="T98" fmla="*/ 120 w 194"/>
              <a:gd name="T99" fmla="*/ 102 h 214"/>
              <a:gd name="T100" fmla="*/ 120 w 194"/>
              <a:gd name="T101" fmla="*/ 11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4" h="214">
                <a:moveTo>
                  <a:pt x="120" y="114"/>
                </a:moveTo>
                <a:lnTo>
                  <a:pt x="120" y="116"/>
                </a:lnTo>
                <a:lnTo>
                  <a:pt x="120" y="120"/>
                </a:lnTo>
                <a:lnTo>
                  <a:pt x="120" y="124"/>
                </a:lnTo>
                <a:lnTo>
                  <a:pt x="120" y="128"/>
                </a:lnTo>
                <a:lnTo>
                  <a:pt x="120" y="132"/>
                </a:lnTo>
                <a:lnTo>
                  <a:pt x="120" y="136"/>
                </a:lnTo>
                <a:lnTo>
                  <a:pt x="120" y="140"/>
                </a:lnTo>
                <a:lnTo>
                  <a:pt x="120" y="144"/>
                </a:lnTo>
                <a:lnTo>
                  <a:pt x="120" y="146"/>
                </a:lnTo>
                <a:lnTo>
                  <a:pt x="120" y="150"/>
                </a:lnTo>
                <a:lnTo>
                  <a:pt x="120" y="154"/>
                </a:lnTo>
                <a:lnTo>
                  <a:pt x="120" y="158"/>
                </a:lnTo>
                <a:lnTo>
                  <a:pt x="120" y="168"/>
                </a:lnTo>
                <a:lnTo>
                  <a:pt x="120" y="180"/>
                </a:lnTo>
                <a:lnTo>
                  <a:pt x="120" y="184"/>
                </a:lnTo>
                <a:lnTo>
                  <a:pt x="120" y="186"/>
                </a:lnTo>
                <a:lnTo>
                  <a:pt x="120" y="194"/>
                </a:lnTo>
                <a:lnTo>
                  <a:pt x="120" y="198"/>
                </a:lnTo>
                <a:lnTo>
                  <a:pt x="120" y="202"/>
                </a:lnTo>
                <a:lnTo>
                  <a:pt x="116" y="206"/>
                </a:lnTo>
                <a:lnTo>
                  <a:pt x="112" y="206"/>
                </a:lnTo>
                <a:lnTo>
                  <a:pt x="112" y="210"/>
                </a:lnTo>
                <a:lnTo>
                  <a:pt x="108" y="210"/>
                </a:lnTo>
                <a:lnTo>
                  <a:pt x="108" y="214"/>
                </a:lnTo>
                <a:lnTo>
                  <a:pt x="104" y="214"/>
                </a:lnTo>
                <a:lnTo>
                  <a:pt x="100" y="210"/>
                </a:lnTo>
                <a:lnTo>
                  <a:pt x="96" y="214"/>
                </a:lnTo>
                <a:lnTo>
                  <a:pt x="94" y="214"/>
                </a:lnTo>
                <a:lnTo>
                  <a:pt x="90" y="214"/>
                </a:lnTo>
                <a:lnTo>
                  <a:pt x="90" y="210"/>
                </a:lnTo>
                <a:lnTo>
                  <a:pt x="86" y="210"/>
                </a:lnTo>
                <a:lnTo>
                  <a:pt x="82" y="210"/>
                </a:lnTo>
                <a:lnTo>
                  <a:pt x="82" y="206"/>
                </a:lnTo>
                <a:lnTo>
                  <a:pt x="82" y="202"/>
                </a:lnTo>
                <a:lnTo>
                  <a:pt x="82" y="198"/>
                </a:lnTo>
                <a:lnTo>
                  <a:pt x="82" y="202"/>
                </a:lnTo>
                <a:lnTo>
                  <a:pt x="78" y="202"/>
                </a:lnTo>
                <a:lnTo>
                  <a:pt x="78" y="198"/>
                </a:lnTo>
                <a:lnTo>
                  <a:pt x="74" y="198"/>
                </a:lnTo>
                <a:lnTo>
                  <a:pt x="74" y="202"/>
                </a:lnTo>
                <a:lnTo>
                  <a:pt x="74" y="206"/>
                </a:lnTo>
                <a:lnTo>
                  <a:pt x="70" y="206"/>
                </a:lnTo>
                <a:lnTo>
                  <a:pt x="66" y="206"/>
                </a:lnTo>
                <a:lnTo>
                  <a:pt x="64" y="202"/>
                </a:lnTo>
                <a:lnTo>
                  <a:pt x="64" y="198"/>
                </a:lnTo>
                <a:lnTo>
                  <a:pt x="60" y="198"/>
                </a:lnTo>
                <a:lnTo>
                  <a:pt x="60" y="194"/>
                </a:lnTo>
                <a:lnTo>
                  <a:pt x="56" y="194"/>
                </a:lnTo>
                <a:lnTo>
                  <a:pt x="60" y="194"/>
                </a:lnTo>
                <a:lnTo>
                  <a:pt x="56" y="194"/>
                </a:lnTo>
                <a:lnTo>
                  <a:pt x="56" y="190"/>
                </a:lnTo>
                <a:lnTo>
                  <a:pt x="52" y="186"/>
                </a:lnTo>
                <a:lnTo>
                  <a:pt x="52" y="184"/>
                </a:lnTo>
                <a:lnTo>
                  <a:pt x="52" y="180"/>
                </a:lnTo>
                <a:lnTo>
                  <a:pt x="52" y="176"/>
                </a:lnTo>
                <a:lnTo>
                  <a:pt x="48" y="172"/>
                </a:lnTo>
                <a:lnTo>
                  <a:pt x="52" y="172"/>
                </a:lnTo>
                <a:lnTo>
                  <a:pt x="48" y="168"/>
                </a:lnTo>
                <a:lnTo>
                  <a:pt x="48" y="166"/>
                </a:lnTo>
                <a:lnTo>
                  <a:pt x="48" y="162"/>
                </a:lnTo>
                <a:lnTo>
                  <a:pt x="48" y="158"/>
                </a:lnTo>
                <a:lnTo>
                  <a:pt x="44" y="158"/>
                </a:lnTo>
                <a:lnTo>
                  <a:pt x="44" y="154"/>
                </a:lnTo>
                <a:lnTo>
                  <a:pt x="44" y="150"/>
                </a:lnTo>
                <a:lnTo>
                  <a:pt x="44" y="146"/>
                </a:lnTo>
                <a:lnTo>
                  <a:pt x="44" y="144"/>
                </a:lnTo>
                <a:lnTo>
                  <a:pt x="44" y="140"/>
                </a:lnTo>
                <a:lnTo>
                  <a:pt x="44" y="136"/>
                </a:lnTo>
                <a:lnTo>
                  <a:pt x="40" y="136"/>
                </a:lnTo>
                <a:lnTo>
                  <a:pt x="40" y="132"/>
                </a:lnTo>
                <a:lnTo>
                  <a:pt x="40" y="128"/>
                </a:lnTo>
                <a:lnTo>
                  <a:pt x="40" y="124"/>
                </a:lnTo>
                <a:lnTo>
                  <a:pt x="40" y="120"/>
                </a:lnTo>
                <a:lnTo>
                  <a:pt x="40" y="116"/>
                </a:lnTo>
                <a:lnTo>
                  <a:pt x="40" y="114"/>
                </a:lnTo>
                <a:lnTo>
                  <a:pt x="40" y="110"/>
                </a:lnTo>
                <a:lnTo>
                  <a:pt x="40" y="106"/>
                </a:lnTo>
                <a:lnTo>
                  <a:pt x="40" y="102"/>
                </a:lnTo>
                <a:lnTo>
                  <a:pt x="40" y="98"/>
                </a:lnTo>
                <a:lnTo>
                  <a:pt x="40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4"/>
                </a:lnTo>
                <a:lnTo>
                  <a:pt x="34" y="80"/>
                </a:lnTo>
                <a:lnTo>
                  <a:pt x="30" y="80"/>
                </a:lnTo>
                <a:lnTo>
                  <a:pt x="30" y="76"/>
                </a:lnTo>
                <a:lnTo>
                  <a:pt x="30" y="72"/>
                </a:lnTo>
                <a:lnTo>
                  <a:pt x="26" y="68"/>
                </a:lnTo>
                <a:lnTo>
                  <a:pt x="26" y="64"/>
                </a:lnTo>
                <a:lnTo>
                  <a:pt x="22" y="64"/>
                </a:lnTo>
                <a:lnTo>
                  <a:pt x="22" y="60"/>
                </a:lnTo>
                <a:lnTo>
                  <a:pt x="22" y="58"/>
                </a:lnTo>
                <a:lnTo>
                  <a:pt x="22" y="54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4" y="46"/>
                </a:lnTo>
                <a:lnTo>
                  <a:pt x="14" y="42"/>
                </a:lnTo>
                <a:lnTo>
                  <a:pt x="14" y="38"/>
                </a:lnTo>
                <a:lnTo>
                  <a:pt x="12" y="34"/>
                </a:lnTo>
                <a:lnTo>
                  <a:pt x="12" y="30"/>
                </a:lnTo>
                <a:lnTo>
                  <a:pt x="8" y="30"/>
                </a:lnTo>
                <a:lnTo>
                  <a:pt x="8" y="28"/>
                </a:lnTo>
                <a:lnTo>
                  <a:pt x="8" y="24"/>
                </a:lnTo>
                <a:lnTo>
                  <a:pt x="4" y="24"/>
                </a:lnTo>
                <a:lnTo>
                  <a:pt x="4" y="20"/>
                </a:ln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12" y="4"/>
                </a:lnTo>
                <a:lnTo>
                  <a:pt x="14" y="4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4"/>
                </a:lnTo>
                <a:lnTo>
                  <a:pt x="34" y="4"/>
                </a:lnTo>
                <a:lnTo>
                  <a:pt x="34" y="8"/>
                </a:lnTo>
                <a:lnTo>
                  <a:pt x="38" y="8"/>
                </a:lnTo>
                <a:lnTo>
                  <a:pt x="40" y="8"/>
                </a:lnTo>
                <a:lnTo>
                  <a:pt x="44" y="8"/>
                </a:lnTo>
                <a:lnTo>
                  <a:pt x="48" y="8"/>
                </a:lnTo>
                <a:lnTo>
                  <a:pt x="56" y="8"/>
                </a:lnTo>
                <a:lnTo>
                  <a:pt x="64" y="8"/>
                </a:lnTo>
                <a:lnTo>
                  <a:pt x="70" y="8"/>
                </a:lnTo>
                <a:lnTo>
                  <a:pt x="82" y="8"/>
                </a:lnTo>
                <a:lnTo>
                  <a:pt x="86" y="8"/>
                </a:lnTo>
                <a:lnTo>
                  <a:pt x="90" y="8"/>
                </a:lnTo>
                <a:lnTo>
                  <a:pt x="94" y="8"/>
                </a:lnTo>
                <a:lnTo>
                  <a:pt x="96" y="8"/>
                </a:lnTo>
                <a:lnTo>
                  <a:pt x="100" y="12"/>
                </a:lnTo>
                <a:lnTo>
                  <a:pt x="100" y="16"/>
                </a:lnTo>
                <a:lnTo>
                  <a:pt x="104" y="16"/>
                </a:lnTo>
                <a:lnTo>
                  <a:pt x="108" y="16"/>
                </a:lnTo>
                <a:lnTo>
                  <a:pt x="112" y="16"/>
                </a:lnTo>
                <a:lnTo>
                  <a:pt x="116" y="16"/>
                </a:lnTo>
                <a:lnTo>
                  <a:pt x="120" y="16"/>
                </a:lnTo>
                <a:lnTo>
                  <a:pt x="122" y="16"/>
                </a:lnTo>
                <a:lnTo>
                  <a:pt x="126" y="16"/>
                </a:lnTo>
                <a:lnTo>
                  <a:pt x="126" y="20"/>
                </a:lnTo>
                <a:lnTo>
                  <a:pt x="130" y="20"/>
                </a:lnTo>
                <a:lnTo>
                  <a:pt x="134" y="16"/>
                </a:lnTo>
                <a:lnTo>
                  <a:pt x="138" y="16"/>
                </a:lnTo>
                <a:lnTo>
                  <a:pt x="138" y="20"/>
                </a:lnTo>
                <a:lnTo>
                  <a:pt x="146" y="16"/>
                </a:lnTo>
                <a:lnTo>
                  <a:pt x="152" y="16"/>
                </a:lnTo>
                <a:lnTo>
                  <a:pt x="156" y="16"/>
                </a:lnTo>
                <a:lnTo>
                  <a:pt x="160" y="12"/>
                </a:lnTo>
                <a:lnTo>
                  <a:pt x="164" y="12"/>
                </a:lnTo>
                <a:lnTo>
                  <a:pt x="168" y="12"/>
                </a:lnTo>
                <a:lnTo>
                  <a:pt x="172" y="12"/>
                </a:lnTo>
                <a:lnTo>
                  <a:pt x="176" y="8"/>
                </a:lnTo>
                <a:lnTo>
                  <a:pt x="178" y="8"/>
                </a:lnTo>
                <a:lnTo>
                  <a:pt x="182" y="8"/>
                </a:lnTo>
                <a:lnTo>
                  <a:pt x="186" y="8"/>
                </a:lnTo>
                <a:lnTo>
                  <a:pt x="190" y="8"/>
                </a:lnTo>
                <a:lnTo>
                  <a:pt x="190" y="12"/>
                </a:lnTo>
                <a:lnTo>
                  <a:pt x="194" y="16"/>
                </a:lnTo>
                <a:lnTo>
                  <a:pt x="190" y="16"/>
                </a:lnTo>
                <a:lnTo>
                  <a:pt x="186" y="16"/>
                </a:lnTo>
                <a:lnTo>
                  <a:pt x="182" y="20"/>
                </a:lnTo>
                <a:lnTo>
                  <a:pt x="182" y="16"/>
                </a:lnTo>
                <a:lnTo>
                  <a:pt x="178" y="16"/>
                </a:lnTo>
                <a:lnTo>
                  <a:pt x="178" y="20"/>
                </a:lnTo>
                <a:lnTo>
                  <a:pt x="176" y="20"/>
                </a:lnTo>
                <a:lnTo>
                  <a:pt x="176" y="24"/>
                </a:lnTo>
                <a:lnTo>
                  <a:pt x="172" y="24"/>
                </a:lnTo>
                <a:lnTo>
                  <a:pt x="172" y="28"/>
                </a:lnTo>
                <a:lnTo>
                  <a:pt x="168" y="28"/>
                </a:lnTo>
                <a:lnTo>
                  <a:pt x="168" y="24"/>
                </a:lnTo>
                <a:lnTo>
                  <a:pt x="168" y="20"/>
                </a:lnTo>
                <a:lnTo>
                  <a:pt x="164" y="20"/>
                </a:lnTo>
                <a:lnTo>
                  <a:pt x="156" y="20"/>
                </a:lnTo>
                <a:lnTo>
                  <a:pt x="152" y="20"/>
                </a:lnTo>
                <a:lnTo>
                  <a:pt x="150" y="20"/>
                </a:lnTo>
                <a:lnTo>
                  <a:pt x="146" y="24"/>
                </a:lnTo>
                <a:lnTo>
                  <a:pt x="138" y="24"/>
                </a:lnTo>
                <a:lnTo>
                  <a:pt x="134" y="24"/>
                </a:lnTo>
                <a:lnTo>
                  <a:pt x="134" y="28"/>
                </a:lnTo>
                <a:lnTo>
                  <a:pt x="134" y="30"/>
                </a:lnTo>
                <a:lnTo>
                  <a:pt x="134" y="38"/>
                </a:lnTo>
                <a:lnTo>
                  <a:pt x="134" y="54"/>
                </a:lnTo>
                <a:lnTo>
                  <a:pt x="134" y="58"/>
                </a:lnTo>
                <a:lnTo>
                  <a:pt x="134" y="68"/>
                </a:lnTo>
                <a:lnTo>
                  <a:pt x="134" y="72"/>
                </a:lnTo>
                <a:lnTo>
                  <a:pt x="134" y="76"/>
                </a:lnTo>
                <a:lnTo>
                  <a:pt x="134" y="84"/>
                </a:lnTo>
                <a:lnTo>
                  <a:pt x="134" y="86"/>
                </a:lnTo>
                <a:lnTo>
                  <a:pt x="134" y="90"/>
                </a:lnTo>
                <a:lnTo>
                  <a:pt x="130" y="90"/>
                </a:lnTo>
                <a:lnTo>
                  <a:pt x="126" y="90"/>
                </a:lnTo>
                <a:lnTo>
                  <a:pt x="122" y="90"/>
                </a:lnTo>
                <a:lnTo>
                  <a:pt x="120" y="90"/>
                </a:lnTo>
                <a:lnTo>
                  <a:pt x="120" y="94"/>
                </a:lnTo>
                <a:lnTo>
                  <a:pt x="120" y="98"/>
                </a:lnTo>
                <a:lnTo>
                  <a:pt x="120" y="102"/>
                </a:lnTo>
                <a:lnTo>
                  <a:pt x="120" y="106"/>
                </a:lnTo>
                <a:lnTo>
                  <a:pt x="120" y="110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3" name="Freeform 161">
            <a:extLst>
              <a:ext uri="{FF2B5EF4-FFF2-40B4-BE49-F238E27FC236}">
                <a16:creationId xmlns:a16="http://schemas.microsoft.com/office/drawing/2014/main" id="{795BCDF5-0BAF-4198-865C-F3B77F8979F8}"/>
              </a:ext>
            </a:extLst>
          </p:cNvPr>
          <p:cNvSpPr>
            <a:spLocks/>
          </p:cNvSpPr>
          <p:nvPr/>
        </p:nvSpPr>
        <p:spPr bwMode="auto">
          <a:xfrm>
            <a:off x="5966228" y="3877730"/>
            <a:ext cx="355600" cy="330200"/>
          </a:xfrm>
          <a:custGeom>
            <a:avLst/>
            <a:gdLst>
              <a:gd name="T0" fmla="*/ 84 w 224"/>
              <a:gd name="T1" fmla="*/ 174 h 208"/>
              <a:gd name="T2" fmla="*/ 80 w 224"/>
              <a:gd name="T3" fmla="*/ 172 h 208"/>
              <a:gd name="T4" fmla="*/ 70 w 224"/>
              <a:gd name="T5" fmla="*/ 172 h 208"/>
              <a:gd name="T6" fmla="*/ 60 w 224"/>
              <a:gd name="T7" fmla="*/ 172 h 208"/>
              <a:gd name="T8" fmla="*/ 52 w 224"/>
              <a:gd name="T9" fmla="*/ 186 h 208"/>
              <a:gd name="T10" fmla="*/ 48 w 224"/>
              <a:gd name="T11" fmla="*/ 202 h 208"/>
              <a:gd name="T12" fmla="*/ 48 w 224"/>
              <a:gd name="T13" fmla="*/ 208 h 208"/>
              <a:gd name="T14" fmla="*/ 44 w 224"/>
              <a:gd name="T15" fmla="*/ 204 h 208"/>
              <a:gd name="T16" fmla="*/ 36 w 224"/>
              <a:gd name="T17" fmla="*/ 198 h 208"/>
              <a:gd name="T18" fmla="*/ 30 w 224"/>
              <a:gd name="T19" fmla="*/ 198 h 208"/>
              <a:gd name="T20" fmla="*/ 30 w 224"/>
              <a:gd name="T21" fmla="*/ 202 h 208"/>
              <a:gd name="T22" fmla="*/ 26 w 224"/>
              <a:gd name="T23" fmla="*/ 190 h 208"/>
              <a:gd name="T24" fmla="*/ 14 w 224"/>
              <a:gd name="T25" fmla="*/ 186 h 208"/>
              <a:gd name="T26" fmla="*/ 10 w 224"/>
              <a:gd name="T27" fmla="*/ 178 h 208"/>
              <a:gd name="T28" fmla="*/ 14 w 224"/>
              <a:gd name="T29" fmla="*/ 178 h 208"/>
              <a:gd name="T30" fmla="*/ 8 w 224"/>
              <a:gd name="T31" fmla="*/ 174 h 208"/>
              <a:gd name="T32" fmla="*/ 4 w 224"/>
              <a:gd name="T33" fmla="*/ 164 h 208"/>
              <a:gd name="T34" fmla="*/ 0 w 224"/>
              <a:gd name="T35" fmla="*/ 156 h 208"/>
              <a:gd name="T36" fmla="*/ 0 w 224"/>
              <a:gd name="T37" fmla="*/ 148 h 208"/>
              <a:gd name="T38" fmla="*/ 4 w 224"/>
              <a:gd name="T39" fmla="*/ 152 h 208"/>
              <a:gd name="T40" fmla="*/ 10 w 224"/>
              <a:gd name="T41" fmla="*/ 148 h 208"/>
              <a:gd name="T42" fmla="*/ 36 w 224"/>
              <a:gd name="T43" fmla="*/ 144 h 208"/>
              <a:gd name="T44" fmla="*/ 48 w 224"/>
              <a:gd name="T45" fmla="*/ 142 h 208"/>
              <a:gd name="T46" fmla="*/ 52 w 224"/>
              <a:gd name="T47" fmla="*/ 138 h 208"/>
              <a:gd name="T48" fmla="*/ 56 w 224"/>
              <a:gd name="T49" fmla="*/ 126 h 208"/>
              <a:gd name="T50" fmla="*/ 56 w 224"/>
              <a:gd name="T51" fmla="*/ 112 h 208"/>
              <a:gd name="T52" fmla="*/ 56 w 224"/>
              <a:gd name="T53" fmla="*/ 78 h 208"/>
              <a:gd name="T54" fmla="*/ 74 w 224"/>
              <a:gd name="T55" fmla="*/ 74 h 208"/>
              <a:gd name="T56" fmla="*/ 88 w 224"/>
              <a:gd name="T57" fmla="*/ 60 h 208"/>
              <a:gd name="T58" fmla="*/ 118 w 224"/>
              <a:gd name="T59" fmla="*/ 38 h 208"/>
              <a:gd name="T60" fmla="*/ 144 w 224"/>
              <a:gd name="T61" fmla="*/ 16 h 208"/>
              <a:gd name="T62" fmla="*/ 168 w 224"/>
              <a:gd name="T63" fmla="*/ 0 h 208"/>
              <a:gd name="T64" fmla="*/ 182 w 224"/>
              <a:gd name="T65" fmla="*/ 4 h 208"/>
              <a:gd name="T66" fmla="*/ 190 w 224"/>
              <a:gd name="T67" fmla="*/ 8 h 208"/>
              <a:gd name="T68" fmla="*/ 204 w 224"/>
              <a:gd name="T69" fmla="*/ 12 h 208"/>
              <a:gd name="T70" fmla="*/ 212 w 224"/>
              <a:gd name="T71" fmla="*/ 26 h 208"/>
              <a:gd name="T72" fmla="*/ 216 w 224"/>
              <a:gd name="T73" fmla="*/ 44 h 208"/>
              <a:gd name="T74" fmla="*/ 216 w 224"/>
              <a:gd name="T75" fmla="*/ 48 h 208"/>
              <a:gd name="T76" fmla="*/ 220 w 224"/>
              <a:gd name="T77" fmla="*/ 60 h 208"/>
              <a:gd name="T78" fmla="*/ 216 w 224"/>
              <a:gd name="T79" fmla="*/ 86 h 208"/>
              <a:gd name="T80" fmla="*/ 216 w 224"/>
              <a:gd name="T81" fmla="*/ 118 h 208"/>
              <a:gd name="T82" fmla="*/ 200 w 224"/>
              <a:gd name="T83" fmla="*/ 138 h 208"/>
              <a:gd name="T84" fmla="*/ 190 w 224"/>
              <a:gd name="T85" fmla="*/ 152 h 208"/>
              <a:gd name="T86" fmla="*/ 190 w 224"/>
              <a:gd name="T87" fmla="*/ 160 h 208"/>
              <a:gd name="T88" fmla="*/ 186 w 224"/>
              <a:gd name="T89" fmla="*/ 160 h 208"/>
              <a:gd name="T90" fmla="*/ 182 w 224"/>
              <a:gd name="T91" fmla="*/ 174 h 208"/>
              <a:gd name="T92" fmla="*/ 174 w 224"/>
              <a:gd name="T93" fmla="*/ 178 h 208"/>
              <a:gd name="T94" fmla="*/ 174 w 224"/>
              <a:gd name="T95" fmla="*/ 182 h 208"/>
              <a:gd name="T96" fmla="*/ 164 w 224"/>
              <a:gd name="T97" fmla="*/ 182 h 208"/>
              <a:gd name="T98" fmla="*/ 156 w 224"/>
              <a:gd name="T99" fmla="*/ 178 h 208"/>
              <a:gd name="T100" fmla="*/ 152 w 224"/>
              <a:gd name="T101" fmla="*/ 178 h 208"/>
              <a:gd name="T102" fmla="*/ 148 w 224"/>
              <a:gd name="T103" fmla="*/ 178 h 208"/>
              <a:gd name="T104" fmla="*/ 144 w 224"/>
              <a:gd name="T105" fmla="*/ 178 h 208"/>
              <a:gd name="T106" fmla="*/ 138 w 224"/>
              <a:gd name="T107" fmla="*/ 182 h 208"/>
              <a:gd name="T108" fmla="*/ 134 w 224"/>
              <a:gd name="T109" fmla="*/ 190 h 208"/>
              <a:gd name="T110" fmla="*/ 122 w 224"/>
              <a:gd name="T111" fmla="*/ 186 h 208"/>
              <a:gd name="T112" fmla="*/ 114 w 224"/>
              <a:gd name="T113" fmla="*/ 182 h 208"/>
              <a:gd name="T114" fmla="*/ 110 w 224"/>
              <a:gd name="T115" fmla="*/ 182 h 208"/>
              <a:gd name="T116" fmla="*/ 100 w 224"/>
              <a:gd name="T117" fmla="*/ 18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4" h="208">
                <a:moveTo>
                  <a:pt x="96" y="186"/>
                </a:moveTo>
                <a:lnTo>
                  <a:pt x="92" y="186"/>
                </a:lnTo>
                <a:lnTo>
                  <a:pt x="92" y="182"/>
                </a:lnTo>
                <a:lnTo>
                  <a:pt x="92" y="182"/>
                </a:lnTo>
                <a:lnTo>
                  <a:pt x="88" y="178"/>
                </a:lnTo>
                <a:lnTo>
                  <a:pt x="88" y="178"/>
                </a:lnTo>
                <a:lnTo>
                  <a:pt x="84" y="174"/>
                </a:lnTo>
                <a:lnTo>
                  <a:pt x="84" y="174"/>
                </a:lnTo>
                <a:lnTo>
                  <a:pt x="84" y="174"/>
                </a:lnTo>
                <a:lnTo>
                  <a:pt x="84" y="174"/>
                </a:lnTo>
                <a:lnTo>
                  <a:pt x="84" y="174"/>
                </a:lnTo>
                <a:lnTo>
                  <a:pt x="80" y="174"/>
                </a:lnTo>
                <a:lnTo>
                  <a:pt x="80" y="172"/>
                </a:lnTo>
                <a:lnTo>
                  <a:pt x="80" y="172"/>
                </a:lnTo>
                <a:lnTo>
                  <a:pt x="78" y="172"/>
                </a:lnTo>
                <a:lnTo>
                  <a:pt x="78" y="172"/>
                </a:lnTo>
                <a:lnTo>
                  <a:pt x="74" y="172"/>
                </a:lnTo>
                <a:lnTo>
                  <a:pt x="74" y="172"/>
                </a:lnTo>
                <a:lnTo>
                  <a:pt x="74" y="172"/>
                </a:lnTo>
                <a:lnTo>
                  <a:pt x="70" y="172"/>
                </a:lnTo>
                <a:lnTo>
                  <a:pt x="70" y="172"/>
                </a:lnTo>
                <a:lnTo>
                  <a:pt x="70" y="172"/>
                </a:lnTo>
                <a:lnTo>
                  <a:pt x="70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4" y="172"/>
                </a:lnTo>
                <a:lnTo>
                  <a:pt x="60" y="172"/>
                </a:lnTo>
                <a:lnTo>
                  <a:pt x="56" y="174"/>
                </a:lnTo>
                <a:lnTo>
                  <a:pt x="56" y="174"/>
                </a:lnTo>
                <a:lnTo>
                  <a:pt x="56" y="178"/>
                </a:lnTo>
                <a:lnTo>
                  <a:pt x="56" y="178"/>
                </a:lnTo>
                <a:lnTo>
                  <a:pt x="56" y="182"/>
                </a:lnTo>
                <a:lnTo>
                  <a:pt x="56" y="186"/>
                </a:lnTo>
                <a:lnTo>
                  <a:pt x="52" y="186"/>
                </a:lnTo>
                <a:lnTo>
                  <a:pt x="52" y="190"/>
                </a:lnTo>
                <a:lnTo>
                  <a:pt x="52" y="190"/>
                </a:lnTo>
                <a:lnTo>
                  <a:pt x="48" y="194"/>
                </a:lnTo>
                <a:lnTo>
                  <a:pt x="48" y="194"/>
                </a:lnTo>
                <a:lnTo>
                  <a:pt x="48" y="198"/>
                </a:lnTo>
                <a:lnTo>
                  <a:pt x="48" y="198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4"/>
                </a:lnTo>
                <a:lnTo>
                  <a:pt x="48" y="204"/>
                </a:lnTo>
                <a:lnTo>
                  <a:pt x="48" y="204"/>
                </a:lnTo>
                <a:lnTo>
                  <a:pt x="48" y="204"/>
                </a:lnTo>
                <a:lnTo>
                  <a:pt x="48" y="208"/>
                </a:lnTo>
                <a:lnTo>
                  <a:pt x="48" y="208"/>
                </a:lnTo>
                <a:lnTo>
                  <a:pt x="44" y="204"/>
                </a:lnTo>
                <a:lnTo>
                  <a:pt x="44" y="204"/>
                </a:lnTo>
                <a:lnTo>
                  <a:pt x="44" y="204"/>
                </a:lnTo>
                <a:lnTo>
                  <a:pt x="44" y="204"/>
                </a:lnTo>
                <a:lnTo>
                  <a:pt x="44" y="204"/>
                </a:lnTo>
                <a:lnTo>
                  <a:pt x="44" y="204"/>
                </a:lnTo>
                <a:lnTo>
                  <a:pt x="44" y="204"/>
                </a:lnTo>
                <a:lnTo>
                  <a:pt x="40" y="204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36" y="198"/>
                </a:lnTo>
                <a:lnTo>
                  <a:pt x="36" y="198"/>
                </a:lnTo>
                <a:lnTo>
                  <a:pt x="36" y="194"/>
                </a:lnTo>
                <a:lnTo>
                  <a:pt x="36" y="198"/>
                </a:lnTo>
                <a:lnTo>
                  <a:pt x="34" y="198"/>
                </a:lnTo>
                <a:lnTo>
                  <a:pt x="34" y="198"/>
                </a:lnTo>
                <a:lnTo>
                  <a:pt x="34" y="198"/>
                </a:lnTo>
                <a:lnTo>
                  <a:pt x="34" y="198"/>
                </a:lnTo>
                <a:lnTo>
                  <a:pt x="30" y="198"/>
                </a:lnTo>
                <a:lnTo>
                  <a:pt x="30" y="198"/>
                </a:lnTo>
                <a:lnTo>
                  <a:pt x="30" y="202"/>
                </a:lnTo>
                <a:lnTo>
                  <a:pt x="30" y="202"/>
                </a:lnTo>
                <a:lnTo>
                  <a:pt x="30" y="204"/>
                </a:lnTo>
                <a:lnTo>
                  <a:pt x="30" y="204"/>
                </a:lnTo>
                <a:lnTo>
                  <a:pt x="30" y="204"/>
                </a:lnTo>
                <a:lnTo>
                  <a:pt x="30" y="202"/>
                </a:lnTo>
                <a:lnTo>
                  <a:pt x="26" y="198"/>
                </a:lnTo>
                <a:lnTo>
                  <a:pt x="26" y="198"/>
                </a:lnTo>
                <a:lnTo>
                  <a:pt x="26" y="194"/>
                </a:lnTo>
                <a:lnTo>
                  <a:pt x="26" y="194"/>
                </a:lnTo>
                <a:lnTo>
                  <a:pt x="30" y="194"/>
                </a:lnTo>
                <a:lnTo>
                  <a:pt x="26" y="194"/>
                </a:lnTo>
                <a:lnTo>
                  <a:pt x="26" y="190"/>
                </a:lnTo>
                <a:lnTo>
                  <a:pt x="26" y="190"/>
                </a:lnTo>
                <a:lnTo>
                  <a:pt x="26" y="190"/>
                </a:lnTo>
                <a:lnTo>
                  <a:pt x="26" y="190"/>
                </a:lnTo>
                <a:lnTo>
                  <a:pt x="22" y="190"/>
                </a:lnTo>
                <a:lnTo>
                  <a:pt x="22" y="194"/>
                </a:lnTo>
                <a:lnTo>
                  <a:pt x="18" y="190"/>
                </a:lnTo>
                <a:lnTo>
                  <a:pt x="14" y="186"/>
                </a:lnTo>
                <a:lnTo>
                  <a:pt x="10" y="186"/>
                </a:lnTo>
                <a:lnTo>
                  <a:pt x="10" y="186"/>
                </a:lnTo>
                <a:lnTo>
                  <a:pt x="10" y="182"/>
                </a:lnTo>
                <a:lnTo>
                  <a:pt x="10" y="182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4" y="178"/>
                </a:lnTo>
                <a:lnTo>
                  <a:pt x="14" y="178"/>
                </a:lnTo>
                <a:lnTo>
                  <a:pt x="14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8"/>
                </a:lnTo>
                <a:lnTo>
                  <a:pt x="10" y="174"/>
                </a:lnTo>
                <a:lnTo>
                  <a:pt x="10" y="174"/>
                </a:lnTo>
                <a:lnTo>
                  <a:pt x="10" y="174"/>
                </a:lnTo>
                <a:lnTo>
                  <a:pt x="8" y="174"/>
                </a:lnTo>
                <a:lnTo>
                  <a:pt x="4" y="174"/>
                </a:lnTo>
                <a:lnTo>
                  <a:pt x="4" y="172"/>
                </a:lnTo>
                <a:lnTo>
                  <a:pt x="4" y="172"/>
                </a:lnTo>
                <a:lnTo>
                  <a:pt x="4" y="168"/>
                </a:lnTo>
                <a:lnTo>
                  <a:pt x="0" y="164"/>
                </a:lnTo>
                <a:lnTo>
                  <a:pt x="0" y="164"/>
                </a:lnTo>
                <a:lnTo>
                  <a:pt x="4" y="164"/>
                </a:lnTo>
                <a:lnTo>
                  <a:pt x="0" y="164"/>
                </a:lnTo>
                <a:lnTo>
                  <a:pt x="0" y="160"/>
                </a:lnTo>
                <a:lnTo>
                  <a:pt x="0" y="160"/>
                </a:lnTo>
                <a:lnTo>
                  <a:pt x="0" y="160"/>
                </a:lnTo>
                <a:lnTo>
                  <a:pt x="0" y="160"/>
                </a:lnTo>
                <a:lnTo>
                  <a:pt x="0" y="160"/>
                </a:lnTo>
                <a:lnTo>
                  <a:pt x="0" y="156"/>
                </a:lnTo>
                <a:lnTo>
                  <a:pt x="0" y="156"/>
                </a:lnTo>
                <a:lnTo>
                  <a:pt x="0" y="152"/>
                </a:lnTo>
                <a:lnTo>
                  <a:pt x="0" y="152"/>
                </a:lnTo>
                <a:lnTo>
                  <a:pt x="0" y="152"/>
                </a:lnTo>
                <a:lnTo>
                  <a:pt x="0" y="152"/>
                </a:lnTo>
                <a:lnTo>
                  <a:pt x="0" y="152"/>
                </a:lnTo>
                <a:lnTo>
                  <a:pt x="0" y="148"/>
                </a:lnTo>
                <a:lnTo>
                  <a:pt x="0" y="148"/>
                </a:lnTo>
                <a:lnTo>
                  <a:pt x="0" y="152"/>
                </a:lnTo>
                <a:lnTo>
                  <a:pt x="4" y="152"/>
                </a:lnTo>
                <a:lnTo>
                  <a:pt x="4" y="148"/>
                </a:lnTo>
                <a:lnTo>
                  <a:pt x="4" y="148"/>
                </a:lnTo>
                <a:lnTo>
                  <a:pt x="4" y="152"/>
                </a:lnTo>
                <a:lnTo>
                  <a:pt x="4" y="152"/>
                </a:lnTo>
                <a:lnTo>
                  <a:pt x="8" y="152"/>
                </a:lnTo>
                <a:lnTo>
                  <a:pt x="8" y="152"/>
                </a:lnTo>
                <a:lnTo>
                  <a:pt x="8" y="152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4" y="144"/>
                </a:lnTo>
                <a:lnTo>
                  <a:pt x="22" y="144"/>
                </a:lnTo>
                <a:lnTo>
                  <a:pt x="22" y="144"/>
                </a:lnTo>
                <a:lnTo>
                  <a:pt x="34" y="144"/>
                </a:lnTo>
                <a:lnTo>
                  <a:pt x="34" y="144"/>
                </a:lnTo>
                <a:lnTo>
                  <a:pt x="36" y="144"/>
                </a:lnTo>
                <a:lnTo>
                  <a:pt x="36" y="144"/>
                </a:lnTo>
                <a:lnTo>
                  <a:pt x="36" y="142"/>
                </a:lnTo>
                <a:lnTo>
                  <a:pt x="40" y="142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2"/>
                </a:lnTo>
                <a:lnTo>
                  <a:pt x="48" y="142"/>
                </a:lnTo>
                <a:lnTo>
                  <a:pt x="48" y="138"/>
                </a:lnTo>
                <a:lnTo>
                  <a:pt x="48" y="138"/>
                </a:lnTo>
                <a:lnTo>
                  <a:pt x="48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4"/>
                </a:lnTo>
                <a:lnTo>
                  <a:pt x="52" y="130"/>
                </a:lnTo>
                <a:lnTo>
                  <a:pt x="52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18"/>
                </a:lnTo>
                <a:lnTo>
                  <a:pt x="56" y="118"/>
                </a:lnTo>
                <a:lnTo>
                  <a:pt x="56" y="116"/>
                </a:lnTo>
                <a:lnTo>
                  <a:pt x="56" y="116"/>
                </a:lnTo>
                <a:lnTo>
                  <a:pt x="56" y="112"/>
                </a:lnTo>
                <a:lnTo>
                  <a:pt x="56" y="108"/>
                </a:lnTo>
                <a:lnTo>
                  <a:pt x="56" y="104"/>
                </a:lnTo>
                <a:lnTo>
                  <a:pt x="56" y="96"/>
                </a:lnTo>
                <a:lnTo>
                  <a:pt x="56" y="86"/>
                </a:lnTo>
                <a:lnTo>
                  <a:pt x="56" y="86"/>
                </a:lnTo>
                <a:lnTo>
                  <a:pt x="56" y="82"/>
                </a:lnTo>
                <a:lnTo>
                  <a:pt x="56" y="78"/>
                </a:lnTo>
                <a:lnTo>
                  <a:pt x="56" y="78"/>
                </a:lnTo>
                <a:lnTo>
                  <a:pt x="60" y="78"/>
                </a:lnTo>
                <a:lnTo>
                  <a:pt x="60" y="78"/>
                </a:lnTo>
                <a:lnTo>
                  <a:pt x="66" y="74"/>
                </a:lnTo>
                <a:lnTo>
                  <a:pt x="70" y="74"/>
                </a:lnTo>
                <a:lnTo>
                  <a:pt x="74" y="74"/>
                </a:lnTo>
                <a:lnTo>
                  <a:pt x="74" y="74"/>
                </a:lnTo>
                <a:lnTo>
                  <a:pt x="78" y="74"/>
                </a:lnTo>
                <a:lnTo>
                  <a:pt x="78" y="74"/>
                </a:lnTo>
                <a:lnTo>
                  <a:pt x="80" y="70"/>
                </a:lnTo>
                <a:lnTo>
                  <a:pt x="80" y="70"/>
                </a:lnTo>
                <a:lnTo>
                  <a:pt x="84" y="66"/>
                </a:lnTo>
                <a:lnTo>
                  <a:pt x="88" y="62"/>
                </a:lnTo>
                <a:lnTo>
                  <a:pt x="88" y="60"/>
                </a:lnTo>
                <a:lnTo>
                  <a:pt x="92" y="56"/>
                </a:lnTo>
                <a:lnTo>
                  <a:pt x="100" y="48"/>
                </a:lnTo>
                <a:lnTo>
                  <a:pt x="104" y="44"/>
                </a:lnTo>
                <a:lnTo>
                  <a:pt x="104" y="44"/>
                </a:lnTo>
                <a:lnTo>
                  <a:pt x="108" y="44"/>
                </a:lnTo>
                <a:lnTo>
                  <a:pt x="110" y="42"/>
                </a:lnTo>
                <a:lnTo>
                  <a:pt x="118" y="38"/>
                </a:lnTo>
                <a:lnTo>
                  <a:pt x="118" y="34"/>
                </a:lnTo>
                <a:lnTo>
                  <a:pt x="122" y="30"/>
                </a:lnTo>
                <a:lnTo>
                  <a:pt x="130" y="26"/>
                </a:lnTo>
                <a:lnTo>
                  <a:pt x="134" y="22"/>
                </a:lnTo>
                <a:lnTo>
                  <a:pt x="138" y="18"/>
                </a:lnTo>
                <a:lnTo>
                  <a:pt x="140" y="18"/>
                </a:lnTo>
                <a:lnTo>
                  <a:pt x="144" y="16"/>
                </a:lnTo>
                <a:lnTo>
                  <a:pt x="148" y="16"/>
                </a:lnTo>
                <a:lnTo>
                  <a:pt x="148" y="12"/>
                </a:lnTo>
                <a:lnTo>
                  <a:pt x="152" y="12"/>
                </a:lnTo>
                <a:lnTo>
                  <a:pt x="160" y="4"/>
                </a:lnTo>
                <a:lnTo>
                  <a:pt x="164" y="4"/>
                </a:lnTo>
                <a:lnTo>
                  <a:pt x="164" y="0"/>
                </a:lnTo>
                <a:lnTo>
                  <a:pt x="168" y="0"/>
                </a:lnTo>
                <a:lnTo>
                  <a:pt x="170" y="4"/>
                </a:lnTo>
                <a:lnTo>
                  <a:pt x="170" y="4"/>
                </a:lnTo>
                <a:lnTo>
                  <a:pt x="170" y="4"/>
                </a:lnTo>
                <a:lnTo>
                  <a:pt x="170" y="4"/>
                </a:lnTo>
                <a:lnTo>
                  <a:pt x="174" y="4"/>
                </a:lnTo>
                <a:lnTo>
                  <a:pt x="178" y="4"/>
                </a:lnTo>
                <a:lnTo>
                  <a:pt x="182" y="4"/>
                </a:lnTo>
                <a:lnTo>
                  <a:pt x="186" y="8"/>
                </a:lnTo>
                <a:lnTo>
                  <a:pt x="186" y="8"/>
                </a:lnTo>
                <a:lnTo>
                  <a:pt x="186" y="8"/>
                </a:lnTo>
                <a:lnTo>
                  <a:pt x="186" y="8"/>
                </a:lnTo>
                <a:lnTo>
                  <a:pt x="186" y="8"/>
                </a:lnTo>
                <a:lnTo>
                  <a:pt x="186" y="8"/>
                </a:lnTo>
                <a:lnTo>
                  <a:pt x="190" y="8"/>
                </a:lnTo>
                <a:lnTo>
                  <a:pt x="190" y="8"/>
                </a:lnTo>
                <a:lnTo>
                  <a:pt x="194" y="12"/>
                </a:lnTo>
                <a:lnTo>
                  <a:pt x="198" y="18"/>
                </a:lnTo>
                <a:lnTo>
                  <a:pt x="198" y="16"/>
                </a:lnTo>
                <a:lnTo>
                  <a:pt x="200" y="16"/>
                </a:lnTo>
                <a:lnTo>
                  <a:pt x="200" y="16"/>
                </a:lnTo>
                <a:lnTo>
                  <a:pt x="204" y="12"/>
                </a:lnTo>
                <a:lnTo>
                  <a:pt x="204" y="12"/>
                </a:lnTo>
                <a:lnTo>
                  <a:pt x="208" y="12"/>
                </a:lnTo>
                <a:lnTo>
                  <a:pt x="208" y="12"/>
                </a:lnTo>
                <a:lnTo>
                  <a:pt x="208" y="12"/>
                </a:lnTo>
                <a:lnTo>
                  <a:pt x="208" y="16"/>
                </a:lnTo>
                <a:lnTo>
                  <a:pt x="212" y="26"/>
                </a:lnTo>
                <a:lnTo>
                  <a:pt x="212" y="26"/>
                </a:lnTo>
                <a:lnTo>
                  <a:pt x="212" y="30"/>
                </a:lnTo>
                <a:lnTo>
                  <a:pt x="212" y="34"/>
                </a:lnTo>
                <a:lnTo>
                  <a:pt x="212" y="34"/>
                </a:lnTo>
                <a:lnTo>
                  <a:pt x="212" y="38"/>
                </a:lnTo>
                <a:lnTo>
                  <a:pt x="212" y="38"/>
                </a:lnTo>
                <a:lnTo>
                  <a:pt x="212" y="38"/>
                </a:lnTo>
                <a:lnTo>
                  <a:pt x="216" y="44"/>
                </a:lnTo>
                <a:lnTo>
                  <a:pt x="216" y="44"/>
                </a:lnTo>
                <a:lnTo>
                  <a:pt x="216" y="44"/>
                </a:lnTo>
                <a:lnTo>
                  <a:pt x="216" y="48"/>
                </a:lnTo>
                <a:lnTo>
                  <a:pt x="216" y="48"/>
                </a:lnTo>
                <a:lnTo>
                  <a:pt x="216" y="48"/>
                </a:lnTo>
                <a:lnTo>
                  <a:pt x="216" y="48"/>
                </a:lnTo>
                <a:lnTo>
                  <a:pt x="216" y="48"/>
                </a:lnTo>
                <a:lnTo>
                  <a:pt x="216" y="48"/>
                </a:lnTo>
                <a:lnTo>
                  <a:pt x="216" y="48"/>
                </a:lnTo>
                <a:lnTo>
                  <a:pt x="216" y="52"/>
                </a:lnTo>
                <a:lnTo>
                  <a:pt x="216" y="52"/>
                </a:lnTo>
                <a:lnTo>
                  <a:pt x="224" y="56"/>
                </a:lnTo>
                <a:lnTo>
                  <a:pt x="224" y="56"/>
                </a:lnTo>
                <a:lnTo>
                  <a:pt x="220" y="60"/>
                </a:lnTo>
                <a:lnTo>
                  <a:pt x="220" y="62"/>
                </a:lnTo>
                <a:lnTo>
                  <a:pt x="220" y="62"/>
                </a:lnTo>
                <a:lnTo>
                  <a:pt x="220" y="66"/>
                </a:lnTo>
                <a:lnTo>
                  <a:pt x="220" y="70"/>
                </a:lnTo>
                <a:lnTo>
                  <a:pt x="216" y="82"/>
                </a:lnTo>
                <a:lnTo>
                  <a:pt x="216" y="82"/>
                </a:lnTo>
                <a:lnTo>
                  <a:pt x="216" y="86"/>
                </a:lnTo>
                <a:lnTo>
                  <a:pt x="216" y="92"/>
                </a:lnTo>
                <a:lnTo>
                  <a:pt x="216" y="92"/>
                </a:lnTo>
                <a:lnTo>
                  <a:pt x="216" y="96"/>
                </a:lnTo>
                <a:lnTo>
                  <a:pt x="216" y="108"/>
                </a:lnTo>
                <a:lnTo>
                  <a:pt x="216" y="116"/>
                </a:lnTo>
                <a:lnTo>
                  <a:pt x="216" y="118"/>
                </a:lnTo>
                <a:lnTo>
                  <a:pt x="216" y="118"/>
                </a:lnTo>
                <a:lnTo>
                  <a:pt x="216" y="118"/>
                </a:lnTo>
                <a:lnTo>
                  <a:pt x="212" y="118"/>
                </a:lnTo>
                <a:lnTo>
                  <a:pt x="212" y="122"/>
                </a:lnTo>
                <a:lnTo>
                  <a:pt x="208" y="122"/>
                </a:lnTo>
                <a:lnTo>
                  <a:pt x="208" y="126"/>
                </a:lnTo>
                <a:lnTo>
                  <a:pt x="200" y="134"/>
                </a:lnTo>
                <a:lnTo>
                  <a:pt x="200" y="138"/>
                </a:lnTo>
                <a:lnTo>
                  <a:pt x="198" y="142"/>
                </a:lnTo>
                <a:lnTo>
                  <a:pt x="198" y="142"/>
                </a:lnTo>
                <a:lnTo>
                  <a:pt x="194" y="144"/>
                </a:lnTo>
                <a:lnTo>
                  <a:pt x="194" y="144"/>
                </a:lnTo>
                <a:lnTo>
                  <a:pt x="194" y="148"/>
                </a:lnTo>
                <a:lnTo>
                  <a:pt x="190" y="152"/>
                </a:lnTo>
                <a:lnTo>
                  <a:pt x="190" y="152"/>
                </a:lnTo>
                <a:lnTo>
                  <a:pt x="190" y="152"/>
                </a:lnTo>
                <a:lnTo>
                  <a:pt x="190" y="156"/>
                </a:lnTo>
                <a:lnTo>
                  <a:pt x="190" y="156"/>
                </a:lnTo>
                <a:lnTo>
                  <a:pt x="190" y="156"/>
                </a:lnTo>
                <a:lnTo>
                  <a:pt x="190" y="156"/>
                </a:lnTo>
                <a:lnTo>
                  <a:pt x="190" y="156"/>
                </a:lnTo>
                <a:lnTo>
                  <a:pt x="190" y="160"/>
                </a:lnTo>
                <a:lnTo>
                  <a:pt x="190" y="160"/>
                </a:lnTo>
                <a:lnTo>
                  <a:pt x="190" y="160"/>
                </a:lnTo>
                <a:lnTo>
                  <a:pt x="186" y="160"/>
                </a:lnTo>
                <a:lnTo>
                  <a:pt x="186" y="160"/>
                </a:lnTo>
                <a:lnTo>
                  <a:pt x="186" y="160"/>
                </a:lnTo>
                <a:lnTo>
                  <a:pt x="186" y="160"/>
                </a:lnTo>
                <a:lnTo>
                  <a:pt x="186" y="160"/>
                </a:lnTo>
                <a:lnTo>
                  <a:pt x="186" y="160"/>
                </a:lnTo>
                <a:lnTo>
                  <a:pt x="186" y="168"/>
                </a:lnTo>
                <a:lnTo>
                  <a:pt x="190" y="172"/>
                </a:lnTo>
                <a:lnTo>
                  <a:pt x="190" y="172"/>
                </a:lnTo>
                <a:lnTo>
                  <a:pt x="186" y="172"/>
                </a:lnTo>
                <a:lnTo>
                  <a:pt x="182" y="174"/>
                </a:lnTo>
                <a:lnTo>
                  <a:pt x="182" y="174"/>
                </a:lnTo>
                <a:lnTo>
                  <a:pt x="182" y="174"/>
                </a:lnTo>
                <a:lnTo>
                  <a:pt x="182" y="174"/>
                </a:lnTo>
                <a:lnTo>
                  <a:pt x="182" y="174"/>
                </a:lnTo>
                <a:lnTo>
                  <a:pt x="178" y="174"/>
                </a:lnTo>
                <a:lnTo>
                  <a:pt x="178" y="174"/>
                </a:lnTo>
                <a:lnTo>
                  <a:pt x="178" y="174"/>
                </a:lnTo>
                <a:lnTo>
                  <a:pt x="174" y="178"/>
                </a:lnTo>
                <a:lnTo>
                  <a:pt x="174" y="178"/>
                </a:lnTo>
                <a:lnTo>
                  <a:pt x="174" y="178"/>
                </a:lnTo>
                <a:lnTo>
                  <a:pt x="174" y="178"/>
                </a:lnTo>
                <a:lnTo>
                  <a:pt x="174" y="178"/>
                </a:lnTo>
                <a:lnTo>
                  <a:pt x="174" y="182"/>
                </a:lnTo>
                <a:lnTo>
                  <a:pt x="174" y="182"/>
                </a:lnTo>
                <a:lnTo>
                  <a:pt x="174" y="182"/>
                </a:lnTo>
                <a:lnTo>
                  <a:pt x="170" y="182"/>
                </a:lnTo>
                <a:lnTo>
                  <a:pt x="170" y="182"/>
                </a:lnTo>
                <a:lnTo>
                  <a:pt x="170" y="182"/>
                </a:lnTo>
                <a:lnTo>
                  <a:pt x="170" y="182"/>
                </a:lnTo>
                <a:lnTo>
                  <a:pt x="168" y="182"/>
                </a:lnTo>
                <a:lnTo>
                  <a:pt x="168" y="182"/>
                </a:lnTo>
                <a:lnTo>
                  <a:pt x="164" y="182"/>
                </a:lnTo>
                <a:lnTo>
                  <a:pt x="164" y="178"/>
                </a:lnTo>
                <a:lnTo>
                  <a:pt x="160" y="178"/>
                </a:lnTo>
                <a:lnTo>
                  <a:pt x="160" y="178"/>
                </a:lnTo>
                <a:lnTo>
                  <a:pt x="160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6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0" y="178"/>
                </a:lnTo>
                <a:lnTo>
                  <a:pt x="140" y="178"/>
                </a:lnTo>
                <a:lnTo>
                  <a:pt x="140" y="178"/>
                </a:lnTo>
                <a:lnTo>
                  <a:pt x="140" y="178"/>
                </a:lnTo>
                <a:lnTo>
                  <a:pt x="138" y="182"/>
                </a:lnTo>
                <a:lnTo>
                  <a:pt x="138" y="182"/>
                </a:lnTo>
                <a:lnTo>
                  <a:pt x="138" y="182"/>
                </a:lnTo>
                <a:lnTo>
                  <a:pt x="138" y="182"/>
                </a:lnTo>
                <a:lnTo>
                  <a:pt x="134" y="182"/>
                </a:lnTo>
                <a:lnTo>
                  <a:pt x="134" y="186"/>
                </a:lnTo>
                <a:lnTo>
                  <a:pt x="134" y="190"/>
                </a:lnTo>
                <a:lnTo>
                  <a:pt x="134" y="190"/>
                </a:lnTo>
                <a:lnTo>
                  <a:pt x="130" y="190"/>
                </a:lnTo>
                <a:lnTo>
                  <a:pt x="126" y="186"/>
                </a:lnTo>
                <a:lnTo>
                  <a:pt x="126" y="186"/>
                </a:lnTo>
                <a:lnTo>
                  <a:pt x="122" y="186"/>
                </a:lnTo>
                <a:lnTo>
                  <a:pt x="122" y="186"/>
                </a:lnTo>
                <a:lnTo>
                  <a:pt x="122" y="186"/>
                </a:lnTo>
                <a:lnTo>
                  <a:pt x="122" y="186"/>
                </a:lnTo>
                <a:lnTo>
                  <a:pt x="118" y="186"/>
                </a:lnTo>
                <a:lnTo>
                  <a:pt x="118" y="186"/>
                </a:lnTo>
                <a:lnTo>
                  <a:pt x="118" y="186"/>
                </a:lnTo>
                <a:lnTo>
                  <a:pt x="118" y="186"/>
                </a:lnTo>
                <a:lnTo>
                  <a:pt x="118" y="186"/>
                </a:lnTo>
                <a:lnTo>
                  <a:pt x="114" y="182"/>
                </a:lnTo>
                <a:lnTo>
                  <a:pt x="114" y="182"/>
                </a:lnTo>
                <a:lnTo>
                  <a:pt x="114" y="182"/>
                </a:lnTo>
                <a:lnTo>
                  <a:pt x="114" y="182"/>
                </a:lnTo>
                <a:lnTo>
                  <a:pt x="114" y="182"/>
                </a:lnTo>
                <a:lnTo>
                  <a:pt x="114" y="182"/>
                </a:lnTo>
                <a:lnTo>
                  <a:pt x="114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78"/>
                </a:lnTo>
                <a:lnTo>
                  <a:pt x="110" y="178"/>
                </a:lnTo>
                <a:lnTo>
                  <a:pt x="110" y="178"/>
                </a:lnTo>
                <a:lnTo>
                  <a:pt x="108" y="178"/>
                </a:lnTo>
                <a:lnTo>
                  <a:pt x="100" y="182"/>
                </a:lnTo>
                <a:lnTo>
                  <a:pt x="100" y="182"/>
                </a:lnTo>
                <a:lnTo>
                  <a:pt x="96" y="182"/>
                </a:lnTo>
                <a:lnTo>
                  <a:pt x="96" y="182"/>
                </a:lnTo>
                <a:lnTo>
                  <a:pt x="96" y="186"/>
                </a:lnTo>
                <a:lnTo>
                  <a:pt x="96" y="186"/>
                </a:lnTo>
                <a:lnTo>
                  <a:pt x="96" y="186"/>
                </a:lnTo>
                <a:lnTo>
                  <a:pt x="96" y="18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4" name="Freeform 162">
            <a:extLst>
              <a:ext uri="{FF2B5EF4-FFF2-40B4-BE49-F238E27FC236}">
                <a16:creationId xmlns:a16="http://schemas.microsoft.com/office/drawing/2014/main" id="{0DE0B253-4388-4B0C-87CB-461F160851BA}"/>
              </a:ext>
            </a:extLst>
          </p:cNvPr>
          <p:cNvSpPr>
            <a:spLocks noEditPoints="1"/>
          </p:cNvSpPr>
          <p:nvPr/>
        </p:nvSpPr>
        <p:spPr bwMode="auto">
          <a:xfrm>
            <a:off x="6020203" y="4150780"/>
            <a:ext cx="269875" cy="260350"/>
          </a:xfrm>
          <a:custGeom>
            <a:avLst/>
            <a:gdLst>
              <a:gd name="T0" fmla="*/ 126 w 170"/>
              <a:gd name="T1" fmla="*/ 122 h 164"/>
              <a:gd name="T2" fmla="*/ 118 w 170"/>
              <a:gd name="T3" fmla="*/ 122 h 164"/>
              <a:gd name="T4" fmla="*/ 110 w 170"/>
              <a:gd name="T5" fmla="*/ 114 h 164"/>
              <a:gd name="T6" fmla="*/ 102 w 170"/>
              <a:gd name="T7" fmla="*/ 118 h 164"/>
              <a:gd name="T8" fmla="*/ 96 w 170"/>
              <a:gd name="T9" fmla="*/ 126 h 164"/>
              <a:gd name="T10" fmla="*/ 88 w 170"/>
              <a:gd name="T11" fmla="*/ 140 h 164"/>
              <a:gd name="T12" fmla="*/ 80 w 170"/>
              <a:gd name="T13" fmla="*/ 152 h 164"/>
              <a:gd name="T14" fmla="*/ 76 w 170"/>
              <a:gd name="T15" fmla="*/ 156 h 164"/>
              <a:gd name="T16" fmla="*/ 70 w 170"/>
              <a:gd name="T17" fmla="*/ 160 h 164"/>
              <a:gd name="T18" fmla="*/ 62 w 170"/>
              <a:gd name="T19" fmla="*/ 156 h 164"/>
              <a:gd name="T20" fmla="*/ 58 w 170"/>
              <a:gd name="T21" fmla="*/ 160 h 164"/>
              <a:gd name="T22" fmla="*/ 58 w 170"/>
              <a:gd name="T23" fmla="*/ 160 h 164"/>
              <a:gd name="T24" fmla="*/ 58 w 170"/>
              <a:gd name="T25" fmla="*/ 156 h 164"/>
              <a:gd name="T26" fmla="*/ 50 w 170"/>
              <a:gd name="T27" fmla="*/ 160 h 164"/>
              <a:gd name="T28" fmla="*/ 40 w 170"/>
              <a:gd name="T29" fmla="*/ 156 h 164"/>
              <a:gd name="T30" fmla="*/ 36 w 170"/>
              <a:gd name="T31" fmla="*/ 148 h 164"/>
              <a:gd name="T32" fmla="*/ 40 w 170"/>
              <a:gd name="T33" fmla="*/ 144 h 164"/>
              <a:gd name="T34" fmla="*/ 36 w 170"/>
              <a:gd name="T35" fmla="*/ 140 h 164"/>
              <a:gd name="T36" fmla="*/ 30 w 170"/>
              <a:gd name="T37" fmla="*/ 130 h 164"/>
              <a:gd name="T38" fmla="*/ 18 w 170"/>
              <a:gd name="T39" fmla="*/ 126 h 164"/>
              <a:gd name="T40" fmla="*/ 18 w 170"/>
              <a:gd name="T41" fmla="*/ 122 h 164"/>
              <a:gd name="T42" fmla="*/ 10 w 170"/>
              <a:gd name="T43" fmla="*/ 126 h 164"/>
              <a:gd name="T44" fmla="*/ 0 w 170"/>
              <a:gd name="T45" fmla="*/ 122 h 164"/>
              <a:gd name="T46" fmla="*/ 2 w 170"/>
              <a:gd name="T47" fmla="*/ 110 h 164"/>
              <a:gd name="T48" fmla="*/ 0 w 170"/>
              <a:gd name="T49" fmla="*/ 96 h 164"/>
              <a:gd name="T50" fmla="*/ 2 w 170"/>
              <a:gd name="T51" fmla="*/ 82 h 164"/>
              <a:gd name="T52" fmla="*/ 10 w 170"/>
              <a:gd name="T53" fmla="*/ 70 h 164"/>
              <a:gd name="T54" fmla="*/ 14 w 170"/>
              <a:gd name="T55" fmla="*/ 58 h 164"/>
              <a:gd name="T56" fmla="*/ 14 w 170"/>
              <a:gd name="T57" fmla="*/ 52 h 164"/>
              <a:gd name="T58" fmla="*/ 10 w 170"/>
              <a:gd name="T59" fmla="*/ 36 h 164"/>
              <a:gd name="T60" fmla="*/ 14 w 170"/>
              <a:gd name="T61" fmla="*/ 26 h 164"/>
              <a:gd name="T62" fmla="*/ 22 w 170"/>
              <a:gd name="T63" fmla="*/ 14 h 164"/>
              <a:gd name="T64" fmla="*/ 26 w 170"/>
              <a:gd name="T65" fmla="*/ 0 h 164"/>
              <a:gd name="T66" fmla="*/ 40 w 170"/>
              <a:gd name="T67" fmla="*/ 0 h 164"/>
              <a:gd name="T68" fmla="*/ 50 w 170"/>
              <a:gd name="T69" fmla="*/ 2 h 164"/>
              <a:gd name="T70" fmla="*/ 62 w 170"/>
              <a:gd name="T71" fmla="*/ 14 h 164"/>
              <a:gd name="T72" fmla="*/ 76 w 170"/>
              <a:gd name="T73" fmla="*/ 6 h 164"/>
              <a:gd name="T74" fmla="*/ 88 w 170"/>
              <a:gd name="T75" fmla="*/ 14 h 164"/>
              <a:gd name="T76" fmla="*/ 100 w 170"/>
              <a:gd name="T77" fmla="*/ 14 h 164"/>
              <a:gd name="T78" fmla="*/ 110 w 170"/>
              <a:gd name="T79" fmla="*/ 6 h 164"/>
              <a:gd name="T80" fmla="*/ 126 w 170"/>
              <a:gd name="T81" fmla="*/ 6 h 164"/>
              <a:gd name="T82" fmla="*/ 136 w 170"/>
              <a:gd name="T83" fmla="*/ 10 h 164"/>
              <a:gd name="T84" fmla="*/ 148 w 170"/>
              <a:gd name="T85" fmla="*/ 2 h 164"/>
              <a:gd name="T86" fmla="*/ 158 w 170"/>
              <a:gd name="T87" fmla="*/ 6 h 164"/>
              <a:gd name="T88" fmla="*/ 162 w 170"/>
              <a:gd name="T89" fmla="*/ 22 h 164"/>
              <a:gd name="T90" fmla="*/ 170 w 170"/>
              <a:gd name="T91" fmla="*/ 28 h 164"/>
              <a:gd name="T92" fmla="*/ 166 w 170"/>
              <a:gd name="T93" fmla="*/ 32 h 164"/>
              <a:gd name="T94" fmla="*/ 162 w 170"/>
              <a:gd name="T95" fmla="*/ 40 h 164"/>
              <a:gd name="T96" fmla="*/ 156 w 170"/>
              <a:gd name="T97" fmla="*/ 52 h 164"/>
              <a:gd name="T98" fmla="*/ 148 w 170"/>
              <a:gd name="T99" fmla="*/ 62 h 164"/>
              <a:gd name="T100" fmla="*/ 144 w 170"/>
              <a:gd name="T101" fmla="*/ 74 h 164"/>
              <a:gd name="T102" fmla="*/ 140 w 170"/>
              <a:gd name="T103" fmla="*/ 88 h 164"/>
              <a:gd name="T104" fmla="*/ 132 w 170"/>
              <a:gd name="T105" fmla="*/ 96 h 164"/>
              <a:gd name="T106" fmla="*/ 132 w 170"/>
              <a:gd name="T107" fmla="*/ 104 h 164"/>
              <a:gd name="T108" fmla="*/ 128 w 170"/>
              <a:gd name="T109" fmla="*/ 110 h 164"/>
              <a:gd name="T110" fmla="*/ 62 w 170"/>
              <a:gd name="T111" fmla="*/ 1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0" h="164">
                <a:moveTo>
                  <a:pt x="128" y="110"/>
                </a:moveTo>
                <a:lnTo>
                  <a:pt x="128" y="114"/>
                </a:lnTo>
                <a:lnTo>
                  <a:pt x="126" y="118"/>
                </a:lnTo>
                <a:lnTo>
                  <a:pt x="126" y="122"/>
                </a:lnTo>
                <a:lnTo>
                  <a:pt x="122" y="122"/>
                </a:lnTo>
                <a:lnTo>
                  <a:pt x="122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18"/>
                </a:lnTo>
                <a:lnTo>
                  <a:pt x="114" y="118"/>
                </a:lnTo>
                <a:lnTo>
                  <a:pt x="114" y="114"/>
                </a:lnTo>
                <a:lnTo>
                  <a:pt x="110" y="114"/>
                </a:lnTo>
                <a:lnTo>
                  <a:pt x="110" y="118"/>
                </a:lnTo>
                <a:lnTo>
                  <a:pt x="106" y="118"/>
                </a:lnTo>
                <a:lnTo>
                  <a:pt x="106" y="114"/>
                </a:lnTo>
                <a:lnTo>
                  <a:pt x="102" y="118"/>
                </a:lnTo>
                <a:lnTo>
                  <a:pt x="100" y="118"/>
                </a:lnTo>
                <a:lnTo>
                  <a:pt x="100" y="122"/>
                </a:lnTo>
                <a:lnTo>
                  <a:pt x="100" y="126"/>
                </a:lnTo>
                <a:lnTo>
                  <a:pt x="96" y="126"/>
                </a:lnTo>
                <a:lnTo>
                  <a:pt x="92" y="130"/>
                </a:lnTo>
                <a:lnTo>
                  <a:pt x="88" y="134"/>
                </a:lnTo>
                <a:lnTo>
                  <a:pt x="88" y="138"/>
                </a:lnTo>
                <a:lnTo>
                  <a:pt x="88" y="140"/>
                </a:lnTo>
                <a:lnTo>
                  <a:pt x="88" y="144"/>
                </a:lnTo>
                <a:lnTo>
                  <a:pt x="84" y="148"/>
                </a:lnTo>
                <a:lnTo>
                  <a:pt x="84" y="152"/>
                </a:lnTo>
                <a:lnTo>
                  <a:pt x="80" y="152"/>
                </a:lnTo>
                <a:lnTo>
                  <a:pt x="80" y="156"/>
                </a:lnTo>
                <a:lnTo>
                  <a:pt x="80" y="152"/>
                </a:lnTo>
                <a:lnTo>
                  <a:pt x="76" y="152"/>
                </a:lnTo>
                <a:lnTo>
                  <a:pt x="76" y="156"/>
                </a:lnTo>
                <a:lnTo>
                  <a:pt x="80" y="156"/>
                </a:lnTo>
                <a:lnTo>
                  <a:pt x="76" y="160"/>
                </a:lnTo>
                <a:lnTo>
                  <a:pt x="72" y="160"/>
                </a:lnTo>
                <a:lnTo>
                  <a:pt x="70" y="160"/>
                </a:lnTo>
                <a:lnTo>
                  <a:pt x="70" y="156"/>
                </a:lnTo>
                <a:lnTo>
                  <a:pt x="66" y="160"/>
                </a:lnTo>
                <a:lnTo>
                  <a:pt x="62" y="160"/>
                </a:lnTo>
                <a:lnTo>
                  <a:pt x="62" y="156"/>
                </a:lnTo>
                <a:lnTo>
                  <a:pt x="62" y="160"/>
                </a:lnTo>
                <a:lnTo>
                  <a:pt x="62" y="156"/>
                </a:lnTo>
                <a:lnTo>
                  <a:pt x="58" y="156"/>
                </a:lnTo>
                <a:lnTo>
                  <a:pt x="58" y="160"/>
                </a:lnTo>
                <a:lnTo>
                  <a:pt x="62" y="160"/>
                </a:lnTo>
                <a:lnTo>
                  <a:pt x="58" y="160"/>
                </a:lnTo>
                <a:lnTo>
                  <a:pt x="58" y="156"/>
                </a:lnTo>
                <a:lnTo>
                  <a:pt x="58" y="160"/>
                </a:lnTo>
                <a:lnTo>
                  <a:pt x="58" y="164"/>
                </a:lnTo>
                <a:lnTo>
                  <a:pt x="54" y="160"/>
                </a:lnTo>
                <a:lnTo>
                  <a:pt x="58" y="160"/>
                </a:lnTo>
                <a:lnTo>
                  <a:pt x="58" y="156"/>
                </a:lnTo>
                <a:lnTo>
                  <a:pt x="54" y="160"/>
                </a:lnTo>
                <a:lnTo>
                  <a:pt x="54" y="164"/>
                </a:lnTo>
                <a:lnTo>
                  <a:pt x="50" y="164"/>
                </a:lnTo>
                <a:lnTo>
                  <a:pt x="50" y="160"/>
                </a:lnTo>
                <a:lnTo>
                  <a:pt x="50" y="164"/>
                </a:lnTo>
                <a:lnTo>
                  <a:pt x="46" y="164"/>
                </a:lnTo>
                <a:lnTo>
                  <a:pt x="44" y="160"/>
                </a:lnTo>
                <a:lnTo>
                  <a:pt x="40" y="156"/>
                </a:lnTo>
                <a:lnTo>
                  <a:pt x="40" y="152"/>
                </a:lnTo>
                <a:lnTo>
                  <a:pt x="36" y="148"/>
                </a:lnTo>
                <a:lnTo>
                  <a:pt x="40" y="148"/>
                </a:lnTo>
                <a:lnTo>
                  <a:pt x="36" y="148"/>
                </a:lnTo>
                <a:lnTo>
                  <a:pt x="36" y="144"/>
                </a:lnTo>
                <a:lnTo>
                  <a:pt x="40" y="144"/>
                </a:lnTo>
                <a:lnTo>
                  <a:pt x="40" y="140"/>
                </a:lnTo>
                <a:lnTo>
                  <a:pt x="40" y="144"/>
                </a:lnTo>
                <a:lnTo>
                  <a:pt x="36" y="144"/>
                </a:lnTo>
                <a:lnTo>
                  <a:pt x="36" y="140"/>
                </a:lnTo>
                <a:lnTo>
                  <a:pt x="40" y="140"/>
                </a:lnTo>
                <a:lnTo>
                  <a:pt x="36" y="140"/>
                </a:lnTo>
                <a:lnTo>
                  <a:pt x="32" y="138"/>
                </a:lnTo>
                <a:lnTo>
                  <a:pt x="32" y="134"/>
                </a:lnTo>
                <a:lnTo>
                  <a:pt x="30" y="134"/>
                </a:lnTo>
                <a:lnTo>
                  <a:pt x="30" y="130"/>
                </a:lnTo>
                <a:lnTo>
                  <a:pt x="26" y="130"/>
                </a:lnTo>
                <a:lnTo>
                  <a:pt x="26" y="126"/>
                </a:lnTo>
                <a:lnTo>
                  <a:pt x="22" y="126"/>
                </a:lnTo>
                <a:lnTo>
                  <a:pt x="18" y="126"/>
                </a:lnTo>
                <a:lnTo>
                  <a:pt x="14" y="126"/>
                </a:lnTo>
                <a:lnTo>
                  <a:pt x="10" y="126"/>
                </a:lnTo>
                <a:lnTo>
                  <a:pt x="14" y="126"/>
                </a:lnTo>
                <a:lnTo>
                  <a:pt x="18" y="122"/>
                </a:lnTo>
                <a:lnTo>
                  <a:pt x="14" y="122"/>
                </a:lnTo>
                <a:lnTo>
                  <a:pt x="10" y="126"/>
                </a:lnTo>
                <a:lnTo>
                  <a:pt x="10" y="122"/>
                </a:lnTo>
                <a:lnTo>
                  <a:pt x="10" y="126"/>
                </a:lnTo>
                <a:lnTo>
                  <a:pt x="6" y="126"/>
                </a:lnTo>
                <a:lnTo>
                  <a:pt x="2" y="126"/>
                </a:lnTo>
                <a:lnTo>
                  <a:pt x="0" y="126"/>
                </a:lnTo>
                <a:lnTo>
                  <a:pt x="0" y="122"/>
                </a:lnTo>
                <a:lnTo>
                  <a:pt x="0" y="118"/>
                </a:lnTo>
                <a:lnTo>
                  <a:pt x="0" y="114"/>
                </a:lnTo>
                <a:lnTo>
                  <a:pt x="2" y="114"/>
                </a:lnTo>
                <a:lnTo>
                  <a:pt x="2" y="110"/>
                </a:lnTo>
                <a:lnTo>
                  <a:pt x="0" y="108"/>
                </a:lnTo>
                <a:lnTo>
                  <a:pt x="0" y="104"/>
                </a:lnTo>
                <a:lnTo>
                  <a:pt x="0" y="100"/>
                </a:lnTo>
                <a:lnTo>
                  <a:pt x="0" y="96"/>
                </a:lnTo>
                <a:lnTo>
                  <a:pt x="0" y="92"/>
                </a:lnTo>
                <a:lnTo>
                  <a:pt x="0" y="88"/>
                </a:lnTo>
                <a:lnTo>
                  <a:pt x="0" y="84"/>
                </a:lnTo>
                <a:lnTo>
                  <a:pt x="2" y="82"/>
                </a:lnTo>
                <a:lnTo>
                  <a:pt x="6" y="82"/>
                </a:lnTo>
                <a:lnTo>
                  <a:pt x="6" y="78"/>
                </a:lnTo>
                <a:lnTo>
                  <a:pt x="6" y="74"/>
                </a:lnTo>
                <a:lnTo>
                  <a:pt x="10" y="70"/>
                </a:lnTo>
                <a:lnTo>
                  <a:pt x="10" y="66"/>
                </a:lnTo>
                <a:lnTo>
                  <a:pt x="14" y="66"/>
                </a:lnTo>
                <a:lnTo>
                  <a:pt x="14" y="62"/>
                </a:lnTo>
                <a:lnTo>
                  <a:pt x="14" y="58"/>
                </a:lnTo>
                <a:lnTo>
                  <a:pt x="14" y="56"/>
                </a:lnTo>
                <a:lnTo>
                  <a:pt x="18" y="56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4" y="44"/>
                </a:lnTo>
                <a:lnTo>
                  <a:pt x="10" y="40"/>
                </a:lnTo>
                <a:lnTo>
                  <a:pt x="10" y="36"/>
                </a:lnTo>
                <a:lnTo>
                  <a:pt x="14" y="36"/>
                </a:lnTo>
                <a:lnTo>
                  <a:pt x="14" y="32"/>
                </a:lnTo>
                <a:lnTo>
                  <a:pt x="14" y="28"/>
                </a:lnTo>
                <a:lnTo>
                  <a:pt x="14" y="26"/>
                </a:lnTo>
                <a:lnTo>
                  <a:pt x="14" y="22"/>
                </a:lnTo>
                <a:lnTo>
                  <a:pt x="18" y="18"/>
                </a:lnTo>
                <a:lnTo>
                  <a:pt x="18" y="14"/>
                </a:lnTo>
                <a:lnTo>
                  <a:pt x="22" y="14"/>
                </a:lnTo>
                <a:lnTo>
                  <a:pt x="22" y="10"/>
                </a:lnTo>
                <a:lnTo>
                  <a:pt x="22" y="6"/>
                </a:lnTo>
                <a:lnTo>
                  <a:pt x="22" y="2"/>
                </a:lnTo>
                <a:lnTo>
                  <a:pt x="26" y="0"/>
                </a:lnTo>
                <a:lnTo>
                  <a:pt x="30" y="0"/>
                </a:lnTo>
                <a:lnTo>
                  <a:pt x="32" y="0"/>
                </a:lnTo>
                <a:lnTo>
                  <a:pt x="36" y="0"/>
                </a:lnTo>
                <a:lnTo>
                  <a:pt x="40" y="0"/>
                </a:lnTo>
                <a:lnTo>
                  <a:pt x="44" y="0"/>
                </a:lnTo>
                <a:lnTo>
                  <a:pt x="46" y="0"/>
                </a:lnTo>
                <a:lnTo>
                  <a:pt x="46" y="2"/>
                </a:lnTo>
                <a:lnTo>
                  <a:pt x="50" y="2"/>
                </a:lnTo>
                <a:lnTo>
                  <a:pt x="54" y="6"/>
                </a:lnTo>
                <a:lnTo>
                  <a:pt x="58" y="10"/>
                </a:lnTo>
                <a:lnTo>
                  <a:pt x="58" y="14"/>
                </a:lnTo>
                <a:lnTo>
                  <a:pt x="62" y="14"/>
                </a:lnTo>
                <a:lnTo>
                  <a:pt x="62" y="10"/>
                </a:lnTo>
                <a:lnTo>
                  <a:pt x="66" y="10"/>
                </a:lnTo>
                <a:lnTo>
                  <a:pt x="72" y="6"/>
                </a:lnTo>
                <a:lnTo>
                  <a:pt x="76" y="6"/>
                </a:lnTo>
                <a:lnTo>
                  <a:pt x="76" y="10"/>
                </a:lnTo>
                <a:lnTo>
                  <a:pt x="80" y="10"/>
                </a:lnTo>
                <a:lnTo>
                  <a:pt x="84" y="14"/>
                </a:lnTo>
                <a:lnTo>
                  <a:pt x="88" y="14"/>
                </a:lnTo>
                <a:lnTo>
                  <a:pt x="92" y="14"/>
                </a:lnTo>
                <a:lnTo>
                  <a:pt x="96" y="18"/>
                </a:lnTo>
                <a:lnTo>
                  <a:pt x="100" y="18"/>
                </a:lnTo>
                <a:lnTo>
                  <a:pt x="100" y="14"/>
                </a:lnTo>
                <a:lnTo>
                  <a:pt x="100" y="10"/>
                </a:lnTo>
                <a:lnTo>
                  <a:pt x="102" y="10"/>
                </a:lnTo>
                <a:lnTo>
                  <a:pt x="106" y="6"/>
                </a:lnTo>
                <a:lnTo>
                  <a:pt x="110" y="6"/>
                </a:lnTo>
                <a:lnTo>
                  <a:pt x="114" y="6"/>
                </a:lnTo>
                <a:lnTo>
                  <a:pt x="118" y="6"/>
                </a:lnTo>
                <a:lnTo>
                  <a:pt x="122" y="6"/>
                </a:lnTo>
                <a:lnTo>
                  <a:pt x="126" y="6"/>
                </a:lnTo>
                <a:lnTo>
                  <a:pt x="128" y="6"/>
                </a:lnTo>
                <a:lnTo>
                  <a:pt x="128" y="10"/>
                </a:lnTo>
                <a:lnTo>
                  <a:pt x="132" y="10"/>
                </a:lnTo>
                <a:lnTo>
                  <a:pt x="136" y="10"/>
                </a:lnTo>
                <a:lnTo>
                  <a:pt x="140" y="10"/>
                </a:lnTo>
                <a:lnTo>
                  <a:pt x="140" y="6"/>
                </a:lnTo>
                <a:lnTo>
                  <a:pt x="144" y="2"/>
                </a:lnTo>
                <a:lnTo>
                  <a:pt x="148" y="2"/>
                </a:lnTo>
                <a:lnTo>
                  <a:pt x="152" y="0"/>
                </a:lnTo>
                <a:lnTo>
                  <a:pt x="156" y="0"/>
                </a:lnTo>
                <a:lnTo>
                  <a:pt x="156" y="2"/>
                </a:lnTo>
                <a:lnTo>
                  <a:pt x="158" y="6"/>
                </a:lnTo>
                <a:lnTo>
                  <a:pt x="158" y="10"/>
                </a:lnTo>
                <a:lnTo>
                  <a:pt x="162" y="14"/>
                </a:lnTo>
                <a:lnTo>
                  <a:pt x="162" y="18"/>
                </a:lnTo>
                <a:lnTo>
                  <a:pt x="162" y="22"/>
                </a:lnTo>
                <a:lnTo>
                  <a:pt x="162" y="26"/>
                </a:lnTo>
                <a:lnTo>
                  <a:pt x="166" y="26"/>
                </a:lnTo>
                <a:lnTo>
                  <a:pt x="170" y="26"/>
                </a:lnTo>
                <a:lnTo>
                  <a:pt x="170" y="28"/>
                </a:lnTo>
                <a:lnTo>
                  <a:pt x="166" y="28"/>
                </a:lnTo>
                <a:lnTo>
                  <a:pt x="170" y="28"/>
                </a:lnTo>
                <a:lnTo>
                  <a:pt x="170" y="32"/>
                </a:lnTo>
                <a:lnTo>
                  <a:pt x="166" y="32"/>
                </a:lnTo>
                <a:lnTo>
                  <a:pt x="166" y="36"/>
                </a:lnTo>
                <a:lnTo>
                  <a:pt x="170" y="36"/>
                </a:lnTo>
                <a:lnTo>
                  <a:pt x="166" y="40"/>
                </a:lnTo>
                <a:lnTo>
                  <a:pt x="162" y="40"/>
                </a:lnTo>
                <a:lnTo>
                  <a:pt x="162" y="44"/>
                </a:lnTo>
                <a:lnTo>
                  <a:pt x="158" y="44"/>
                </a:lnTo>
                <a:lnTo>
                  <a:pt x="156" y="48"/>
                </a:lnTo>
                <a:lnTo>
                  <a:pt x="156" y="52"/>
                </a:lnTo>
                <a:lnTo>
                  <a:pt x="152" y="56"/>
                </a:lnTo>
                <a:lnTo>
                  <a:pt x="152" y="58"/>
                </a:lnTo>
                <a:lnTo>
                  <a:pt x="152" y="62"/>
                </a:lnTo>
                <a:lnTo>
                  <a:pt x="148" y="62"/>
                </a:lnTo>
                <a:lnTo>
                  <a:pt x="148" y="66"/>
                </a:lnTo>
                <a:lnTo>
                  <a:pt x="148" y="70"/>
                </a:lnTo>
                <a:lnTo>
                  <a:pt x="148" y="74"/>
                </a:lnTo>
                <a:lnTo>
                  <a:pt x="144" y="74"/>
                </a:lnTo>
                <a:lnTo>
                  <a:pt x="144" y="78"/>
                </a:lnTo>
                <a:lnTo>
                  <a:pt x="144" y="82"/>
                </a:lnTo>
                <a:lnTo>
                  <a:pt x="144" y="84"/>
                </a:lnTo>
                <a:lnTo>
                  <a:pt x="140" y="88"/>
                </a:lnTo>
                <a:lnTo>
                  <a:pt x="136" y="88"/>
                </a:lnTo>
                <a:lnTo>
                  <a:pt x="136" y="92"/>
                </a:lnTo>
                <a:lnTo>
                  <a:pt x="132" y="92"/>
                </a:lnTo>
                <a:lnTo>
                  <a:pt x="132" y="96"/>
                </a:lnTo>
                <a:lnTo>
                  <a:pt x="136" y="96"/>
                </a:lnTo>
                <a:lnTo>
                  <a:pt x="132" y="96"/>
                </a:lnTo>
                <a:lnTo>
                  <a:pt x="132" y="100"/>
                </a:lnTo>
                <a:lnTo>
                  <a:pt x="132" y="104"/>
                </a:lnTo>
                <a:lnTo>
                  <a:pt x="132" y="108"/>
                </a:lnTo>
                <a:lnTo>
                  <a:pt x="128" y="108"/>
                </a:lnTo>
                <a:lnTo>
                  <a:pt x="128" y="110"/>
                </a:lnTo>
                <a:lnTo>
                  <a:pt x="128" y="110"/>
                </a:lnTo>
                <a:lnTo>
                  <a:pt x="128" y="110"/>
                </a:lnTo>
                <a:close/>
                <a:moveTo>
                  <a:pt x="62" y="160"/>
                </a:moveTo>
                <a:lnTo>
                  <a:pt x="66" y="160"/>
                </a:lnTo>
                <a:lnTo>
                  <a:pt x="62" y="160"/>
                </a:lnTo>
                <a:lnTo>
                  <a:pt x="62" y="160"/>
                </a:lnTo>
                <a:lnTo>
                  <a:pt x="62" y="16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5" name="Freeform 163">
            <a:extLst>
              <a:ext uri="{FF2B5EF4-FFF2-40B4-BE49-F238E27FC236}">
                <a16:creationId xmlns:a16="http://schemas.microsoft.com/office/drawing/2014/main" id="{B1EFF88D-9CFD-40F7-B432-8CA65C254D05}"/>
              </a:ext>
            </a:extLst>
          </p:cNvPr>
          <p:cNvSpPr>
            <a:spLocks/>
          </p:cNvSpPr>
          <p:nvPr/>
        </p:nvSpPr>
        <p:spPr bwMode="auto">
          <a:xfrm>
            <a:off x="6610753" y="4554005"/>
            <a:ext cx="41275" cy="47625"/>
          </a:xfrm>
          <a:custGeom>
            <a:avLst/>
            <a:gdLst>
              <a:gd name="T0" fmla="*/ 0 w 26"/>
              <a:gd name="T1" fmla="*/ 30 h 30"/>
              <a:gd name="T2" fmla="*/ 0 w 26"/>
              <a:gd name="T3" fmla="*/ 30 h 30"/>
              <a:gd name="T4" fmla="*/ 0 w 26"/>
              <a:gd name="T5" fmla="*/ 22 h 30"/>
              <a:gd name="T6" fmla="*/ 4 w 26"/>
              <a:gd name="T7" fmla="*/ 22 h 30"/>
              <a:gd name="T8" fmla="*/ 4 w 26"/>
              <a:gd name="T9" fmla="*/ 18 h 30"/>
              <a:gd name="T10" fmla="*/ 4 w 26"/>
              <a:gd name="T11" fmla="*/ 18 h 30"/>
              <a:gd name="T12" fmla="*/ 4 w 26"/>
              <a:gd name="T13" fmla="*/ 14 h 30"/>
              <a:gd name="T14" fmla="*/ 4 w 26"/>
              <a:gd name="T15" fmla="*/ 14 h 30"/>
              <a:gd name="T16" fmla="*/ 4 w 26"/>
              <a:gd name="T17" fmla="*/ 6 h 30"/>
              <a:gd name="T18" fmla="*/ 8 w 26"/>
              <a:gd name="T19" fmla="*/ 6 h 30"/>
              <a:gd name="T20" fmla="*/ 8 w 26"/>
              <a:gd name="T21" fmla="*/ 6 h 30"/>
              <a:gd name="T22" fmla="*/ 8 w 26"/>
              <a:gd name="T23" fmla="*/ 6 h 30"/>
              <a:gd name="T24" fmla="*/ 10 w 26"/>
              <a:gd name="T25" fmla="*/ 6 h 30"/>
              <a:gd name="T26" fmla="*/ 10 w 26"/>
              <a:gd name="T27" fmla="*/ 6 h 30"/>
              <a:gd name="T28" fmla="*/ 14 w 26"/>
              <a:gd name="T29" fmla="*/ 6 h 30"/>
              <a:gd name="T30" fmla="*/ 14 w 26"/>
              <a:gd name="T31" fmla="*/ 6 h 30"/>
              <a:gd name="T32" fmla="*/ 18 w 26"/>
              <a:gd name="T33" fmla="*/ 4 h 30"/>
              <a:gd name="T34" fmla="*/ 18 w 26"/>
              <a:gd name="T35" fmla="*/ 4 h 30"/>
              <a:gd name="T36" fmla="*/ 22 w 26"/>
              <a:gd name="T37" fmla="*/ 0 h 30"/>
              <a:gd name="T38" fmla="*/ 22 w 26"/>
              <a:gd name="T39" fmla="*/ 4 h 30"/>
              <a:gd name="T40" fmla="*/ 22 w 26"/>
              <a:gd name="T41" fmla="*/ 6 h 30"/>
              <a:gd name="T42" fmla="*/ 26 w 26"/>
              <a:gd name="T43" fmla="*/ 6 h 30"/>
              <a:gd name="T44" fmla="*/ 26 w 26"/>
              <a:gd name="T45" fmla="*/ 10 h 30"/>
              <a:gd name="T46" fmla="*/ 26 w 26"/>
              <a:gd name="T47" fmla="*/ 14 h 30"/>
              <a:gd name="T48" fmla="*/ 26 w 26"/>
              <a:gd name="T49" fmla="*/ 18 h 30"/>
              <a:gd name="T50" fmla="*/ 26 w 26"/>
              <a:gd name="T51" fmla="*/ 22 h 30"/>
              <a:gd name="T52" fmla="*/ 26 w 26"/>
              <a:gd name="T53" fmla="*/ 22 h 30"/>
              <a:gd name="T54" fmla="*/ 26 w 26"/>
              <a:gd name="T55" fmla="*/ 22 h 30"/>
              <a:gd name="T56" fmla="*/ 22 w 26"/>
              <a:gd name="T57" fmla="*/ 22 h 30"/>
              <a:gd name="T58" fmla="*/ 22 w 26"/>
              <a:gd name="T59" fmla="*/ 22 h 30"/>
              <a:gd name="T60" fmla="*/ 18 w 26"/>
              <a:gd name="T61" fmla="*/ 22 h 30"/>
              <a:gd name="T62" fmla="*/ 14 w 26"/>
              <a:gd name="T63" fmla="*/ 26 h 30"/>
              <a:gd name="T64" fmla="*/ 14 w 26"/>
              <a:gd name="T65" fmla="*/ 22 h 30"/>
              <a:gd name="T66" fmla="*/ 14 w 26"/>
              <a:gd name="T67" fmla="*/ 30 h 30"/>
              <a:gd name="T68" fmla="*/ 10 w 26"/>
              <a:gd name="T69" fmla="*/ 30 h 30"/>
              <a:gd name="T70" fmla="*/ 10 w 26"/>
              <a:gd name="T71" fmla="*/ 30 h 30"/>
              <a:gd name="T72" fmla="*/ 8 w 26"/>
              <a:gd name="T73" fmla="*/ 30 h 30"/>
              <a:gd name="T74" fmla="*/ 8 w 26"/>
              <a:gd name="T75" fmla="*/ 30 h 30"/>
              <a:gd name="T76" fmla="*/ 4 w 26"/>
              <a:gd name="T77" fmla="*/ 30 h 30"/>
              <a:gd name="T78" fmla="*/ 4 w 26"/>
              <a:gd name="T79" fmla="*/ 30 h 30"/>
              <a:gd name="T80" fmla="*/ 4 w 26"/>
              <a:gd name="T81" fmla="*/ 30 h 30"/>
              <a:gd name="T82" fmla="*/ 0 w 26"/>
              <a:gd name="T83" fmla="*/ 26 h 30"/>
              <a:gd name="T84" fmla="*/ 0 w 26"/>
              <a:gd name="T85" fmla="*/ 30 h 30"/>
              <a:gd name="T86" fmla="*/ 0 w 26"/>
              <a:gd name="T8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" h="30"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0"/>
                </a:lnTo>
                <a:lnTo>
                  <a:pt x="4" y="10"/>
                </a:lnTo>
                <a:lnTo>
                  <a:pt x="4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8" y="6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6"/>
                </a:lnTo>
                <a:lnTo>
                  <a:pt x="14" y="30"/>
                </a:lnTo>
                <a:lnTo>
                  <a:pt x="14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6" name="Freeform 164">
            <a:extLst>
              <a:ext uri="{FF2B5EF4-FFF2-40B4-BE49-F238E27FC236}">
                <a16:creationId xmlns:a16="http://schemas.microsoft.com/office/drawing/2014/main" id="{10366089-2287-4DA3-A17D-32231F18EAAC}"/>
              </a:ext>
            </a:extLst>
          </p:cNvPr>
          <p:cNvSpPr>
            <a:spLocks noEditPoints="1"/>
          </p:cNvSpPr>
          <p:nvPr/>
        </p:nvSpPr>
        <p:spPr bwMode="auto">
          <a:xfrm>
            <a:off x="6105928" y="4480980"/>
            <a:ext cx="19050" cy="41275"/>
          </a:xfrm>
          <a:custGeom>
            <a:avLst/>
            <a:gdLst>
              <a:gd name="T0" fmla="*/ 12 w 12"/>
              <a:gd name="T1" fmla="*/ 0 h 26"/>
              <a:gd name="T2" fmla="*/ 12 w 12"/>
              <a:gd name="T3" fmla="*/ 0 h 26"/>
              <a:gd name="T4" fmla="*/ 12 w 12"/>
              <a:gd name="T5" fmla="*/ 0 h 26"/>
              <a:gd name="T6" fmla="*/ 12 w 12"/>
              <a:gd name="T7" fmla="*/ 0 h 26"/>
              <a:gd name="T8" fmla="*/ 12 w 12"/>
              <a:gd name="T9" fmla="*/ 0 h 26"/>
              <a:gd name="T10" fmla="*/ 12 w 12"/>
              <a:gd name="T11" fmla="*/ 0 h 26"/>
              <a:gd name="T12" fmla="*/ 12 w 12"/>
              <a:gd name="T13" fmla="*/ 0 h 26"/>
              <a:gd name="T14" fmla="*/ 12 w 12"/>
              <a:gd name="T15" fmla="*/ 0 h 26"/>
              <a:gd name="T16" fmla="*/ 12 w 12"/>
              <a:gd name="T17" fmla="*/ 0 h 26"/>
              <a:gd name="T18" fmla="*/ 12 w 12"/>
              <a:gd name="T19" fmla="*/ 0 h 26"/>
              <a:gd name="T20" fmla="*/ 12 w 12"/>
              <a:gd name="T21" fmla="*/ 0 h 26"/>
              <a:gd name="T22" fmla="*/ 12 w 12"/>
              <a:gd name="T23" fmla="*/ 0 h 26"/>
              <a:gd name="T24" fmla="*/ 12 w 12"/>
              <a:gd name="T25" fmla="*/ 0 h 26"/>
              <a:gd name="T26" fmla="*/ 0 w 12"/>
              <a:gd name="T27" fmla="*/ 26 h 26"/>
              <a:gd name="T28" fmla="*/ 0 w 12"/>
              <a:gd name="T29" fmla="*/ 26 h 26"/>
              <a:gd name="T30" fmla="*/ 0 w 12"/>
              <a:gd name="T31" fmla="*/ 26 h 26"/>
              <a:gd name="T32" fmla="*/ 0 w 12"/>
              <a:gd name="T33" fmla="*/ 26 h 26"/>
              <a:gd name="T34" fmla="*/ 0 w 12"/>
              <a:gd name="T35" fmla="*/ 22 h 26"/>
              <a:gd name="T36" fmla="*/ 0 w 12"/>
              <a:gd name="T37" fmla="*/ 22 h 26"/>
              <a:gd name="T38" fmla="*/ 0 w 12"/>
              <a:gd name="T39" fmla="*/ 22 h 26"/>
              <a:gd name="T40" fmla="*/ 0 w 12"/>
              <a:gd name="T41" fmla="*/ 22 h 26"/>
              <a:gd name="T42" fmla="*/ 0 w 12"/>
              <a:gd name="T43" fmla="*/ 22 h 26"/>
              <a:gd name="T44" fmla="*/ 0 w 12"/>
              <a:gd name="T45" fmla="*/ 22 h 26"/>
              <a:gd name="T46" fmla="*/ 0 w 12"/>
              <a:gd name="T47" fmla="*/ 22 h 26"/>
              <a:gd name="T48" fmla="*/ 4 w 12"/>
              <a:gd name="T49" fmla="*/ 22 h 26"/>
              <a:gd name="T50" fmla="*/ 4 w 12"/>
              <a:gd name="T51" fmla="*/ 22 h 26"/>
              <a:gd name="T52" fmla="*/ 4 w 12"/>
              <a:gd name="T53" fmla="*/ 22 h 26"/>
              <a:gd name="T54" fmla="*/ 4 w 12"/>
              <a:gd name="T55" fmla="*/ 22 h 26"/>
              <a:gd name="T56" fmla="*/ 4 w 12"/>
              <a:gd name="T57" fmla="*/ 26 h 26"/>
              <a:gd name="T58" fmla="*/ 0 w 12"/>
              <a:gd name="T59" fmla="*/ 26 h 26"/>
              <a:gd name="T60" fmla="*/ 0 w 12"/>
              <a:gd name="T61" fmla="*/ 26 h 26"/>
              <a:gd name="T62" fmla="*/ 0 w 12"/>
              <a:gd name="T63" fmla="*/ 26 h 26"/>
              <a:gd name="T64" fmla="*/ 0 w 12"/>
              <a:gd name="T65" fmla="*/ 26 h 26"/>
              <a:gd name="T66" fmla="*/ 0 w 12"/>
              <a:gd name="T6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" h="26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0" y="26"/>
                </a:move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7" name="Freeform 165">
            <a:extLst>
              <a:ext uri="{FF2B5EF4-FFF2-40B4-BE49-F238E27FC236}">
                <a16:creationId xmlns:a16="http://schemas.microsoft.com/office/drawing/2014/main" id="{0ACDF1A2-E1F5-408A-A8F4-38C20392662F}"/>
              </a:ext>
            </a:extLst>
          </p:cNvPr>
          <p:cNvSpPr>
            <a:spLocks/>
          </p:cNvSpPr>
          <p:nvPr/>
        </p:nvSpPr>
        <p:spPr bwMode="auto">
          <a:xfrm>
            <a:off x="5563003" y="4068230"/>
            <a:ext cx="142875" cy="120650"/>
          </a:xfrm>
          <a:custGeom>
            <a:avLst/>
            <a:gdLst>
              <a:gd name="T0" fmla="*/ 82 w 90"/>
              <a:gd name="T1" fmla="*/ 76 h 76"/>
              <a:gd name="T2" fmla="*/ 78 w 90"/>
              <a:gd name="T3" fmla="*/ 76 h 76"/>
              <a:gd name="T4" fmla="*/ 70 w 90"/>
              <a:gd name="T5" fmla="*/ 76 h 76"/>
              <a:gd name="T6" fmla="*/ 64 w 90"/>
              <a:gd name="T7" fmla="*/ 74 h 76"/>
              <a:gd name="T8" fmla="*/ 60 w 90"/>
              <a:gd name="T9" fmla="*/ 70 h 76"/>
              <a:gd name="T10" fmla="*/ 44 w 90"/>
              <a:gd name="T11" fmla="*/ 70 h 76"/>
              <a:gd name="T12" fmla="*/ 30 w 90"/>
              <a:gd name="T13" fmla="*/ 74 h 76"/>
              <a:gd name="T14" fmla="*/ 22 w 90"/>
              <a:gd name="T15" fmla="*/ 74 h 76"/>
              <a:gd name="T16" fmla="*/ 14 w 90"/>
              <a:gd name="T17" fmla="*/ 76 h 76"/>
              <a:gd name="T18" fmla="*/ 14 w 90"/>
              <a:gd name="T19" fmla="*/ 70 h 76"/>
              <a:gd name="T20" fmla="*/ 22 w 90"/>
              <a:gd name="T21" fmla="*/ 74 h 76"/>
              <a:gd name="T22" fmla="*/ 26 w 90"/>
              <a:gd name="T23" fmla="*/ 74 h 76"/>
              <a:gd name="T24" fmla="*/ 30 w 90"/>
              <a:gd name="T25" fmla="*/ 70 h 76"/>
              <a:gd name="T26" fmla="*/ 30 w 90"/>
              <a:gd name="T27" fmla="*/ 70 h 76"/>
              <a:gd name="T28" fmla="*/ 26 w 90"/>
              <a:gd name="T29" fmla="*/ 70 h 76"/>
              <a:gd name="T30" fmla="*/ 22 w 90"/>
              <a:gd name="T31" fmla="*/ 70 h 76"/>
              <a:gd name="T32" fmla="*/ 14 w 90"/>
              <a:gd name="T33" fmla="*/ 70 h 76"/>
              <a:gd name="T34" fmla="*/ 12 w 90"/>
              <a:gd name="T35" fmla="*/ 74 h 76"/>
              <a:gd name="T36" fmla="*/ 12 w 90"/>
              <a:gd name="T37" fmla="*/ 66 h 76"/>
              <a:gd name="T38" fmla="*/ 26 w 90"/>
              <a:gd name="T39" fmla="*/ 62 h 76"/>
              <a:gd name="T40" fmla="*/ 34 w 90"/>
              <a:gd name="T41" fmla="*/ 58 h 76"/>
              <a:gd name="T42" fmla="*/ 38 w 90"/>
              <a:gd name="T43" fmla="*/ 54 h 76"/>
              <a:gd name="T44" fmla="*/ 42 w 90"/>
              <a:gd name="T45" fmla="*/ 58 h 76"/>
              <a:gd name="T46" fmla="*/ 44 w 90"/>
              <a:gd name="T47" fmla="*/ 62 h 76"/>
              <a:gd name="T48" fmla="*/ 52 w 90"/>
              <a:gd name="T49" fmla="*/ 58 h 76"/>
              <a:gd name="T50" fmla="*/ 56 w 90"/>
              <a:gd name="T51" fmla="*/ 54 h 76"/>
              <a:gd name="T52" fmla="*/ 48 w 90"/>
              <a:gd name="T53" fmla="*/ 54 h 76"/>
              <a:gd name="T54" fmla="*/ 44 w 90"/>
              <a:gd name="T55" fmla="*/ 54 h 76"/>
              <a:gd name="T56" fmla="*/ 42 w 90"/>
              <a:gd name="T57" fmla="*/ 54 h 76"/>
              <a:gd name="T58" fmla="*/ 42 w 90"/>
              <a:gd name="T59" fmla="*/ 52 h 76"/>
              <a:gd name="T60" fmla="*/ 34 w 90"/>
              <a:gd name="T61" fmla="*/ 52 h 76"/>
              <a:gd name="T62" fmla="*/ 30 w 90"/>
              <a:gd name="T63" fmla="*/ 54 h 76"/>
              <a:gd name="T64" fmla="*/ 14 w 90"/>
              <a:gd name="T65" fmla="*/ 54 h 76"/>
              <a:gd name="T66" fmla="*/ 14 w 90"/>
              <a:gd name="T67" fmla="*/ 52 h 76"/>
              <a:gd name="T68" fmla="*/ 14 w 90"/>
              <a:gd name="T69" fmla="*/ 48 h 76"/>
              <a:gd name="T70" fmla="*/ 18 w 90"/>
              <a:gd name="T71" fmla="*/ 44 h 76"/>
              <a:gd name="T72" fmla="*/ 14 w 90"/>
              <a:gd name="T73" fmla="*/ 48 h 76"/>
              <a:gd name="T74" fmla="*/ 12 w 90"/>
              <a:gd name="T75" fmla="*/ 40 h 76"/>
              <a:gd name="T76" fmla="*/ 8 w 90"/>
              <a:gd name="T77" fmla="*/ 36 h 76"/>
              <a:gd name="T78" fmla="*/ 4 w 90"/>
              <a:gd name="T79" fmla="*/ 36 h 76"/>
              <a:gd name="T80" fmla="*/ 8 w 90"/>
              <a:gd name="T81" fmla="*/ 32 h 76"/>
              <a:gd name="T82" fmla="*/ 12 w 90"/>
              <a:gd name="T83" fmla="*/ 22 h 76"/>
              <a:gd name="T84" fmla="*/ 14 w 90"/>
              <a:gd name="T85" fmla="*/ 18 h 76"/>
              <a:gd name="T86" fmla="*/ 18 w 90"/>
              <a:gd name="T87" fmla="*/ 6 h 76"/>
              <a:gd name="T88" fmla="*/ 22 w 90"/>
              <a:gd name="T89" fmla="*/ 2 h 76"/>
              <a:gd name="T90" fmla="*/ 30 w 90"/>
              <a:gd name="T91" fmla="*/ 2 h 76"/>
              <a:gd name="T92" fmla="*/ 38 w 90"/>
              <a:gd name="T93" fmla="*/ 2 h 76"/>
              <a:gd name="T94" fmla="*/ 44 w 90"/>
              <a:gd name="T95" fmla="*/ 2 h 76"/>
              <a:gd name="T96" fmla="*/ 56 w 90"/>
              <a:gd name="T97" fmla="*/ 10 h 76"/>
              <a:gd name="T98" fmla="*/ 60 w 90"/>
              <a:gd name="T99" fmla="*/ 14 h 76"/>
              <a:gd name="T100" fmla="*/ 68 w 90"/>
              <a:gd name="T101" fmla="*/ 26 h 76"/>
              <a:gd name="T102" fmla="*/ 68 w 90"/>
              <a:gd name="T103" fmla="*/ 28 h 76"/>
              <a:gd name="T104" fmla="*/ 74 w 90"/>
              <a:gd name="T105" fmla="*/ 32 h 76"/>
              <a:gd name="T106" fmla="*/ 78 w 90"/>
              <a:gd name="T107" fmla="*/ 40 h 76"/>
              <a:gd name="T108" fmla="*/ 82 w 90"/>
              <a:gd name="T109" fmla="*/ 48 h 76"/>
              <a:gd name="T110" fmla="*/ 78 w 90"/>
              <a:gd name="T111" fmla="*/ 52 h 76"/>
              <a:gd name="T112" fmla="*/ 82 w 90"/>
              <a:gd name="T113" fmla="*/ 58 h 76"/>
              <a:gd name="T114" fmla="*/ 86 w 90"/>
              <a:gd name="T115" fmla="*/ 62 h 76"/>
              <a:gd name="T116" fmla="*/ 90 w 90"/>
              <a:gd name="T117" fmla="*/ 7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76">
                <a:moveTo>
                  <a:pt x="90" y="74"/>
                </a:moveTo>
                <a:lnTo>
                  <a:pt x="90" y="74"/>
                </a:lnTo>
                <a:lnTo>
                  <a:pt x="86" y="74"/>
                </a:lnTo>
                <a:lnTo>
                  <a:pt x="86" y="74"/>
                </a:lnTo>
                <a:lnTo>
                  <a:pt x="86" y="74"/>
                </a:lnTo>
                <a:lnTo>
                  <a:pt x="86" y="74"/>
                </a:lnTo>
                <a:lnTo>
                  <a:pt x="86" y="76"/>
                </a:lnTo>
                <a:lnTo>
                  <a:pt x="82" y="76"/>
                </a:lnTo>
                <a:lnTo>
                  <a:pt x="82" y="76"/>
                </a:lnTo>
                <a:lnTo>
                  <a:pt x="82" y="76"/>
                </a:lnTo>
                <a:lnTo>
                  <a:pt x="82" y="74"/>
                </a:lnTo>
                <a:lnTo>
                  <a:pt x="78" y="74"/>
                </a:lnTo>
                <a:lnTo>
                  <a:pt x="78" y="76"/>
                </a:lnTo>
                <a:lnTo>
                  <a:pt x="78" y="76"/>
                </a:lnTo>
                <a:lnTo>
                  <a:pt x="78" y="76"/>
                </a:lnTo>
                <a:lnTo>
                  <a:pt x="78" y="76"/>
                </a:lnTo>
                <a:lnTo>
                  <a:pt x="74" y="76"/>
                </a:lnTo>
                <a:lnTo>
                  <a:pt x="74" y="76"/>
                </a:lnTo>
                <a:lnTo>
                  <a:pt x="74" y="76"/>
                </a:lnTo>
                <a:lnTo>
                  <a:pt x="74" y="76"/>
                </a:lnTo>
                <a:lnTo>
                  <a:pt x="74" y="74"/>
                </a:lnTo>
                <a:lnTo>
                  <a:pt x="74" y="74"/>
                </a:lnTo>
                <a:lnTo>
                  <a:pt x="70" y="76"/>
                </a:lnTo>
                <a:lnTo>
                  <a:pt x="70" y="76"/>
                </a:lnTo>
                <a:lnTo>
                  <a:pt x="70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8" y="74"/>
                </a:lnTo>
                <a:lnTo>
                  <a:pt x="64" y="70"/>
                </a:lnTo>
                <a:lnTo>
                  <a:pt x="64" y="70"/>
                </a:lnTo>
                <a:lnTo>
                  <a:pt x="60" y="70"/>
                </a:lnTo>
                <a:lnTo>
                  <a:pt x="60" y="70"/>
                </a:lnTo>
                <a:lnTo>
                  <a:pt x="56" y="70"/>
                </a:lnTo>
                <a:lnTo>
                  <a:pt x="56" y="70"/>
                </a:lnTo>
                <a:lnTo>
                  <a:pt x="52" y="70"/>
                </a:lnTo>
                <a:lnTo>
                  <a:pt x="52" y="70"/>
                </a:lnTo>
                <a:lnTo>
                  <a:pt x="48" y="70"/>
                </a:lnTo>
                <a:lnTo>
                  <a:pt x="48" y="70"/>
                </a:lnTo>
                <a:lnTo>
                  <a:pt x="44" y="70"/>
                </a:lnTo>
                <a:lnTo>
                  <a:pt x="44" y="70"/>
                </a:lnTo>
                <a:lnTo>
                  <a:pt x="42" y="70"/>
                </a:lnTo>
                <a:lnTo>
                  <a:pt x="42" y="70"/>
                </a:lnTo>
                <a:lnTo>
                  <a:pt x="38" y="70"/>
                </a:lnTo>
                <a:lnTo>
                  <a:pt x="34" y="70"/>
                </a:lnTo>
                <a:lnTo>
                  <a:pt x="34" y="70"/>
                </a:lnTo>
                <a:lnTo>
                  <a:pt x="34" y="74"/>
                </a:lnTo>
                <a:lnTo>
                  <a:pt x="30" y="74"/>
                </a:lnTo>
                <a:lnTo>
                  <a:pt x="30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18" y="74"/>
                </a:lnTo>
                <a:lnTo>
                  <a:pt x="18" y="76"/>
                </a:lnTo>
                <a:lnTo>
                  <a:pt x="14" y="76"/>
                </a:lnTo>
                <a:lnTo>
                  <a:pt x="14" y="76"/>
                </a:lnTo>
                <a:lnTo>
                  <a:pt x="14" y="76"/>
                </a:lnTo>
                <a:lnTo>
                  <a:pt x="14" y="76"/>
                </a:lnTo>
                <a:lnTo>
                  <a:pt x="14" y="76"/>
                </a:lnTo>
                <a:lnTo>
                  <a:pt x="14" y="76"/>
                </a:lnTo>
                <a:lnTo>
                  <a:pt x="14" y="76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2" y="74"/>
                </a:lnTo>
                <a:lnTo>
                  <a:pt x="14" y="70"/>
                </a:lnTo>
                <a:lnTo>
                  <a:pt x="14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74"/>
                </a:lnTo>
                <a:lnTo>
                  <a:pt x="22" y="70"/>
                </a:lnTo>
                <a:lnTo>
                  <a:pt x="22" y="70"/>
                </a:lnTo>
                <a:lnTo>
                  <a:pt x="22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4" y="70"/>
                </a:lnTo>
                <a:lnTo>
                  <a:pt x="34" y="66"/>
                </a:lnTo>
                <a:lnTo>
                  <a:pt x="30" y="66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26" y="70"/>
                </a:lnTo>
                <a:lnTo>
                  <a:pt x="26" y="70"/>
                </a:lnTo>
                <a:lnTo>
                  <a:pt x="26" y="74"/>
                </a:lnTo>
                <a:lnTo>
                  <a:pt x="26" y="7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4"/>
                </a:lnTo>
                <a:lnTo>
                  <a:pt x="22" y="70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4"/>
                </a:lnTo>
                <a:lnTo>
                  <a:pt x="12" y="74"/>
                </a:lnTo>
                <a:lnTo>
                  <a:pt x="12" y="74"/>
                </a:lnTo>
                <a:lnTo>
                  <a:pt x="12" y="70"/>
                </a:lnTo>
                <a:lnTo>
                  <a:pt x="12" y="70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2"/>
                </a:lnTo>
                <a:lnTo>
                  <a:pt x="12" y="62"/>
                </a:lnTo>
                <a:lnTo>
                  <a:pt x="14" y="62"/>
                </a:lnTo>
                <a:lnTo>
                  <a:pt x="14" y="62"/>
                </a:lnTo>
                <a:lnTo>
                  <a:pt x="22" y="62"/>
                </a:lnTo>
                <a:lnTo>
                  <a:pt x="26" y="62"/>
                </a:lnTo>
                <a:lnTo>
                  <a:pt x="26" y="62"/>
                </a:lnTo>
                <a:lnTo>
                  <a:pt x="26" y="62"/>
                </a:lnTo>
                <a:lnTo>
                  <a:pt x="26" y="62"/>
                </a:lnTo>
                <a:lnTo>
                  <a:pt x="26" y="58"/>
                </a:lnTo>
                <a:lnTo>
                  <a:pt x="30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4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38" y="54"/>
                </a:lnTo>
                <a:lnTo>
                  <a:pt x="38" y="54"/>
                </a:lnTo>
                <a:lnTo>
                  <a:pt x="38" y="54"/>
                </a:lnTo>
                <a:lnTo>
                  <a:pt x="38" y="54"/>
                </a:lnTo>
                <a:lnTo>
                  <a:pt x="38" y="58"/>
                </a:lnTo>
                <a:lnTo>
                  <a:pt x="38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2" y="58"/>
                </a:lnTo>
                <a:lnTo>
                  <a:pt x="44" y="58"/>
                </a:lnTo>
                <a:lnTo>
                  <a:pt x="44" y="58"/>
                </a:lnTo>
                <a:lnTo>
                  <a:pt x="44" y="62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8" y="62"/>
                </a:lnTo>
                <a:lnTo>
                  <a:pt x="48" y="58"/>
                </a:lnTo>
                <a:lnTo>
                  <a:pt x="52" y="58"/>
                </a:lnTo>
                <a:lnTo>
                  <a:pt x="52" y="58"/>
                </a:lnTo>
                <a:lnTo>
                  <a:pt x="52" y="58"/>
                </a:lnTo>
                <a:lnTo>
                  <a:pt x="52" y="58"/>
                </a:lnTo>
                <a:lnTo>
                  <a:pt x="52" y="58"/>
                </a:lnTo>
                <a:lnTo>
                  <a:pt x="52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56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52" y="54"/>
                </a:lnTo>
                <a:lnTo>
                  <a:pt x="48" y="54"/>
                </a:lnTo>
                <a:lnTo>
                  <a:pt x="48" y="54"/>
                </a:lnTo>
                <a:lnTo>
                  <a:pt x="48" y="54"/>
                </a:lnTo>
                <a:lnTo>
                  <a:pt x="48" y="54"/>
                </a:lnTo>
                <a:lnTo>
                  <a:pt x="48" y="58"/>
                </a:lnTo>
                <a:lnTo>
                  <a:pt x="44" y="58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4" y="54"/>
                </a:lnTo>
                <a:lnTo>
                  <a:pt x="42" y="54"/>
                </a:lnTo>
                <a:lnTo>
                  <a:pt x="42" y="54"/>
                </a:lnTo>
                <a:lnTo>
                  <a:pt x="42" y="54"/>
                </a:lnTo>
                <a:lnTo>
                  <a:pt x="42" y="54"/>
                </a:lnTo>
                <a:lnTo>
                  <a:pt x="42" y="54"/>
                </a:lnTo>
                <a:lnTo>
                  <a:pt x="42" y="54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42" y="52"/>
                </a:lnTo>
                <a:lnTo>
                  <a:pt x="38" y="52"/>
                </a:lnTo>
                <a:lnTo>
                  <a:pt x="38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4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26" y="54"/>
                </a:lnTo>
                <a:lnTo>
                  <a:pt x="22" y="54"/>
                </a:lnTo>
                <a:lnTo>
                  <a:pt x="22" y="54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48"/>
                </a:lnTo>
                <a:lnTo>
                  <a:pt x="14" y="52"/>
                </a:lnTo>
                <a:lnTo>
                  <a:pt x="14" y="52"/>
                </a:lnTo>
                <a:lnTo>
                  <a:pt x="12" y="52"/>
                </a:lnTo>
                <a:lnTo>
                  <a:pt x="12" y="52"/>
                </a:lnTo>
                <a:lnTo>
                  <a:pt x="12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4" y="44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2" y="48"/>
                </a:lnTo>
                <a:lnTo>
                  <a:pt x="12" y="48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12" y="40"/>
                </a:lnTo>
                <a:lnTo>
                  <a:pt x="12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0" y="36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12" y="28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4"/>
                </a:lnTo>
                <a:lnTo>
                  <a:pt x="14" y="10"/>
                </a:lnTo>
                <a:lnTo>
                  <a:pt x="14" y="10"/>
                </a:lnTo>
                <a:lnTo>
                  <a:pt x="18" y="10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2"/>
                </a:lnTo>
                <a:lnTo>
                  <a:pt x="18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4" y="2"/>
                </a:lnTo>
                <a:lnTo>
                  <a:pt x="34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0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8" y="2"/>
                </a:lnTo>
                <a:lnTo>
                  <a:pt x="48" y="2"/>
                </a:lnTo>
                <a:lnTo>
                  <a:pt x="52" y="6"/>
                </a:lnTo>
                <a:lnTo>
                  <a:pt x="52" y="6"/>
                </a:lnTo>
                <a:lnTo>
                  <a:pt x="52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56" y="10"/>
                </a:lnTo>
                <a:lnTo>
                  <a:pt x="60" y="10"/>
                </a:lnTo>
                <a:lnTo>
                  <a:pt x="60" y="10"/>
                </a:lnTo>
                <a:lnTo>
                  <a:pt x="60" y="14"/>
                </a:lnTo>
                <a:lnTo>
                  <a:pt x="64" y="18"/>
                </a:lnTo>
                <a:lnTo>
                  <a:pt x="64" y="18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8" y="22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6"/>
                </a:lnTo>
                <a:lnTo>
                  <a:pt x="68" y="28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74" y="28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8" y="32"/>
                </a:lnTo>
                <a:lnTo>
                  <a:pt x="78" y="36"/>
                </a:lnTo>
                <a:lnTo>
                  <a:pt x="78" y="36"/>
                </a:lnTo>
                <a:lnTo>
                  <a:pt x="78" y="40"/>
                </a:lnTo>
                <a:lnTo>
                  <a:pt x="78" y="40"/>
                </a:lnTo>
                <a:lnTo>
                  <a:pt x="78" y="40"/>
                </a:lnTo>
                <a:lnTo>
                  <a:pt x="78" y="40"/>
                </a:lnTo>
                <a:lnTo>
                  <a:pt x="78" y="44"/>
                </a:lnTo>
                <a:lnTo>
                  <a:pt x="82" y="44"/>
                </a:lnTo>
                <a:lnTo>
                  <a:pt x="82" y="44"/>
                </a:lnTo>
                <a:lnTo>
                  <a:pt x="78" y="48"/>
                </a:lnTo>
                <a:lnTo>
                  <a:pt x="78" y="48"/>
                </a:lnTo>
                <a:lnTo>
                  <a:pt x="78" y="48"/>
                </a:lnTo>
                <a:lnTo>
                  <a:pt x="82" y="48"/>
                </a:lnTo>
                <a:lnTo>
                  <a:pt x="82" y="48"/>
                </a:lnTo>
                <a:lnTo>
                  <a:pt x="82" y="48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8" y="54"/>
                </a:lnTo>
                <a:lnTo>
                  <a:pt x="82" y="54"/>
                </a:lnTo>
                <a:lnTo>
                  <a:pt x="82" y="58"/>
                </a:lnTo>
                <a:lnTo>
                  <a:pt x="82" y="58"/>
                </a:lnTo>
                <a:lnTo>
                  <a:pt x="82" y="58"/>
                </a:lnTo>
                <a:lnTo>
                  <a:pt x="82" y="58"/>
                </a:lnTo>
                <a:lnTo>
                  <a:pt x="82" y="58"/>
                </a:lnTo>
                <a:lnTo>
                  <a:pt x="86" y="58"/>
                </a:lnTo>
                <a:lnTo>
                  <a:pt x="86" y="58"/>
                </a:lnTo>
                <a:lnTo>
                  <a:pt x="86" y="58"/>
                </a:lnTo>
                <a:lnTo>
                  <a:pt x="86" y="58"/>
                </a:lnTo>
                <a:lnTo>
                  <a:pt x="86" y="62"/>
                </a:lnTo>
                <a:lnTo>
                  <a:pt x="86" y="62"/>
                </a:lnTo>
                <a:lnTo>
                  <a:pt x="86" y="62"/>
                </a:lnTo>
                <a:lnTo>
                  <a:pt x="86" y="62"/>
                </a:lnTo>
                <a:lnTo>
                  <a:pt x="90" y="62"/>
                </a:lnTo>
                <a:lnTo>
                  <a:pt x="90" y="66"/>
                </a:lnTo>
                <a:lnTo>
                  <a:pt x="90" y="66"/>
                </a:lnTo>
                <a:lnTo>
                  <a:pt x="90" y="66"/>
                </a:lnTo>
                <a:lnTo>
                  <a:pt x="90" y="70"/>
                </a:lnTo>
                <a:lnTo>
                  <a:pt x="90" y="74"/>
                </a:lnTo>
                <a:lnTo>
                  <a:pt x="90" y="74"/>
                </a:lnTo>
                <a:lnTo>
                  <a:pt x="90" y="74"/>
                </a:lnTo>
                <a:lnTo>
                  <a:pt x="90" y="74"/>
                </a:lnTo>
                <a:lnTo>
                  <a:pt x="90" y="74"/>
                </a:lnTo>
                <a:lnTo>
                  <a:pt x="90" y="7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8" name="Freeform 166">
            <a:extLst>
              <a:ext uri="{FF2B5EF4-FFF2-40B4-BE49-F238E27FC236}">
                <a16:creationId xmlns:a16="http://schemas.microsoft.com/office/drawing/2014/main" id="{772DBBD1-F65B-4D34-AE7B-1F4BDE814AA1}"/>
              </a:ext>
            </a:extLst>
          </p:cNvPr>
          <p:cNvSpPr>
            <a:spLocks noEditPoints="1"/>
          </p:cNvSpPr>
          <p:nvPr/>
        </p:nvSpPr>
        <p:spPr bwMode="auto">
          <a:xfrm>
            <a:off x="6994928" y="4646080"/>
            <a:ext cx="212725" cy="136525"/>
          </a:xfrm>
          <a:custGeom>
            <a:avLst/>
            <a:gdLst>
              <a:gd name="T0" fmla="*/ 4 w 134"/>
              <a:gd name="T1" fmla="*/ 86 h 86"/>
              <a:gd name="T2" fmla="*/ 4 w 134"/>
              <a:gd name="T3" fmla="*/ 86 h 86"/>
              <a:gd name="T4" fmla="*/ 0 w 134"/>
              <a:gd name="T5" fmla="*/ 86 h 86"/>
              <a:gd name="T6" fmla="*/ 0 w 134"/>
              <a:gd name="T7" fmla="*/ 86 h 86"/>
              <a:gd name="T8" fmla="*/ 0 w 134"/>
              <a:gd name="T9" fmla="*/ 86 h 86"/>
              <a:gd name="T10" fmla="*/ 0 w 134"/>
              <a:gd name="T11" fmla="*/ 86 h 86"/>
              <a:gd name="T12" fmla="*/ 0 w 134"/>
              <a:gd name="T13" fmla="*/ 86 h 86"/>
              <a:gd name="T14" fmla="*/ 0 w 134"/>
              <a:gd name="T15" fmla="*/ 86 h 86"/>
              <a:gd name="T16" fmla="*/ 0 w 134"/>
              <a:gd name="T17" fmla="*/ 86 h 86"/>
              <a:gd name="T18" fmla="*/ 4 w 134"/>
              <a:gd name="T19" fmla="*/ 86 h 86"/>
              <a:gd name="T20" fmla="*/ 4 w 134"/>
              <a:gd name="T21" fmla="*/ 86 h 86"/>
              <a:gd name="T22" fmla="*/ 4 w 134"/>
              <a:gd name="T23" fmla="*/ 86 h 86"/>
              <a:gd name="T24" fmla="*/ 4 w 134"/>
              <a:gd name="T25" fmla="*/ 86 h 86"/>
              <a:gd name="T26" fmla="*/ 4 w 134"/>
              <a:gd name="T27" fmla="*/ 82 h 86"/>
              <a:gd name="T28" fmla="*/ 4 w 134"/>
              <a:gd name="T29" fmla="*/ 82 h 86"/>
              <a:gd name="T30" fmla="*/ 4 w 134"/>
              <a:gd name="T31" fmla="*/ 82 h 86"/>
              <a:gd name="T32" fmla="*/ 8 w 134"/>
              <a:gd name="T33" fmla="*/ 82 h 86"/>
              <a:gd name="T34" fmla="*/ 8 w 134"/>
              <a:gd name="T35" fmla="*/ 86 h 86"/>
              <a:gd name="T36" fmla="*/ 8 w 134"/>
              <a:gd name="T37" fmla="*/ 86 h 86"/>
              <a:gd name="T38" fmla="*/ 4 w 134"/>
              <a:gd name="T39" fmla="*/ 86 h 86"/>
              <a:gd name="T40" fmla="*/ 4 w 134"/>
              <a:gd name="T41" fmla="*/ 86 h 86"/>
              <a:gd name="T42" fmla="*/ 4 w 134"/>
              <a:gd name="T43" fmla="*/ 86 h 86"/>
              <a:gd name="T44" fmla="*/ 4 w 134"/>
              <a:gd name="T45" fmla="*/ 86 h 86"/>
              <a:gd name="T46" fmla="*/ 4 w 134"/>
              <a:gd name="T47" fmla="*/ 86 h 86"/>
              <a:gd name="T48" fmla="*/ 4 w 134"/>
              <a:gd name="T49" fmla="*/ 86 h 86"/>
              <a:gd name="T50" fmla="*/ 4 w 134"/>
              <a:gd name="T51" fmla="*/ 86 h 86"/>
              <a:gd name="T52" fmla="*/ 4 w 134"/>
              <a:gd name="T53" fmla="*/ 86 h 86"/>
              <a:gd name="T54" fmla="*/ 4 w 134"/>
              <a:gd name="T55" fmla="*/ 86 h 86"/>
              <a:gd name="T56" fmla="*/ 4 w 134"/>
              <a:gd name="T57" fmla="*/ 86 h 86"/>
              <a:gd name="T58" fmla="*/ 4 w 134"/>
              <a:gd name="T59" fmla="*/ 86 h 86"/>
              <a:gd name="T60" fmla="*/ 134 w 134"/>
              <a:gd name="T61" fmla="*/ 4 h 86"/>
              <a:gd name="T62" fmla="*/ 134 w 134"/>
              <a:gd name="T63" fmla="*/ 4 h 86"/>
              <a:gd name="T64" fmla="*/ 134 w 134"/>
              <a:gd name="T65" fmla="*/ 4 h 86"/>
              <a:gd name="T66" fmla="*/ 134 w 134"/>
              <a:gd name="T67" fmla="*/ 4 h 86"/>
              <a:gd name="T68" fmla="*/ 130 w 134"/>
              <a:gd name="T69" fmla="*/ 4 h 86"/>
              <a:gd name="T70" fmla="*/ 130 w 134"/>
              <a:gd name="T71" fmla="*/ 0 h 86"/>
              <a:gd name="T72" fmla="*/ 130 w 134"/>
              <a:gd name="T73" fmla="*/ 0 h 86"/>
              <a:gd name="T74" fmla="*/ 134 w 134"/>
              <a:gd name="T75" fmla="*/ 0 h 86"/>
              <a:gd name="T76" fmla="*/ 134 w 134"/>
              <a:gd name="T77" fmla="*/ 4 h 86"/>
              <a:gd name="T78" fmla="*/ 134 w 134"/>
              <a:gd name="T79" fmla="*/ 4 h 86"/>
              <a:gd name="T80" fmla="*/ 134 w 134"/>
              <a:gd name="T81" fmla="*/ 4 h 86"/>
              <a:gd name="T82" fmla="*/ 134 w 134"/>
              <a:gd name="T83" fmla="*/ 4 h 86"/>
              <a:gd name="T84" fmla="*/ 134 w 134"/>
              <a:gd name="T85" fmla="*/ 4 h 86"/>
              <a:gd name="T86" fmla="*/ 134 w 134"/>
              <a:gd name="T87" fmla="*/ 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4" h="86">
                <a:moveTo>
                  <a:pt x="4" y="86"/>
                </a:moveTo>
                <a:lnTo>
                  <a:pt x="4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8" y="82"/>
                </a:lnTo>
                <a:lnTo>
                  <a:pt x="8" y="86"/>
                </a:lnTo>
                <a:lnTo>
                  <a:pt x="8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134" y="4"/>
                </a:move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0" y="4"/>
                </a:lnTo>
                <a:lnTo>
                  <a:pt x="130" y="0"/>
                </a:lnTo>
                <a:lnTo>
                  <a:pt x="130" y="0"/>
                </a:lnTo>
                <a:lnTo>
                  <a:pt x="134" y="0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9" name="Freeform 167">
            <a:extLst>
              <a:ext uri="{FF2B5EF4-FFF2-40B4-BE49-F238E27FC236}">
                <a16:creationId xmlns:a16="http://schemas.microsoft.com/office/drawing/2014/main" id="{152E2F1A-93C8-4930-B26D-2877DCDCFF1A}"/>
              </a:ext>
            </a:extLst>
          </p:cNvPr>
          <p:cNvSpPr>
            <a:spLocks noEditPoints="1"/>
          </p:cNvSpPr>
          <p:nvPr/>
        </p:nvSpPr>
        <p:spPr bwMode="auto">
          <a:xfrm>
            <a:off x="5664603" y="4255555"/>
            <a:ext cx="63500" cy="85725"/>
          </a:xfrm>
          <a:custGeom>
            <a:avLst/>
            <a:gdLst>
              <a:gd name="T0" fmla="*/ 22 w 40"/>
              <a:gd name="T1" fmla="*/ 50 h 54"/>
              <a:gd name="T2" fmla="*/ 18 w 40"/>
              <a:gd name="T3" fmla="*/ 50 h 54"/>
              <a:gd name="T4" fmla="*/ 10 w 40"/>
              <a:gd name="T5" fmla="*/ 46 h 54"/>
              <a:gd name="T6" fmla="*/ 10 w 40"/>
              <a:gd name="T7" fmla="*/ 42 h 54"/>
              <a:gd name="T8" fmla="*/ 10 w 40"/>
              <a:gd name="T9" fmla="*/ 42 h 54"/>
              <a:gd name="T10" fmla="*/ 14 w 40"/>
              <a:gd name="T11" fmla="*/ 42 h 54"/>
              <a:gd name="T12" fmla="*/ 10 w 40"/>
              <a:gd name="T13" fmla="*/ 42 h 54"/>
              <a:gd name="T14" fmla="*/ 6 w 40"/>
              <a:gd name="T15" fmla="*/ 38 h 54"/>
              <a:gd name="T16" fmla="*/ 4 w 40"/>
              <a:gd name="T17" fmla="*/ 34 h 54"/>
              <a:gd name="T18" fmla="*/ 4 w 40"/>
              <a:gd name="T19" fmla="*/ 30 h 54"/>
              <a:gd name="T20" fmla="*/ 4 w 40"/>
              <a:gd name="T21" fmla="*/ 30 h 54"/>
              <a:gd name="T22" fmla="*/ 0 w 40"/>
              <a:gd name="T23" fmla="*/ 26 h 54"/>
              <a:gd name="T24" fmla="*/ 0 w 40"/>
              <a:gd name="T25" fmla="*/ 26 h 54"/>
              <a:gd name="T26" fmla="*/ 0 w 40"/>
              <a:gd name="T27" fmla="*/ 26 h 54"/>
              <a:gd name="T28" fmla="*/ 4 w 40"/>
              <a:gd name="T29" fmla="*/ 22 h 54"/>
              <a:gd name="T30" fmla="*/ 4 w 40"/>
              <a:gd name="T31" fmla="*/ 22 h 54"/>
              <a:gd name="T32" fmla="*/ 0 w 40"/>
              <a:gd name="T33" fmla="*/ 22 h 54"/>
              <a:gd name="T34" fmla="*/ 0 w 40"/>
              <a:gd name="T35" fmla="*/ 20 h 54"/>
              <a:gd name="T36" fmla="*/ 0 w 40"/>
              <a:gd name="T37" fmla="*/ 16 h 54"/>
              <a:gd name="T38" fmla="*/ 0 w 40"/>
              <a:gd name="T39" fmla="*/ 16 h 54"/>
              <a:gd name="T40" fmla="*/ 0 w 40"/>
              <a:gd name="T41" fmla="*/ 16 h 54"/>
              <a:gd name="T42" fmla="*/ 4 w 40"/>
              <a:gd name="T43" fmla="*/ 12 h 54"/>
              <a:gd name="T44" fmla="*/ 4 w 40"/>
              <a:gd name="T45" fmla="*/ 12 h 54"/>
              <a:gd name="T46" fmla="*/ 6 w 40"/>
              <a:gd name="T47" fmla="*/ 8 h 54"/>
              <a:gd name="T48" fmla="*/ 6 w 40"/>
              <a:gd name="T49" fmla="*/ 4 h 54"/>
              <a:gd name="T50" fmla="*/ 14 w 40"/>
              <a:gd name="T51" fmla="*/ 0 h 54"/>
              <a:gd name="T52" fmla="*/ 14 w 40"/>
              <a:gd name="T53" fmla="*/ 0 h 54"/>
              <a:gd name="T54" fmla="*/ 22 w 40"/>
              <a:gd name="T55" fmla="*/ 0 h 54"/>
              <a:gd name="T56" fmla="*/ 26 w 40"/>
              <a:gd name="T57" fmla="*/ 0 h 54"/>
              <a:gd name="T58" fmla="*/ 30 w 40"/>
              <a:gd name="T59" fmla="*/ 4 h 54"/>
              <a:gd name="T60" fmla="*/ 34 w 40"/>
              <a:gd name="T61" fmla="*/ 8 h 54"/>
              <a:gd name="T62" fmla="*/ 36 w 40"/>
              <a:gd name="T63" fmla="*/ 12 h 54"/>
              <a:gd name="T64" fmla="*/ 34 w 40"/>
              <a:gd name="T65" fmla="*/ 16 h 54"/>
              <a:gd name="T66" fmla="*/ 36 w 40"/>
              <a:gd name="T67" fmla="*/ 16 h 54"/>
              <a:gd name="T68" fmla="*/ 36 w 40"/>
              <a:gd name="T69" fmla="*/ 20 h 54"/>
              <a:gd name="T70" fmla="*/ 36 w 40"/>
              <a:gd name="T71" fmla="*/ 22 h 54"/>
              <a:gd name="T72" fmla="*/ 36 w 40"/>
              <a:gd name="T73" fmla="*/ 26 h 54"/>
              <a:gd name="T74" fmla="*/ 40 w 40"/>
              <a:gd name="T75" fmla="*/ 26 h 54"/>
              <a:gd name="T76" fmla="*/ 40 w 40"/>
              <a:gd name="T77" fmla="*/ 30 h 54"/>
              <a:gd name="T78" fmla="*/ 36 w 40"/>
              <a:gd name="T79" fmla="*/ 30 h 54"/>
              <a:gd name="T80" fmla="*/ 36 w 40"/>
              <a:gd name="T81" fmla="*/ 34 h 54"/>
              <a:gd name="T82" fmla="*/ 34 w 40"/>
              <a:gd name="T83" fmla="*/ 38 h 54"/>
              <a:gd name="T84" fmla="*/ 34 w 40"/>
              <a:gd name="T85" fmla="*/ 42 h 54"/>
              <a:gd name="T86" fmla="*/ 30 w 40"/>
              <a:gd name="T87" fmla="*/ 46 h 54"/>
              <a:gd name="T88" fmla="*/ 30 w 40"/>
              <a:gd name="T89" fmla="*/ 46 h 54"/>
              <a:gd name="T90" fmla="*/ 26 w 40"/>
              <a:gd name="T91" fmla="*/ 50 h 54"/>
              <a:gd name="T92" fmla="*/ 26 w 40"/>
              <a:gd name="T93" fmla="*/ 54 h 54"/>
              <a:gd name="T94" fmla="*/ 22 w 40"/>
              <a:gd name="T95" fmla="*/ 54 h 54"/>
              <a:gd name="T96" fmla="*/ 6 w 40"/>
              <a:gd name="T97" fmla="*/ 38 h 54"/>
              <a:gd name="T98" fmla="*/ 10 w 40"/>
              <a:gd name="T99" fmla="*/ 42 h 54"/>
              <a:gd name="T100" fmla="*/ 6 w 40"/>
              <a:gd name="T101" fmla="*/ 42 h 54"/>
              <a:gd name="T102" fmla="*/ 6 w 40"/>
              <a:gd name="T103" fmla="*/ 42 h 54"/>
              <a:gd name="T104" fmla="*/ 6 w 40"/>
              <a:gd name="T105" fmla="*/ 42 h 54"/>
              <a:gd name="T106" fmla="*/ 4 w 40"/>
              <a:gd name="T107" fmla="*/ 4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" h="54">
                <a:moveTo>
                  <a:pt x="22" y="54"/>
                </a:moveTo>
                <a:lnTo>
                  <a:pt x="22" y="54"/>
                </a:lnTo>
                <a:lnTo>
                  <a:pt x="22" y="54"/>
                </a:lnTo>
                <a:lnTo>
                  <a:pt x="22" y="50"/>
                </a:lnTo>
                <a:lnTo>
                  <a:pt x="22" y="50"/>
                </a:lnTo>
                <a:lnTo>
                  <a:pt x="18" y="50"/>
                </a:lnTo>
                <a:lnTo>
                  <a:pt x="18" y="50"/>
                </a:lnTo>
                <a:lnTo>
                  <a:pt x="18" y="50"/>
                </a:lnTo>
                <a:lnTo>
                  <a:pt x="18" y="50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8"/>
                </a:lnTo>
                <a:lnTo>
                  <a:pt x="34" y="8"/>
                </a:lnTo>
                <a:lnTo>
                  <a:pt x="34" y="12"/>
                </a:lnTo>
                <a:lnTo>
                  <a:pt x="36" y="12"/>
                </a:lnTo>
                <a:lnTo>
                  <a:pt x="36" y="12"/>
                </a:lnTo>
                <a:lnTo>
                  <a:pt x="34" y="12"/>
                </a:lnTo>
                <a:lnTo>
                  <a:pt x="34" y="12"/>
                </a:lnTo>
                <a:lnTo>
                  <a:pt x="34" y="16"/>
                </a:lnTo>
                <a:lnTo>
                  <a:pt x="34" y="16"/>
                </a:lnTo>
                <a:lnTo>
                  <a:pt x="34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4" y="26"/>
                </a:lnTo>
                <a:lnTo>
                  <a:pt x="34" y="26"/>
                </a:lnTo>
                <a:lnTo>
                  <a:pt x="36" y="26"/>
                </a:lnTo>
                <a:lnTo>
                  <a:pt x="36" y="26"/>
                </a:lnTo>
                <a:lnTo>
                  <a:pt x="36" y="26"/>
                </a:lnTo>
                <a:lnTo>
                  <a:pt x="36" y="26"/>
                </a:lnTo>
                <a:lnTo>
                  <a:pt x="36" y="26"/>
                </a:lnTo>
                <a:lnTo>
                  <a:pt x="40" y="26"/>
                </a:lnTo>
                <a:lnTo>
                  <a:pt x="40" y="22"/>
                </a:lnTo>
                <a:lnTo>
                  <a:pt x="40" y="26"/>
                </a:lnTo>
                <a:lnTo>
                  <a:pt x="40" y="26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4"/>
                </a:lnTo>
                <a:lnTo>
                  <a:pt x="36" y="34"/>
                </a:lnTo>
                <a:lnTo>
                  <a:pt x="36" y="38"/>
                </a:lnTo>
                <a:lnTo>
                  <a:pt x="36" y="38"/>
                </a:lnTo>
                <a:lnTo>
                  <a:pt x="34" y="38"/>
                </a:lnTo>
                <a:lnTo>
                  <a:pt x="34" y="38"/>
                </a:lnTo>
                <a:lnTo>
                  <a:pt x="34" y="38"/>
                </a:lnTo>
                <a:lnTo>
                  <a:pt x="34" y="38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4" y="42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6" y="54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close/>
                <a:moveTo>
                  <a:pt x="4" y="42"/>
                </a:move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6" y="42"/>
                </a:lnTo>
                <a:lnTo>
                  <a:pt x="10" y="42"/>
                </a:lnTo>
                <a:lnTo>
                  <a:pt x="10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10" name="Freeform 168">
            <a:extLst>
              <a:ext uri="{FF2B5EF4-FFF2-40B4-BE49-F238E27FC236}">
                <a16:creationId xmlns:a16="http://schemas.microsoft.com/office/drawing/2014/main" id="{194A04E5-0AFD-4D46-B1D4-D9D0BD2FAF8D}"/>
              </a:ext>
            </a:extLst>
          </p:cNvPr>
          <p:cNvSpPr>
            <a:spLocks/>
          </p:cNvSpPr>
          <p:nvPr/>
        </p:nvSpPr>
        <p:spPr bwMode="auto">
          <a:xfrm>
            <a:off x="6883803" y="4195230"/>
            <a:ext cx="228600" cy="374650"/>
          </a:xfrm>
          <a:custGeom>
            <a:avLst/>
            <a:gdLst>
              <a:gd name="T0" fmla="*/ 78 w 144"/>
              <a:gd name="T1" fmla="*/ 24 h 236"/>
              <a:gd name="T2" fmla="*/ 92 w 144"/>
              <a:gd name="T3" fmla="*/ 16 h 236"/>
              <a:gd name="T4" fmla="*/ 108 w 144"/>
              <a:gd name="T5" fmla="*/ 12 h 236"/>
              <a:gd name="T6" fmla="*/ 118 w 144"/>
              <a:gd name="T7" fmla="*/ 12 h 236"/>
              <a:gd name="T8" fmla="*/ 134 w 144"/>
              <a:gd name="T9" fmla="*/ 8 h 236"/>
              <a:gd name="T10" fmla="*/ 140 w 144"/>
              <a:gd name="T11" fmla="*/ 4 h 236"/>
              <a:gd name="T12" fmla="*/ 140 w 144"/>
              <a:gd name="T13" fmla="*/ 16 h 236"/>
              <a:gd name="T14" fmla="*/ 140 w 144"/>
              <a:gd name="T15" fmla="*/ 30 h 236"/>
              <a:gd name="T16" fmla="*/ 140 w 144"/>
              <a:gd name="T17" fmla="*/ 30 h 236"/>
              <a:gd name="T18" fmla="*/ 136 w 144"/>
              <a:gd name="T19" fmla="*/ 46 h 236"/>
              <a:gd name="T20" fmla="*/ 130 w 144"/>
              <a:gd name="T21" fmla="*/ 58 h 236"/>
              <a:gd name="T22" fmla="*/ 126 w 144"/>
              <a:gd name="T23" fmla="*/ 68 h 236"/>
              <a:gd name="T24" fmla="*/ 122 w 144"/>
              <a:gd name="T25" fmla="*/ 80 h 236"/>
              <a:gd name="T26" fmla="*/ 114 w 144"/>
              <a:gd name="T27" fmla="*/ 88 h 236"/>
              <a:gd name="T28" fmla="*/ 110 w 144"/>
              <a:gd name="T29" fmla="*/ 102 h 236"/>
              <a:gd name="T30" fmla="*/ 104 w 144"/>
              <a:gd name="T31" fmla="*/ 120 h 236"/>
              <a:gd name="T32" fmla="*/ 96 w 144"/>
              <a:gd name="T33" fmla="*/ 128 h 236"/>
              <a:gd name="T34" fmla="*/ 88 w 144"/>
              <a:gd name="T35" fmla="*/ 140 h 236"/>
              <a:gd name="T36" fmla="*/ 82 w 144"/>
              <a:gd name="T37" fmla="*/ 150 h 236"/>
              <a:gd name="T38" fmla="*/ 74 w 144"/>
              <a:gd name="T39" fmla="*/ 162 h 236"/>
              <a:gd name="T40" fmla="*/ 62 w 144"/>
              <a:gd name="T41" fmla="*/ 170 h 236"/>
              <a:gd name="T42" fmla="*/ 56 w 144"/>
              <a:gd name="T43" fmla="*/ 176 h 236"/>
              <a:gd name="T44" fmla="*/ 44 w 144"/>
              <a:gd name="T45" fmla="*/ 188 h 236"/>
              <a:gd name="T46" fmla="*/ 36 w 144"/>
              <a:gd name="T47" fmla="*/ 196 h 236"/>
              <a:gd name="T48" fmla="*/ 26 w 144"/>
              <a:gd name="T49" fmla="*/ 206 h 236"/>
              <a:gd name="T50" fmla="*/ 18 w 144"/>
              <a:gd name="T51" fmla="*/ 214 h 236"/>
              <a:gd name="T52" fmla="*/ 10 w 144"/>
              <a:gd name="T53" fmla="*/ 226 h 236"/>
              <a:gd name="T54" fmla="*/ 6 w 144"/>
              <a:gd name="T55" fmla="*/ 236 h 236"/>
              <a:gd name="T56" fmla="*/ 0 w 144"/>
              <a:gd name="T57" fmla="*/ 206 h 236"/>
              <a:gd name="T58" fmla="*/ 4 w 144"/>
              <a:gd name="T59" fmla="*/ 154 h 236"/>
              <a:gd name="T60" fmla="*/ 14 w 144"/>
              <a:gd name="T61" fmla="*/ 136 h 236"/>
              <a:gd name="T62" fmla="*/ 26 w 144"/>
              <a:gd name="T63" fmla="*/ 132 h 236"/>
              <a:gd name="T64" fmla="*/ 32 w 144"/>
              <a:gd name="T65" fmla="*/ 124 h 236"/>
              <a:gd name="T66" fmla="*/ 48 w 144"/>
              <a:gd name="T67" fmla="*/ 124 h 236"/>
              <a:gd name="T68" fmla="*/ 62 w 144"/>
              <a:gd name="T69" fmla="*/ 114 h 236"/>
              <a:gd name="T70" fmla="*/ 70 w 144"/>
              <a:gd name="T71" fmla="*/ 102 h 236"/>
              <a:gd name="T72" fmla="*/ 92 w 144"/>
              <a:gd name="T73" fmla="*/ 76 h 236"/>
              <a:gd name="T74" fmla="*/ 82 w 144"/>
              <a:gd name="T75" fmla="*/ 72 h 236"/>
              <a:gd name="T76" fmla="*/ 70 w 144"/>
              <a:gd name="T77" fmla="*/ 64 h 236"/>
              <a:gd name="T78" fmla="*/ 48 w 144"/>
              <a:gd name="T79" fmla="*/ 58 h 236"/>
              <a:gd name="T80" fmla="*/ 32 w 144"/>
              <a:gd name="T81" fmla="*/ 46 h 236"/>
              <a:gd name="T82" fmla="*/ 26 w 144"/>
              <a:gd name="T83" fmla="*/ 34 h 236"/>
              <a:gd name="T84" fmla="*/ 26 w 144"/>
              <a:gd name="T85" fmla="*/ 24 h 236"/>
              <a:gd name="T86" fmla="*/ 30 w 144"/>
              <a:gd name="T87" fmla="*/ 12 h 236"/>
              <a:gd name="T88" fmla="*/ 36 w 144"/>
              <a:gd name="T89" fmla="*/ 24 h 236"/>
              <a:gd name="T90" fmla="*/ 48 w 144"/>
              <a:gd name="T91" fmla="*/ 30 h 236"/>
              <a:gd name="T92" fmla="*/ 56 w 144"/>
              <a:gd name="T93" fmla="*/ 28 h 236"/>
              <a:gd name="T94" fmla="*/ 62 w 144"/>
              <a:gd name="T95" fmla="*/ 2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236">
                <a:moveTo>
                  <a:pt x="66" y="24"/>
                </a:moveTo>
                <a:lnTo>
                  <a:pt x="70" y="24"/>
                </a:lnTo>
                <a:lnTo>
                  <a:pt x="74" y="24"/>
                </a:lnTo>
                <a:lnTo>
                  <a:pt x="78" y="24"/>
                </a:lnTo>
                <a:lnTo>
                  <a:pt x="82" y="20"/>
                </a:lnTo>
                <a:lnTo>
                  <a:pt x="84" y="20"/>
                </a:lnTo>
                <a:lnTo>
                  <a:pt x="88" y="16"/>
                </a:lnTo>
                <a:lnTo>
                  <a:pt x="92" y="16"/>
                </a:lnTo>
                <a:lnTo>
                  <a:pt x="96" y="16"/>
                </a:lnTo>
                <a:lnTo>
                  <a:pt x="100" y="16"/>
                </a:lnTo>
                <a:lnTo>
                  <a:pt x="104" y="12"/>
                </a:lnTo>
                <a:lnTo>
                  <a:pt x="108" y="12"/>
                </a:lnTo>
                <a:lnTo>
                  <a:pt x="108" y="16"/>
                </a:lnTo>
                <a:lnTo>
                  <a:pt x="110" y="16"/>
                </a:lnTo>
                <a:lnTo>
                  <a:pt x="114" y="16"/>
                </a:lnTo>
                <a:lnTo>
                  <a:pt x="118" y="12"/>
                </a:lnTo>
                <a:lnTo>
                  <a:pt x="122" y="12"/>
                </a:lnTo>
                <a:lnTo>
                  <a:pt x="126" y="12"/>
                </a:lnTo>
                <a:lnTo>
                  <a:pt x="130" y="8"/>
                </a:lnTo>
                <a:lnTo>
                  <a:pt x="134" y="8"/>
                </a:lnTo>
                <a:lnTo>
                  <a:pt x="134" y="4"/>
                </a:lnTo>
                <a:lnTo>
                  <a:pt x="136" y="0"/>
                </a:lnTo>
                <a:lnTo>
                  <a:pt x="136" y="4"/>
                </a:lnTo>
                <a:lnTo>
                  <a:pt x="140" y="4"/>
                </a:lnTo>
                <a:lnTo>
                  <a:pt x="144" y="4"/>
                </a:lnTo>
                <a:lnTo>
                  <a:pt x="140" y="8"/>
                </a:lnTo>
                <a:lnTo>
                  <a:pt x="140" y="12"/>
                </a:lnTo>
                <a:lnTo>
                  <a:pt x="140" y="16"/>
                </a:lnTo>
                <a:lnTo>
                  <a:pt x="140" y="20"/>
                </a:lnTo>
                <a:lnTo>
                  <a:pt x="140" y="24"/>
                </a:lnTo>
                <a:lnTo>
                  <a:pt x="140" y="28"/>
                </a:lnTo>
                <a:lnTo>
                  <a:pt x="140" y="30"/>
                </a:lnTo>
                <a:lnTo>
                  <a:pt x="140" y="28"/>
                </a:lnTo>
                <a:lnTo>
                  <a:pt x="144" y="28"/>
                </a:lnTo>
                <a:lnTo>
                  <a:pt x="144" y="30"/>
                </a:lnTo>
                <a:lnTo>
                  <a:pt x="140" y="30"/>
                </a:lnTo>
                <a:lnTo>
                  <a:pt x="136" y="30"/>
                </a:lnTo>
                <a:lnTo>
                  <a:pt x="136" y="34"/>
                </a:lnTo>
                <a:lnTo>
                  <a:pt x="136" y="42"/>
                </a:lnTo>
                <a:lnTo>
                  <a:pt x="136" y="46"/>
                </a:lnTo>
                <a:lnTo>
                  <a:pt x="136" y="50"/>
                </a:lnTo>
                <a:lnTo>
                  <a:pt x="134" y="50"/>
                </a:lnTo>
                <a:lnTo>
                  <a:pt x="134" y="54"/>
                </a:lnTo>
                <a:lnTo>
                  <a:pt x="130" y="58"/>
                </a:lnTo>
                <a:lnTo>
                  <a:pt x="130" y="60"/>
                </a:lnTo>
                <a:lnTo>
                  <a:pt x="130" y="64"/>
                </a:lnTo>
                <a:lnTo>
                  <a:pt x="126" y="64"/>
                </a:lnTo>
                <a:lnTo>
                  <a:pt x="126" y="68"/>
                </a:lnTo>
                <a:lnTo>
                  <a:pt x="126" y="72"/>
                </a:lnTo>
                <a:lnTo>
                  <a:pt x="122" y="72"/>
                </a:lnTo>
                <a:lnTo>
                  <a:pt x="122" y="76"/>
                </a:lnTo>
                <a:lnTo>
                  <a:pt x="122" y="80"/>
                </a:lnTo>
                <a:lnTo>
                  <a:pt x="118" y="80"/>
                </a:lnTo>
                <a:lnTo>
                  <a:pt x="118" y="84"/>
                </a:lnTo>
                <a:lnTo>
                  <a:pt x="118" y="88"/>
                </a:lnTo>
                <a:lnTo>
                  <a:pt x="114" y="88"/>
                </a:lnTo>
                <a:lnTo>
                  <a:pt x="114" y="90"/>
                </a:lnTo>
                <a:lnTo>
                  <a:pt x="114" y="94"/>
                </a:lnTo>
                <a:lnTo>
                  <a:pt x="110" y="98"/>
                </a:lnTo>
                <a:lnTo>
                  <a:pt x="110" y="102"/>
                </a:lnTo>
                <a:lnTo>
                  <a:pt x="108" y="110"/>
                </a:lnTo>
                <a:lnTo>
                  <a:pt x="108" y="114"/>
                </a:lnTo>
                <a:lnTo>
                  <a:pt x="104" y="118"/>
                </a:lnTo>
                <a:lnTo>
                  <a:pt x="104" y="120"/>
                </a:lnTo>
                <a:lnTo>
                  <a:pt x="100" y="120"/>
                </a:lnTo>
                <a:lnTo>
                  <a:pt x="100" y="124"/>
                </a:lnTo>
                <a:lnTo>
                  <a:pt x="100" y="128"/>
                </a:lnTo>
                <a:lnTo>
                  <a:pt x="96" y="128"/>
                </a:lnTo>
                <a:lnTo>
                  <a:pt x="96" y="132"/>
                </a:lnTo>
                <a:lnTo>
                  <a:pt x="92" y="136"/>
                </a:lnTo>
                <a:lnTo>
                  <a:pt x="92" y="140"/>
                </a:lnTo>
                <a:lnTo>
                  <a:pt x="88" y="140"/>
                </a:lnTo>
                <a:lnTo>
                  <a:pt x="88" y="144"/>
                </a:lnTo>
                <a:lnTo>
                  <a:pt x="84" y="146"/>
                </a:lnTo>
                <a:lnTo>
                  <a:pt x="84" y="150"/>
                </a:lnTo>
                <a:lnTo>
                  <a:pt x="82" y="150"/>
                </a:lnTo>
                <a:lnTo>
                  <a:pt x="78" y="154"/>
                </a:lnTo>
                <a:lnTo>
                  <a:pt x="78" y="158"/>
                </a:lnTo>
                <a:lnTo>
                  <a:pt x="74" y="158"/>
                </a:lnTo>
                <a:lnTo>
                  <a:pt x="74" y="162"/>
                </a:lnTo>
                <a:lnTo>
                  <a:pt x="70" y="162"/>
                </a:lnTo>
                <a:lnTo>
                  <a:pt x="70" y="166"/>
                </a:lnTo>
                <a:lnTo>
                  <a:pt x="66" y="170"/>
                </a:lnTo>
                <a:lnTo>
                  <a:pt x="62" y="170"/>
                </a:lnTo>
                <a:lnTo>
                  <a:pt x="62" y="174"/>
                </a:lnTo>
                <a:lnTo>
                  <a:pt x="58" y="174"/>
                </a:lnTo>
                <a:lnTo>
                  <a:pt x="58" y="176"/>
                </a:lnTo>
                <a:lnTo>
                  <a:pt x="56" y="176"/>
                </a:lnTo>
                <a:lnTo>
                  <a:pt x="52" y="176"/>
                </a:lnTo>
                <a:lnTo>
                  <a:pt x="48" y="180"/>
                </a:lnTo>
                <a:lnTo>
                  <a:pt x="44" y="184"/>
                </a:lnTo>
                <a:lnTo>
                  <a:pt x="44" y="188"/>
                </a:lnTo>
                <a:lnTo>
                  <a:pt x="40" y="188"/>
                </a:lnTo>
                <a:lnTo>
                  <a:pt x="40" y="192"/>
                </a:lnTo>
                <a:lnTo>
                  <a:pt x="36" y="192"/>
                </a:lnTo>
                <a:lnTo>
                  <a:pt x="36" y="196"/>
                </a:lnTo>
                <a:lnTo>
                  <a:pt x="32" y="200"/>
                </a:lnTo>
                <a:lnTo>
                  <a:pt x="30" y="200"/>
                </a:lnTo>
                <a:lnTo>
                  <a:pt x="30" y="204"/>
                </a:lnTo>
                <a:lnTo>
                  <a:pt x="26" y="206"/>
                </a:lnTo>
                <a:lnTo>
                  <a:pt x="26" y="210"/>
                </a:lnTo>
                <a:lnTo>
                  <a:pt x="22" y="210"/>
                </a:lnTo>
                <a:lnTo>
                  <a:pt x="22" y="214"/>
                </a:lnTo>
                <a:lnTo>
                  <a:pt x="18" y="214"/>
                </a:lnTo>
                <a:lnTo>
                  <a:pt x="18" y="218"/>
                </a:lnTo>
                <a:lnTo>
                  <a:pt x="14" y="222"/>
                </a:lnTo>
                <a:lnTo>
                  <a:pt x="14" y="226"/>
                </a:lnTo>
                <a:lnTo>
                  <a:pt x="10" y="226"/>
                </a:lnTo>
                <a:lnTo>
                  <a:pt x="10" y="230"/>
                </a:lnTo>
                <a:lnTo>
                  <a:pt x="10" y="234"/>
                </a:lnTo>
                <a:lnTo>
                  <a:pt x="6" y="234"/>
                </a:lnTo>
                <a:lnTo>
                  <a:pt x="6" y="236"/>
                </a:lnTo>
                <a:lnTo>
                  <a:pt x="4" y="234"/>
                </a:lnTo>
                <a:lnTo>
                  <a:pt x="0" y="226"/>
                </a:lnTo>
                <a:lnTo>
                  <a:pt x="0" y="222"/>
                </a:lnTo>
                <a:lnTo>
                  <a:pt x="0" y="206"/>
                </a:lnTo>
                <a:lnTo>
                  <a:pt x="0" y="184"/>
                </a:lnTo>
                <a:lnTo>
                  <a:pt x="0" y="170"/>
                </a:lnTo>
                <a:lnTo>
                  <a:pt x="0" y="162"/>
                </a:lnTo>
                <a:lnTo>
                  <a:pt x="4" y="154"/>
                </a:lnTo>
                <a:lnTo>
                  <a:pt x="10" y="144"/>
                </a:lnTo>
                <a:lnTo>
                  <a:pt x="10" y="140"/>
                </a:lnTo>
                <a:lnTo>
                  <a:pt x="14" y="140"/>
                </a:lnTo>
                <a:lnTo>
                  <a:pt x="14" y="136"/>
                </a:lnTo>
                <a:lnTo>
                  <a:pt x="18" y="136"/>
                </a:lnTo>
                <a:lnTo>
                  <a:pt x="22" y="136"/>
                </a:lnTo>
                <a:lnTo>
                  <a:pt x="26" y="136"/>
                </a:lnTo>
                <a:lnTo>
                  <a:pt x="26" y="132"/>
                </a:lnTo>
                <a:lnTo>
                  <a:pt x="26" y="128"/>
                </a:lnTo>
                <a:lnTo>
                  <a:pt x="30" y="128"/>
                </a:lnTo>
                <a:lnTo>
                  <a:pt x="32" y="128"/>
                </a:lnTo>
                <a:lnTo>
                  <a:pt x="32" y="124"/>
                </a:lnTo>
                <a:lnTo>
                  <a:pt x="36" y="124"/>
                </a:lnTo>
                <a:lnTo>
                  <a:pt x="40" y="124"/>
                </a:lnTo>
                <a:lnTo>
                  <a:pt x="44" y="124"/>
                </a:lnTo>
                <a:lnTo>
                  <a:pt x="48" y="124"/>
                </a:lnTo>
                <a:lnTo>
                  <a:pt x="56" y="124"/>
                </a:lnTo>
                <a:lnTo>
                  <a:pt x="56" y="120"/>
                </a:lnTo>
                <a:lnTo>
                  <a:pt x="58" y="118"/>
                </a:lnTo>
                <a:lnTo>
                  <a:pt x="62" y="114"/>
                </a:lnTo>
                <a:lnTo>
                  <a:pt x="62" y="110"/>
                </a:lnTo>
                <a:lnTo>
                  <a:pt x="66" y="106"/>
                </a:lnTo>
                <a:lnTo>
                  <a:pt x="70" y="106"/>
                </a:lnTo>
                <a:lnTo>
                  <a:pt x="70" y="102"/>
                </a:lnTo>
                <a:lnTo>
                  <a:pt x="78" y="94"/>
                </a:lnTo>
                <a:lnTo>
                  <a:pt x="82" y="88"/>
                </a:lnTo>
                <a:lnTo>
                  <a:pt x="88" y="80"/>
                </a:lnTo>
                <a:lnTo>
                  <a:pt x="92" y="76"/>
                </a:lnTo>
                <a:lnTo>
                  <a:pt x="96" y="72"/>
                </a:lnTo>
                <a:lnTo>
                  <a:pt x="92" y="72"/>
                </a:lnTo>
                <a:lnTo>
                  <a:pt x="84" y="72"/>
                </a:lnTo>
                <a:lnTo>
                  <a:pt x="82" y="72"/>
                </a:lnTo>
                <a:lnTo>
                  <a:pt x="82" y="68"/>
                </a:lnTo>
                <a:lnTo>
                  <a:pt x="78" y="68"/>
                </a:lnTo>
                <a:lnTo>
                  <a:pt x="74" y="68"/>
                </a:lnTo>
                <a:lnTo>
                  <a:pt x="70" y="64"/>
                </a:lnTo>
                <a:lnTo>
                  <a:pt x="62" y="64"/>
                </a:lnTo>
                <a:lnTo>
                  <a:pt x="58" y="60"/>
                </a:lnTo>
                <a:lnTo>
                  <a:pt x="56" y="60"/>
                </a:lnTo>
                <a:lnTo>
                  <a:pt x="48" y="58"/>
                </a:lnTo>
                <a:lnTo>
                  <a:pt x="40" y="54"/>
                </a:lnTo>
                <a:lnTo>
                  <a:pt x="36" y="50"/>
                </a:lnTo>
                <a:lnTo>
                  <a:pt x="32" y="50"/>
                </a:lnTo>
                <a:lnTo>
                  <a:pt x="32" y="46"/>
                </a:lnTo>
                <a:lnTo>
                  <a:pt x="30" y="42"/>
                </a:lnTo>
                <a:lnTo>
                  <a:pt x="30" y="38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8"/>
                </a:lnTo>
                <a:lnTo>
                  <a:pt x="22" y="24"/>
                </a:lnTo>
                <a:lnTo>
                  <a:pt x="26" y="24"/>
                </a:lnTo>
                <a:lnTo>
                  <a:pt x="26" y="20"/>
                </a:lnTo>
                <a:lnTo>
                  <a:pt x="26" y="16"/>
                </a:lnTo>
                <a:lnTo>
                  <a:pt x="30" y="16"/>
                </a:lnTo>
                <a:lnTo>
                  <a:pt x="30" y="12"/>
                </a:lnTo>
                <a:lnTo>
                  <a:pt x="32" y="12"/>
                </a:lnTo>
                <a:lnTo>
                  <a:pt x="32" y="16"/>
                </a:lnTo>
                <a:lnTo>
                  <a:pt x="36" y="20"/>
                </a:lnTo>
                <a:lnTo>
                  <a:pt x="36" y="24"/>
                </a:lnTo>
                <a:lnTo>
                  <a:pt x="40" y="24"/>
                </a:lnTo>
                <a:lnTo>
                  <a:pt x="44" y="28"/>
                </a:lnTo>
                <a:lnTo>
                  <a:pt x="44" y="30"/>
                </a:lnTo>
                <a:lnTo>
                  <a:pt x="48" y="30"/>
                </a:lnTo>
                <a:lnTo>
                  <a:pt x="52" y="28"/>
                </a:lnTo>
                <a:lnTo>
                  <a:pt x="52" y="30"/>
                </a:lnTo>
                <a:lnTo>
                  <a:pt x="56" y="30"/>
                </a:lnTo>
                <a:lnTo>
                  <a:pt x="56" y="28"/>
                </a:lnTo>
                <a:lnTo>
                  <a:pt x="58" y="28"/>
                </a:lnTo>
                <a:lnTo>
                  <a:pt x="58" y="24"/>
                </a:lnTo>
                <a:lnTo>
                  <a:pt x="58" y="28"/>
                </a:lnTo>
                <a:lnTo>
                  <a:pt x="62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11" name="Freeform 169">
            <a:extLst>
              <a:ext uri="{FF2B5EF4-FFF2-40B4-BE49-F238E27FC236}">
                <a16:creationId xmlns:a16="http://schemas.microsoft.com/office/drawing/2014/main" id="{2BB5D8AD-0A35-4D61-8F37-37232F7C2E24}"/>
              </a:ext>
            </a:extLst>
          </p:cNvPr>
          <p:cNvSpPr>
            <a:spLocks/>
          </p:cNvSpPr>
          <p:nvPr/>
        </p:nvSpPr>
        <p:spPr bwMode="auto">
          <a:xfrm>
            <a:off x="6652028" y="5233455"/>
            <a:ext cx="28575" cy="47625"/>
          </a:xfrm>
          <a:custGeom>
            <a:avLst/>
            <a:gdLst>
              <a:gd name="T0" fmla="*/ 0 w 18"/>
              <a:gd name="T1" fmla="*/ 18 h 30"/>
              <a:gd name="T2" fmla="*/ 0 w 18"/>
              <a:gd name="T3" fmla="*/ 22 h 30"/>
              <a:gd name="T4" fmla="*/ 0 w 18"/>
              <a:gd name="T5" fmla="*/ 22 h 30"/>
              <a:gd name="T6" fmla="*/ 0 w 18"/>
              <a:gd name="T7" fmla="*/ 18 h 30"/>
              <a:gd name="T8" fmla="*/ 0 w 18"/>
              <a:gd name="T9" fmla="*/ 18 h 30"/>
              <a:gd name="T10" fmla="*/ 0 w 18"/>
              <a:gd name="T11" fmla="*/ 18 h 30"/>
              <a:gd name="T12" fmla="*/ 0 w 18"/>
              <a:gd name="T13" fmla="*/ 18 h 30"/>
              <a:gd name="T14" fmla="*/ 0 w 18"/>
              <a:gd name="T15" fmla="*/ 14 h 30"/>
              <a:gd name="T16" fmla="*/ 0 w 18"/>
              <a:gd name="T17" fmla="*/ 14 h 30"/>
              <a:gd name="T18" fmla="*/ 0 w 18"/>
              <a:gd name="T19" fmla="*/ 14 h 30"/>
              <a:gd name="T20" fmla="*/ 0 w 18"/>
              <a:gd name="T21" fmla="*/ 14 h 30"/>
              <a:gd name="T22" fmla="*/ 0 w 18"/>
              <a:gd name="T23" fmla="*/ 12 h 30"/>
              <a:gd name="T24" fmla="*/ 4 w 18"/>
              <a:gd name="T25" fmla="*/ 12 h 30"/>
              <a:gd name="T26" fmla="*/ 4 w 18"/>
              <a:gd name="T27" fmla="*/ 12 h 30"/>
              <a:gd name="T28" fmla="*/ 4 w 18"/>
              <a:gd name="T29" fmla="*/ 8 h 30"/>
              <a:gd name="T30" fmla="*/ 4 w 18"/>
              <a:gd name="T31" fmla="*/ 8 h 30"/>
              <a:gd name="T32" fmla="*/ 4 w 18"/>
              <a:gd name="T33" fmla="*/ 8 h 30"/>
              <a:gd name="T34" fmla="*/ 4 w 18"/>
              <a:gd name="T35" fmla="*/ 8 h 30"/>
              <a:gd name="T36" fmla="*/ 4 w 18"/>
              <a:gd name="T37" fmla="*/ 8 h 30"/>
              <a:gd name="T38" fmla="*/ 4 w 18"/>
              <a:gd name="T39" fmla="*/ 4 h 30"/>
              <a:gd name="T40" fmla="*/ 6 w 18"/>
              <a:gd name="T41" fmla="*/ 0 h 30"/>
              <a:gd name="T42" fmla="*/ 6 w 18"/>
              <a:gd name="T43" fmla="*/ 0 h 30"/>
              <a:gd name="T44" fmla="*/ 10 w 18"/>
              <a:gd name="T45" fmla="*/ 4 h 30"/>
              <a:gd name="T46" fmla="*/ 10 w 18"/>
              <a:gd name="T47" fmla="*/ 4 h 30"/>
              <a:gd name="T48" fmla="*/ 14 w 18"/>
              <a:gd name="T49" fmla="*/ 4 h 30"/>
              <a:gd name="T50" fmla="*/ 14 w 18"/>
              <a:gd name="T51" fmla="*/ 4 h 30"/>
              <a:gd name="T52" fmla="*/ 14 w 18"/>
              <a:gd name="T53" fmla="*/ 8 h 30"/>
              <a:gd name="T54" fmla="*/ 14 w 18"/>
              <a:gd name="T55" fmla="*/ 4 h 30"/>
              <a:gd name="T56" fmla="*/ 14 w 18"/>
              <a:gd name="T57" fmla="*/ 8 h 30"/>
              <a:gd name="T58" fmla="*/ 18 w 18"/>
              <a:gd name="T59" fmla="*/ 8 h 30"/>
              <a:gd name="T60" fmla="*/ 18 w 18"/>
              <a:gd name="T61" fmla="*/ 8 h 30"/>
              <a:gd name="T62" fmla="*/ 18 w 18"/>
              <a:gd name="T63" fmla="*/ 12 h 30"/>
              <a:gd name="T64" fmla="*/ 18 w 18"/>
              <a:gd name="T65" fmla="*/ 14 h 30"/>
              <a:gd name="T66" fmla="*/ 18 w 18"/>
              <a:gd name="T67" fmla="*/ 14 h 30"/>
              <a:gd name="T68" fmla="*/ 18 w 18"/>
              <a:gd name="T69" fmla="*/ 14 h 30"/>
              <a:gd name="T70" fmla="*/ 18 w 18"/>
              <a:gd name="T71" fmla="*/ 22 h 30"/>
              <a:gd name="T72" fmla="*/ 18 w 18"/>
              <a:gd name="T73" fmla="*/ 22 h 30"/>
              <a:gd name="T74" fmla="*/ 18 w 18"/>
              <a:gd name="T75" fmla="*/ 22 h 30"/>
              <a:gd name="T76" fmla="*/ 14 w 18"/>
              <a:gd name="T77" fmla="*/ 22 h 30"/>
              <a:gd name="T78" fmla="*/ 14 w 18"/>
              <a:gd name="T79" fmla="*/ 26 h 30"/>
              <a:gd name="T80" fmla="*/ 14 w 18"/>
              <a:gd name="T81" fmla="*/ 26 h 30"/>
              <a:gd name="T82" fmla="*/ 14 w 18"/>
              <a:gd name="T83" fmla="*/ 26 h 30"/>
              <a:gd name="T84" fmla="*/ 14 w 18"/>
              <a:gd name="T85" fmla="*/ 30 h 30"/>
              <a:gd name="T86" fmla="*/ 14 w 18"/>
              <a:gd name="T87" fmla="*/ 30 h 30"/>
              <a:gd name="T88" fmla="*/ 14 w 18"/>
              <a:gd name="T89" fmla="*/ 30 h 30"/>
              <a:gd name="T90" fmla="*/ 14 w 18"/>
              <a:gd name="T91" fmla="*/ 30 h 30"/>
              <a:gd name="T92" fmla="*/ 14 w 18"/>
              <a:gd name="T93" fmla="*/ 30 h 30"/>
              <a:gd name="T94" fmla="*/ 14 w 18"/>
              <a:gd name="T95" fmla="*/ 30 h 30"/>
              <a:gd name="T96" fmla="*/ 10 w 18"/>
              <a:gd name="T97" fmla="*/ 30 h 30"/>
              <a:gd name="T98" fmla="*/ 10 w 18"/>
              <a:gd name="T99" fmla="*/ 30 h 30"/>
              <a:gd name="T100" fmla="*/ 6 w 18"/>
              <a:gd name="T101" fmla="*/ 30 h 30"/>
              <a:gd name="T102" fmla="*/ 6 w 18"/>
              <a:gd name="T103" fmla="*/ 30 h 30"/>
              <a:gd name="T104" fmla="*/ 4 w 18"/>
              <a:gd name="T105" fmla="*/ 30 h 30"/>
              <a:gd name="T106" fmla="*/ 4 w 18"/>
              <a:gd name="T107" fmla="*/ 30 h 30"/>
              <a:gd name="T108" fmla="*/ 4 w 18"/>
              <a:gd name="T109" fmla="*/ 26 h 30"/>
              <a:gd name="T110" fmla="*/ 4 w 18"/>
              <a:gd name="T111" fmla="*/ 22 h 30"/>
              <a:gd name="T112" fmla="*/ 0 w 18"/>
              <a:gd name="T113" fmla="*/ 22 h 30"/>
              <a:gd name="T114" fmla="*/ 0 w 18"/>
              <a:gd name="T115" fmla="*/ 18 h 30"/>
              <a:gd name="T116" fmla="*/ 0 w 18"/>
              <a:gd name="T117" fmla="*/ 18 h 30"/>
              <a:gd name="T118" fmla="*/ 0 w 18"/>
              <a:gd name="T119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" h="30">
                <a:moveTo>
                  <a:pt x="0" y="18"/>
                </a:move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6" y="0"/>
                </a:lnTo>
                <a:lnTo>
                  <a:pt x="6" y="0"/>
                </a:lnTo>
                <a:lnTo>
                  <a:pt x="10" y="4"/>
                </a:lnTo>
                <a:lnTo>
                  <a:pt x="10" y="4"/>
                </a:lnTo>
                <a:lnTo>
                  <a:pt x="14" y="4"/>
                </a:lnTo>
                <a:lnTo>
                  <a:pt x="14" y="4"/>
                </a:lnTo>
                <a:lnTo>
                  <a:pt x="14" y="8"/>
                </a:lnTo>
                <a:lnTo>
                  <a:pt x="14" y="4"/>
                </a:lnTo>
                <a:lnTo>
                  <a:pt x="14" y="8"/>
                </a:lnTo>
                <a:lnTo>
                  <a:pt x="18" y="8"/>
                </a:lnTo>
                <a:lnTo>
                  <a:pt x="18" y="8"/>
                </a:lnTo>
                <a:lnTo>
                  <a:pt x="18" y="12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22"/>
                </a:lnTo>
                <a:lnTo>
                  <a:pt x="18" y="22"/>
                </a:lnTo>
                <a:lnTo>
                  <a:pt x="18" y="22"/>
                </a:lnTo>
                <a:lnTo>
                  <a:pt x="14" y="22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0" y="30"/>
                </a:lnTo>
                <a:lnTo>
                  <a:pt x="10" y="30"/>
                </a:lnTo>
                <a:lnTo>
                  <a:pt x="6" y="30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12" name="Freeform 170">
            <a:extLst>
              <a:ext uri="{FF2B5EF4-FFF2-40B4-BE49-F238E27FC236}">
                <a16:creationId xmlns:a16="http://schemas.microsoft.com/office/drawing/2014/main" id="{07D7C106-2C31-4316-97FF-9910D8F1CD66}"/>
              </a:ext>
            </a:extLst>
          </p:cNvPr>
          <p:cNvSpPr>
            <a:spLocks noEditPoints="1"/>
          </p:cNvSpPr>
          <p:nvPr/>
        </p:nvSpPr>
        <p:spPr bwMode="auto">
          <a:xfrm>
            <a:off x="6613928" y="4554005"/>
            <a:ext cx="250825" cy="288925"/>
          </a:xfrm>
          <a:custGeom>
            <a:avLst/>
            <a:gdLst>
              <a:gd name="T0" fmla="*/ 64 w 158"/>
              <a:gd name="T1" fmla="*/ 148 h 182"/>
              <a:gd name="T2" fmla="*/ 52 w 158"/>
              <a:gd name="T3" fmla="*/ 144 h 182"/>
              <a:gd name="T4" fmla="*/ 42 w 158"/>
              <a:gd name="T5" fmla="*/ 136 h 182"/>
              <a:gd name="T6" fmla="*/ 30 w 158"/>
              <a:gd name="T7" fmla="*/ 130 h 182"/>
              <a:gd name="T8" fmla="*/ 22 w 158"/>
              <a:gd name="T9" fmla="*/ 122 h 182"/>
              <a:gd name="T10" fmla="*/ 20 w 158"/>
              <a:gd name="T11" fmla="*/ 110 h 182"/>
              <a:gd name="T12" fmla="*/ 16 w 158"/>
              <a:gd name="T13" fmla="*/ 100 h 182"/>
              <a:gd name="T14" fmla="*/ 4 w 158"/>
              <a:gd name="T15" fmla="*/ 88 h 182"/>
              <a:gd name="T16" fmla="*/ 4 w 158"/>
              <a:gd name="T17" fmla="*/ 74 h 182"/>
              <a:gd name="T18" fmla="*/ 0 w 158"/>
              <a:gd name="T19" fmla="*/ 62 h 182"/>
              <a:gd name="T20" fmla="*/ 12 w 158"/>
              <a:gd name="T21" fmla="*/ 54 h 182"/>
              <a:gd name="T22" fmla="*/ 20 w 158"/>
              <a:gd name="T23" fmla="*/ 44 h 182"/>
              <a:gd name="T24" fmla="*/ 22 w 158"/>
              <a:gd name="T25" fmla="*/ 34 h 182"/>
              <a:gd name="T26" fmla="*/ 20 w 158"/>
              <a:gd name="T27" fmla="*/ 22 h 182"/>
              <a:gd name="T28" fmla="*/ 22 w 158"/>
              <a:gd name="T29" fmla="*/ 10 h 182"/>
              <a:gd name="T30" fmla="*/ 20 w 158"/>
              <a:gd name="T31" fmla="*/ 0 h 182"/>
              <a:gd name="T32" fmla="*/ 34 w 158"/>
              <a:gd name="T33" fmla="*/ 0 h 182"/>
              <a:gd name="T34" fmla="*/ 56 w 158"/>
              <a:gd name="T35" fmla="*/ 0 h 182"/>
              <a:gd name="T36" fmla="*/ 80 w 158"/>
              <a:gd name="T37" fmla="*/ 6 h 182"/>
              <a:gd name="T38" fmla="*/ 98 w 158"/>
              <a:gd name="T39" fmla="*/ 18 h 182"/>
              <a:gd name="T40" fmla="*/ 112 w 158"/>
              <a:gd name="T41" fmla="*/ 30 h 182"/>
              <a:gd name="T42" fmla="*/ 120 w 158"/>
              <a:gd name="T43" fmla="*/ 40 h 182"/>
              <a:gd name="T44" fmla="*/ 132 w 158"/>
              <a:gd name="T45" fmla="*/ 54 h 182"/>
              <a:gd name="T46" fmla="*/ 142 w 158"/>
              <a:gd name="T47" fmla="*/ 66 h 182"/>
              <a:gd name="T48" fmla="*/ 136 w 158"/>
              <a:gd name="T49" fmla="*/ 80 h 182"/>
              <a:gd name="T50" fmla="*/ 140 w 158"/>
              <a:gd name="T51" fmla="*/ 92 h 182"/>
              <a:gd name="T52" fmla="*/ 146 w 158"/>
              <a:gd name="T53" fmla="*/ 104 h 182"/>
              <a:gd name="T54" fmla="*/ 142 w 158"/>
              <a:gd name="T55" fmla="*/ 114 h 182"/>
              <a:gd name="T56" fmla="*/ 142 w 158"/>
              <a:gd name="T57" fmla="*/ 126 h 182"/>
              <a:gd name="T58" fmla="*/ 142 w 158"/>
              <a:gd name="T59" fmla="*/ 134 h 182"/>
              <a:gd name="T60" fmla="*/ 146 w 158"/>
              <a:gd name="T61" fmla="*/ 140 h 182"/>
              <a:gd name="T62" fmla="*/ 150 w 158"/>
              <a:gd name="T63" fmla="*/ 156 h 182"/>
              <a:gd name="T64" fmla="*/ 158 w 158"/>
              <a:gd name="T65" fmla="*/ 156 h 182"/>
              <a:gd name="T66" fmla="*/ 150 w 158"/>
              <a:gd name="T67" fmla="*/ 166 h 182"/>
              <a:gd name="T68" fmla="*/ 142 w 158"/>
              <a:gd name="T69" fmla="*/ 174 h 182"/>
              <a:gd name="T70" fmla="*/ 128 w 158"/>
              <a:gd name="T71" fmla="*/ 178 h 182"/>
              <a:gd name="T72" fmla="*/ 120 w 158"/>
              <a:gd name="T73" fmla="*/ 178 h 182"/>
              <a:gd name="T74" fmla="*/ 116 w 158"/>
              <a:gd name="T75" fmla="*/ 182 h 182"/>
              <a:gd name="T76" fmla="*/ 102 w 158"/>
              <a:gd name="T77" fmla="*/ 182 h 182"/>
              <a:gd name="T78" fmla="*/ 86 w 158"/>
              <a:gd name="T79" fmla="*/ 182 h 182"/>
              <a:gd name="T80" fmla="*/ 80 w 158"/>
              <a:gd name="T81" fmla="*/ 174 h 182"/>
              <a:gd name="T82" fmla="*/ 80 w 158"/>
              <a:gd name="T83" fmla="*/ 164 h 182"/>
              <a:gd name="T84" fmla="*/ 76 w 158"/>
              <a:gd name="T85" fmla="*/ 152 h 182"/>
              <a:gd name="T86" fmla="*/ 72 w 158"/>
              <a:gd name="T87" fmla="*/ 144 h 182"/>
              <a:gd name="T88" fmla="*/ 150 w 158"/>
              <a:gd name="T89" fmla="*/ 70 h 182"/>
              <a:gd name="T90" fmla="*/ 150 w 158"/>
              <a:gd name="T91" fmla="*/ 74 h 182"/>
              <a:gd name="T92" fmla="*/ 142 w 158"/>
              <a:gd name="T93" fmla="*/ 84 h 182"/>
              <a:gd name="T94" fmla="*/ 146 w 158"/>
              <a:gd name="T95" fmla="*/ 88 h 182"/>
              <a:gd name="T96" fmla="*/ 142 w 158"/>
              <a:gd name="T97" fmla="*/ 84 h 182"/>
              <a:gd name="T98" fmla="*/ 150 w 158"/>
              <a:gd name="T99" fmla="*/ 114 h 182"/>
              <a:gd name="T100" fmla="*/ 146 w 158"/>
              <a:gd name="T101" fmla="*/ 11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" h="182">
                <a:moveTo>
                  <a:pt x="72" y="144"/>
                </a:moveTo>
                <a:lnTo>
                  <a:pt x="68" y="144"/>
                </a:lnTo>
                <a:lnTo>
                  <a:pt x="68" y="148"/>
                </a:lnTo>
                <a:lnTo>
                  <a:pt x="64" y="148"/>
                </a:lnTo>
                <a:lnTo>
                  <a:pt x="60" y="148"/>
                </a:lnTo>
                <a:lnTo>
                  <a:pt x="60" y="144"/>
                </a:lnTo>
                <a:lnTo>
                  <a:pt x="56" y="144"/>
                </a:lnTo>
                <a:lnTo>
                  <a:pt x="52" y="144"/>
                </a:lnTo>
                <a:lnTo>
                  <a:pt x="50" y="140"/>
                </a:lnTo>
                <a:lnTo>
                  <a:pt x="46" y="140"/>
                </a:lnTo>
                <a:lnTo>
                  <a:pt x="46" y="136"/>
                </a:lnTo>
                <a:lnTo>
                  <a:pt x="42" y="136"/>
                </a:lnTo>
                <a:lnTo>
                  <a:pt x="38" y="136"/>
                </a:lnTo>
                <a:lnTo>
                  <a:pt x="38" y="134"/>
                </a:lnTo>
                <a:lnTo>
                  <a:pt x="34" y="134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22" y="126"/>
                </a:lnTo>
                <a:lnTo>
                  <a:pt x="22" y="122"/>
                </a:lnTo>
                <a:lnTo>
                  <a:pt x="22" y="118"/>
                </a:lnTo>
                <a:lnTo>
                  <a:pt x="20" y="118"/>
                </a:lnTo>
                <a:lnTo>
                  <a:pt x="20" y="114"/>
                </a:lnTo>
                <a:lnTo>
                  <a:pt x="20" y="110"/>
                </a:lnTo>
                <a:lnTo>
                  <a:pt x="16" y="110"/>
                </a:lnTo>
                <a:lnTo>
                  <a:pt x="16" y="108"/>
                </a:lnTo>
                <a:lnTo>
                  <a:pt x="16" y="104"/>
                </a:lnTo>
                <a:lnTo>
                  <a:pt x="16" y="100"/>
                </a:lnTo>
                <a:lnTo>
                  <a:pt x="12" y="100"/>
                </a:lnTo>
                <a:lnTo>
                  <a:pt x="8" y="96"/>
                </a:lnTo>
                <a:lnTo>
                  <a:pt x="4" y="92"/>
                </a:lnTo>
                <a:lnTo>
                  <a:pt x="4" y="88"/>
                </a:lnTo>
                <a:lnTo>
                  <a:pt x="4" y="84"/>
                </a:lnTo>
                <a:lnTo>
                  <a:pt x="4" y="80"/>
                </a:lnTo>
                <a:lnTo>
                  <a:pt x="4" y="78"/>
                </a:lnTo>
                <a:lnTo>
                  <a:pt x="4" y="74"/>
                </a:lnTo>
                <a:lnTo>
                  <a:pt x="4" y="70"/>
                </a:lnTo>
                <a:lnTo>
                  <a:pt x="0" y="70"/>
                </a:lnTo>
                <a:lnTo>
                  <a:pt x="0" y="66"/>
                </a:lnTo>
                <a:lnTo>
                  <a:pt x="0" y="62"/>
                </a:lnTo>
                <a:lnTo>
                  <a:pt x="4" y="62"/>
                </a:lnTo>
                <a:lnTo>
                  <a:pt x="4" y="58"/>
                </a:lnTo>
                <a:lnTo>
                  <a:pt x="8" y="58"/>
                </a:lnTo>
                <a:lnTo>
                  <a:pt x="12" y="54"/>
                </a:lnTo>
                <a:lnTo>
                  <a:pt x="16" y="50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0" y="40"/>
                </a:lnTo>
                <a:lnTo>
                  <a:pt x="22" y="40"/>
                </a:lnTo>
                <a:lnTo>
                  <a:pt x="22" y="36"/>
                </a:lnTo>
                <a:lnTo>
                  <a:pt x="22" y="34"/>
                </a:lnTo>
                <a:lnTo>
                  <a:pt x="20" y="34"/>
                </a:lnTo>
                <a:lnTo>
                  <a:pt x="16" y="34"/>
                </a:lnTo>
                <a:lnTo>
                  <a:pt x="20" y="26"/>
                </a:lnTo>
                <a:lnTo>
                  <a:pt x="20" y="22"/>
                </a:lnTo>
                <a:lnTo>
                  <a:pt x="22" y="22"/>
                </a:lnTo>
                <a:lnTo>
                  <a:pt x="22" y="18"/>
                </a:lnTo>
                <a:lnTo>
                  <a:pt x="22" y="14"/>
                </a:lnTo>
                <a:lnTo>
                  <a:pt x="22" y="10"/>
                </a:lnTo>
                <a:lnTo>
                  <a:pt x="22" y="6"/>
                </a:lnTo>
                <a:lnTo>
                  <a:pt x="20" y="6"/>
                </a:lnTo>
                <a:lnTo>
                  <a:pt x="20" y="4"/>
                </a:lnTo>
                <a:lnTo>
                  <a:pt x="20" y="0"/>
                </a:lnTo>
                <a:lnTo>
                  <a:pt x="22" y="0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46" y="0"/>
                </a:lnTo>
                <a:lnTo>
                  <a:pt x="50" y="0"/>
                </a:lnTo>
                <a:lnTo>
                  <a:pt x="52" y="0"/>
                </a:lnTo>
                <a:lnTo>
                  <a:pt x="56" y="0"/>
                </a:lnTo>
                <a:lnTo>
                  <a:pt x="60" y="0"/>
                </a:lnTo>
                <a:lnTo>
                  <a:pt x="68" y="0"/>
                </a:lnTo>
                <a:lnTo>
                  <a:pt x="76" y="4"/>
                </a:lnTo>
                <a:lnTo>
                  <a:pt x="80" y="6"/>
                </a:lnTo>
                <a:lnTo>
                  <a:pt x="86" y="10"/>
                </a:lnTo>
                <a:lnTo>
                  <a:pt x="90" y="14"/>
                </a:lnTo>
                <a:lnTo>
                  <a:pt x="94" y="18"/>
                </a:lnTo>
                <a:lnTo>
                  <a:pt x="98" y="18"/>
                </a:lnTo>
                <a:lnTo>
                  <a:pt x="98" y="22"/>
                </a:lnTo>
                <a:lnTo>
                  <a:pt x="102" y="22"/>
                </a:lnTo>
                <a:lnTo>
                  <a:pt x="106" y="26"/>
                </a:lnTo>
                <a:lnTo>
                  <a:pt x="112" y="30"/>
                </a:lnTo>
                <a:lnTo>
                  <a:pt x="116" y="34"/>
                </a:lnTo>
                <a:lnTo>
                  <a:pt x="120" y="34"/>
                </a:lnTo>
                <a:lnTo>
                  <a:pt x="120" y="36"/>
                </a:lnTo>
                <a:lnTo>
                  <a:pt x="120" y="40"/>
                </a:lnTo>
                <a:lnTo>
                  <a:pt x="120" y="44"/>
                </a:lnTo>
                <a:lnTo>
                  <a:pt x="124" y="44"/>
                </a:lnTo>
                <a:lnTo>
                  <a:pt x="132" y="50"/>
                </a:lnTo>
                <a:lnTo>
                  <a:pt x="132" y="54"/>
                </a:lnTo>
                <a:lnTo>
                  <a:pt x="136" y="54"/>
                </a:lnTo>
                <a:lnTo>
                  <a:pt x="140" y="58"/>
                </a:lnTo>
                <a:lnTo>
                  <a:pt x="142" y="62"/>
                </a:lnTo>
                <a:lnTo>
                  <a:pt x="142" y="66"/>
                </a:lnTo>
                <a:lnTo>
                  <a:pt x="140" y="70"/>
                </a:lnTo>
                <a:lnTo>
                  <a:pt x="140" y="74"/>
                </a:lnTo>
                <a:lnTo>
                  <a:pt x="140" y="78"/>
                </a:lnTo>
                <a:lnTo>
                  <a:pt x="136" y="80"/>
                </a:lnTo>
                <a:lnTo>
                  <a:pt x="136" y="84"/>
                </a:lnTo>
                <a:lnTo>
                  <a:pt x="136" y="88"/>
                </a:lnTo>
                <a:lnTo>
                  <a:pt x="136" y="92"/>
                </a:lnTo>
                <a:lnTo>
                  <a:pt x="140" y="92"/>
                </a:lnTo>
                <a:lnTo>
                  <a:pt x="142" y="96"/>
                </a:lnTo>
                <a:lnTo>
                  <a:pt x="142" y="100"/>
                </a:lnTo>
                <a:lnTo>
                  <a:pt x="146" y="100"/>
                </a:lnTo>
                <a:lnTo>
                  <a:pt x="146" y="104"/>
                </a:lnTo>
                <a:lnTo>
                  <a:pt x="146" y="108"/>
                </a:lnTo>
                <a:lnTo>
                  <a:pt x="142" y="108"/>
                </a:lnTo>
                <a:lnTo>
                  <a:pt x="142" y="110"/>
                </a:lnTo>
                <a:lnTo>
                  <a:pt x="142" y="114"/>
                </a:lnTo>
                <a:lnTo>
                  <a:pt x="146" y="114"/>
                </a:lnTo>
                <a:lnTo>
                  <a:pt x="146" y="118"/>
                </a:lnTo>
                <a:lnTo>
                  <a:pt x="142" y="122"/>
                </a:lnTo>
                <a:lnTo>
                  <a:pt x="142" y="126"/>
                </a:lnTo>
                <a:lnTo>
                  <a:pt x="142" y="122"/>
                </a:lnTo>
                <a:lnTo>
                  <a:pt x="142" y="126"/>
                </a:lnTo>
                <a:lnTo>
                  <a:pt x="142" y="130"/>
                </a:lnTo>
                <a:lnTo>
                  <a:pt x="142" y="134"/>
                </a:lnTo>
                <a:lnTo>
                  <a:pt x="146" y="134"/>
                </a:lnTo>
                <a:lnTo>
                  <a:pt x="142" y="134"/>
                </a:lnTo>
                <a:lnTo>
                  <a:pt x="146" y="136"/>
                </a:lnTo>
                <a:lnTo>
                  <a:pt x="146" y="140"/>
                </a:lnTo>
                <a:lnTo>
                  <a:pt x="150" y="144"/>
                </a:lnTo>
                <a:lnTo>
                  <a:pt x="150" y="148"/>
                </a:lnTo>
                <a:lnTo>
                  <a:pt x="150" y="152"/>
                </a:lnTo>
                <a:lnTo>
                  <a:pt x="150" y="156"/>
                </a:lnTo>
                <a:lnTo>
                  <a:pt x="154" y="156"/>
                </a:lnTo>
                <a:lnTo>
                  <a:pt x="154" y="160"/>
                </a:lnTo>
                <a:lnTo>
                  <a:pt x="158" y="160"/>
                </a:lnTo>
                <a:lnTo>
                  <a:pt x="158" y="156"/>
                </a:lnTo>
                <a:lnTo>
                  <a:pt x="158" y="160"/>
                </a:lnTo>
                <a:lnTo>
                  <a:pt x="158" y="164"/>
                </a:lnTo>
                <a:lnTo>
                  <a:pt x="154" y="166"/>
                </a:lnTo>
                <a:lnTo>
                  <a:pt x="150" y="166"/>
                </a:lnTo>
                <a:lnTo>
                  <a:pt x="150" y="170"/>
                </a:lnTo>
                <a:lnTo>
                  <a:pt x="146" y="170"/>
                </a:lnTo>
                <a:lnTo>
                  <a:pt x="142" y="170"/>
                </a:lnTo>
                <a:lnTo>
                  <a:pt x="142" y="174"/>
                </a:lnTo>
                <a:lnTo>
                  <a:pt x="140" y="174"/>
                </a:lnTo>
                <a:lnTo>
                  <a:pt x="136" y="174"/>
                </a:lnTo>
                <a:lnTo>
                  <a:pt x="132" y="178"/>
                </a:lnTo>
                <a:lnTo>
                  <a:pt x="128" y="178"/>
                </a:lnTo>
                <a:lnTo>
                  <a:pt x="128" y="174"/>
                </a:lnTo>
                <a:lnTo>
                  <a:pt x="124" y="174"/>
                </a:lnTo>
                <a:lnTo>
                  <a:pt x="124" y="178"/>
                </a:lnTo>
                <a:lnTo>
                  <a:pt x="120" y="178"/>
                </a:lnTo>
                <a:lnTo>
                  <a:pt x="124" y="178"/>
                </a:lnTo>
                <a:lnTo>
                  <a:pt x="124" y="182"/>
                </a:lnTo>
                <a:lnTo>
                  <a:pt x="120" y="182"/>
                </a:lnTo>
                <a:lnTo>
                  <a:pt x="116" y="182"/>
                </a:lnTo>
                <a:lnTo>
                  <a:pt x="112" y="182"/>
                </a:lnTo>
                <a:lnTo>
                  <a:pt x="110" y="182"/>
                </a:lnTo>
                <a:lnTo>
                  <a:pt x="106" y="182"/>
                </a:lnTo>
                <a:lnTo>
                  <a:pt x="102" y="182"/>
                </a:lnTo>
                <a:lnTo>
                  <a:pt x="98" y="182"/>
                </a:lnTo>
                <a:lnTo>
                  <a:pt x="94" y="178"/>
                </a:lnTo>
                <a:lnTo>
                  <a:pt x="90" y="182"/>
                </a:lnTo>
                <a:lnTo>
                  <a:pt x="86" y="182"/>
                </a:lnTo>
                <a:lnTo>
                  <a:pt x="82" y="182"/>
                </a:lnTo>
                <a:lnTo>
                  <a:pt x="82" y="178"/>
                </a:lnTo>
                <a:lnTo>
                  <a:pt x="80" y="178"/>
                </a:lnTo>
                <a:lnTo>
                  <a:pt x="80" y="174"/>
                </a:lnTo>
                <a:lnTo>
                  <a:pt x="76" y="174"/>
                </a:lnTo>
                <a:lnTo>
                  <a:pt x="76" y="170"/>
                </a:lnTo>
                <a:lnTo>
                  <a:pt x="80" y="166"/>
                </a:lnTo>
                <a:lnTo>
                  <a:pt x="80" y="164"/>
                </a:lnTo>
                <a:lnTo>
                  <a:pt x="76" y="164"/>
                </a:lnTo>
                <a:lnTo>
                  <a:pt x="76" y="160"/>
                </a:lnTo>
                <a:lnTo>
                  <a:pt x="76" y="156"/>
                </a:lnTo>
                <a:lnTo>
                  <a:pt x="76" y="152"/>
                </a:lnTo>
                <a:lnTo>
                  <a:pt x="72" y="152"/>
                </a:lnTo>
                <a:lnTo>
                  <a:pt x="72" y="148"/>
                </a:lnTo>
                <a:lnTo>
                  <a:pt x="72" y="144"/>
                </a:lnTo>
                <a:lnTo>
                  <a:pt x="72" y="144"/>
                </a:lnTo>
                <a:lnTo>
                  <a:pt x="72" y="144"/>
                </a:lnTo>
                <a:close/>
                <a:moveTo>
                  <a:pt x="150" y="70"/>
                </a:moveTo>
                <a:lnTo>
                  <a:pt x="150" y="66"/>
                </a:lnTo>
                <a:lnTo>
                  <a:pt x="150" y="70"/>
                </a:lnTo>
                <a:lnTo>
                  <a:pt x="150" y="74"/>
                </a:lnTo>
                <a:lnTo>
                  <a:pt x="150" y="78"/>
                </a:lnTo>
                <a:lnTo>
                  <a:pt x="146" y="74"/>
                </a:lnTo>
                <a:lnTo>
                  <a:pt x="150" y="74"/>
                </a:lnTo>
                <a:lnTo>
                  <a:pt x="150" y="70"/>
                </a:lnTo>
                <a:lnTo>
                  <a:pt x="150" y="70"/>
                </a:lnTo>
                <a:lnTo>
                  <a:pt x="150" y="70"/>
                </a:lnTo>
                <a:close/>
                <a:moveTo>
                  <a:pt x="142" y="84"/>
                </a:moveTo>
                <a:lnTo>
                  <a:pt x="142" y="80"/>
                </a:lnTo>
                <a:lnTo>
                  <a:pt x="142" y="84"/>
                </a:lnTo>
                <a:lnTo>
                  <a:pt x="146" y="84"/>
                </a:lnTo>
                <a:lnTo>
                  <a:pt x="146" y="88"/>
                </a:lnTo>
                <a:lnTo>
                  <a:pt x="146" y="92"/>
                </a:lnTo>
                <a:lnTo>
                  <a:pt x="146" y="88"/>
                </a:lnTo>
                <a:lnTo>
                  <a:pt x="142" y="88"/>
                </a:lnTo>
                <a:lnTo>
                  <a:pt x="142" y="84"/>
                </a:lnTo>
                <a:lnTo>
                  <a:pt x="142" y="84"/>
                </a:lnTo>
                <a:lnTo>
                  <a:pt x="142" y="84"/>
                </a:lnTo>
                <a:close/>
                <a:moveTo>
                  <a:pt x="146" y="118"/>
                </a:moveTo>
                <a:lnTo>
                  <a:pt x="150" y="114"/>
                </a:lnTo>
                <a:lnTo>
                  <a:pt x="150" y="118"/>
                </a:lnTo>
                <a:lnTo>
                  <a:pt x="146" y="118"/>
                </a:lnTo>
                <a:lnTo>
                  <a:pt x="146" y="118"/>
                </a:lnTo>
                <a:lnTo>
                  <a:pt x="146" y="11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13" name="Freeform 171">
            <a:extLst>
              <a:ext uri="{FF2B5EF4-FFF2-40B4-BE49-F238E27FC236}">
                <a16:creationId xmlns:a16="http://schemas.microsoft.com/office/drawing/2014/main" id="{2765521B-E37D-430D-B2A4-AE65146A3E23}"/>
              </a:ext>
            </a:extLst>
          </p:cNvPr>
          <p:cNvSpPr>
            <a:spLocks/>
          </p:cNvSpPr>
          <p:nvPr/>
        </p:nvSpPr>
        <p:spPr bwMode="auto">
          <a:xfrm>
            <a:off x="5578878" y="4150780"/>
            <a:ext cx="73025" cy="15875"/>
          </a:xfrm>
          <a:custGeom>
            <a:avLst/>
            <a:gdLst>
              <a:gd name="T0" fmla="*/ 4 w 46"/>
              <a:gd name="T1" fmla="*/ 6 h 10"/>
              <a:gd name="T2" fmla="*/ 4 w 46"/>
              <a:gd name="T3" fmla="*/ 6 h 10"/>
              <a:gd name="T4" fmla="*/ 4 w 46"/>
              <a:gd name="T5" fmla="*/ 6 h 10"/>
              <a:gd name="T6" fmla="*/ 8 w 46"/>
              <a:gd name="T7" fmla="*/ 10 h 10"/>
              <a:gd name="T8" fmla="*/ 8 w 46"/>
              <a:gd name="T9" fmla="*/ 6 h 10"/>
              <a:gd name="T10" fmla="*/ 12 w 46"/>
              <a:gd name="T11" fmla="*/ 6 h 10"/>
              <a:gd name="T12" fmla="*/ 12 w 46"/>
              <a:gd name="T13" fmla="*/ 6 h 10"/>
              <a:gd name="T14" fmla="*/ 8 w 46"/>
              <a:gd name="T15" fmla="*/ 6 h 10"/>
              <a:gd name="T16" fmla="*/ 12 w 46"/>
              <a:gd name="T17" fmla="*/ 6 h 10"/>
              <a:gd name="T18" fmla="*/ 20 w 46"/>
              <a:gd name="T19" fmla="*/ 6 h 10"/>
              <a:gd name="T20" fmla="*/ 24 w 46"/>
              <a:gd name="T21" fmla="*/ 6 h 10"/>
              <a:gd name="T22" fmla="*/ 24 w 46"/>
              <a:gd name="T23" fmla="*/ 6 h 10"/>
              <a:gd name="T24" fmla="*/ 24 w 46"/>
              <a:gd name="T25" fmla="*/ 2 h 10"/>
              <a:gd name="T26" fmla="*/ 24 w 46"/>
              <a:gd name="T27" fmla="*/ 6 h 10"/>
              <a:gd name="T28" fmla="*/ 20 w 46"/>
              <a:gd name="T29" fmla="*/ 2 h 10"/>
              <a:gd name="T30" fmla="*/ 12 w 46"/>
              <a:gd name="T31" fmla="*/ 6 h 10"/>
              <a:gd name="T32" fmla="*/ 12 w 46"/>
              <a:gd name="T33" fmla="*/ 6 h 10"/>
              <a:gd name="T34" fmla="*/ 8 w 46"/>
              <a:gd name="T35" fmla="*/ 6 h 10"/>
              <a:gd name="T36" fmla="*/ 4 w 46"/>
              <a:gd name="T37" fmla="*/ 6 h 10"/>
              <a:gd name="T38" fmla="*/ 4 w 46"/>
              <a:gd name="T39" fmla="*/ 2 h 10"/>
              <a:gd name="T40" fmla="*/ 12 w 46"/>
              <a:gd name="T41" fmla="*/ 2 h 10"/>
              <a:gd name="T42" fmla="*/ 20 w 46"/>
              <a:gd name="T43" fmla="*/ 2 h 10"/>
              <a:gd name="T44" fmla="*/ 20 w 46"/>
              <a:gd name="T45" fmla="*/ 2 h 10"/>
              <a:gd name="T46" fmla="*/ 20 w 46"/>
              <a:gd name="T47" fmla="*/ 0 h 10"/>
              <a:gd name="T48" fmla="*/ 24 w 46"/>
              <a:gd name="T49" fmla="*/ 0 h 10"/>
              <a:gd name="T50" fmla="*/ 24 w 46"/>
              <a:gd name="T51" fmla="*/ 0 h 10"/>
              <a:gd name="T52" fmla="*/ 26 w 46"/>
              <a:gd name="T53" fmla="*/ 0 h 10"/>
              <a:gd name="T54" fmla="*/ 30 w 46"/>
              <a:gd name="T55" fmla="*/ 0 h 10"/>
              <a:gd name="T56" fmla="*/ 30 w 46"/>
              <a:gd name="T57" fmla="*/ 0 h 10"/>
              <a:gd name="T58" fmla="*/ 30 w 46"/>
              <a:gd name="T59" fmla="*/ 2 h 10"/>
              <a:gd name="T60" fmla="*/ 30 w 46"/>
              <a:gd name="T61" fmla="*/ 2 h 10"/>
              <a:gd name="T62" fmla="*/ 34 w 46"/>
              <a:gd name="T63" fmla="*/ 2 h 10"/>
              <a:gd name="T64" fmla="*/ 34 w 46"/>
              <a:gd name="T65" fmla="*/ 2 h 10"/>
              <a:gd name="T66" fmla="*/ 34 w 46"/>
              <a:gd name="T67" fmla="*/ 2 h 10"/>
              <a:gd name="T68" fmla="*/ 34 w 46"/>
              <a:gd name="T69" fmla="*/ 6 h 10"/>
              <a:gd name="T70" fmla="*/ 38 w 46"/>
              <a:gd name="T71" fmla="*/ 2 h 10"/>
              <a:gd name="T72" fmla="*/ 42 w 46"/>
              <a:gd name="T73" fmla="*/ 2 h 10"/>
              <a:gd name="T74" fmla="*/ 42 w 46"/>
              <a:gd name="T75" fmla="*/ 2 h 10"/>
              <a:gd name="T76" fmla="*/ 46 w 46"/>
              <a:gd name="T77" fmla="*/ 2 h 10"/>
              <a:gd name="T78" fmla="*/ 46 w 46"/>
              <a:gd name="T79" fmla="*/ 6 h 10"/>
              <a:gd name="T80" fmla="*/ 42 w 46"/>
              <a:gd name="T81" fmla="*/ 6 h 10"/>
              <a:gd name="T82" fmla="*/ 42 w 46"/>
              <a:gd name="T83" fmla="*/ 6 h 10"/>
              <a:gd name="T84" fmla="*/ 38 w 46"/>
              <a:gd name="T85" fmla="*/ 10 h 10"/>
              <a:gd name="T86" fmla="*/ 38 w 46"/>
              <a:gd name="T87" fmla="*/ 10 h 10"/>
              <a:gd name="T88" fmla="*/ 34 w 46"/>
              <a:gd name="T89" fmla="*/ 6 h 10"/>
              <a:gd name="T90" fmla="*/ 30 w 46"/>
              <a:gd name="T91" fmla="*/ 6 h 10"/>
              <a:gd name="T92" fmla="*/ 30 w 46"/>
              <a:gd name="T93" fmla="*/ 6 h 10"/>
              <a:gd name="T94" fmla="*/ 26 w 46"/>
              <a:gd name="T95" fmla="*/ 6 h 10"/>
              <a:gd name="T96" fmla="*/ 26 w 46"/>
              <a:gd name="T97" fmla="*/ 2 h 10"/>
              <a:gd name="T98" fmla="*/ 26 w 46"/>
              <a:gd name="T99" fmla="*/ 2 h 10"/>
              <a:gd name="T100" fmla="*/ 24 w 46"/>
              <a:gd name="T101" fmla="*/ 2 h 10"/>
              <a:gd name="T102" fmla="*/ 24 w 46"/>
              <a:gd name="T103" fmla="*/ 6 h 10"/>
              <a:gd name="T104" fmla="*/ 24 w 46"/>
              <a:gd name="T105" fmla="*/ 6 h 10"/>
              <a:gd name="T106" fmla="*/ 20 w 46"/>
              <a:gd name="T107" fmla="*/ 6 h 10"/>
              <a:gd name="T108" fmla="*/ 16 w 46"/>
              <a:gd name="T109" fmla="*/ 10 h 10"/>
              <a:gd name="T110" fmla="*/ 12 w 46"/>
              <a:gd name="T111" fmla="*/ 10 h 10"/>
              <a:gd name="T112" fmla="*/ 0 w 46"/>
              <a:gd name="T113" fmla="*/ 10 h 10"/>
              <a:gd name="T114" fmla="*/ 0 w 46"/>
              <a:gd name="T115" fmla="*/ 6 h 10"/>
              <a:gd name="T116" fmla="*/ 0 w 46"/>
              <a:gd name="T117" fmla="*/ 6 h 10"/>
              <a:gd name="T118" fmla="*/ 4 w 46"/>
              <a:gd name="T119" fmla="*/ 2 h 10"/>
              <a:gd name="T120" fmla="*/ 4 w 46"/>
              <a:gd name="T12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" h="10">
                <a:moveTo>
                  <a:pt x="4" y="6"/>
                </a:move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2" y="1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6" y="6"/>
                </a:lnTo>
                <a:lnTo>
                  <a:pt x="20" y="6"/>
                </a:lnTo>
                <a:lnTo>
                  <a:pt x="20" y="2"/>
                </a:lnTo>
                <a:lnTo>
                  <a:pt x="20" y="2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16" y="2"/>
                </a:lnTo>
                <a:lnTo>
                  <a:pt x="16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2"/>
                </a:lnTo>
                <a:lnTo>
                  <a:pt x="4" y="2"/>
                </a:lnTo>
                <a:lnTo>
                  <a:pt x="12" y="2"/>
                </a:lnTo>
                <a:lnTo>
                  <a:pt x="12" y="2"/>
                </a:lnTo>
                <a:lnTo>
                  <a:pt x="16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lnTo>
                  <a:pt x="34" y="6"/>
                </a:lnTo>
                <a:lnTo>
                  <a:pt x="38" y="6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6" y="2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38" y="6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4" y="10"/>
                </a:lnTo>
                <a:lnTo>
                  <a:pt x="34" y="6"/>
                </a:lnTo>
                <a:lnTo>
                  <a:pt x="34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26" y="6"/>
                </a:lnTo>
                <a:lnTo>
                  <a:pt x="26" y="6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2" y="10"/>
                </a:lnTo>
                <a:lnTo>
                  <a:pt x="4" y="10"/>
                </a:lnTo>
                <a:lnTo>
                  <a:pt x="4" y="10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4" y="6"/>
                </a:lnTo>
                <a:lnTo>
                  <a:pt x="4" y="6"/>
                </a:lnTo>
                <a:lnTo>
                  <a:pt x="4" y="2"/>
                </a:lnTo>
                <a:lnTo>
                  <a:pt x="4" y="2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14" name="Freeform 172">
            <a:extLst>
              <a:ext uri="{FF2B5EF4-FFF2-40B4-BE49-F238E27FC236}">
                <a16:creationId xmlns:a16="http://schemas.microsoft.com/office/drawing/2014/main" id="{7CC112F9-D352-4FFC-9953-7F6DCFACF7D2}"/>
              </a:ext>
            </a:extLst>
          </p:cNvPr>
          <p:cNvSpPr>
            <a:spLocks/>
          </p:cNvSpPr>
          <p:nvPr/>
        </p:nvSpPr>
        <p:spPr bwMode="auto">
          <a:xfrm>
            <a:off x="5953528" y="4220630"/>
            <a:ext cx="47625" cy="142875"/>
          </a:xfrm>
          <a:custGeom>
            <a:avLst/>
            <a:gdLst>
              <a:gd name="T0" fmla="*/ 26 w 30"/>
              <a:gd name="T1" fmla="*/ 68 h 90"/>
              <a:gd name="T2" fmla="*/ 26 w 30"/>
              <a:gd name="T3" fmla="*/ 74 h 90"/>
              <a:gd name="T4" fmla="*/ 26 w 30"/>
              <a:gd name="T5" fmla="*/ 78 h 90"/>
              <a:gd name="T6" fmla="*/ 26 w 30"/>
              <a:gd name="T7" fmla="*/ 78 h 90"/>
              <a:gd name="T8" fmla="*/ 30 w 30"/>
              <a:gd name="T9" fmla="*/ 82 h 90"/>
              <a:gd name="T10" fmla="*/ 26 w 30"/>
              <a:gd name="T11" fmla="*/ 86 h 90"/>
              <a:gd name="T12" fmla="*/ 26 w 30"/>
              <a:gd name="T13" fmla="*/ 86 h 90"/>
              <a:gd name="T14" fmla="*/ 24 w 30"/>
              <a:gd name="T15" fmla="*/ 86 h 90"/>
              <a:gd name="T16" fmla="*/ 20 w 30"/>
              <a:gd name="T17" fmla="*/ 86 h 90"/>
              <a:gd name="T18" fmla="*/ 16 w 30"/>
              <a:gd name="T19" fmla="*/ 82 h 90"/>
              <a:gd name="T20" fmla="*/ 16 w 30"/>
              <a:gd name="T21" fmla="*/ 82 h 90"/>
              <a:gd name="T22" fmla="*/ 16 w 30"/>
              <a:gd name="T23" fmla="*/ 78 h 90"/>
              <a:gd name="T24" fmla="*/ 12 w 30"/>
              <a:gd name="T25" fmla="*/ 78 h 90"/>
              <a:gd name="T26" fmla="*/ 12 w 30"/>
              <a:gd name="T27" fmla="*/ 70 h 90"/>
              <a:gd name="T28" fmla="*/ 12 w 30"/>
              <a:gd name="T29" fmla="*/ 68 h 90"/>
              <a:gd name="T30" fmla="*/ 12 w 30"/>
              <a:gd name="T31" fmla="*/ 64 h 90"/>
              <a:gd name="T32" fmla="*/ 12 w 30"/>
              <a:gd name="T33" fmla="*/ 64 h 90"/>
              <a:gd name="T34" fmla="*/ 12 w 30"/>
              <a:gd name="T35" fmla="*/ 52 h 90"/>
              <a:gd name="T36" fmla="*/ 16 w 30"/>
              <a:gd name="T37" fmla="*/ 48 h 90"/>
              <a:gd name="T38" fmla="*/ 12 w 30"/>
              <a:gd name="T39" fmla="*/ 48 h 90"/>
              <a:gd name="T40" fmla="*/ 8 w 30"/>
              <a:gd name="T41" fmla="*/ 42 h 90"/>
              <a:gd name="T42" fmla="*/ 12 w 30"/>
              <a:gd name="T43" fmla="*/ 42 h 90"/>
              <a:gd name="T44" fmla="*/ 12 w 30"/>
              <a:gd name="T45" fmla="*/ 38 h 90"/>
              <a:gd name="T46" fmla="*/ 12 w 30"/>
              <a:gd name="T47" fmla="*/ 30 h 90"/>
              <a:gd name="T48" fmla="*/ 12 w 30"/>
              <a:gd name="T49" fmla="*/ 30 h 90"/>
              <a:gd name="T50" fmla="*/ 8 w 30"/>
              <a:gd name="T51" fmla="*/ 30 h 90"/>
              <a:gd name="T52" fmla="*/ 8 w 30"/>
              <a:gd name="T53" fmla="*/ 26 h 90"/>
              <a:gd name="T54" fmla="*/ 12 w 30"/>
              <a:gd name="T55" fmla="*/ 18 h 90"/>
              <a:gd name="T56" fmla="*/ 8 w 30"/>
              <a:gd name="T57" fmla="*/ 18 h 90"/>
              <a:gd name="T58" fmla="*/ 8 w 30"/>
              <a:gd name="T59" fmla="*/ 16 h 90"/>
              <a:gd name="T60" fmla="*/ 4 w 30"/>
              <a:gd name="T61" fmla="*/ 12 h 90"/>
              <a:gd name="T62" fmla="*/ 4 w 30"/>
              <a:gd name="T63" fmla="*/ 8 h 90"/>
              <a:gd name="T64" fmla="*/ 4 w 30"/>
              <a:gd name="T65" fmla="*/ 4 h 90"/>
              <a:gd name="T66" fmla="*/ 4 w 30"/>
              <a:gd name="T67" fmla="*/ 4 h 90"/>
              <a:gd name="T68" fmla="*/ 4 w 30"/>
              <a:gd name="T69" fmla="*/ 0 h 90"/>
              <a:gd name="T70" fmla="*/ 12 w 30"/>
              <a:gd name="T71" fmla="*/ 4 h 90"/>
              <a:gd name="T72" fmla="*/ 12 w 30"/>
              <a:gd name="T73" fmla="*/ 4 h 90"/>
              <a:gd name="T74" fmla="*/ 16 w 30"/>
              <a:gd name="T75" fmla="*/ 4 h 90"/>
              <a:gd name="T76" fmla="*/ 16 w 30"/>
              <a:gd name="T77" fmla="*/ 8 h 90"/>
              <a:gd name="T78" fmla="*/ 16 w 30"/>
              <a:gd name="T79" fmla="*/ 12 h 90"/>
              <a:gd name="T80" fmla="*/ 16 w 30"/>
              <a:gd name="T81" fmla="*/ 12 h 90"/>
              <a:gd name="T82" fmla="*/ 20 w 30"/>
              <a:gd name="T83" fmla="*/ 18 h 90"/>
              <a:gd name="T84" fmla="*/ 24 w 30"/>
              <a:gd name="T85" fmla="*/ 22 h 90"/>
              <a:gd name="T86" fmla="*/ 24 w 30"/>
              <a:gd name="T87" fmla="*/ 30 h 90"/>
              <a:gd name="T88" fmla="*/ 24 w 30"/>
              <a:gd name="T89" fmla="*/ 30 h 90"/>
              <a:gd name="T90" fmla="*/ 26 w 30"/>
              <a:gd name="T91" fmla="*/ 34 h 90"/>
              <a:gd name="T92" fmla="*/ 26 w 30"/>
              <a:gd name="T93" fmla="*/ 34 h 90"/>
              <a:gd name="T94" fmla="*/ 26 w 30"/>
              <a:gd name="T95" fmla="*/ 42 h 90"/>
              <a:gd name="T96" fmla="*/ 26 w 30"/>
              <a:gd name="T97" fmla="*/ 48 h 90"/>
              <a:gd name="T98" fmla="*/ 26 w 30"/>
              <a:gd name="T99" fmla="*/ 6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" h="90">
                <a:moveTo>
                  <a:pt x="26" y="64"/>
                </a:moveTo>
                <a:lnTo>
                  <a:pt x="26" y="64"/>
                </a:lnTo>
                <a:lnTo>
                  <a:pt x="26" y="64"/>
                </a:lnTo>
                <a:lnTo>
                  <a:pt x="26" y="68"/>
                </a:lnTo>
                <a:lnTo>
                  <a:pt x="26" y="68"/>
                </a:lnTo>
                <a:lnTo>
                  <a:pt x="26" y="70"/>
                </a:lnTo>
                <a:lnTo>
                  <a:pt x="26" y="70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30" y="82"/>
                </a:lnTo>
                <a:lnTo>
                  <a:pt x="30" y="82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4" y="86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4" y="86"/>
                </a:lnTo>
                <a:lnTo>
                  <a:pt x="24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2" y="74"/>
                </a:lnTo>
                <a:lnTo>
                  <a:pt x="12" y="74"/>
                </a:lnTo>
                <a:lnTo>
                  <a:pt x="12" y="70"/>
                </a:lnTo>
                <a:lnTo>
                  <a:pt x="12" y="70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0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6" y="52"/>
                </a:lnTo>
                <a:lnTo>
                  <a:pt x="16" y="52"/>
                </a:lnTo>
                <a:lnTo>
                  <a:pt x="16" y="48"/>
                </a:lnTo>
                <a:lnTo>
                  <a:pt x="16" y="48"/>
                </a:lnTo>
                <a:lnTo>
                  <a:pt x="16" y="48"/>
                </a:lnTo>
                <a:lnTo>
                  <a:pt x="12" y="48"/>
                </a:lnTo>
                <a:lnTo>
                  <a:pt x="12" y="48"/>
                </a:lnTo>
                <a:lnTo>
                  <a:pt x="12" y="44"/>
                </a:lnTo>
                <a:lnTo>
                  <a:pt x="12" y="44"/>
                </a:lnTo>
                <a:lnTo>
                  <a:pt x="12" y="44"/>
                </a:lnTo>
                <a:lnTo>
                  <a:pt x="8" y="42"/>
                </a:lnTo>
                <a:lnTo>
                  <a:pt x="8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38"/>
                </a:lnTo>
                <a:lnTo>
                  <a:pt x="12" y="38"/>
                </a:lnTo>
                <a:lnTo>
                  <a:pt x="12" y="34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8" y="18"/>
                </a:lnTo>
                <a:lnTo>
                  <a:pt x="12" y="18"/>
                </a:lnTo>
                <a:lnTo>
                  <a:pt x="12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8" y="4"/>
                </a:lnTo>
                <a:lnTo>
                  <a:pt x="8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6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4" y="18"/>
                </a:lnTo>
                <a:lnTo>
                  <a:pt x="24" y="18"/>
                </a:lnTo>
                <a:lnTo>
                  <a:pt x="24" y="22"/>
                </a:lnTo>
                <a:lnTo>
                  <a:pt x="24" y="22"/>
                </a:lnTo>
                <a:lnTo>
                  <a:pt x="24" y="26"/>
                </a:lnTo>
                <a:lnTo>
                  <a:pt x="24" y="26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8"/>
                </a:lnTo>
                <a:lnTo>
                  <a:pt x="26" y="38"/>
                </a:lnTo>
                <a:lnTo>
                  <a:pt x="26" y="42"/>
                </a:lnTo>
                <a:lnTo>
                  <a:pt x="26" y="42"/>
                </a:lnTo>
                <a:lnTo>
                  <a:pt x="26" y="44"/>
                </a:lnTo>
                <a:lnTo>
                  <a:pt x="26" y="48"/>
                </a:lnTo>
                <a:lnTo>
                  <a:pt x="26" y="48"/>
                </a:lnTo>
                <a:lnTo>
                  <a:pt x="26" y="48"/>
                </a:lnTo>
                <a:lnTo>
                  <a:pt x="26" y="56"/>
                </a:lnTo>
                <a:lnTo>
                  <a:pt x="26" y="60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15" name="Freeform 173">
            <a:extLst>
              <a:ext uri="{FF2B5EF4-FFF2-40B4-BE49-F238E27FC236}">
                <a16:creationId xmlns:a16="http://schemas.microsoft.com/office/drawing/2014/main" id="{78D055E2-BDDF-46B5-8937-4C771827A609}"/>
              </a:ext>
            </a:extLst>
          </p:cNvPr>
          <p:cNvSpPr>
            <a:spLocks noEditPoints="1"/>
          </p:cNvSpPr>
          <p:nvPr/>
        </p:nvSpPr>
        <p:spPr bwMode="auto">
          <a:xfrm>
            <a:off x="6124978" y="3474505"/>
            <a:ext cx="95250" cy="215900"/>
          </a:xfrm>
          <a:custGeom>
            <a:avLst/>
            <a:gdLst>
              <a:gd name="T0" fmla="*/ 40 w 60"/>
              <a:gd name="T1" fmla="*/ 12 h 136"/>
              <a:gd name="T2" fmla="*/ 44 w 60"/>
              <a:gd name="T3" fmla="*/ 12 h 136"/>
              <a:gd name="T4" fmla="*/ 44 w 60"/>
              <a:gd name="T5" fmla="*/ 8 h 136"/>
              <a:gd name="T6" fmla="*/ 48 w 60"/>
              <a:gd name="T7" fmla="*/ 8 h 136"/>
              <a:gd name="T8" fmla="*/ 48 w 60"/>
              <a:gd name="T9" fmla="*/ 14 h 136"/>
              <a:gd name="T10" fmla="*/ 48 w 60"/>
              <a:gd name="T11" fmla="*/ 18 h 136"/>
              <a:gd name="T12" fmla="*/ 44 w 60"/>
              <a:gd name="T13" fmla="*/ 18 h 136"/>
              <a:gd name="T14" fmla="*/ 44 w 60"/>
              <a:gd name="T15" fmla="*/ 30 h 136"/>
              <a:gd name="T16" fmla="*/ 48 w 60"/>
              <a:gd name="T17" fmla="*/ 34 h 136"/>
              <a:gd name="T18" fmla="*/ 52 w 60"/>
              <a:gd name="T19" fmla="*/ 34 h 136"/>
              <a:gd name="T20" fmla="*/ 52 w 60"/>
              <a:gd name="T21" fmla="*/ 42 h 136"/>
              <a:gd name="T22" fmla="*/ 48 w 60"/>
              <a:gd name="T23" fmla="*/ 52 h 136"/>
              <a:gd name="T24" fmla="*/ 44 w 60"/>
              <a:gd name="T25" fmla="*/ 56 h 136"/>
              <a:gd name="T26" fmla="*/ 38 w 60"/>
              <a:gd name="T27" fmla="*/ 60 h 136"/>
              <a:gd name="T28" fmla="*/ 38 w 60"/>
              <a:gd name="T29" fmla="*/ 64 h 136"/>
              <a:gd name="T30" fmla="*/ 40 w 60"/>
              <a:gd name="T31" fmla="*/ 72 h 136"/>
              <a:gd name="T32" fmla="*/ 44 w 60"/>
              <a:gd name="T33" fmla="*/ 72 h 136"/>
              <a:gd name="T34" fmla="*/ 48 w 60"/>
              <a:gd name="T35" fmla="*/ 74 h 136"/>
              <a:gd name="T36" fmla="*/ 52 w 60"/>
              <a:gd name="T37" fmla="*/ 72 h 136"/>
              <a:gd name="T38" fmla="*/ 52 w 60"/>
              <a:gd name="T39" fmla="*/ 74 h 136"/>
              <a:gd name="T40" fmla="*/ 56 w 60"/>
              <a:gd name="T41" fmla="*/ 78 h 136"/>
              <a:gd name="T42" fmla="*/ 60 w 60"/>
              <a:gd name="T43" fmla="*/ 82 h 136"/>
              <a:gd name="T44" fmla="*/ 60 w 60"/>
              <a:gd name="T45" fmla="*/ 90 h 136"/>
              <a:gd name="T46" fmla="*/ 60 w 60"/>
              <a:gd name="T47" fmla="*/ 94 h 136"/>
              <a:gd name="T48" fmla="*/ 48 w 60"/>
              <a:gd name="T49" fmla="*/ 102 h 136"/>
              <a:gd name="T50" fmla="*/ 44 w 60"/>
              <a:gd name="T51" fmla="*/ 106 h 136"/>
              <a:gd name="T52" fmla="*/ 38 w 60"/>
              <a:gd name="T53" fmla="*/ 108 h 136"/>
              <a:gd name="T54" fmla="*/ 40 w 60"/>
              <a:gd name="T55" fmla="*/ 124 h 136"/>
              <a:gd name="T56" fmla="*/ 34 w 60"/>
              <a:gd name="T57" fmla="*/ 132 h 136"/>
              <a:gd name="T58" fmla="*/ 30 w 60"/>
              <a:gd name="T59" fmla="*/ 124 h 136"/>
              <a:gd name="T60" fmla="*/ 22 w 60"/>
              <a:gd name="T61" fmla="*/ 102 h 136"/>
              <a:gd name="T62" fmla="*/ 14 w 60"/>
              <a:gd name="T63" fmla="*/ 90 h 136"/>
              <a:gd name="T64" fmla="*/ 10 w 60"/>
              <a:gd name="T65" fmla="*/ 82 h 136"/>
              <a:gd name="T66" fmla="*/ 4 w 60"/>
              <a:gd name="T67" fmla="*/ 78 h 136"/>
              <a:gd name="T68" fmla="*/ 4 w 60"/>
              <a:gd name="T69" fmla="*/ 68 h 136"/>
              <a:gd name="T70" fmla="*/ 4 w 60"/>
              <a:gd name="T71" fmla="*/ 64 h 136"/>
              <a:gd name="T72" fmla="*/ 4 w 60"/>
              <a:gd name="T73" fmla="*/ 60 h 136"/>
              <a:gd name="T74" fmla="*/ 10 w 60"/>
              <a:gd name="T75" fmla="*/ 52 h 136"/>
              <a:gd name="T76" fmla="*/ 10 w 60"/>
              <a:gd name="T77" fmla="*/ 48 h 136"/>
              <a:gd name="T78" fmla="*/ 14 w 60"/>
              <a:gd name="T79" fmla="*/ 42 h 136"/>
              <a:gd name="T80" fmla="*/ 14 w 60"/>
              <a:gd name="T81" fmla="*/ 34 h 136"/>
              <a:gd name="T82" fmla="*/ 10 w 60"/>
              <a:gd name="T83" fmla="*/ 30 h 136"/>
              <a:gd name="T84" fmla="*/ 14 w 60"/>
              <a:gd name="T85" fmla="*/ 22 h 136"/>
              <a:gd name="T86" fmla="*/ 10 w 60"/>
              <a:gd name="T87" fmla="*/ 14 h 136"/>
              <a:gd name="T88" fmla="*/ 10 w 60"/>
              <a:gd name="T89" fmla="*/ 14 h 136"/>
              <a:gd name="T90" fmla="*/ 18 w 60"/>
              <a:gd name="T91" fmla="*/ 8 h 136"/>
              <a:gd name="T92" fmla="*/ 22 w 60"/>
              <a:gd name="T93" fmla="*/ 8 h 136"/>
              <a:gd name="T94" fmla="*/ 22 w 60"/>
              <a:gd name="T95" fmla="*/ 4 h 136"/>
              <a:gd name="T96" fmla="*/ 34 w 60"/>
              <a:gd name="T97" fmla="*/ 0 h 136"/>
              <a:gd name="T98" fmla="*/ 34 w 60"/>
              <a:gd name="T99" fmla="*/ 4 h 136"/>
              <a:gd name="T100" fmla="*/ 40 w 60"/>
              <a:gd name="T101" fmla="*/ 4 h 136"/>
              <a:gd name="T102" fmla="*/ 40 w 60"/>
              <a:gd name="T103" fmla="*/ 8 h 136"/>
              <a:gd name="T104" fmla="*/ 52 w 60"/>
              <a:gd name="T105" fmla="*/ 52 h 136"/>
              <a:gd name="T106" fmla="*/ 56 w 60"/>
              <a:gd name="T107" fmla="*/ 48 h 136"/>
              <a:gd name="T108" fmla="*/ 52 w 60"/>
              <a:gd name="T109" fmla="*/ 52 h 136"/>
              <a:gd name="T110" fmla="*/ 48 w 60"/>
              <a:gd name="T111" fmla="*/ 68 h 136"/>
              <a:gd name="T112" fmla="*/ 48 w 60"/>
              <a:gd name="T113" fmla="*/ 68 h 136"/>
              <a:gd name="T114" fmla="*/ 48 w 60"/>
              <a:gd name="T115" fmla="*/ 68 h 136"/>
              <a:gd name="T116" fmla="*/ 52 w 60"/>
              <a:gd name="T117" fmla="*/ 68 h 136"/>
              <a:gd name="T118" fmla="*/ 48 w 60"/>
              <a:gd name="T119" fmla="*/ 7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" h="136">
                <a:moveTo>
                  <a:pt x="40" y="8"/>
                </a:moveTo>
                <a:lnTo>
                  <a:pt x="40" y="8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0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12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52" y="4"/>
                </a:lnTo>
                <a:lnTo>
                  <a:pt x="52" y="8"/>
                </a:lnTo>
                <a:lnTo>
                  <a:pt x="52" y="8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6"/>
                </a:lnTo>
                <a:lnTo>
                  <a:pt x="44" y="26"/>
                </a:lnTo>
                <a:lnTo>
                  <a:pt x="44" y="30"/>
                </a:lnTo>
                <a:lnTo>
                  <a:pt x="44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4"/>
                </a:lnTo>
                <a:lnTo>
                  <a:pt x="48" y="34"/>
                </a:lnTo>
                <a:lnTo>
                  <a:pt x="48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4"/>
                </a:lnTo>
                <a:lnTo>
                  <a:pt x="52" y="44"/>
                </a:lnTo>
                <a:lnTo>
                  <a:pt x="48" y="48"/>
                </a:lnTo>
                <a:lnTo>
                  <a:pt x="48" y="48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44" y="56"/>
                </a:lnTo>
                <a:lnTo>
                  <a:pt x="40" y="56"/>
                </a:lnTo>
                <a:lnTo>
                  <a:pt x="40" y="56"/>
                </a:lnTo>
                <a:lnTo>
                  <a:pt x="40" y="56"/>
                </a:lnTo>
                <a:lnTo>
                  <a:pt x="40" y="56"/>
                </a:lnTo>
                <a:lnTo>
                  <a:pt x="38" y="56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4" y="72"/>
                </a:lnTo>
                <a:lnTo>
                  <a:pt x="44" y="72"/>
                </a:lnTo>
                <a:lnTo>
                  <a:pt x="44" y="72"/>
                </a:lnTo>
                <a:lnTo>
                  <a:pt x="44" y="72"/>
                </a:lnTo>
                <a:lnTo>
                  <a:pt x="44" y="72"/>
                </a:lnTo>
                <a:lnTo>
                  <a:pt x="44" y="72"/>
                </a:lnTo>
                <a:lnTo>
                  <a:pt x="48" y="68"/>
                </a:lnTo>
                <a:lnTo>
                  <a:pt x="48" y="68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4"/>
                </a:lnTo>
                <a:lnTo>
                  <a:pt x="48" y="7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4"/>
                </a:lnTo>
                <a:lnTo>
                  <a:pt x="52" y="74"/>
                </a:lnTo>
                <a:lnTo>
                  <a:pt x="52" y="74"/>
                </a:lnTo>
                <a:lnTo>
                  <a:pt x="52" y="78"/>
                </a:lnTo>
                <a:lnTo>
                  <a:pt x="52" y="78"/>
                </a:lnTo>
                <a:lnTo>
                  <a:pt x="56" y="78"/>
                </a:lnTo>
                <a:lnTo>
                  <a:pt x="56" y="78"/>
                </a:lnTo>
                <a:lnTo>
                  <a:pt x="56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6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60" y="94"/>
                </a:lnTo>
                <a:lnTo>
                  <a:pt x="56" y="94"/>
                </a:lnTo>
                <a:lnTo>
                  <a:pt x="56" y="94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48" y="98"/>
                </a:lnTo>
                <a:lnTo>
                  <a:pt x="48" y="102"/>
                </a:lnTo>
                <a:lnTo>
                  <a:pt x="48" y="102"/>
                </a:lnTo>
                <a:lnTo>
                  <a:pt x="48" y="102"/>
                </a:lnTo>
                <a:lnTo>
                  <a:pt x="48" y="102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4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40" y="106"/>
                </a:lnTo>
                <a:lnTo>
                  <a:pt x="38" y="108"/>
                </a:lnTo>
                <a:lnTo>
                  <a:pt x="38" y="112"/>
                </a:lnTo>
                <a:lnTo>
                  <a:pt x="40" y="112"/>
                </a:lnTo>
                <a:lnTo>
                  <a:pt x="40" y="116"/>
                </a:lnTo>
                <a:lnTo>
                  <a:pt x="40" y="120"/>
                </a:lnTo>
                <a:lnTo>
                  <a:pt x="40" y="120"/>
                </a:lnTo>
                <a:lnTo>
                  <a:pt x="40" y="124"/>
                </a:lnTo>
                <a:lnTo>
                  <a:pt x="40" y="124"/>
                </a:lnTo>
                <a:lnTo>
                  <a:pt x="40" y="124"/>
                </a:lnTo>
                <a:lnTo>
                  <a:pt x="38" y="128"/>
                </a:lnTo>
                <a:lnTo>
                  <a:pt x="38" y="132"/>
                </a:lnTo>
                <a:lnTo>
                  <a:pt x="38" y="132"/>
                </a:lnTo>
                <a:lnTo>
                  <a:pt x="34" y="132"/>
                </a:lnTo>
                <a:lnTo>
                  <a:pt x="34" y="132"/>
                </a:lnTo>
                <a:lnTo>
                  <a:pt x="34" y="132"/>
                </a:lnTo>
                <a:lnTo>
                  <a:pt x="34" y="132"/>
                </a:lnTo>
                <a:lnTo>
                  <a:pt x="30" y="136"/>
                </a:lnTo>
                <a:lnTo>
                  <a:pt x="30" y="136"/>
                </a:lnTo>
                <a:lnTo>
                  <a:pt x="30" y="132"/>
                </a:lnTo>
                <a:lnTo>
                  <a:pt x="30" y="128"/>
                </a:lnTo>
                <a:lnTo>
                  <a:pt x="30" y="128"/>
                </a:lnTo>
                <a:lnTo>
                  <a:pt x="30" y="124"/>
                </a:lnTo>
                <a:lnTo>
                  <a:pt x="26" y="120"/>
                </a:lnTo>
                <a:lnTo>
                  <a:pt x="26" y="116"/>
                </a:lnTo>
                <a:lnTo>
                  <a:pt x="26" y="108"/>
                </a:lnTo>
                <a:lnTo>
                  <a:pt x="26" y="108"/>
                </a:lnTo>
                <a:lnTo>
                  <a:pt x="26" y="102"/>
                </a:lnTo>
                <a:lnTo>
                  <a:pt x="22" y="102"/>
                </a:lnTo>
                <a:lnTo>
                  <a:pt x="22" y="102"/>
                </a:lnTo>
                <a:lnTo>
                  <a:pt x="22" y="98"/>
                </a:lnTo>
                <a:lnTo>
                  <a:pt x="22" y="98"/>
                </a:lnTo>
                <a:lnTo>
                  <a:pt x="18" y="94"/>
                </a:lnTo>
                <a:lnTo>
                  <a:pt x="14" y="94"/>
                </a:lnTo>
                <a:lnTo>
                  <a:pt x="14" y="94"/>
                </a:lnTo>
                <a:lnTo>
                  <a:pt x="14" y="90"/>
                </a:lnTo>
                <a:lnTo>
                  <a:pt x="14" y="90"/>
                </a:lnTo>
                <a:lnTo>
                  <a:pt x="14" y="90"/>
                </a:lnTo>
                <a:lnTo>
                  <a:pt x="14" y="86"/>
                </a:lnTo>
                <a:lnTo>
                  <a:pt x="14" y="86"/>
                </a:lnTo>
                <a:lnTo>
                  <a:pt x="14" y="86"/>
                </a:lnTo>
                <a:lnTo>
                  <a:pt x="14" y="86"/>
                </a:lnTo>
                <a:lnTo>
                  <a:pt x="10" y="86"/>
                </a:lnTo>
                <a:lnTo>
                  <a:pt x="10" y="82"/>
                </a:lnTo>
                <a:lnTo>
                  <a:pt x="10" y="78"/>
                </a:lnTo>
                <a:lnTo>
                  <a:pt x="10" y="78"/>
                </a:lnTo>
                <a:lnTo>
                  <a:pt x="6" y="78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4" y="72"/>
                </a:lnTo>
                <a:lnTo>
                  <a:pt x="4" y="72"/>
                </a:lnTo>
                <a:lnTo>
                  <a:pt x="4" y="68"/>
                </a:lnTo>
                <a:lnTo>
                  <a:pt x="0" y="68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6" y="60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4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4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30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4" y="22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0" y="14"/>
                </a:lnTo>
                <a:lnTo>
                  <a:pt x="10" y="18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2"/>
                </a:lnTo>
                <a:lnTo>
                  <a:pt x="14" y="12"/>
                </a:lnTo>
                <a:lnTo>
                  <a:pt x="18" y="12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4" y="4"/>
                </a:lnTo>
                <a:lnTo>
                  <a:pt x="38" y="4"/>
                </a:lnTo>
                <a:lnTo>
                  <a:pt x="38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38" y="4"/>
                </a:lnTo>
                <a:lnTo>
                  <a:pt x="40" y="4"/>
                </a:lnTo>
                <a:lnTo>
                  <a:pt x="40" y="4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close/>
                <a:moveTo>
                  <a:pt x="52" y="52"/>
                </a:moveTo>
                <a:lnTo>
                  <a:pt x="52" y="52"/>
                </a:lnTo>
                <a:lnTo>
                  <a:pt x="52" y="52"/>
                </a:lnTo>
                <a:lnTo>
                  <a:pt x="52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2" y="48"/>
                </a:lnTo>
                <a:lnTo>
                  <a:pt x="52" y="48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close/>
                <a:moveTo>
                  <a:pt x="48" y="72"/>
                </a:moveTo>
                <a:lnTo>
                  <a:pt x="48" y="72"/>
                </a:lnTo>
                <a:lnTo>
                  <a:pt x="48" y="72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16" name="Freeform 174">
            <a:extLst>
              <a:ext uri="{FF2B5EF4-FFF2-40B4-BE49-F238E27FC236}">
                <a16:creationId xmlns:a16="http://schemas.microsoft.com/office/drawing/2014/main" id="{9B0EF952-D516-4541-A3E0-5ABD5B0F6186}"/>
              </a:ext>
            </a:extLst>
          </p:cNvPr>
          <p:cNvSpPr>
            <a:spLocks/>
          </p:cNvSpPr>
          <p:nvPr/>
        </p:nvSpPr>
        <p:spPr bwMode="auto">
          <a:xfrm>
            <a:off x="6620278" y="4411130"/>
            <a:ext cx="127000" cy="155575"/>
          </a:xfrm>
          <a:custGeom>
            <a:avLst/>
            <a:gdLst>
              <a:gd name="T0" fmla="*/ 42 w 80"/>
              <a:gd name="T1" fmla="*/ 90 h 98"/>
              <a:gd name="T2" fmla="*/ 22 w 80"/>
              <a:gd name="T3" fmla="*/ 90 h 98"/>
              <a:gd name="T4" fmla="*/ 16 w 80"/>
              <a:gd name="T5" fmla="*/ 90 h 98"/>
              <a:gd name="T6" fmla="*/ 12 w 80"/>
              <a:gd name="T7" fmla="*/ 94 h 98"/>
              <a:gd name="T8" fmla="*/ 8 w 80"/>
              <a:gd name="T9" fmla="*/ 98 h 98"/>
              <a:gd name="T10" fmla="*/ 4 w 80"/>
              <a:gd name="T11" fmla="*/ 98 h 98"/>
              <a:gd name="T12" fmla="*/ 4 w 80"/>
              <a:gd name="T13" fmla="*/ 98 h 98"/>
              <a:gd name="T14" fmla="*/ 0 w 80"/>
              <a:gd name="T15" fmla="*/ 98 h 98"/>
              <a:gd name="T16" fmla="*/ 0 w 80"/>
              <a:gd name="T17" fmla="*/ 90 h 98"/>
              <a:gd name="T18" fmla="*/ 4 w 80"/>
              <a:gd name="T19" fmla="*/ 82 h 98"/>
              <a:gd name="T20" fmla="*/ 4 w 80"/>
              <a:gd name="T21" fmla="*/ 74 h 98"/>
              <a:gd name="T22" fmla="*/ 4 w 80"/>
              <a:gd name="T23" fmla="*/ 70 h 98"/>
              <a:gd name="T24" fmla="*/ 8 w 80"/>
              <a:gd name="T25" fmla="*/ 64 h 98"/>
              <a:gd name="T26" fmla="*/ 8 w 80"/>
              <a:gd name="T27" fmla="*/ 60 h 98"/>
              <a:gd name="T28" fmla="*/ 8 w 80"/>
              <a:gd name="T29" fmla="*/ 56 h 98"/>
              <a:gd name="T30" fmla="*/ 12 w 80"/>
              <a:gd name="T31" fmla="*/ 52 h 98"/>
              <a:gd name="T32" fmla="*/ 16 w 80"/>
              <a:gd name="T33" fmla="*/ 52 h 98"/>
              <a:gd name="T34" fmla="*/ 22 w 80"/>
              <a:gd name="T35" fmla="*/ 40 h 98"/>
              <a:gd name="T36" fmla="*/ 22 w 80"/>
              <a:gd name="T37" fmla="*/ 34 h 98"/>
              <a:gd name="T38" fmla="*/ 20 w 80"/>
              <a:gd name="T39" fmla="*/ 34 h 98"/>
              <a:gd name="T40" fmla="*/ 20 w 80"/>
              <a:gd name="T41" fmla="*/ 30 h 98"/>
              <a:gd name="T42" fmla="*/ 20 w 80"/>
              <a:gd name="T43" fmla="*/ 22 h 98"/>
              <a:gd name="T44" fmla="*/ 20 w 80"/>
              <a:gd name="T45" fmla="*/ 18 h 98"/>
              <a:gd name="T46" fmla="*/ 20 w 80"/>
              <a:gd name="T47" fmla="*/ 10 h 98"/>
              <a:gd name="T48" fmla="*/ 20 w 80"/>
              <a:gd name="T49" fmla="*/ 10 h 98"/>
              <a:gd name="T50" fmla="*/ 26 w 80"/>
              <a:gd name="T51" fmla="*/ 6 h 98"/>
              <a:gd name="T52" fmla="*/ 34 w 80"/>
              <a:gd name="T53" fmla="*/ 6 h 98"/>
              <a:gd name="T54" fmla="*/ 34 w 80"/>
              <a:gd name="T55" fmla="*/ 10 h 98"/>
              <a:gd name="T56" fmla="*/ 38 w 80"/>
              <a:gd name="T57" fmla="*/ 10 h 98"/>
              <a:gd name="T58" fmla="*/ 42 w 80"/>
              <a:gd name="T59" fmla="*/ 6 h 98"/>
              <a:gd name="T60" fmla="*/ 46 w 80"/>
              <a:gd name="T61" fmla="*/ 6 h 98"/>
              <a:gd name="T62" fmla="*/ 50 w 80"/>
              <a:gd name="T63" fmla="*/ 6 h 98"/>
              <a:gd name="T64" fmla="*/ 56 w 80"/>
              <a:gd name="T65" fmla="*/ 6 h 98"/>
              <a:gd name="T66" fmla="*/ 64 w 80"/>
              <a:gd name="T67" fmla="*/ 0 h 98"/>
              <a:gd name="T68" fmla="*/ 68 w 80"/>
              <a:gd name="T69" fmla="*/ 6 h 98"/>
              <a:gd name="T70" fmla="*/ 72 w 80"/>
              <a:gd name="T71" fmla="*/ 10 h 98"/>
              <a:gd name="T72" fmla="*/ 72 w 80"/>
              <a:gd name="T73" fmla="*/ 18 h 98"/>
              <a:gd name="T74" fmla="*/ 76 w 80"/>
              <a:gd name="T75" fmla="*/ 22 h 98"/>
              <a:gd name="T76" fmla="*/ 76 w 80"/>
              <a:gd name="T77" fmla="*/ 26 h 98"/>
              <a:gd name="T78" fmla="*/ 76 w 80"/>
              <a:gd name="T79" fmla="*/ 34 h 98"/>
              <a:gd name="T80" fmla="*/ 80 w 80"/>
              <a:gd name="T81" fmla="*/ 40 h 98"/>
              <a:gd name="T82" fmla="*/ 76 w 80"/>
              <a:gd name="T83" fmla="*/ 44 h 98"/>
              <a:gd name="T84" fmla="*/ 76 w 80"/>
              <a:gd name="T85" fmla="*/ 48 h 98"/>
              <a:gd name="T86" fmla="*/ 76 w 80"/>
              <a:gd name="T87" fmla="*/ 52 h 98"/>
              <a:gd name="T88" fmla="*/ 76 w 80"/>
              <a:gd name="T89" fmla="*/ 52 h 98"/>
              <a:gd name="T90" fmla="*/ 72 w 80"/>
              <a:gd name="T91" fmla="*/ 56 h 98"/>
              <a:gd name="T92" fmla="*/ 72 w 80"/>
              <a:gd name="T93" fmla="*/ 60 h 98"/>
              <a:gd name="T94" fmla="*/ 64 w 80"/>
              <a:gd name="T95" fmla="*/ 66 h 98"/>
              <a:gd name="T96" fmla="*/ 64 w 80"/>
              <a:gd name="T97" fmla="*/ 70 h 98"/>
              <a:gd name="T98" fmla="*/ 64 w 80"/>
              <a:gd name="T99" fmla="*/ 78 h 98"/>
              <a:gd name="T100" fmla="*/ 56 w 80"/>
              <a:gd name="T101" fmla="*/ 90 h 98"/>
              <a:gd name="T102" fmla="*/ 52 w 80"/>
              <a:gd name="T103" fmla="*/ 9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" h="98">
                <a:moveTo>
                  <a:pt x="50" y="90"/>
                </a:move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2" y="90"/>
                </a:lnTo>
                <a:lnTo>
                  <a:pt x="30" y="90"/>
                </a:lnTo>
                <a:lnTo>
                  <a:pt x="30" y="90"/>
                </a:lnTo>
                <a:lnTo>
                  <a:pt x="26" y="90"/>
                </a:lnTo>
                <a:lnTo>
                  <a:pt x="26" y="90"/>
                </a:lnTo>
                <a:lnTo>
                  <a:pt x="22" y="90"/>
                </a:lnTo>
                <a:lnTo>
                  <a:pt x="20" y="90"/>
                </a:lnTo>
                <a:lnTo>
                  <a:pt x="20" y="90"/>
                </a:lnTo>
                <a:lnTo>
                  <a:pt x="16" y="90"/>
                </a:lnTo>
                <a:lnTo>
                  <a:pt x="16" y="90"/>
                </a:lnTo>
                <a:lnTo>
                  <a:pt x="16" y="90"/>
                </a:lnTo>
                <a:lnTo>
                  <a:pt x="16" y="90"/>
                </a:lnTo>
                <a:lnTo>
                  <a:pt x="16" y="90"/>
                </a:lnTo>
                <a:lnTo>
                  <a:pt x="12" y="90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8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0" y="94"/>
                </a:lnTo>
                <a:lnTo>
                  <a:pt x="0" y="94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78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66"/>
                </a:lnTo>
                <a:lnTo>
                  <a:pt x="4" y="66"/>
                </a:lnTo>
                <a:lnTo>
                  <a:pt x="8" y="66"/>
                </a:lnTo>
                <a:lnTo>
                  <a:pt x="8" y="64"/>
                </a:lnTo>
                <a:lnTo>
                  <a:pt x="8" y="64"/>
                </a:lnTo>
                <a:lnTo>
                  <a:pt x="8" y="64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48"/>
                </a:lnTo>
                <a:lnTo>
                  <a:pt x="16" y="48"/>
                </a:lnTo>
                <a:lnTo>
                  <a:pt x="16" y="48"/>
                </a:lnTo>
                <a:lnTo>
                  <a:pt x="20" y="44"/>
                </a:lnTo>
                <a:lnTo>
                  <a:pt x="22" y="40"/>
                </a:lnTo>
                <a:lnTo>
                  <a:pt x="22" y="36"/>
                </a:lnTo>
                <a:lnTo>
                  <a:pt x="26" y="36"/>
                </a:lnTo>
                <a:lnTo>
                  <a:pt x="26" y="36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0"/>
                </a:lnTo>
                <a:lnTo>
                  <a:pt x="22" y="30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4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0" y="26"/>
                </a:lnTo>
                <a:lnTo>
                  <a:pt x="20" y="26"/>
                </a:lnTo>
                <a:lnTo>
                  <a:pt x="20" y="26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18"/>
                </a:lnTo>
                <a:lnTo>
                  <a:pt x="20" y="18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2" y="10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6" y="10"/>
                </a:lnTo>
                <a:lnTo>
                  <a:pt x="30" y="10"/>
                </a:lnTo>
                <a:lnTo>
                  <a:pt x="30" y="6"/>
                </a:lnTo>
                <a:lnTo>
                  <a:pt x="30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42" y="6"/>
                </a:lnTo>
                <a:lnTo>
                  <a:pt x="42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2"/>
                </a:lnTo>
                <a:lnTo>
                  <a:pt x="68" y="2"/>
                </a:lnTo>
                <a:lnTo>
                  <a:pt x="68" y="6"/>
                </a:lnTo>
                <a:lnTo>
                  <a:pt x="68" y="6"/>
                </a:lnTo>
                <a:lnTo>
                  <a:pt x="68" y="6"/>
                </a:lnTo>
                <a:lnTo>
                  <a:pt x="68" y="6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0"/>
                </a:lnTo>
                <a:lnTo>
                  <a:pt x="72" y="14"/>
                </a:lnTo>
                <a:lnTo>
                  <a:pt x="72" y="14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22"/>
                </a:lnTo>
                <a:lnTo>
                  <a:pt x="72" y="22"/>
                </a:lnTo>
                <a:lnTo>
                  <a:pt x="76" y="22"/>
                </a:lnTo>
                <a:lnTo>
                  <a:pt x="76" y="22"/>
                </a:lnTo>
                <a:lnTo>
                  <a:pt x="76" y="22"/>
                </a:lnTo>
                <a:lnTo>
                  <a:pt x="76" y="22"/>
                </a:lnTo>
                <a:lnTo>
                  <a:pt x="76" y="26"/>
                </a:lnTo>
                <a:lnTo>
                  <a:pt x="76" y="26"/>
                </a:lnTo>
                <a:lnTo>
                  <a:pt x="76" y="26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4"/>
                </a:lnTo>
                <a:lnTo>
                  <a:pt x="76" y="34"/>
                </a:lnTo>
                <a:lnTo>
                  <a:pt x="80" y="34"/>
                </a:lnTo>
                <a:lnTo>
                  <a:pt x="80" y="34"/>
                </a:lnTo>
                <a:lnTo>
                  <a:pt x="80" y="36"/>
                </a:lnTo>
                <a:lnTo>
                  <a:pt x="80" y="40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80" y="44"/>
                </a:lnTo>
                <a:lnTo>
                  <a:pt x="76" y="44"/>
                </a:lnTo>
                <a:lnTo>
                  <a:pt x="76" y="44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6" y="48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60"/>
                </a:lnTo>
                <a:lnTo>
                  <a:pt x="72" y="60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4" y="66"/>
                </a:lnTo>
                <a:lnTo>
                  <a:pt x="64" y="66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4" y="74"/>
                </a:lnTo>
                <a:lnTo>
                  <a:pt x="64" y="74"/>
                </a:lnTo>
                <a:lnTo>
                  <a:pt x="64" y="74"/>
                </a:lnTo>
                <a:lnTo>
                  <a:pt x="64" y="78"/>
                </a:lnTo>
                <a:lnTo>
                  <a:pt x="64" y="82"/>
                </a:lnTo>
                <a:lnTo>
                  <a:pt x="64" y="90"/>
                </a:lnTo>
                <a:lnTo>
                  <a:pt x="64" y="90"/>
                </a:lnTo>
                <a:lnTo>
                  <a:pt x="64" y="90"/>
                </a:lnTo>
                <a:lnTo>
                  <a:pt x="56" y="90"/>
                </a:lnTo>
                <a:lnTo>
                  <a:pt x="56" y="90"/>
                </a:lnTo>
                <a:lnTo>
                  <a:pt x="56" y="90"/>
                </a:lnTo>
                <a:lnTo>
                  <a:pt x="52" y="90"/>
                </a:lnTo>
                <a:lnTo>
                  <a:pt x="52" y="90"/>
                </a:lnTo>
                <a:lnTo>
                  <a:pt x="52" y="90"/>
                </a:lnTo>
                <a:lnTo>
                  <a:pt x="50" y="90"/>
                </a:lnTo>
                <a:lnTo>
                  <a:pt x="50" y="90"/>
                </a:lnTo>
                <a:lnTo>
                  <a:pt x="50" y="90"/>
                </a:lnTo>
                <a:lnTo>
                  <a:pt x="50" y="9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17" name="Freeform 175">
            <a:extLst>
              <a:ext uri="{FF2B5EF4-FFF2-40B4-BE49-F238E27FC236}">
                <a16:creationId xmlns:a16="http://schemas.microsoft.com/office/drawing/2014/main" id="{BBD477CA-B976-4A14-AB03-CB15B38B79F3}"/>
              </a:ext>
            </a:extLst>
          </p:cNvPr>
          <p:cNvSpPr>
            <a:spLocks/>
          </p:cNvSpPr>
          <p:nvPr/>
        </p:nvSpPr>
        <p:spPr bwMode="auto">
          <a:xfrm>
            <a:off x="5572528" y="3760255"/>
            <a:ext cx="190500" cy="196850"/>
          </a:xfrm>
          <a:custGeom>
            <a:avLst/>
            <a:gdLst>
              <a:gd name="T0" fmla="*/ 0 w 120"/>
              <a:gd name="T1" fmla="*/ 120 h 124"/>
              <a:gd name="T2" fmla="*/ 0 w 120"/>
              <a:gd name="T3" fmla="*/ 112 h 124"/>
              <a:gd name="T4" fmla="*/ 4 w 120"/>
              <a:gd name="T5" fmla="*/ 108 h 124"/>
              <a:gd name="T6" fmla="*/ 4 w 120"/>
              <a:gd name="T7" fmla="*/ 104 h 124"/>
              <a:gd name="T8" fmla="*/ 8 w 120"/>
              <a:gd name="T9" fmla="*/ 96 h 124"/>
              <a:gd name="T10" fmla="*/ 12 w 120"/>
              <a:gd name="T11" fmla="*/ 96 h 124"/>
              <a:gd name="T12" fmla="*/ 12 w 120"/>
              <a:gd name="T13" fmla="*/ 94 h 124"/>
              <a:gd name="T14" fmla="*/ 12 w 120"/>
              <a:gd name="T15" fmla="*/ 90 h 124"/>
              <a:gd name="T16" fmla="*/ 16 w 120"/>
              <a:gd name="T17" fmla="*/ 86 h 124"/>
              <a:gd name="T18" fmla="*/ 16 w 120"/>
              <a:gd name="T19" fmla="*/ 82 h 124"/>
              <a:gd name="T20" fmla="*/ 16 w 120"/>
              <a:gd name="T21" fmla="*/ 78 h 124"/>
              <a:gd name="T22" fmla="*/ 16 w 120"/>
              <a:gd name="T23" fmla="*/ 78 h 124"/>
              <a:gd name="T24" fmla="*/ 20 w 120"/>
              <a:gd name="T25" fmla="*/ 74 h 124"/>
              <a:gd name="T26" fmla="*/ 20 w 120"/>
              <a:gd name="T27" fmla="*/ 70 h 124"/>
              <a:gd name="T28" fmla="*/ 20 w 120"/>
              <a:gd name="T29" fmla="*/ 70 h 124"/>
              <a:gd name="T30" fmla="*/ 20 w 120"/>
              <a:gd name="T31" fmla="*/ 70 h 124"/>
              <a:gd name="T32" fmla="*/ 20 w 120"/>
              <a:gd name="T33" fmla="*/ 66 h 124"/>
              <a:gd name="T34" fmla="*/ 28 w 120"/>
              <a:gd name="T35" fmla="*/ 64 h 124"/>
              <a:gd name="T36" fmla="*/ 28 w 120"/>
              <a:gd name="T37" fmla="*/ 60 h 124"/>
              <a:gd name="T38" fmla="*/ 30 w 120"/>
              <a:gd name="T39" fmla="*/ 56 h 124"/>
              <a:gd name="T40" fmla="*/ 34 w 120"/>
              <a:gd name="T41" fmla="*/ 52 h 124"/>
              <a:gd name="T42" fmla="*/ 34 w 120"/>
              <a:gd name="T43" fmla="*/ 48 h 124"/>
              <a:gd name="T44" fmla="*/ 34 w 120"/>
              <a:gd name="T45" fmla="*/ 40 h 124"/>
              <a:gd name="T46" fmla="*/ 34 w 120"/>
              <a:gd name="T47" fmla="*/ 34 h 124"/>
              <a:gd name="T48" fmla="*/ 38 w 120"/>
              <a:gd name="T49" fmla="*/ 34 h 124"/>
              <a:gd name="T50" fmla="*/ 38 w 120"/>
              <a:gd name="T51" fmla="*/ 30 h 124"/>
              <a:gd name="T52" fmla="*/ 38 w 120"/>
              <a:gd name="T53" fmla="*/ 30 h 124"/>
              <a:gd name="T54" fmla="*/ 42 w 120"/>
              <a:gd name="T55" fmla="*/ 26 h 124"/>
              <a:gd name="T56" fmla="*/ 42 w 120"/>
              <a:gd name="T57" fmla="*/ 26 h 124"/>
              <a:gd name="T58" fmla="*/ 46 w 120"/>
              <a:gd name="T59" fmla="*/ 22 h 124"/>
              <a:gd name="T60" fmla="*/ 50 w 120"/>
              <a:gd name="T61" fmla="*/ 18 h 124"/>
              <a:gd name="T62" fmla="*/ 54 w 120"/>
              <a:gd name="T63" fmla="*/ 14 h 124"/>
              <a:gd name="T64" fmla="*/ 54 w 120"/>
              <a:gd name="T65" fmla="*/ 10 h 124"/>
              <a:gd name="T66" fmla="*/ 54 w 120"/>
              <a:gd name="T67" fmla="*/ 6 h 124"/>
              <a:gd name="T68" fmla="*/ 58 w 120"/>
              <a:gd name="T69" fmla="*/ 4 h 124"/>
              <a:gd name="T70" fmla="*/ 58 w 120"/>
              <a:gd name="T71" fmla="*/ 0 h 124"/>
              <a:gd name="T72" fmla="*/ 102 w 120"/>
              <a:gd name="T73" fmla="*/ 0 h 124"/>
              <a:gd name="T74" fmla="*/ 106 w 120"/>
              <a:gd name="T75" fmla="*/ 0 h 124"/>
              <a:gd name="T76" fmla="*/ 120 w 120"/>
              <a:gd name="T77" fmla="*/ 0 h 124"/>
              <a:gd name="T78" fmla="*/ 120 w 120"/>
              <a:gd name="T79" fmla="*/ 14 h 124"/>
              <a:gd name="T80" fmla="*/ 120 w 120"/>
              <a:gd name="T81" fmla="*/ 30 h 124"/>
              <a:gd name="T82" fmla="*/ 106 w 120"/>
              <a:gd name="T83" fmla="*/ 30 h 124"/>
              <a:gd name="T84" fmla="*/ 102 w 120"/>
              <a:gd name="T85" fmla="*/ 30 h 124"/>
              <a:gd name="T86" fmla="*/ 84 w 120"/>
              <a:gd name="T87" fmla="*/ 30 h 124"/>
              <a:gd name="T88" fmla="*/ 72 w 120"/>
              <a:gd name="T89" fmla="*/ 36 h 124"/>
              <a:gd name="T90" fmla="*/ 72 w 120"/>
              <a:gd name="T91" fmla="*/ 44 h 124"/>
              <a:gd name="T92" fmla="*/ 72 w 120"/>
              <a:gd name="T93" fmla="*/ 60 h 124"/>
              <a:gd name="T94" fmla="*/ 72 w 120"/>
              <a:gd name="T95" fmla="*/ 78 h 124"/>
              <a:gd name="T96" fmla="*/ 64 w 120"/>
              <a:gd name="T97" fmla="*/ 78 h 124"/>
              <a:gd name="T98" fmla="*/ 60 w 120"/>
              <a:gd name="T99" fmla="*/ 86 h 124"/>
              <a:gd name="T100" fmla="*/ 58 w 120"/>
              <a:gd name="T101" fmla="*/ 90 h 124"/>
              <a:gd name="T102" fmla="*/ 58 w 120"/>
              <a:gd name="T103" fmla="*/ 96 h 124"/>
              <a:gd name="T104" fmla="*/ 60 w 120"/>
              <a:gd name="T105" fmla="*/ 104 h 124"/>
              <a:gd name="T106" fmla="*/ 46 w 120"/>
              <a:gd name="T107" fmla="*/ 116 h 124"/>
              <a:gd name="T108" fmla="*/ 34 w 120"/>
              <a:gd name="T109" fmla="*/ 116 h 124"/>
              <a:gd name="T110" fmla="*/ 20 w 120"/>
              <a:gd name="T111" fmla="*/ 116 h 124"/>
              <a:gd name="T112" fmla="*/ 4 w 120"/>
              <a:gd name="T113" fmla="*/ 116 h 124"/>
              <a:gd name="T114" fmla="*/ 0 w 120"/>
              <a:gd name="T115" fmla="*/ 120 h 124"/>
              <a:gd name="T116" fmla="*/ 0 w 120"/>
              <a:gd name="T11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0" h="124">
                <a:moveTo>
                  <a:pt x="0" y="124"/>
                </a:move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12"/>
                </a:lnTo>
                <a:lnTo>
                  <a:pt x="0" y="112"/>
                </a:lnTo>
                <a:lnTo>
                  <a:pt x="4" y="112"/>
                </a:lnTo>
                <a:lnTo>
                  <a:pt x="4" y="108"/>
                </a:lnTo>
                <a:lnTo>
                  <a:pt x="4" y="108"/>
                </a:lnTo>
                <a:lnTo>
                  <a:pt x="4" y="108"/>
                </a:lnTo>
                <a:lnTo>
                  <a:pt x="4" y="104"/>
                </a:lnTo>
                <a:lnTo>
                  <a:pt x="4" y="104"/>
                </a:lnTo>
                <a:lnTo>
                  <a:pt x="4" y="104"/>
                </a:lnTo>
                <a:lnTo>
                  <a:pt x="4" y="100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8" y="96"/>
                </a:lnTo>
                <a:lnTo>
                  <a:pt x="12" y="96"/>
                </a:lnTo>
                <a:lnTo>
                  <a:pt x="12" y="96"/>
                </a:lnTo>
                <a:lnTo>
                  <a:pt x="12" y="94"/>
                </a:lnTo>
                <a:lnTo>
                  <a:pt x="12" y="94"/>
                </a:lnTo>
                <a:lnTo>
                  <a:pt x="12" y="94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86"/>
                </a:lnTo>
                <a:lnTo>
                  <a:pt x="12" y="86"/>
                </a:lnTo>
                <a:lnTo>
                  <a:pt x="16" y="86"/>
                </a:lnTo>
                <a:lnTo>
                  <a:pt x="16" y="86"/>
                </a:lnTo>
                <a:lnTo>
                  <a:pt x="16" y="86"/>
                </a:lnTo>
                <a:lnTo>
                  <a:pt x="16" y="86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4"/>
                </a:lnTo>
                <a:lnTo>
                  <a:pt x="16" y="74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16" y="74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lnTo>
                  <a:pt x="24" y="66"/>
                </a:lnTo>
                <a:lnTo>
                  <a:pt x="24" y="64"/>
                </a:lnTo>
                <a:lnTo>
                  <a:pt x="24" y="64"/>
                </a:lnTo>
                <a:lnTo>
                  <a:pt x="28" y="64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4" y="52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36"/>
                </a:lnTo>
                <a:lnTo>
                  <a:pt x="34" y="36"/>
                </a:lnTo>
                <a:lnTo>
                  <a:pt x="34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2"/>
                </a:lnTo>
                <a:lnTo>
                  <a:pt x="42" y="22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50" y="18"/>
                </a:lnTo>
                <a:lnTo>
                  <a:pt x="50" y="18"/>
                </a:lnTo>
                <a:lnTo>
                  <a:pt x="50" y="18"/>
                </a:lnTo>
                <a:lnTo>
                  <a:pt x="5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14"/>
                </a:lnTo>
                <a:lnTo>
                  <a:pt x="54" y="10"/>
                </a:lnTo>
                <a:lnTo>
                  <a:pt x="54" y="10"/>
                </a:lnTo>
                <a:lnTo>
                  <a:pt x="54" y="10"/>
                </a:lnTo>
                <a:lnTo>
                  <a:pt x="54" y="10"/>
                </a:lnTo>
                <a:lnTo>
                  <a:pt x="54" y="10"/>
                </a:lnTo>
                <a:lnTo>
                  <a:pt x="54" y="10"/>
                </a:lnTo>
                <a:lnTo>
                  <a:pt x="54" y="6"/>
                </a:lnTo>
                <a:lnTo>
                  <a:pt x="54" y="6"/>
                </a:lnTo>
                <a:lnTo>
                  <a:pt x="54" y="6"/>
                </a:lnTo>
                <a:lnTo>
                  <a:pt x="58" y="6"/>
                </a:lnTo>
                <a:lnTo>
                  <a:pt x="58" y="4"/>
                </a:lnTo>
                <a:lnTo>
                  <a:pt x="58" y="4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60" y="0"/>
                </a:lnTo>
                <a:lnTo>
                  <a:pt x="98" y="0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lnTo>
                  <a:pt x="106" y="0"/>
                </a:lnTo>
                <a:lnTo>
                  <a:pt x="106" y="0"/>
                </a:lnTo>
                <a:lnTo>
                  <a:pt x="114" y="0"/>
                </a:lnTo>
                <a:lnTo>
                  <a:pt x="114" y="0"/>
                </a:lnTo>
                <a:lnTo>
                  <a:pt x="120" y="0"/>
                </a:lnTo>
                <a:lnTo>
                  <a:pt x="120" y="4"/>
                </a:lnTo>
                <a:lnTo>
                  <a:pt x="120" y="4"/>
                </a:lnTo>
                <a:lnTo>
                  <a:pt x="120" y="6"/>
                </a:lnTo>
                <a:lnTo>
                  <a:pt x="120" y="14"/>
                </a:lnTo>
                <a:lnTo>
                  <a:pt x="120" y="14"/>
                </a:lnTo>
                <a:lnTo>
                  <a:pt x="120" y="22"/>
                </a:lnTo>
                <a:lnTo>
                  <a:pt x="120" y="30"/>
                </a:lnTo>
                <a:lnTo>
                  <a:pt x="120" y="30"/>
                </a:lnTo>
                <a:lnTo>
                  <a:pt x="120" y="30"/>
                </a:lnTo>
                <a:lnTo>
                  <a:pt x="110" y="30"/>
                </a:lnTo>
                <a:lnTo>
                  <a:pt x="110" y="30"/>
                </a:lnTo>
                <a:lnTo>
                  <a:pt x="106" y="30"/>
                </a:lnTo>
                <a:lnTo>
                  <a:pt x="106" y="30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94" y="30"/>
                </a:lnTo>
                <a:lnTo>
                  <a:pt x="90" y="30"/>
                </a:lnTo>
                <a:lnTo>
                  <a:pt x="84" y="30"/>
                </a:lnTo>
                <a:lnTo>
                  <a:pt x="80" y="30"/>
                </a:lnTo>
                <a:lnTo>
                  <a:pt x="72" y="30"/>
                </a:lnTo>
                <a:lnTo>
                  <a:pt x="72" y="36"/>
                </a:lnTo>
                <a:lnTo>
                  <a:pt x="72" y="36"/>
                </a:lnTo>
                <a:lnTo>
                  <a:pt x="72" y="36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60"/>
                </a:lnTo>
                <a:lnTo>
                  <a:pt x="72" y="60"/>
                </a:lnTo>
                <a:lnTo>
                  <a:pt x="72" y="66"/>
                </a:lnTo>
                <a:lnTo>
                  <a:pt x="72" y="70"/>
                </a:lnTo>
                <a:lnTo>
                  <a:pt x="72" y="78"/>
                </a:lnTo>
                <a:lnTo>
                  <a:pt x="72" y="78"/>
                </a:lnTo>
                <a:lnTo>
                  <a:pt x="72" y="78"/>
                </a:lnTo>
                <a:lnTo>
                  <a:pt x="68" y="78"/>
                </a:lnTo>
                <a:lnTo>
                  <a:pt x="64" y="78"/>
                </a:lnTo>
                <a:lnTo>
                  <a:pt x="64" y="78"/>
                </a:lnTo>
                <a:lnTo>
                  <a:pt x="64" y="82"/>
                </a:lnTo>
                <a:lnTo>
                  <a:pt x="64" y="82"/>
                </a:lnTo>
                <a:lnTo>
                  <a:pt x="60" y="86"/>
                </a:lnTo>
                <a:lnTo>
                  <a:pt x="58" y="86"/>
                </a:lnTo>
                <a:lnTo>
                  <a:pt x="58" y="86"/>
                </a:lnTo>
                <a:lnTo>
                  <a:pt x="58" y="90"/>
                </a:lnTo>
                <a:lnTo>
                  <a:pt x="58" y="90"/>
                </a:lnTo>
                <a:lnTo>
                  <a:pt x="58" y="94"/>
                </a:lnTo>
                <a:lnTo>
                  <a:pt x="58" y="94"/>
                </a:lnTo>
                <a:lnTo>
                  <a:pt x="58" y="94"/>
                </a:lnTo>
                <a:lnTo>
                  <a:pt x="58" y="96"/>
                </a:lnTo>
                <a:lnTo>
                  <a:pt x="58" y="96"/>
                </a:lnTo>
                <a:lnTo>
                  <a:pt x="58" y="100"/>
                </a:lnTo>
                <a:lnTo>
                  <a:pt x="58" y="100"/>
                </a:lnTo>
                <a:lnTo>
                  <a:pt x="60" y="104"/>
                </a:lnTo>
                <a:lnTo>
                  <a:pt x="60" y="112"/>
                </a:lnTo>
                <a:lnTo>
                  <a:pt x="60" y="116"/>
                </a:lnTo>
                <a:lnTo>
                  <a:pt x="54" y="116"/>
                </a:lnTo>
                <a:lnTo>
                  <a:pt x="46" y="116"/>
                </a:lnTo>
                <a:lnTo>
                  <a:pt x="42" y="116"/>
                </a:lnTo>
                <a:lnTo>
                  <a:pt x="42" y="116"/>
                </a:lnTo>
                <a:lnTo>
                  <a:pt x="38" y="116"/>
                </a:lnTo>
                <a:lnTo>
                  <a:pt x="34" y="116"/>
                </a:lnTo>
                <a:lnTo>
                  <a:pt x="30" y="116"/>
                </a:lnTo>
                <a:lnTo>
                  <a:pt x="28" y="116"/>
                </a:lnTo>
                <a:lnTo>
                  <a:pt x="20" y="116"/>
                </a:lnTo>
                <a:lnTo>
                  <a:pt x="20" y="116"/>
                </a:lnTo>
                <a:lnTo>
                  <a:pt x="16" y="116"/>
                </a:lnTo>
                <a:lnTo>
                  <a:pt x="16" y="116"/>
                </a:lnTo>
                <a:lnTo>
                  <a:pt x="8" y="116"/>
                </a:lnTo>
                <a:lnTo>
                  <a:pt x="4" y="116"/>
                </a:lnTo>
                <a:lnTo>
                  <a:pt x="4" y="116"/>
                </a:lnTo>
                <a:lnTo>
                  <a:pt x="4" y="120"/>
                </a:lnTo>
                <a:lnTo>
                  <a:pt x="0" y="120"/>
                </a:lnTo>
                <a:lnTo>
                  <a:pt x="0" y="120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lnTo>
                  <a:pt x="0" y="12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18" name="Freeform 176">
            <a:extLst>
              <a:ext uri="{FF2B5EF4-FFF2-40B4-BE49-F238E27FC236}">
                <a16:creationId xmlns:a16="http://schemas.microsoft.com/office/drawing/2014/main" id="{02BB5805-4F2D-4F67-A8DE-1239E904BDFD}"/>
              </a:ext>
            </a:extLst>
          </p:cNvPr>
          <p:cNvSpPr>
            <a:spLocks/>
          </p:cNvSpPr>
          <p:nvPr/>
        </p:nvSpPr>
        <p:spPr bwMode="auto">
          <a:xfrm>
            <a:off x="6448828" y="4747680"/>
            <a:ext cx="266700" cy="273050"/>
          </a:xfrm>
          <a:custGeom>
            <a:avLst/>
            <a:gdLst>
              <a:gd name="T0" fmla="*/ 120 w 168"/>
              <a:gd name="T1" fmla="*/ 130 h 172"/>
              <a:gd name="T2" fmla="*/ 108 w 168"/>
              <a:gd name="T3" fmla="*/ 130 h 172"/>
              <a:gd name="T4" fmla="*/ 98 w 168"/>
              <a:gd name="T5" fmla="*/ 138 h 172"/>
              <a:gd name="T6" fmla="*/ 90 w 168"/>
              <a:gd name="T7" fmla="*/ 148 h 172"/>
              <a:gd name="T8" fmla="*/ 84 w 168"/>
              <a:gd name="T9" fmla="*/ 160 h 172"/>
              <a:gd name="T10" fmla="*/ 72 w 168"/>
              <a:gd name="T11" fmla="*/ 168 h 172"/>
              <a:gd name="T12" fmla="*/ 60 w 168"/>
              <a:gd name="T13" fmla="*/ 168 h 172"/>
              <a:gd name="T14" fmla="*/ 54 w 168"/>
              <a:gd name="T15" fmla="*/ 168 h 172"/>
              <a:gd name="T16" fmla="*/ 42 w 168"/>
              <a:gd name="T17" fmla="*/ 160 h 172"/>
              <a:gd name="T18" fmla="*/ 28 w 168"/>
              <a:gd name="T19" fmla="*/ 164 h 172"/>
              <a:gd name="T20" fmla="*/ 8 w 168"/>
              <a:gd name="T21" fmla="*/ 148 h 172"/>
              <a:gd name="T22" fmla="*/ 4 w 168"/>
              <a:gd name="T23" fmla="*/ 138 h 172"/>
              <a:gd name="T24" fmla="*/ 0 w 168"/>
              <a:gd name="T25" fmla="*/ 116 h 172"/>
              <a:gd name="T26" fmla="*/ 0 w 168"/>
              <a:gd name="T27" fmla="*/ 96 h 172"/>
              <a:gd name="T28" fmla="*/ 16 w 168"/>
              <a:gd name="T29" fmla="*/ 82 h 172"/>
              <a:gd name="T30" fmla="*/ 30 w 168"/>
              <a:gd name="T31" fmla="*/ 82 h 172"/>
              <a:gd name="T32" fmla="*/ 30 w 168"/>
              <a:gd name="T33" fmla="*/ 62 h 172"/>
              <a:gd name="T34" fmla="*/ 30 w 168"/>
              <a:gd name="T35" fmla="*/ 48 h 172"/>
              <a:gd name="T36" fmla="*/ 38 w 168"/>
              <a:gd name="T37" fmla="*/ 48 h 172"/>
              <a:gd name="T38" fmla="*/ 42 w 168"/>
              <a:gd name="T39" fmla="*/ 56 h 172"/>
              <a:gd name="T40" fmla="*/ 50 w 168"/>
              <a:gd name="T41" fmla="*/ 60 h 172"/>
              <a:gd name="T42" fmla="*/ 64 w 168"/>
              <a:gd name="T43" fmla="*/ 62 h 172"/>
              <a:gd name="T44" fmla="*/ 76 w 168"/>
              <a:gd name="T45" fmla="*/ 60 h 172"/>
              <a:gd name="T46" fmla="*/ 84 w 168"/>
              <a:gd name="T47" fmla="*/ 70 h 172"/>
              <a:gd name="T48" fmla="*/ 94 w 168"/>
              <a:gd name="T49" fmla="*/ 78 h 172"/>
              <a:gd name="T50" fmla="*/ 102 w 168"/>
              <a:gd name="T51" fmla="*/ 90 h 172"/>
              <a:gd name="T52" fmla="*/ 112 w 168"/>
              <a:gd name="T53" fmla="*/ 90 h 172"/>
              <a:gd name="T54" fmla="*/ 112 w 168"/>
              <a:gd name="T55" fmla="*/ 78 h 172"/>
              <a:gd name="T56" fmla="*/ 108 w 168"/>
              <a:gd name="T57" fmla="*/ 70 h 172"/>
              <a:gd name="T58" fmla="*/ 98 w 168"/>
              <a:gd name="T59" fmla="*/ 66 h 172"/>
              <a:gd name="T60" fmla="*/ 94 w 168"/>
              <a:gd name="T61" fmla="*/ 56 h 172"/>
              <a:gd name="T62" fmla="*/ 98 w 168"/>
              <a:gd name="T63" fmla="*/ 44 h 172"/>
              <a:gd name="T64" fmla="*/ 98 w 168"/>
              <a:gd name="T65" fmla="*/ 30 h 172"/>
              <a:gd name="T66" fmla="*/ 98 w 168"/>
              <a:gd name="T67" fmla="*/ 14 h 172"/>
              <a:gd name="T68" fmla="*/ 102 w 168"/>
              <a:gd name="T69" fmla="*/ 4 h 172"/>
              <a:gd name="T70" fmla="*/ 120 w 168"/>
              <a:gd name="T71" fmla="*/ 0 h 172"/>
              <a:gd name="T72" fmla="*/ 128 w 168"/>
              <a:gd name="T73" fmla="*/ 6 h 172"/>
              <a:gd name="T74" fmla="*/ 142 w 168"/>
              <a:gd name="T75" fmla="*/ 10 h 172"/>
              <a:gd name="T76" fmla="*/ 150 w 168"/>
              <a:gd name="T77" fmla="*/ 18 h 172"/>
              <a:gd name="T78" fmla="*/ 162 w 168"/>
              <a:gd name="T79" fmla="*/ 26 h 172"/>
              <a:gd name="T80" fmla="*/ 162 w 168"/>
              <a:gd name="T81" fmla="*/ 32 h 172"/>
              <a:gd name="T82" fmla="*/ 166 w 168"/>
              <a:gd name="T83" fmla="*/ 44 h 172"/>
              <a:gd name="T84" fmla="*/ 166 w 168"/>
              <a:gd name="T85" fmla="*/ 52 h 172"/>
              <a:gd name="T86" fmla="*/ 162 w 168"/>
              <a:gd name="T87" fmla="*/ 66 h 172"/>
              <a:gd name="T88" fmla="*/ 158 w 168"/>
              <a:gd name="T89" fmla="*/ 74 h 172"/>
              <a:gd name="T90" fmla="*/ 158 w 168"/>
              <a:gd name="T91" fmla="*/ 90 h 172"/>
              <a:gd name="T92" fmla="*/ 158 w 168"/>
              <a:gd name="T93" fmla="*/ 100 h 172"/>
              <a:gd name="T94" fmla="*/ 146 w 168"/>
              <a:gd name="T95" fmla="*/ 108 h 172"/>
              <a:gd name="T96" fmla="*/ 136 w 168"/>
              <a:gd name="T97" fmla="*/ 112 h 172"/>
              <a:gd name="T98" fmla="*/ 124 w 168"/>
              <a:gd name="T99" fmla="*/ 116 h 172"/>
              <a:gd name="T100" fmla="*/ 120 w 168"/>
              <a:gd name="T101" fmla="*/ 118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8" h="172">
                <a:moveTo>
                  <a:pt x="120" y="118"/>
                </a:moveTo>
                <a:lnTo>
                  <a:pt x="120" y="122"/>
                </a:lnTo>
                <a:lnTo>
                  <a:pt x="120" y="126"/>
                </a:lnTo>
                <a:lnTo>
                  <a:pt x="120" y="130"/>
                </a:lnTo>
                <a:lnTo>
                  <a:pt x="116" y="130"/>
                </a:lnTo>
                <a:lnTo>
                  <a:pt x="112" y="126"/>
                </a:lnTo>
                <a:lnTo>
                  <a:pt x="112" y="130"/>
                </a:lnTo>
                <a:lnTo>
                  <a:pt x="108" y="130"/>
                </a:lnTo>
                <a:lnTo>
                  <a:pt x="104" y="130"/>
                </a:lnTo>
                <a:lnTo>
                  <a:pt x="102" y="134"/>
                </a:lnTo>
                <a:lnTo>
                  <a:pt x="102" y="138"/>
                </a:lnTo>
                <a:lnTo>
                  <a:pt x="98" y="138"/>
                </a:lnTo>
                <a:lnTo>
                  <a:pt x="98" y="142"/>
                </a:lnTo>
                <a:lnTo>
                  <a:pt x="98" y="146"/>
                </a:lnTo>
                <a:lnTo>
                  <a:pt x="94" y="146"/>
                </a:lnTo>
                <a:lnTo>
                  <a:pt x="90" y="148"/>
                </a:lnTo>
                <a:lnTo>
                  <a:pt x="88" y="148"/>
                </a:lnTo>
                <a:lnTo>
                  <a:pt x="88" y="152"/>
                </a:lnTo>
                <a:lnTo>
                  <a:pt x="84" y="156"/>
                </a:lnTo>
                <a:lnTo>
                  <a:pt x="84" y="160"/>
                </a:lnTo>
                <a:lnTo>
                  <a:pt x="80" y="160"/>
                </a:lnTo>
                <a:lnTo>
                  <a:pt x="80" y="164"/>
                </a:lnTo>
                <a:lnTo>
                  <a:pt x="76" y="168"/>
                </a:lnTo>
                <a:lnTo>
                  <a:pt x="72" y="168"/>
                </a:lnTo>
                <a:lnTo>
                  <a:pt x="72" y="172"/>
                </a:lnTo>
                <a:lnTo>
                  <a:pt x="68" y="172"/>
                </a:lnTo>
                <a:lnTo>
                  <a:pt x="64" y="168"/>
                </a:lnTo>
                <a:lnTo>
                  <a:pt x="60" y="168"/>
                </a:lnTo>
                <a:lnTo>
                  <a:pt x="60" y="172"/>
                </a:lnTo>
                <a:lnTo>
                  <a:pt x="58" y="172"/>
                </a:lnTo>
                <a:lnTo>
                  <a:pt x="58" y="168"/>
                </a:lnTo>
                <a:lnTo>
                  <a:pt x="54" y="168"/>
                </a:lnTo>
                <a:lnTo>
                  <a:pt x="50" y="168"/>
                </a:lnTo>
                <a:lnTo>
                  <a:pt x="46" y="164"/>
                </a:lnTo>
                <a:lnTo>
                  <a:pt x="46" y="160"/>
                </a:lnTo>
                <a:lnTo>
                  <a:pt x="42" y="160"/>
                </a:lnTo>
                <a:lnTo>
                  <a:pt x="38" y="160"/>
                </a:lnTo>
                <a:lnTo>
                  <a:pt x="34" y="160"/>
                </a:lnTo>
                <a:lnTo>
                  <a:pt x="30" y="160"/>
                </a:lnTo>
                <a:lnTo>
                  <a:pt x="28" y="164"/>
                </a:lnTo>
                <a:lnTo>
                  <a:pt x="24" y="164"/>
                </a:lnTo>
                <a:lnTo>
                  <a:pt x="20" y="160"/>
                </a:lnTo>
                <a:lnTo>
                  <a:pt x="12" y="152"/>
                </a:lnTo>
                <a:lnTo>
                  <a:pt x="8" y="148"/>
                </a:lnTo>
                <a:lnTo>
                  <a:pt x="8" y="146"/>
                </a:lnTo>
                <a:lnTo>
                  <a:pt x="4" y="146"/>
                </a:lnTo>
                <a:lnTo>
                  <a:pt x="4" y="142"/>
                </a:lnTo>
                <a:lnTo>
                  <a:pt x="4" y="138"/>
                </a:lnTo>
                <a:lnTo>
                  <a:pt x="0" y="138"/>
                </a:lnTo>
                <a:lnTo>
                  <a:pt x="0" y="134"/>
                </a:lnTo>
                <a:lnTo>
                  <a:pt x="0" y="126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0" y="100"/>
                </a:lnTo>
                <a:lnTo>
                  <a:pt x="0" y="96"/>
                </a:lnTo>
                <a:lnTo>
                  <a:pt x="0" y="90"/>
                </a:lnTo>
                <a:lnTo>
                  <a:pt x="0" y="82"/>
                </a:lnTo>
                <a:lnTo>
                  <a:pt x="8" y="82"/>
                </a:lnTo>
                <a:lnTo>
                  <a:pt x="16" y="82"/>
                </a:lnTo>
                <a:lnTo>
                  <a:pt x="20" y="82"/>
                </a:lnTo>
                <a:lnTo>
                  <a:pt x="24" y="82"/>
                </a:lnTo>
                <a:lnTo>
                  <a:pt x="28" y="82"/>
                </a:lnTo>
                <a:lnTo>
                  <a:pt x="30" y="82"/>
                </a:lnTo>
                <a:lnTo>
                  <a:pt x="30" y="78"/>
                </a:lnTo>
                <a:lnTo>
                  <a:pt x="30" y="74"/>
                </a:lnTo>
                <a:lnTo>
                  <a:pt x="30" y="70"/>
                </a:lnTo>
                <a:lnTo>
                  <a:pt x="30" y="62"/>
                </a:lnTo>
                <a:lnTo>
                  <a:pt x="30" y="60"/>
                </a:lnTo>
                <a:lnTo>
                  <a:pt x="30" y="56"/>
                </a:lnTo>
                <a:lnTo>
                  <a:pt x="30" y="52"/>
                </a:lnTo>
                <a:lnTo>
                  <a:pt x="30" y="48"/>
                </a:lnTo>
                <a:lnTo>
                  <a:pt x="30" y="44"/>
                </a:lnTo>
                <a:lnTo>
                  <a:pt x="30" y="48"/>
                </a:lnTo>
                <a:lnTo>
                  <a:pt x="34" y="48"/>
                </a:lnTo>
                <a:lnTo>
                  <a:pt x="38" y="48"/>
                </a:lnTo>
                <a:lnTo>
                  <a:pt x="38" y="52"/>
                </a:lnTo>
                <a:lnTo>
                  <a:pt x="34" y="56"/>
                </a:lnTo>
                <a:lnTo>
                  <a:pt x="38" y="56"/>
                </a:lnTo>
                <a:lnTo>
                  <a:pt x="42" y="56"/>
                </a:lnTo>
                <a:lnTo>
                  <a:pt x="46" y="52"/>
                </a:lnTo>
                <a:lnTo>
                  <a:pt x="50" y="52"/>
                </a:lnTo>
                <a:lnTo>
                  <a:pt x="50" y="56"/>
                </a:lnTo>
                <a:lnTo>
                  <a:pt x="50" y="60"/>
                </a:lnTo>
                <a:lnTo>
                  <a:pt x="54" y="60"/>
                </a:lnTo>
                <a:lnTo>
                  <a:pt x="58" y="62"/>
                </a:lnTo>
                <a:lnTo>
                  <a:pt x="60" y="62"/>
                </a:lnTo>
                <a:lnTo>
                  <a:pt x="64" y="62"/>
                </a:lnTo>
                <a:lnTo>
                  <a:pt x="68" y="66"/>
                </a:lnTo>
                <a:lnTo>
                  <a:pt x="72" y="66"/>
                </a:lnTo>
                <a:lnTo>
                  <a:pt x="72" y="62"/>
                </a:lnTo>
                <a:lnTo>
                  <a:pt x="76" y="60"/>
                </a:lnTo>
                <a:lnTo>
                  <a:pt x="76" y="62"/>
                </a:lnTo>
                <a:lnTo>
                  <a:pt x="80" y="62"/>
                </a:lnTo>
                <a:lnTo>
                  <a:pt x="80" y="66"/>
                </a:lnTo>
                <a:lnTo>
                  <a:pt x="84" y="70"/>
                </a:lnTo>
                <a:lnTo>
                  <a:pt x="88" y="70"/>
                </a:lnTo>
                <a:lnTo>
                  <a:pt x="90" y="74"/>
                </a:lnTo>
                <a:lnTo>
                  <a:pt x="94" y="74"/>
                </a:lnTo>
                <a:lnTo>
                  <a:pt x="94" y="78"/>
                </a:lnTo>
                <a:lnTo>
                  <a:pt x="94" y="82"/>
                </a:lnTo>
                <a:lnTo>
                  <a:pt x="98" y="82"/>
                </a:lnTo>
                <a:lnTo>
                  <a:pt x="102" y="86"/>
                </a:lnTo>
                <a:lnTo>
                  <a:pt x="102" y="90"/>
                </a:lnTo>
                <a:lnTo>
                  <a:pt x="104" y="90"/>
                </a:lnTo>
                <a:lnTo>
                  <a:pt x="108" y="90"/>
                </a:lnTo>
                <a:lnTo>
                  <a:pt x="108" y="86"/>
                </a:lnTo>
                <a:lnTo>
                  <a:pt x="112" y="90"/>
                </a:lnTo>
                <a:lnTo>
                  <a:pt x="108" y="90"/>
                </a:lnTo>
                <a:lnTo>
                  <a:pt x="112" y="90"/>
                </a:lnTo>
                <a:lnTo>
                  <a:pt x="112" y="86"/>
                </a:lnTo>
                <a:lnTo>
                  <a:pt x="112" y="78"/>
                </a:lnTo>
                <a:lnTo>
                  <a:pt x="112" y="74"/>
                </a:lnTo>
                <a:lnTo>
                  <a:pt x="112" y="70"/>
                </a:lnTo>
                <a:lnTo>
                  <a:pt x="112" y="66"/>
                </a:lnTo>
                <a:lnTo>
                  <a:pt x="108" y="70"/>
                </a:lnTo>
                <a:lnTo>
                  <a:pt x="108" y="74"/>
                </a:lnTo>
                <a:lnTo>
                  <a:pt x="104" y="70"/>
                </a:lnTo>
                <a:lnTo>
                  <a:pt x="102" y="70"/>
                </a:lnTo>
                <a:lnTo>
                  <a:pt x="98" y="66"/>
                </a:lnTo>
                <a:lnTo>
                  <a:pt x="98" y="62"/>
                </a:lnTo>
                <a:lnTo>
                  <a:pt x="94" y="62"/>
                </a:lnTo>
                <a:lnTo>
                  <a:pt x="94" y="60"/>
                </a:lnTo>
                <a:lnTo>
                  <a:pt x="94" y="56"/>
                </a:lnTo>
                <a:lnTo>
                  <a:pt x="94" y="52"/>
                </a:lnTo>
                <a:lnTo>
                  <a:pt x="94" y="48"/>
                </a:lnTo>
                <a:lnTo>
                  <a:pt x="94" y="44"/>
                </a:lnTo>
                <a:lnTo>
                  <a:pt x="98" y="44"/>
                </a:lnTo>
                <a:lnTo>
                  <a:pt x="98" y="40"/>
                </a:lnTo>
                <a:lnTo>
                  <a:pt x="98" y="36"/>
                </a:lnTo>
                <a:lnTo>
                  <a:pt x="98" y="32"/>
                </a:lnTo>
                <a:lnTo>
                  <a:pt x="98" y="30"/>
                </a:lnTo>
                <a:lnTo>
                  <a:pt x="98" y="26"/>
                </a:lnTo>
                <a:lnTo>
                  <a:pt x="94" y="22"/>
                </a:lnTo>
                <a:lnTo>
                  <a:pt x="94" y="18"/>
                </a:lnTo>
                <a:lnTo>
                  <a:pt x="98" y="14"/>
                </a:lnTo>
                <a:lnTo>
                  <a:pt x="98" y="10"/>
                </a:lnTo>
                <a:lnTo>
                  <a:pt x="102" y="10"/>
                </a:lnTo>
                <a:lnTo>
                  <a:pt x="102" y="6"/>
                </a:lnTo>
                <a:lnTo>
                  <a:pt x="102" y="4"/>
                </a:lnTo>
                <a:lnTo>
                  <a:pt x="104" y="4"/>
                </a:lnTo>
                <a:lnTo>
                  <a:pt x="108" y="4"/>
                </a:lnTo>
                <a:lnTo>
                  <a:pt x="116" y="4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28" y="4"/>
                </a:lnTo>
                <a:lnTo>
                  <a:pt x="128" y="6"/>
                </a:lnTo>
                <a:lnTo>
                  <a:pt x="132" y="6"/>
                </a:lnTo>
                <a:lnTo>
                  <a:pt x="136" y="6"/>
                </a:lnTo>
                <a:lnTo>
                  <a:pt x="138" y="10"/>
                </a:lnTo>
                <a:lnTo>
                  <a:pt x="142" y="10"/>
                </a:lnTo>
                <a:lnTo>
                  <a:pt x="142" y="14"/>
                </a:lnTo>
                <a:lnTo>
                  <a:pt x="146" y="14"/>
                </a:lnTo>
                <a:lnTo>
                  <a:pt x="150" y="14"/>
                </a:lnTo>
                <a:lnTo>
                  <a:pt x="150" y="18"/>
                </a:lnTo>
                <a:lnTo>
                  <a:pt x="154" y="18"/>
                </a:lnTo>
                <a:lnTo>
                  <a:pt x="158" y="22"/>
                </a:lnTo>
                <a:lnTo>
                  <a:pt x="158" y="26"/>
                </a:lnTo>
                <a:lnTo>
                  <a:pt x="162" y="26"/>
                </a:lnTo>
                <a:lnTo>
                  <a:pt x="162" y="30"/>
                </a:lnTo>
                <a:lnTo>
                  <a:pt x="166" y="30"/>
                </a:lnTo>
                <a:lnTo>
                  <a:pt x="162" y="30"/>
                </a:lnTo>
                <a:lnTo>
                  <a:pt x="162" y="32"/>
                </a:lnTo>
                <a:lnTo>
                  <a:pt x="166" y="32"/>
                </a:lnTo>
                <a:lnTo>
                  <a:pt x="166" y="36"/>
                </a:lnTo>
                <a:lnTo>
                  <a:pt x="168" y="40"/>
                </a:lnTo>
                <a:lnTo>
                  <a:pt x="166" y="44"/>
                </a:lnTo>
                <a:lnTo>
                  <a:pt x="162" y="44"/>
                </a:lnTo>
                <a:lnTo>
                  <a:pt x="162" y="48"/>
                </a:lnTo>
                <a:lnTo>
                  <a:pt x="166" y="48"/>
                </a:lnTo>
                <a:lnTo>
                  <a:pt x="166" y="52"/>
                </a:lnTo>
                <a:lnTo>
                  <a:pt x="162" y="56"/>
                </a:lnTo>
                <a:lnTo>
                  <a:pt x="162" y="60"/>
                </a:lnTo>
                <a:lnTo>
                  <a:pt x="162" y="62"/>
                </a:lnTo>
                <a:lnTo>
                  <a:pt x="162" y="66"/>
                </a:lnTo>
                <a:lnTo>
                  <a:pt x="166" y="70"/>
                </a:lnTo>
                <a:lnTo>
                  <a:pt x="166" y="74"/>
                </a:lnTo>
                <a:lnTo>
                  <a:pt x="162" y="74"/>
                </a:lnTo>
                <a:lnTo>
                  <a:pt x="158" y="74"/>
                </a:lnTo>
                <a:lnTo>
                  <a:pt x="158" y="78"/>
                </a:lnTo>
                <a:lnTo>
                  <a:pt x="158" y="82"/>
                </a:lnTo>
                <a:lnTo>
                  <a:pt x="158" y="86"/>
                </a:lnTo>
                <a:lnTo>
                  <a:pt x="158" y="90"/>
                </a:lnTo>
                <a:lnTo>
                  <a:pt x="158" y="92"/>
                </a:lnTo>
                <a:lnTo>
                  <a:pt x="154" y="92"/>
                </a:lnTo>
                <a:lnTo>
                  <a:pt x="158" y="96"/>
                </a:lnTo>
                <a:lnTo>
                  <a:pt x="158" y="100"/>
                </a:lnTo>
                <a:lnTo>
                  <a:pt x="162" y="100"/>
                </a:lnTo>
                <a:lnTo>
                  <a:pt x="158" y="100"/>
                </a:lnTo>
                <a:lnTo>
                  <a:pt x="150" y="104"/>
                </a:lnTo>
                <a:lnTo>
                  <a:pt x="146" y="108"/>
                </a:lnTo>
                <a:lnTo>
                  <a:pt x="142" y="108"/>
                </a:lnTo>
                <a:lnTo>
                  <a:pt x="138" y="108"/>
                </a:lnTo>
                <a:lnTo>
                  <a:pt x="138" y="112"/>
                </a:lnTo>
                <a:lnTo>
                  <a:pt x="136" y="112"/>
                </a:lnTo>
                <a:lnTo>
                  <a:pt x="132" y="112"/>
                </a:lnTo>
                <a:lnTo>
                  <a:pt x="128" y="112"/>
                </a:lnTo>
                <a:lnTo>
                  <a:pt x="128" y="116"/>
                </a:lnTo>
                <a:lnTo>
                  <a:pt x="124" y="116"/>
                </a:lnTo>
                <a:lnTo>
                  <a:pt x="120" y="116"/>
                </a:lnTo>
                <a:lnTo>
                  <a:pt x="120" y="118"/>
                </a:lnTo>
                <a:lnTo>
                  <a:pt x="120" y="118"/>
                </a:lnTo>
                <a:lnTo>
                  <a:pt x="120" y="11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19" name="Freeform 177">
            <a:extLst>
              <a:ext uri="{FF2B5EF4-FFF2-40B4-BE49-F238E27FC236}">
                <a16:creationId xmlns:a16="http://schemas.microsoft.com/office/drawing/2014/main" id="{CEB3CA39-BD02-44FF-885F-DB4C6C19CB8B}"/>
              </a:ext>
            </a:extLst>
          </p:cNvPr>
          <p:cNvSpPr>
            <a:spLocks/>
          </p:cNvSpPr>
          <p:nvPr/>
        </p:nvSpPr>
        <p:spPr bwMode="auto">
          <a:xfrm>
            <a:off x="6528203" y="4950880"/>
            <a:ext cx="177800" cy="193675"/>
          </a:xfrm>
          <a:custGeom>
            <a:avLst/>
            <a:gdLst>
              <a:gd name="T0" fmla="*/ 88 w 112"/>
              <a:gd name="T1" fmla="*/ 114 h 122"/>
              <a:gd name="T2" fmla="*/ 84 w 112"/>
              <a:gd name="T3" fmla="*/ 118 h 122"/>
              <a:gd name="T4" fmla="*/ 82 w 112"/>
              <a:gd name="T5" fmla="*/ 118 h 122"/>
              <a:gd name="T6" fmla="*/ 74 w 112"/>
              <a:gd name="T7" fmla="*/ 118 h 122"/>
              <a:gd name="T8" fmla="*/ 70 w 112"/>
              <a:gd name="T9" fmla="*/ 118 h 122"/>
              <a:gd name="T10" fmla="*/ 62 w 112"/>
              <a:gd name="T11" fmla="*/ 114 h 122"/>
              <a:gd name="T12" fmla="*/ 54 w 112"/>
              <a:gd name="T13" fmla="*/ 114 h 122"/>
              <a:gd name="T14" fmla="*/ 52 w 112"/>
              <a:gd name="T15" fmla="*/ 114 h 122"/>
              <a:gd name="T16" fmla="*/ 52 w 112"/>
              <a:gd name="T17" fmla="*/ 110 h 122"/>
              <a:gd name="T18" fmla="*/ 52 w 112"/>
              <a:gd name="T19" fmla="*/ 108 h 122"/>
              <a:gd name="T20" fmla="*/ 44 w 112"/>
              <a:gd name="T21" fmla="*/ 108 h 122"/>
              <a:gd name="T22" fmla="*/ 40 w 112"/>
              <a:gd name="T23" fmla="*/ 108 h 122"/>
              <a:gd name="T24" fmla="*/ 38 w 112"/>
              <a:gd name="T25" fmla="*/ 104 h 122"/>
              <a:gd name="T26" fmla="*/ 34 w 112"/>
              <a:gd name="T27" fmla="*/ 96 h 122"/>
              <a:gd name="T28" fmla="*/ 34 w 112"/>
              <a:gd name="T29" fmla="*/ 92 h 122"/>
              <a:gd name="T30" fmla="*/ 30 w 112"/>
              <a:gd name="T31" fmla="*/ 84 h 122"/>
              <a:gd name="T32" fmla="*/ 30 w 112"/>
              <a:gd name="T33" fmla="*/ 84 h 122"/>
              <a:gd name="T34" fmla="*/ 26 w 112"/>
              <a:gd name="T35" fmla="*/ 78 h 122"/>
              <a:gd name="T36" fmla="*/ 18 w 112"/>
              <a:gd name="T37" fmla="*/ 74 h 122"/>
              <a:gd name="T38" fmla="*/ 14 w 112"/>
              <a:gd name="T39" fmla="*/ 70 h 122"/>
              <a:gd name="T40" fmla="*/ 12 w 112"/>
              <a:gd name="T41" fmla="*/ 66 h 122"/>
              <a:gd name="T42" fmla="*/ 12 w 112"/>
              <a:gd name="T43" fmla="*/ 58 h 122"/>
              <a:gd name="T44" fmla="*/ 8 w 112"/>
              <a:gd name="T45" fmla="*/ 52 h 122"/>
              <a:gd name="T46" fmla="*/ 4 w 112"/>
              <a:gd name="T47" fmla="*/ 48 h 122"/>
              <a:gd name="T48" fmla="*/ 0 w 112"/>
              <a:gd name="T49" fmla="*/ 44 h 122"/>
              <a:gd name="T50" fmla="*/ 0 w 112"/>
              <a:gd name="T51" fmla="*/ 40 h 122"/>
              <a:gd name="T52" fmla="*/ 4 w 112"/>
              <a:gd name="T53" fmla="*/ 40 h 122"/>
              <a:gd name="T54" fmla="*/ 12 w 112"/>
              <a:gd name="T55" fmla="*/ 44 h 122"/>
              <a:gd name="T56" fmla="*/ 14 w 112"/>
              <a:gd name="T57" fmla="*/ 40 h 122"/>
              <a:gd name="T58" fmla="*/ 22 w 112"/>
              <a:gd name="T59" fmla="*/ 44 h 122"/>
              <a:gd name="T60" fmla="*/ 26 w 112"/>
              <a:gd name="T61" fmla="*/ 40 h 122"/>
              <a:gd name="T62" fmla="*/ 38 w 112"/>
              <a:gd name="T63" fmla="*/ 26 h 122"/>
              <a:gd name="T64" fmla="*/ 48 w 112"/>
              <a:gd name="T65" fmla="*/ 18 h 122"/>
              <a:gd name="T66" fmla="*/ 48 w 112"/>
              <a:gd name="T67" fmla="*/ 10 h 122"/>
              <a:gd name="T68" fmla="*/ 52 w 112"/>
              <a:gd name="T69" fmla="*/ 6 h 122"/>
              <a:gd name="T70" fmla="*/ 62 w 112"/>
              <a:gd name="T71" fmla="*/ 2 h 122"/>
              <a:gd name="T72" fmla="*/ 70 w 112"/>
              <a:gd name="T73" fmla="*/ 2 h 122"/>
              <a:gd name="T74" fmla="*/ 78 w 112"/>
              <a:gd name="T75" fmla="*/ 6 h 122"/>
              <a:gd name="T76" fmla="*/ 84 w 112"/>
              <a:gd name="T77" fmla="*/ 10 h 122"/>
              <a:gd name="T78" fmla="*/ 88 w 112"/>
              <a:gd name="T79" fmla="*/ 10 h 122"/>
              <a:gd name="T80" fmla="*/ 96 w 112"/>
              <a:gd name="T81" fmla="*/ 14 h 122"/>
              <a:gd name="T82" fmla="*/ 100 w 112"/>
              <a:gd name="T83" fmla="*/ 14 h 122"/>
              <a:gd name="T84" fmla="*/ 104 w 112"/>
              <a:gd name="T85" fmla="*/ 22 h 122"/>
              <a:gd name="T86" fmla="*/ 108 w 112"/>
              <a:gd name="T87" fmla="*/ 22 h 122"/>
              <a:gd name="T88" fmla="*/ 108 w 112"/>
              <a:gd name="T89" fmla="*/ 26 h 122"/>
              <a:gd name="T90" fmla="*/ 108 w 112"/>
              <a:gd name="T91" fmla="*/ 28 h 122"/>
              <a:gd name="T92" fmla="*/ 108 w 112"/>
              <a:gd name="T93" fmla="*/ 32 h 122"/>
              <a:gd name="T94" fmla="*/ 108 w 112"/>
              <a:gd name="T95" fmla="*/ 40 h 122"/>
              <a:gd name="T96" fmla="*/ 108 w 112"/>
              <a:gd name="T97" fmla="*/ 44 h 122"/>
              <a:gd name="T98" fmla="*/ 108 w 112"/>
              <a:gd name="T99" fmla="*/ 52 h 122"/>
              <a:gd name="T100" fmla="*/ 108 w 112"/>
              <a:gd name="T101" fmla="*/ 54 h 122"/>
              <a:gd name="T102" fmla="*/ 104 w 112"/>
              <a:gd name="T103" fmla="*/ 54 h 122"/>
              <a:gd name="T104" fmla="*/ 108 w 112"/>
              <a:gd name="T105" fmla="*/ 58 h 122"/>
              <a:gd name="T106" fmla="*/ 108 w 112"/>
              <a:gd name="T107" fmla="*/ 70 h 122"/>
              <a:gd name="T108" fmla="*/ 108 w 112"/>
              <a:gd name="T109" fmla="*/ 78 h 122"/>
              <a:gd name="T110" fmla="*/ 104 w 112"/>
              <a:gd name="T111" fmla="*/ 84 h 122"/>
              <a:gd name="T112" fmla="*/ 100 w 112"/>
              <a:gd name="T113" fmla="*/ 92 h 122"/>
              <a:gd name="T114" fmla="*/ 100 w 112"/>
              <a:gd name="T115" fmla="*/ 10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2" h="122">
                <a:moveTo>
                  <a:pt x="100" y="100"/>
                </a:moveTo>
                <a:lnTo>
                  <a:pt x="100" y="100"/>
                </a:lnTo>
                <a:lnTo>
                  <a:pt x="100" y="100"/>
                </a:lnTo>
                <a:lnTo>
                  <a:pt x="100" y="100"/>
                </a:lnTo>
                <a:lnTo>
                  <a:pt x="92" y="110"/>
                </a:lnTo>
                <a:lnTo>
                  <a:pt x="88" y="114"/>
                </a:lnTo>
                <a:lnTo>
                  <a:pt x="84" y="118"/>
                </a:lnTo>
                <a:lnTo>
                  <a:pt x="84" y="118"/>
                </a:lnTo>
                <a:lnTo>
                  <a:pt x="84" y="118"/>
                </a:lnTo>
                <a:lnTo>
                  <a:pt x="84" y="122"/>
                </a:lnTo>
                <a:lnTo>
                  <a:pt x="84" y="118"/>
                </a:lnTo>
                <a:lnTo>
                  <a:pt x="84" y="118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8"/>
                </a:lnTo>
                <a:lnTo>
                  <a:pt x="74" y="118"/>
                </a:lnTo>
                <a:lnTo>
                  <a:pt x="74" y="118"/>
                </a:lnTo>
                <a:lnTo>
                  <a:pt x="74" y="118"/>
                </a:lnTo>
                <a:lnTo>
                  <a:pt x="74" y="118"/>
                </a:lnTo>
                <a:lnTo>
                  <a:pt x="74" y="118"/>
                </a:lnTo>
                <a:lnTo>
                  <a:pt x="70" y="118"/>
                </a:lnTo>
                <a:lnTo>
                  <a:pt x="70" y="118"/>
                </a:lnTo>
                <a:lnTo>
                  <a:pt x="70" y="118"/>
                </a:lnTo>
                <a:lnTo>
                  <a:pt x="66" y="118"/>
                </a:lnTo>
                <a:lnTo>
                  <a:pt x="66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4"/>
                </a:lnTo>
                <a:lnTo>
                  <a:pt x="58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0"/>
                </a:lnTo>
                <a:lnTo>
                  <a:pt x="52" y="110"/>
                </a:lnTo>
                <a:lnTo>
                  <a:pt x="52" y="110"/>
                </a:lnTo>
                <a:lnTo>
                  <a:pt x="52" y="110"/>
                </a:lnTo>
                <a:lnTo>
                  <a:pt x="52" y="110"/>
                </a:lnTo>
                <a:lnTo>
                  <a:pt x="52" y="110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52" y="108"/>
                </a:lnTo>
                <a:lnTo>
                  <a:pt x="48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0" y="108"/>
                </a:lnTo>
                <a:lnTo>
                  <a:pt x="40" y="108"/>
                </a:lnTo>
                <a:lnTo>
                  <a:pt x="40" y="108"/>
                </a:lnTo>
                <a:lnTo>
                  <a:pt x="40" y="108"/>
                </a:lnTo>
                <a:lnTo>
                  <a:pt x="38" y="108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4"/>
                </a:lnTo>
                <a:lnTo>
                  <a:pt x="38" y="100"/>
                </a:lnTo>
                <a:lnTo>
                  <a:pt x="38" y="100"/>
                </a:lnTo>
                <a:lnTo>
                  <a:pt x="34" y="100"/>
                </a:lnTo>
                <a:lnTo>
                  <a:pt x="34" y="100"/>
                </a:lnTo>
                <a:lnTo>
                  <a:pt x="34" y="96"/>
                </a:lnTo>
                <a:lnTo>
                  <a:pt x="34" y="96"/>
                </a:lnTo>
                <a:lnTo>
                  <a:pt x="34" y="92"/>
                </a:lnTo>
                <a:lnTo>
                  <a:pt x="34" y="92"/>
                </a:lnTo>
                <a:lnTo>
                  <a:pt x="34" y="92"/>
                </a:lnTo>
                <a:lnTo>
                  <a:pt x="34" y="92"/>
                </a:lnTo>
                <a:lnTo>
                  <a:pt x="34" y="92"/>
                </a:lnTo>
                <a:lnTo>
                  <a:pt x="34" y="88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0"/>
                </a:lnTo>
                <a:lnTo>
                  <a:pt x="30" y="80"/>
                </a:lnTo>
                <a:lnTo>
                  <a:pt x="26" y="80"/>
                </a:lnTo>
                <a:lnTo>
                  <a:pt x="26" y="78"/>
                </a:lnTo>
                <a:lnTo>
                  <a:pt x="26" y="78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4" y="74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2" y="70"/>
                </a:lnTo>
                <a:lnTo>
                  <a:pt x="12" y="70"/>
                </a:lnTo>
                <a:lnTo>
                  <a:pt x="12" y="70"/>
                </a:lnTo>
                <a:lnTo>
                  <a:pt x="12" y="66"/>
                </a:lnTo>
                <a:lnTo>
                  <a:pt x="12" y="66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62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8" y="58"/>
                </a:lnTo>
                <a:lnTo>
                  <a:pt x="8" y="58"/>
                </a:lnTo>
                <a:lnTo>
                  <a:pt x="8" y="54"/>
                </a:lnTo>
                <a:lnTo>
                  <a:pt x="8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4"/>
                </a:lnTo>
                <a:lnTo>
                  <a:pt x="8" y="44"/>
                </a:lnTo>
                <a:lnTo>
                  <a:pt x="12" y="44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30" y="36"/>
                </a:lnTo>
                <a:lnTo>
                  <a:pt x="30" y="32"/>
                </a:lnTo>
                <a:lnTo>
                  <a:pt x="34" y="32"/>
                </a:lnTo>
                <a:lnTo>
                  <a:pt x="34" y="28"/>
                </a:lnTo>
                <a:lnTo>
                  <a:pt x="34" y="28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40" y="22"/>
                </a:lnTo>
                <a:lnTo>
                  <a:pt x="40" y="22"/>
                </a:lnTo>
                <a:lnTo>
                  <a:pt x="44" y="18"/>
                </a:lnTo>
                <a:lnTo>
                  <a:pt x="48" y="18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0"/>
                </a:lnTo>
                <a:lnTo>
                  <a:pt x="52" y="10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4" y="2"/>
                </a:lnTo>
                <a:lnTo>
                  <a:pt x="54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62" y="0"/>
                </a:lnTo>
                <a:lnTo>
                  <a:pt x="66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6"/>
                </a:lnTo>
                <a:lnTo>
                  <a:pt x="78" y="6"/>
                </a:lnTo>
                <a:lnTo>
                  <a:pt x="82" y="6"/>
                </a:lnTo>
                <a:lnTo>
                  <a:pt x="82" y="6"/>
                </a:lnTo>
                <a:lnTo>
                  <a:pt x="84" y="6"/>
                </a:lnTo>
                <a:lnTo>
                  <a:pt x="84" y="6"/>
                </a:lnTo>
                <a:lnTo>
                  <a:pt x="84" y="10"/>
                </a:lnTo>
                <a:lnTo>
                  <a:pt x="84" y="10"/>
                </a:lnTo>
                <a:lnTo>
                  <a:pt x="84" y="10"/>
                </a:lnTo>
                <a:lnTo>
                  <a:pt x="84" y="10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lnTo>
                  <a:pt x="88" y="10"/>
                </a:lnTo>
                <a:lnTo>
                  <a:pt x="92" y="10"/>
                </a:lnTo>
                <a:lnTo>
                  <a:pt x="92" y="14"/>
                </a:lnTo>
                <a:lnTo>
                  <a:pt x="92" y="14"/>
                </a:lnTo>
                <a:lnTo>
                  <a:pt x="92" y="14"/>
                </a:lnTo>
                <a:lnTo>
                  <a:pt x="96" y="14"/>
                </a:lnTo>
                <a:lnTo>
                  <a:pt x="96" y="14"/>
                </a:lnTo>
                <a:lnTo>
                  <a:pt x="96" y="14"/>
                </a:lnTo>
                <a:lnTo>
                  <a:pt x="96" y="14"/>
                </a:lnTo>
                <a:lnTo>
                  <a:pt x="96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8"/>
                </a:lnTo>
                <a:lnTo>
                  <a:pt x="104" y="18"/>
                </a:lnTo>
                <a:lnTo>
                  <a:pt x="104" y="18"/>
                </a:lnTo>
                <a:lnTo>
                  <a:pt x="104" y="22"/>
                </a:lnTo>
                <a:lnTo>
                  <a:pt x="104" y="22"/>
                </a:lnTo>
                <a:lnTo>
                  <a:pt x="104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2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6"/>
                </a:lnTo>
                <a:lnTo>
                  <a:pt x="108" y="36"/>
                </a:lnTo>
                <a:lnTo>
                  <a:pt x="108" y="36"/>
                </a:lnTo>
                <a:lnTo>
                  <a:pt x="108" y="36"/>
                </a:lnTo>
                <a:lnTo>
                  <a:pt x="108" y="36"/>
                </a:lnTo>
                <a:lnTo>
                  <a:pt x="108" y="40"/>
                </a:lnTo>
                <a:lnTo>
                  <a:pt x="108" y="40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8" y="48"/>
                </a:lnTo>
                <a:lnTo>
                  <a:pt x="108" y="48"/>
                </a:lnTo>
                <a:lnTo>
                  <a:pt x="108" y="48"/>
                </a:lnTo>
                <a:lnTo>
                  <a:pt x="108" y="48"/>
                </a:lnTo>
                <a:lnTo>
                  <a:pt x="112" y="48"/>
                </a:lnTo>
                <a:lnTo>
                  <a:pt x="108" y="52"/>
                </a:lnTo>
                <a:lnTo>
                  <a:pt x="108" y="52"/>
                </a:lnTo>
                <a:lnTo>
                  <a:pt x="108" y="52"/>
                </a:lnTo>
                <a:lnTo>
                  <a:pt x="108" y="52"/>
                </a:lnTo>
                <a:lnTo>
                  <a:pt x="108" y="52"/>
                </a:lnTo>
                <a:lnTo>
                  <a:pt x="108" y="52"/>
                </a:lnTo>
                <a:lnTo>
                  <a:pt x="108" y="54"/>
                </a:lnTo>
                <a:lnTo>
                  <a:pt x="108" y="54"/>
                </a:lnTo>
                <a:lnTo>
                  <a:pt x="108" y="54"/>
                </a:lnTo>
                <a:lnTo>
                  <a:pt x="108" y="54"/>
                </a:lnTo>
                <a:lnTo>
                  <a:pt x="108" y="54"/>
                </a:lnTo>
                <a:lnTo>
                  <a:pt x="108" y="54"/>
                </a:lnTo>
                <a:lnTo>
                  <a:pt x="104" y="54"/>
                </a:lnTo>
                <a:lnTo>
                  <a:pt x="104" y="58"/>
                </a:lnTo>
                <a:lnTo>
                  <a:pt x="104" y="58"/>
                </a:lnTo>
                <a:lnTo>
                  <a:pt x="104" y="58"/>
                </a:lnTo>
                <a:lnTo>
                  <a:pt x="104" y="58"/>
                </a:lnTo>
                <a:lnTo>
                  <a:pt x="104" y="58"/>
                </a:lnTo>
                <a:lnTo>
                  <a:pt x="108" y="58"/>
                </a:lnTo>
                <a:lnTo>
                  <a:pt x="108" y="62"/>
                </a:lnTo>
                <a:lnTo>
                  <a:pt x="108" y="66"/>
                </a:lnTo>
                <a:lnTo>
                  <a:pt x="108" y="66"/>
                </a:lnTo>
                <a:lnTo>
                  <a:pt x="104" y="66"/>
                </a:lnTo>
                <a:lnTo>
                  <a:pt x="104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0"/>
                </a:lnTo>
                <a:lnTo>
                  <a:pt x="108" y="74"/>
                </a:lnTo>
                <a:lnTo>
                  <a:pt x="108" y="74"/>
                </a:lnTo>
                <a:lnTo>
                  <a:pt x="108" y="78"/>
                </a:lnTo>
                <a:lnTo>
                  <a:pt x="108" y="78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4" y="84"/>
                </a:lnTo>
                <a:lnTo>
                  <a:pt x="104" y="88"/>
                </a:lnTo>
                <a:lnTo>
                  <a:pt x="104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92"/>
                </a:lnTo>
                <a:lnTo>
                  <a:pt x="100" y="92"/>
                </a:lnTo>
                <a:lnTo>
                  <a:pt x="100" y="92"/>
                </a:lnTo>
                <a:lnTo>
                  <a:pt x="100" y="96"/>
                </a:lnTo>
                <a:lnTo>
                  <a:pt x="100" y="96"/>
                </a:lnTo>
                <a:lnTo>
                  <a:pt x="100" y="96"/>
                </a:lnTo>
                <a:lnTo>
                  <a:pt x="100" y="100"/>
                </a:lnTo>
                <a:lnTo>
                  <a:pt x="100" y="100"/>
                </a:lnTo>
                <a:lnTo>
                  <a:pt x="100" y="100"/>
                </a:lnTo>
                <a:lnTo>
                  <a:pt x="100" y="100"/>
                </a:lnTo>
                <a:lnTo>
                  <a:pt x="100" y="1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0" name="Freeform 178">
            <a:extLst>
              <a:ext uri="{FF2B5EF4-FFF2-40B4-BE49-F238E27FC236}">
                <a16:creationId xmlns:a16="http://schemas.microsoft.com/office/drawing/2014/main" id="{6F868030-4200-4744-A153-25C07E757F33}"/>
              </a:ext>
            </a:extLst>
          </p:cNvPr>
          <p:cNvSpPr>
            <a:spLocks noEditPoints="1"/>
          </p:cNvSpPr>
          <p:nvPr/>
        </p:nvSpPr>
        <p:spPr bwMode="auto">
          <a:xfrm>
            <a:off x="4308878" y="5122330"/>
            <a:ext cx="444500" cy="1022350"/>
          </a:xfrm>
          <a:custGeom>
            <a:avLst/>
            <a:gdLst>
              <a:gd name="T0" fmla="*/ 28 w 280"/>
              <a:gd name="T1" fmla="*/ 328 h 644"/>
              <a:gd name="T2" fmla="*/ 38 w 280"/>
              <a:gd name="T3" fmla="*/ 304 h 644"/>
              <a:gd name="T4" fmla="*/ 38 w 280"/>
              <a:gd name="T5" fmla="*/ 272 h 644"/>
              <a:gd name="T6" fmla="*/ 46 w 280"/>
              <a:gd name="T7" fmla="*/ 242 h 644"/>
              <a:gd name="T8" fmla="*/ 54 w 280"/>
              <a:gd name="T9" fmla="*/ 208 h 644"/>
              <a:gd name="T10" fmla="*/ 42 w 280"/>
              <a:gd name="T11" fmla="*/ 174 h 644"/>
              <a:gd name="T12" fmla="*/ 54 w 280"/>
              <a:gd name="T13" fmla="*/ 144 h 644"/>
              <a:gd name="T14" fmla="*/ 60 w 280"/>
              <a:gd name="T15" fmla="*/ 114 h 644"/>
              <a:gd name="T16" fmla="*/ 72 w 280"/>
              <a:gd name="T17" fmla="*/ 84 h 644"/>
              <a:gd name="T18" fmla="*/ 76 w 280"/>
              <a:gd name="T19" fmla="*/ 48 h 644"/>
              <a:gd name="T20" fmla="*/ 90 w 280"/>
              <a:gd name="T21" fmla="*/ 22 h 644"/>
              <a:gd name="T22" fmla="*/ 106 w 280"/>
              <a:gd name="T23" fmla="*/ 4 h 644"/>
              <a:gd name="T24" fmla="*/ 130 w 280"/>
              <a:gd name="T25" fmla="*/ 22 h 644"/>
              <a:gd name="T26" fmla="*/ 156 w 280"/>
              <a:gd name="T27" fmla="*/ 10 h 644"/>
              <a:gd name="T28" fmla="*/ 176 w 280"/>
              <a:gd name="T29" fmla="*/ 36 h 644"/>
              <a:gd name="T30" fmla="*/ 208 w 280"/>
              <a:gd name="T31" fmla="*/ 56 h 644"/>
              <a:gd name="T32" fmla="*/ 220 w 280"/>
              <a:gd name="T33" fmla="*/ 78 h 644"/>
              <a:gd name="T34" fmla="*/ 224 w 280"/>
              <a:gd name="T35" fmla="*/ 100 h 644"/>
              <a:gd name="T36" fmla="*/ 254 w 280"/>
              <a:gd name="T37" fmla="*/ 100 h 644"/>
              <a:gd name="T38" fmla="*/ 272 w 280"/>
              <a:gd name="T39" fmla="*/ 70 h 644"/>
              <a:gd name="T40" fmla="*/ 276 w 280"/>
              <a:gd name="T41" fmla="*/ 96 h 644"/>
              <a:gd name="T42" fmla="*/ 250 w 280"/>
              <a:gd name="T43" fmla="*/ 114 h 644"/>
              <a:gd name="T44" fmla="*/ 238 w 280"/>
              <a:gd name="T45" fmla="*/ 136 h 644"/>
              <a:gd name="T46" fmla="*/ 220 w 280"/>
              <a:gd name="T47" fmla="*/ 170 h 644"/>
              <a:gd name="T48" fmla="*/ 216 w 280"/>
              <a:gd name="T49" fmla="*/ 200 h 644"/>
              <a:gd name="T50" fmla="*/ 216 w 280"/>
              <a:gd name="T51" fmla="*/ 234 h 644"/>
              <a:gd name="T52" fmla="*/ 230 w 280"/>
              <a:gd name="T53" fmla="*/ 264 h 644"/>
              <a:gd name="T54" fmla="*/ 228 w 280"/>
              <a:gd name="T55" fmla="*/ 294 h 644"/>
              <a:gd name="T56" fmla="*/ 194 w 280"/>
              <a:gd name="T57" fmla="*/ 316 h 644"/>
              <a:gd name="T58" fmla="*/ 156 w 280"/>
              <a:gd name="T59" fmla="*/ 312 h 644"/>
              <a:gd name="T60" fmla="*/ 160 w 280"/>
              <a:gd name="T61" fmla="*/ 330 h 644"/>
              <a:gd name="T62" fmla="*/ 152 w 280"/>
              <a:gd name="T63" fmla="*/ 358 h 644"/>
              <a:gd name="T64" fmla="*/ 122 w 280"/>
              <a:gd name="T65" fmla="*/ 350 h 644"/>
              <a:gd name="T66" fmla="*/ 126 w 280"/>
              <a:gd name="T67" fmla="*/ 380 h 644"/>
              <a:gd name="T68" fmla="*/ 142 w 280"/>
              <a:gd name="T69" fmla="*/ 386 h 644"/>
              <a:gd name="T70" fmla="*/ 126 w 280"/>
              <a:gd name="T71" fmla="*/ 394 h 644"/>
              <a:gd name="T72" fmla="*/ 120 w 280"/>
              <a:gd name="T73" fmla="*/ 414 h 644"/>
              <a:gd name="T74" fmla="*/ 98 w 280"/>
              <a:gd name="T75" fmla="*/ 440 h 644"/>
              <a:gd name="T76" fmla="*/ 86 w 280"/>
              <a:gd name="T77" fmla="*/ 470 h 644"/>
              <a:gd name="T78" fmla="*/ 108 w 280"/>
              <a:gd name="T79" fmla="*/ 490 h 644"/>
              <a:gd name="T80" fmla="*/ 90 w 280"/>
              <a:gd name="T81" fmla="*/ 510 h 644"/>
              <a:gd name="T82" fmla="*/ 82 w 280"/>
              <a:gd name="T83" fmla="*/ 536 h 644"/>
              <a:gd name="T84" fmla="*/ 76 w 280"/>
              <a:gd name="T85" fmla="*/ 540 h 644"/>
              <a:gd name="T86" fmla="*/ 64 w 280"/>
              <a:gd name="T87" fmla="*/ 566 h 644"/>
              <a:gd name="T88" fmla="*/ 72 w 280"/>
              <a:gd name="T89" fmla="*/ 584 h 644"/>
              <a:gd name="T90" fmla="*/ 34 w 280"/>
              <a:gd name="T91" fmla="*/ 580 h 644"/>
              <a:gd name="T92" fmla="*/ 16 w 280"/>
              <a:gd name="T93" fmla="*/ 550 h 644"/>
              <a:gd name="T94" fmla="*/ 0 w 280"/>
              <a:gd name="T95" fmla="*/ 536 h 644"/>
              <a:gd name="T96" fmla="*/ 16 w 280"/>
              <a:gd name="T97" fmla="*/ 512 h 644"/>
              <a:gd name="T98" fmla="*/ 20 w 280"/>
              <a:gd name="T99" fmla="*/ 488 h 644"/>
              <a:gd name="T100" fmla="*/ 28 w 280"/>
              <a:gd name="T101" fmla="*/ 458 h 644"/>
              <a:gd name="T102" fmla="*/ 24 w 280"/>
              <a:gd name="T103" fmla="*/ 432 h 644"/>
              <a:gd name="T104" fmla="*/ 24 w 280"/>
              <a:gd name="T105" fmla="*/ 416 h 644"/>
              <a:gd name="T106" fmla="*/ 20 w 280"/>
              <a:gd name="T107" fmla="*/ 394 h 644"/>
              <a:gd name="T108" fmla="*/ 24 w 280"/>
              <a:gd name="T109" fmla="*/ 364 h 644"/>
              <a:gd name="T110" fmla="*/ 72 w 280"/>
              <a:gd name="T111" fmla="*/ 592 h 644"/>
              <a:gd name="T112" fmla="*/ 80 w 280"/>
              <a:gd name="T113" fmla="*/ 614 h 644"/>
              <a:gd name="T114" fmla="*/ 108 w 280"/>
              <a:gd name="T115" fmla="*/ 636 h 644"/>
              <a:gd name="T116" fmla="*/ 94 w 280"/>
              <a:gd name="T117" fmla="*/ 640 h 644"/>
              <a:gd name="T118" fmla="*/ 72 w 280"/>
              <a:gd name="T119" fmla="*/ 610 h 644"/>
              <a:gd name="T120" fmla="*/ 126 w 280"/>
              <a:gd name="T121" fmla="*/ 636 h 644"/>
              <a:gd name="T122" fmla="*/ 126 w 280"/>
              <a:gd name="T123" fmla="*/ 640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0" h="644">
                <a:moveTo>
                  <a:pt x="24" y="358"/>
                </a:moveTo>
                <a:lnTo>
                  <a:pt x="24" y="354"/>
                </a:lnTo>
                <a:lnTo>
                  <a:pt x="24" y="350"/>
                </a:lnTo>
                <a:lnTo>
                  <a:pt x="24" y="346"/>
                </a:lnTo>
                <a:lnTo>
                  <a:pt x="28" y="346"/>
                </a:lnTo>
                <a:lnTo>
                  <a:pt x="28" y="342"/>
                </a:lnTo>
                <a:lnTo>
                  <a:pt x="24" y="342"/>
                </a:lnTo>
                <a:lnTo>
                  <a:pt x="28" y="338"/>
                </a:lnTo>
                <a:lnTo>
                  <a:pt x="28" y="334"/>
                </a:lnTo>
                <a:lnTo>
                  <a:pt x="28" y="330"/>
                </a:lnTo>
                <a:lnTo>
                  <a:pt x="28" y="328"/>
                </a:lnTo>
                <a:lnTo>
                  <a:pt x="28" y="330"/>
                </a:lnTo>
                <a:lnTo>
                  <a:pt x="30" y="330"/>
                </a:lnTo>
                <a:lnTo>
                  <a:pt x="30" y="328"/>
                </a:lnTo>
                <a:lnTo>
                  <a:pt x="30" y="324"/>
                </a:lnTo>
                <a:lnTo>
                  <a:pt x="30" y="320"/>
                </a:lnTo>
                <a:lnTo>
                  <a:pt x="30" y="316"/>
                </a:lnTo>
                <a:lnTo>
                  <a:pt x="34" y="316"/>
                </a:lnTo>
                <a:lnTo>
                  <a:pt x="34" y="312"/>
                </a:lnTo>
                <a:lnTo>
                  <a:pt x="38" y="312"/>
                </a:lnTo>
                <a:lnTo>
                  <a:pt x="38" y="308"/>
                </a:lnTo>
                <a:lnTo>
                  <a:pt x="38" y="304"/>
                </a:lnTo>
                <a:lnTo>
                  <a:pt x="38" y="302"/>
                </a:lnTo>
                <a:lnTo>
                  <a:pt x="34" y="298"/>
                </a:lnTo>
                <a:lnTo>
                  <a:pt x="34" y="294"/>
                </a:lnTo>
                <a:lnTo>
                  <a:pt x="34" y="290"/>
                </a:lnTo>
                <a:lnTo>
                  <a:pt x="34" y="286"/>
                </a:lnTo>
                <a:lnTo>
                  <a:pt x="34" y="282"/>
                </a:lnTo>
                <a:lnTo>
                  <a:pt x="34" y="278"/>
                </a:lnTo>
                <a:lnTo>
                  <a:pt x="34" y="274"/>
                </a:lnTo>
                <a:lnTo>
                  <a:pt x="34" y="272"/>
                </a:lnTo>
                <a:lnTo>
                  <a:pt x="38" y="268"/>
                </a:lnTo>
                <a:lnTo>
                  <a:pt x="38" y="272"/>
                </a:lnTo>
                <a:lnTo>
                  <a:pt x="42" y="268"/>
                </a:lnTo>
                <a:lnTo>
                  <a:pt x="42" y="264"/>
                </a:lnTo>
                <a:lnTo>
                  <a:pt x="46" y="264"/>
                </a:lnTo>
                <a:lnTo>
                  <a:pt x="46" y="260"/>
                </a:lnTo>
                <a:lnTo>
                  <a:pt x="46" y="256"/>
                </a:lnTo>
                <a:lnTo>
                  <a:pt x="46" y="252"/>
                </a:lnTo>
                <a:lnTo>
                  <a:pt x="46" y="248"/>
                </a:lnTo>
                <a:lnTo>
                  <a:pt x="42" y="248"/>
                </a:lnTo>
                <a:lnTo>
                  <a:pt x="42" y="246"/>
                </a:lnTo>
                <a:lnTo>
                  <a:pt x="46" y="246"/>
                </a:lnTo>
                <a:lnTo>
                  <a:pt x="46" y="242"/>
                </a:lnTo>
                <a:lnTo>
                  <a:pt x="46" y="238"/>
                </a:lnTo>
                <a:lnTo>
                  <a:pt x="46" y="234"/>
                </a:lnTo>
                <a:lnTo>
                  <a:pt x="50" y="234"/>
                </a:lnTo>
                <a:lnTo>
                  <a:pt x="50" y="230"/>
                </a:lnTo>
                <a:lnTo>
                  <a:pt x="50" y="226"/>
                </a:lnTo>
                <a:lnTo>
                  <a:pt x="54" y="226"/>
                </a:lnTo>
                <a:lnTo>
                  <a:pt x="54" y="222"/>
                </a:lnTo>
                <a:lnTo>
                  <a:pt x="54" y="218"/>
                </a:lnTo>
                <a:lnTo>
                  <a:pt x="54" y="216"/>
                </a:lnTo>
                <a:lnTo>
                  <a:pt x="54" y="212"/>
                </a:lnTo>
                <a:lnTo>
                  <a:pt x="54" y="208"/>
                </a:lnTo>
                <a:lnTo>
                  <a:pt x="50" y="208"/>
                </a:lnTo>
                <a:lnTo>
                  <a:pt x="50" y="204"/>
                </a:lnTo>
                <a:lnTo>
                  <a:pt x="50" y="200"/>
                </a:lnTo>
                <a:lnTo>
                  <a:pt x="50" y="196"/>
                </a:lnTo>
                <a:lnTo>
                  <a:pt x="50" y="192"/>
                </a:lnTo>
                <a:lnTo>
                  <a:pt x="46" y="192"/>
                </a:lnTo>
                <a:lnTo>
                  <a:pt x="46" y="190"/>
                </a:lnTo>
                <a:lnTo>
                  <a:pt x="46" y="186"/>
                </a:lnTo>
                <a:lnTo>
                  <a:pt x="46" y="182"/>
                </a:lnTo>
                <a:lnTo>
                  <a:pt x="42" y="178"/>
                </a:lnTo>
                <a:lnTo>
                  <a:pt x="42" y="174"/>
                </a:lnTo>
                <a:lnTo>
                  <a:pt x="42" y="170"/>
                </a:lnTo>
                <a:lnTo>
                  <a:pt x="46" y="170"/>
                </a:lnTo>
                <a:lnTo>
                  <a:pt x="46" y="166"/>
                </a:lnTo>
                <a:lnTo>
                  <a:pt x="46" y="162"/>
                </a:lnTo>
                <a:lnTo>
                  <a:pt x="46" y="160"/>
                </a:lnTo>
                <a:lnTo>
                  <a:pt x="50" y="160"/>
                </a:lnTo>
                <a:lnTo>
                  <a:pt x="50" y="156"/>
                </a:lnTo>
                <a:lnTo>
                  <a:pt x="54" y="156"/>
                </a:lnTo>
                <a:lnTo>
                  <a:pt x="54" y="152"/>
                </a:lnTo>
                <a:lnTo>
                  <a:pt x="54" y="148"/>
                </a:lnTo>
                <a:lnTo>
                  <a:pt x="54" y="144"/>
                </a:lnTo>
                <a:lnTo>
                  <a:pt x="50" y="140"/>
                </a:lnTo>
                <a:lnTo>
                  <a:pt x="54" y="140"/>
                </a:lnTo>
                <a:lnTo>
                  <a:pt x="50" y="140"/>
                </a:lnTo>
                <a:lnTo>
                  <a:pt x="50" y="136"/>
                </a:lnTo>
                <a:lnTo>
                  <a:pt x="54" y="134"/>
                </a:lnTo>
                <a:lnTo>
                  <a:pt x="54" y="130"/>
                </a:lnTo>
                <a:lnTo>
                  <a:pt x="54" y="126"/>
                </a:lnTo>
                <a:lnTo>
                  <a:pt x="54" y="122"/>
                </a:lnTo>
                <a:lnTo>
                  <a:pt x="56" y="122"/>
                </a:lnTo>
                <a:lnTo>
                  <a:pt x="56" y="118"/>
                </a:lnTo>
                <a:lnTo>
                  <a:pt x="60" y="114"/>
                </a:lnTo>
                <a:lnTo>
                  <a:pt x="60" y="110"/>
                </a:lnTo>
                <a:lnTo>
                  <a:pt x="64" y="110"/>
                </a:lnTo>
                <a:lnTo>
                  <a:pt x="64" y="106"/>
                </a:lnTo>
                <a:lnTo>
                  <a:pt x="64" y="104"/>
                </a:lnTo>
                <a:lnTo>
                  <a:pt x="68" y="100"/>
                </a:lnTo>
                <a:lnTo>
                  <a:pt x="68" y="96"/>
                </a:lnTo>
                <a:lnTo>
                  <a:pt x="72" y="96"/>
                </a:lnTo>
                <a:lnTo>
                  <a:pt x="76" y="96"/>
                </a:lnTo>
                <a:lnTo>
                  <a:pt x="76" y="92"/>
                </a:lnTo>
                <a:lnTo>
                  <a:pt x="72" y="88"/>
                </a:lnTo>
                <a:lnTo>
                  <a:pt x="72" y="84"/>
                </a:lnTo>
                <a:lnTo>
                  <a:pt x="72" y="82"/>
                </a:lnTo>
                <a:lnTo>
                  <a:pt x="72" y="78"/>
                </a:lnTo>
                <a:lnTo>
                  <a:pt x="72" y="74"/>
                </a:lnTo>
                <a:lnTo>
                  <a:pt x="72" y="70"/>
                </a:lnTo>
                <a:lnTo>
                  <a:pt x="72" y="66"/>
                </a:lnTo>
                <a:lnTo>
                  <a:pt x="72" y="64"/>
                </a:lnTo>
                <a:lnTo>
                  <a:pt x="76" y="60"/>
                </a:lnTo>
                <a:lnTo>
                  <a:pt x="72" y="56"/>
                </a:lnTo>
                <a:lnTo>
                  <a:pt x="72" y="52"/>
                </a:lnTo>
                <a:lnTo>
                  <a:pt x="72" y="48"/>
                </a:lnTo>
                <a:lnTo>
                  <a:pt x="76" y="48"/>
                </a:lnTo>
                <a:lnTo>
                  <a:pt x="80" y="44"/>
                </a:lnTo>
                <a:lnTo>
                  <a:pt x="82" y="44"/>
                </a:lnTo>
                <a:lnTo>
                  <a:pt x="86" y="44"/>
                </a:lnTo>
                <a:lnTo>
                  <a:pt x="86" y="40"/>
                </a:lnTo>
                <a:lnTo>
                  <a:pt x="90" y="36"/>
                </a:lnTo>
                <a:lnTo>
                  <a:pt x="90" y="34"/>
                </a:lnTo>
                <a:lnTo>
                  <a:pt x="90" y="30"/>
                </a:lnTo>
                <a:lnTo>
                  <a:pt x="90" y="26"/>
                </a:lnTo>
                <a:lnTo>
                  <a:pt x="94" y="26"/>
                </a:lnTo>
                <a:lnTo>
                  <a:pt x="94" y="22"/>
                </a:lnTo>
                <a:lnTo>
                  <a:pt x="90" y="22"/>
                </a:lnTo>
                <a:lnTo>
                  <a:pt x="90" y="18"/>
                </a:lnTo>
                <a:lnTo>
                  <a:pt x="94" y="18"/>
                </a:lnTo>
                <a:lnTo>
                  <a:pt x="94" y="14"/>
                </a:lnTo>
                <a:lnTo>
                  <a:pt x="98" y="14"/>
                </a:lnTo>
                <a:lnTo>
                  <a:pt x="98" y="10"/>
                </a:lnTo>
                <a:lnTo>
                  <a:pt x="98" y="6"/>
                </a:lnTo>
                <a:lnTo>
                  <a:pt x="102" y="6"/>
                </a:lnTo>
                <a:lnTo>
                  <a:pt x="102" y="4"/>
                </a:lnTo>
                <a:lnTo>
                  <a:pt x="106" y="4"/>
                </a:lnTo>
                <a:lnTo>
                  <a:pt x="106" y="0"/>
                </a:lnTo>
                <a:lnTo>
                  <a:pt x="106" y="4"/>
                </a:lnTo>
                <a:lnTo>
                  <a:pt x="108" y="4"/>
                </a:lnTo>
                <a:lnTo>
                  <a:pt x="108" y="6"/>
                </a:lnTo>
                <a:lnTo>
                  <a:pt x="112" y="6"/>
                </a:lnTo>
                <a:lnTo>
                  <a:pt x="120" y="6"/>
                </a:lnTo>
                <a:lnTo>
                  <a:pt x="122" y="6"/>
                </a:lnTo>
                <a:lnTo>
                  <a:pt x="126" y="6"/>
                </a:lnTo>
                <a:lnTo>
                  <a:pt x="126" y="10"/>
                </a:lnTo>
                <a:lnTo>
                  <a:pt x="126" y="14"/>
                </a:lnTo>
                <a:lnTo>
                  <a:pt x="126" y="18"/>
                </a:lnTo>
                <a:lnTo>
                  <a:pt x="130" y="18"/>
                </a:lnTo>
                <a:lnTo>
                  <a:pt x="130" y="22"/>
                </a:lnTo>
                <a:lnTo>
                  <a:pt x="130" y="18"/>
                </a:lnTo>
                <a:lnTo>
                  <a:pt x="130" y="14"/>
                </a:lnTo>
                <a:lnTo>
                  <a:pt x="134" y="10"/>
                </a:lnTo>
                <a:lnTo>
                  <a:pt x="134" y="6"/>
                </a:lnTo>
                <a:lnTo>
                  <a:pt x="138" y="6"/>
                </a:lnTo>
                <a:lnTo>
                  <a:pt x="142" y="6"/>
                </a:lnTo>
                <a:lnTo>
                  <a:pt x="146" y="6"/>
                </a:lnTo>
                <a:lnTo>
                  <a:pt x="150" y="6"/>
                </a:lnTo>
                <a:lnTo>
                  <a:pt x="152" y="6"/>
                </a:lnTo>
                <a:lnTo>
                  <a:pt x="152" y="10"/>
                </a:lnTo>
                <a:lnTo>
                  <a:pt x="156" y="10"/>
                </a:lnTo>
                <a:lnTo>
                  <a:pt x="156" y="14"/>
                </a:lnTo>
                <a:lnTo>
                  <a:pt x="160" y="14"/>
                </a:lnTo>
                <a:lnTo>
                  <a:pt x="160" y="18"/>
                </a:lnTo>
                <a:lnTo>
                  <a:pt x="164" y="22"/>
                </a:lnTo>
                <a:lnTo>
                  <a:pt x="164" y="26"/>
                </a:lnTo>
                <a:lnTo>
                  <a:pt x="168" y="26"/>
                </a:lnTo>
                <a:lnTo>
                  <a:pt x="168" y="30"/>
                </a:lnTo>
                <a:lnTo>
                  <a:pt x="172" y="30"/>
                </a:lnTo>
                <a:lnTo>
                  <a:pt x="172" y="34"/>
                </a:lnTo>
                <a:lnTo>
                  <a:pt x="176" y="34"/>
                </a:lnTo>
                <a:lnTo>
                  <a:pt x="176" y="36"/>
                </a:lnTo>
                <a:lnTo>
                  <a:pt x="178" y="36"/>
                </a:lnTo>
                <a:lnTo>
                  <a:pt x="182" y="36"/>
                </a:lnTo>
                <a:lnTo>
                  <a:pt x="182" y="40"/>
                </a:lnTo>
                <a:lnTo>
                  <a:pt x="186" y="40"/>
                </a:lnTo>
                <a:lnTo>
                  <a:pt x="190" y="40"/>
                </a:lnTo>
                <a:lnTo>
                  <a:pt x="198" y="44"/>
                </a:lnTo>
                <a:lnTo>
                  <a:pt x="198" y="48"/>
                </a:lnTo>
                <a:lnTo>
                  <a:pt x="202" y="48"/>
                </a:lnTo>
                <a:lnTo>
                  <a:pt x="202" y="52"/>
                </a:lnTo>
                <a:lnTo>
                  <a:pt x="204" y="52"/>
                </a:lnTo>
                <a:lnTo>
                  <a:pt x="208" y="56"/>
                </a:lnTo>
                <a:lnTo>
                  <a:pt x="212" y="56"/>
                </a:lnTo>
                <a:lnTo>
                  <a:pt x="216" y="60"/>
                </a:lnTo>
                <a:lnTo>
                  <a:pt x="220" y="60"/>
                </a:lnTo>
                <a:lnTo>
                  <a:pt x="224" y="64"/>
                </a:lnTo>
                <a:lnTo>
                  <a:pt x="224" y="66"/>
                </a:lnTo>
                <a:lnTo>
                  <a:pt x="228" y="66"/>
                </a:lnTo>
                <a:lnTo>
                  <a:pt x="228" y="70"/>
                </a:lnTo>
                <a:lnTo>
                  <a:pt x="224" y="70"/>
                </a:lnTo>
                <a:lnTo>
                  <a:pt x="224" y="74"/>
                </a:lnTo>
                <a:lnTo>
                  <a:pt x="220" y="74"/>
                </a:lnTo>
                <a:lnTo>
                  <a:pt x="220" y="78"/>
                </a:lnTo>
                <a:lnTo>
                  <a:pt x="216" y="82"/>
                </a:lnTo>
                <a:lnTo>
                  <a:pt x="216" y="84"/>
                </a:lnTo>
                <a:lnTo>
                  <a:pt x="216" y="88"/>
                </a:lnTo>
                <a:lnTo>
                  <a:pt x="216" y="92"/>
                </a:lnTo>
                <a:lnTo>
                  <a:pt x="212" y="92"/>
                </a:lnTo>
                <a:lnTo>
                  <a:pt x="212" y="96"/>
                </a:lnTo>
                <a:lnTo>
                  <a:pt x="208" y="96"/>
                </a:lnTo>
                <a:lnTo>
                  <a:pt x="212" y="100"/>
                </a:lnTo>
                <a:lnTo>
                  <a:pt x="216" y="100"/>
                </a:lnTo>
                <a:lnTo>
                  <a:pt x="220" y="100"/>
                </a:lnTo>
                <a:lnTo>
                  <a:pt x="224" y="100"/>
                </a:lnTo>
                <a:lnTo>
                  <a:pt x="228" y="104"/>
                </a:lnTo>
                <a:lnTo>
                  <a:pt x="230" y="104"/>
                </a:lnTo>
                <a:lnTo>
                  <a:pt x="234" y="104"/>
                </a:lnTo>
                <a:lnTo>
                  <a:pt x="238" y="104"/>
                </a:lnTo>
                <a:lnTo>
                  <a:pt x="242" y="104"/>
                </a:lnTo>
                <a:lnTo>
                  <a:pt x="242" y="100"/>
                </a:lnTo>
                <a:lnTo>
                  <a:pt x="246" y="100"/>
                </a:lnTo>
                <a:lnTo>
                  <a:pt x="250" y="100"/>
                </a:lnTo>
                <a:lnTo>
                  <a:pt x="250" y="104"/>
                </a:lnTo>
                <a:lnTo>
                  <a:pt x="254" y="104"/>
                </a:lnTo>
                <a:lnTo>
                  <a:pt x="254" y="100"/>
                </a:lnTo>
                <a:lnTo>
                  <a:pt x="254" y="96"/>
                </a:lnTo>
                <a:lnTo>
                  <a:pt x="258" y="92"/>
                </a:lnTo>
                <a:lnTo>
                  <a:pt x="260" y="92"/>
                </a:lnTo>
                <a:lnTo>
                  <a:pt x="260" y="88"/>
                </a:lnTo>
                <a:lnTo>
                  <a:pt x="264" y="88"/>
                </a:lnTo>
                <a:lnTo>
                  <a:pt x="264" y="84"/>
                </a:lnTo>
                <a:lnTo>
                  <a:pt x="268" y="82"/>
                </a:lnTo>
                <a:lnTo>
                  <a:pt x="268" y="78"/>
                </a:lnTo>
                <a:lnTo>
                  <a:pt x="268" y="74"/>
                </a:lnTo>
                <a:lnTo>
                  <a:pt x="268" y="70"/>
                </a:lnTo>
                <a:lnTo>
                  <a:pt x="272" y="70"/>
                </a:lnTo>
                <a:lnTo>
                  <a:pt x="272" y="66"/>
                </a:lnTo>
                <a:lnTo>
                  <a:pt x="276" y="66"/>
                </a:lnTo>
                <a:lnTo>
                  <a:pt x="280" y="70"/>
                </a:lnTo>
                <a:lnTo>
                  <a:pt x="280" y="74"/>
                </a:lnTo>
                <a:lnTo>
                  <a:pt x="280" y="78"/>
                </a:lnTo>
                <a:lnTo>
                  <a:pt x="280" y="82"/>
                </a:lnTo>
                <a:lnTo>
                  <a:pt x="280" y="84"/>
                </a:lnTo>
                <a:lnTo>
                  <a:pt x="280" y="88"/>
                </a:lnTo>
                <a:lnTo>
                  <a:pt x="280" y="92"/>
                </a:lnTo>
                <a:lnTo>
                  <a:pt x="280" y="96"/>
                </a:lnTo>
                <a:lnTo>
                  <a:pt x="276" y="96"/>
                </a:lnTo>
                <a:lnTo>
                  <a:pt x="276" y="100"/>
                </a:lnTo>
                <a:lnTo>
                  <a:pt x="272" y="100"/>
                </a:lnTo>
                <a:lnTo>
                  <a:pt x="272" y="104"/>
                </a:lnTo>
                <a:lnTo>
                  <a:pt x="268" y="104"/>
                </a:lnTo>
                <a:lnTo>
                  <a:pt x="264" y="104"/>
                </a:lnTo>
                <a:lnTo>
                  <a:pt x="264" y="106"/>
                </a:lnTo>
                <a:lnTo>
                  <a:pt x="260" y="110"/>
                </a:lnTo>
                <a:lnTo>
                  <a:pt x="258" y="110"/>
                </a:lnTo>
                <a:lnTo>
                  <a:pt x="258" y="114"/>
                </a:lnTo>
                <a:lnTo>
                  <a:pt x="254" y="114"/>
                </a:lnTo>
                <a:lnTo>
                  <a:pt x="250" y="114"/>
                </a:lnTo>
                <a:lnTo>
                  <a:pt x="250" y="118"/>
                </a:lnTo>
                <a:lnTo>
                  <a:pt x="254" y="118"/>
                </a:lnTo>
                <a:lnTo>
                  <a:pt x="250" y="118"/>
                </a:lnTo>
                <a:lnTo>
                  <a:pt x="250" y="122"/>
                </a:lnTo>
                <a:lnTo>
                  <a:pt x="246" y="122"/>
                </a:lnTo>
                <a:lnTo>
                  <a:pt x="246" y="126"/>
                </a:lnTo>
                <a:lnTo>
                  <a:pt x="242" y="126"/>
                </a:lnTo>
                <a:lnTo>
                  <a:pt x="242" y="130"/>
                </a:lnTo>
                <a:lnTo>
                  <a:pt x="242" y="134"/>
                </a:lnTo>
                <a:lnTo>
                  <a:pt x="238" y="134"/>
                </a:lnTo>
                <a:lnTo>
                  <a:pt x="238" y="136"/>
                </a:lnTo>
                <a:lnTo>
                  <a:pt x="234" y="140"/>
                </a:lnTo>
                <a:lnTo>
                  <a:pt x="234" y="144"/>
                </a:lnTo>
                <a:lnTo>
                  <a:pt x="230" y="144"/>
                </a:lnTo>
                <a:lnTo>
                  <a:pt x="228" y="148"/>
                </a:lnTo>
                <a:lnTo>
                  <a:pt x="228" y="152"/>
                </a:lnTo>
                <a:lnTo>
                  <a:pt x="224" y="152"/>
                </a:lnTo>
                <a:lnTo>
                  <a:pt x="224" y="156"/>
                </a:lnTo>
                <a:lnTo>
                  <a:pt x="220" y="160"/>
                </a:lnTo>
                <a:lnTo>
                  <a:pt x="224" y="162"/>
                </a:lnTo>
                <a:lnTo>
                  <a:pt x="220" y="166"/>
                </a:lnTo>
                <a:lnTo>
                  <a:pt x="220" y="170"/>
                </a:lnTo>
                <a:lnTo>
                  <a:pt x="220" y="174"/>
                </a:lnTo>
                <a:lnTo>
                  <a:pt x="220" y="178"/>
                </a:lnTo>
                <a:lnTo>
                  <a:pt x="220" y="182"/>
                </a:lnTo>
                <a:lnTo>
                  <a:pt x="216" y="182"/>
                </a:lnTo>
                <a:lnTo>
                  <a:pt x="216" y="186"/>
                </a:lnTo>
                <a:lnTo>
                  <a:pt x="216" y="190"/>
                </a:lnTo>
                <a:lnTo>
                  <a:pt x="220" y="190"/>
                </a:lnTo>
                <a:lnTo>
                  <a:pt x="220" y="192"/>
                </a:lnTo>
                <a:lnTo>
                  <a:pt x="216" y="192"/>
                </a:lnTo>
                <a:lnTo>
                  <a:pt x="216" y="196"/>
                </a:lnTo>
                <a:lnTo>
                  <a:pt x="216" y="200"/>
                </a:lnTo>
                <a:lnTo>
                  <a:pt x="216" y="204"/>
                </a:lnTo>
                <a:lnTo>
                  <a:pt x="212" y="204"/>
                </a:lnTo>
                <a:lnTo>
                  <a:pt x="212" y="208"/>
                </a:lnTo>
                <a:lnTo>
                  <a:pt x="212" y="212"/>
                </a:lnTo>
                <a:lnTo>
                  <a:pt x="212" y="216"/>
                </a:lnTo>
                <a:lnTo>
                  <a:pt x="212" y="218"/>
                </a:lnTo>
                <a:lnTo>
                  <a:pt x="212" y="222"/>
                </a:lnTo>
                <a:lnTo>
                  <a:pt x="212" y="226"/>
                </a:lnTo>
                <a:lnTo>
                  <a:pt x="212" y="230"/>
                </a:lnTo>
                <a:lnTo>
                  <a:pt x="212" y="234"/>
                </a:lnTo>
                <a:lnTo>
                  <a:pt x="216" y="234"/>
                </a:lnTo>
                <a:lnTo>
                  <a:pt x="216" y="238"/>
                </a:lnTo>
                <a:lnTo>
                  <a:pt x="220" y="238"/>
                </a:lnTo>
                <a:lnTo>
                  <a:pt x="224" y="238"/>
                </a:lnTo>
                <a:lnTo>
                  <a:pt x="228" y="242"/>
                </a:lnTo>
                <a:lnTo>
                  <a:pt x="228" y="246"/>
                </a:lnTo>
                <a:lnTo>
                  <a:pt x="230" y="246"/>
                </a:lnTo>
                <a:lnTo>
                  <a:pt x="230" y="248"/>
                </a:lnTo>
                <a:lnTo>
                  <a:pt x="230" y="252"/>
                </a:lnTo>
                <a:lnTo>
                  <a:pt x="228" y="256"/>
                </a:lnTo>
                <a:lnTo>
                  <a:pt x="228" y="260"/>
                </a:lnTo>
                <a:lnTo>
                  <a:pt x="230" y="264"/>
                </a:lnTo>
                <a:lnTo>
                  <a:pt x="230" y="268"/>
                </a:lnTo>
                <a:lnTo>
                  <a:pt x="234" y="268"/>
                </a:lnTo>
                <a:lnTo>
                  <a:pt x="238" y="268"/>
                </a:lnTo>
                <a:lnTo>
                  <a:pt x="238" y="272"/>
                </a:lnTo>
                <a:lnTo>
                  <a:pt x="238" y="274"/>
                </a:lnTo>
                <a:lnTo>
                  <a:pt x="238" y="278"/>
                </a:lnTo>
                <a:lnTo>
                  <a:pt x="234" y="282"/>
                </a:lnTo>
                <a:lnTo>
                  <a:pt x="234" y="286"/>
                </a:lnTo>
                <a:lnTo>
                  <a:pt x="230" y="286"/>
                </a:lnTo>
                <a:lnTo>
                  <a:pt x="230" y="290"/>
                </a:lnTo>
                <a:lnTo>
                  <a:pt x="228" y="294"/>
                </a:lnTo>
                <a:lnTo>
                  <a:pt x="228" y="298"/>
                </a:lnTo>
                <a:lnTo>
                  <a:pt x="228" y="302"/>
                </a:lnTo>
                <a:lnTo>
                  <a:pt x="224" y="302"/>
                </a:lnTo>
                <a:lnTo>
                  <a:pt x="224" y="304"/>
                </a:lnTo>
                <a:lnTo>
                  <a:pt x="216" y="304"/>
                </a:lnTo>
                <a:lnTo>
                  <a:pt x="216" y="308"/>
                </a:lnTo>
                <a:lnTo>
                  <a:pt x="208" y="308"/>
                </a:lnTo>
                <a:lnTo>
                  <a:pt x="204" y="312"/>
                </a:lnTo>
                <a:lnTo>
                  <a:pt x="202" y="312"/>
                </a:lnTo>
                <a:lnTo>
                  <a:pt x="198" y="312"/>
                </a:lnTo>
                <a:lnTo>
                  <a:pt x="194" y="316"/>
                </a:lnTo>
                <a:lnTo>
                  <a:pt x="190" y="316"/>
                </a:lnTo>
                <a:lnTo>
                  <a:pt x="186" y="316"/>
                </a:lnTo>
                <a:lnTo>
                  <a:pt x="182" y="316"/>
                </a:lnTo>
                <a:lnTo>
                  <a:pt x="178" y="316"/>
                </a:lnTo>
                <a:lnTo>
                  <a:pt x="176" y="316"/>
                </a:lnTo>
                <a:lnTo>
                  <a:pt x="172" y="316"/>
                </a:lnTo>
                <a:lnTo>
                  <a:pt x="168" y="316"/>
                </a:lnTo>
                <a:lnTo>
                  <a:pt x="164" y="316"/>
                </a:lnTo>
                <a:lnTo>
                  <a:pt x="160" y="316"/>
                </a:lnTo>
                <a:lnTo>
                  <a:pt x="160" y="312"/>
                </a:lnTo>
                <a:lnTo>
                  <a:pt x="156" y="312"/>
                </a:lnTo>
                <a:lnTo>
                  <a:pt x="156" y="316"/>
                </a:lnTo>
                <a:lnTo>
                  <a:pt x="160" y="316"/>
                </a:lnTo>
                <a:lnTo>
                  <a:pt x="160" y="320"/>
                </a:lnTo>
                <a:lnTo>
                  <a:pt x="156" y="320"/>
                </a:lnTo>
                <a:lnTo>
                  <a:pt x="156" y="324"/>
                </a:lnTo>
                <a:lnTo>
                  <a:pt x="160" y="324"/>
                </a:lnTo>
                <a:lnTo>
                  <a:pt x="164" y="324"/>
                </a:lnTo>
                <a:lnTo>
                  <a:pt x="164" y="328"/>
                </a:lnTo>
                <a:lnTo>
                  <a:pt x="160" y="324"/>
                </a:lnTo>
                <a:lnTo>
                  <a:pt x="160" y="328"/>
                </a:lnTo>
                <a:lnTo>
                  <a:pt x="160" y="330"/>
                </a:lnTo>
                <a:lnTo>
                  <a:pt x="160" y="334"/>
                </a:lnTo>
                <a:lnTo>
                  <a:pt x="156" y="338"/>
                </a:lnTo>
                <a:lnTo>
                  <a:pt x="156" y="342"/>
                </a:lnTo>
                <a:lnTo>
                  <a:pt x="156" y="346"/>
                </a:lnTo>
                <a:lnTo>
                  <a:pt x="160" y="346"/>
                </a:lnTo>
                <a:lnTo>
                  <a:pt x="160" y="350"/>
                </a:lnTo>
                <a:lnTo>
                  <a:pt x="156" y="350"/>
                </a:lnTo>
                <a:lnTo>
                  <a:pt x="160" y="350"/>
                </a:lnTo>
                <a:lnTo>
                  <a:pt x="160" y="354"/>
                </a:lnTo>
                <a:lnTo>
                  <a:pt x="156" y="354"/>
                </a:lnTo>
                <a:lnTo>
                  <a:pt x="152" y="358"/>
                </a:lnTo>
                <a:lnTo>
                  <a:pt x="150" y="358"/>
                </a:lnTo>
                <a:lnTo>
                  <a:pt x="150" y="360"/>
                </a:lnTo>
                <a:lnTo>
                  <a:pt x="146" y="360"/>
                </a:lnTo>
                <a:lnTo>
                  <a:pt x="142" y="360"/>
                </a:lnTo>
                <a:lnTo>
                  <a:pt x="138" y="360"/>
                </a:lnTo>
                <a:lnTo>
                  <a:pt x="138" y="358"/>
                </a:lnTo>
                <a:lnTo>
                  <a:pt x="134" y="358"/>
                </a:lnTo>
                <a:lnTo>
                  <a:pt x="130" y="358"/>
                </a:lnTo>
                <a:lnTo>
                  <a:pt x="126" y="354"/>
                </a:lnTo>
                <a:lnTo>
                  <a:pt x="122" y="354"/>
                </a:lnTo>
                <a:lnTo>
                  <a:pt x="122" y="350"/>
                </a:lnTo>
                <a:lnTo>
                  <a:pt x="120" y="350"/>
                </a:lnTo>
                <a:lnTo>
                  <a:pt x="120" y="354"/>
                </a:lnTo>
                <a:lnTo>
                  <a:pt x="120" y="358"/>
                </a:lnTo>
                <a:lnTo>
                  <a:pt x="120" y="360"/>
                </a:lnTo>
                <a:lnTo>
                  <a:pt x="120" y="364"/>
                </a:lnTo>
                <a:lnTo>
                  <a:pt x="120" y="368"/>
                </a:lnTo>
                <a:lnTo>
                  <a:pt x="120" y="372"/>
                </a:lnTo>
                <a:lnTo>
                  <a:pt x="120" y="376"/>
                </a:lnTo>
                <a:lnTo>
                  <a:pt x="120" y="380"/>
                </a:lnTo>
                <a:lnTo>
                  <a:pt x="122" y="380"/>
                </a:lnTo>
                <a:lnTo>
                  <a:pt x="126" y="380"/>
                </a:lnTo>
                <a:lnTo>
                  <a:pt x="126" y="384"/>
                </a:lnTo>
                <a:lnTo>
                  <a:pt x="134" y="384"/>
                </a:lnTo>
                <a:lnTo>
                  <a:pt x="134" y="380"/>
                </a:lnTo>
                <a:lnTo>
                  <a:pt x="130" y="380"/>
                </a:lnTo>
                <a:lnTo>
                  <a:pt x="134" y="380"/>
                </a:lnTo>
                <a:lnTo>
                  <a:pt x="138" y="380"/>
                </a:lnTo>
                <a:lnTo>
                  <a:pt x="138" y="376"/>
                </a:lnTo>
                <a:lnTo>
                  <a:pt x="138" y="380"/>
                </a:lnTo>
                <a:lnTo>
                  <a:pt x="142" y="380"/>
                </a:lnTo>
                <a:lnTo>
                  <a:pt x="142" y="384"/>
                </a:lnTo>
                <a:lnTo>
                  <a:pt x="142" y="386"/>
                </a:lnTo>
                <a:lnTo>
                  <a:pt x="142" y="390"/>
                </a:lnTo>
                <a:lnTo>
                  <a:pt x="138" y="390"/>
                </a:lnTo>
                <a:lnTo>
                  <a:pt x="134" y="394"/>
                </a:lnTo>
                <a:lnTo>
                  <a:pt x="130" y="390"/>
                </a:lnTo>
                <a:lnTo>
                  <a:pt x="130" y="386"/>
                </a:lnTo>
                <a:lnTo>
                  <a:pt x="126" y="386"/>
                </a:lnTo>
                <a:lnTo>
                  <a:pt x="122" y="386"/>
                </a:lnTo>
                <a:lnTo>
                  <a:pt x="120" y="390"/>
                </a:lnTo>
                <a:lnTo>
                  <a:pt x="122" y="390"/>
                </a:lnTo>
                <a:lnTo>
                  <a:pt x="122" y="394"/>
                </a:lnTo>
                <a:lnTo>
                  <a:pt x="126" y="394"/>
                </a:lnTo>
                <a:lnTo>
                  <a:pt x="130" y="394"/>
                </a:lnTo>
                <a:lnTo>
                  <a:pt x="130" y="398"/>
                </a:lnTo>
                <a:lnTo>
                  <a:pt x="126" y="398"/>
                </a:lnTo>
                <a:lnTo>
                  <a:pt x="122" y="398"/>
                </a:lnTo>
                <a:lnTo>
                  <a:pt x="122" y="402"/>
                </a:lnTo>
                <a:lnTo>
                  <a:pt x="120" y="402"/>
                </a:lnTo>
                <a:lnTo>
                  <a:pt x="120" y="406"/>
                </a:lnTo>
                <a:lnTo>
                  <a:pt x="116" y="406"/>
                </a:lnTo>
                <a:lnTo>
                  <a:pt x="116" y="410"/>
                </a:lnTo>
                <a:lnTo>
                  <a:pt x="116" y="414"/>
                </a:lnTo>
                <a:lnTo>
                  <a:pt x="120" y="414"/>
                </a:lnTo>
                <a:lnTo>
                  <a:pt x="116" y="416"/>
                </a:lnTo>
                <a:lnTo>
                  <a:pt x="116" y="420"/>
                </a:lnTo>
                <a:lnTo>
                  <a:pt x="116" y="424"/>
                </a:lnTo>
                <a:lnTo>
                  <a:pt x="112" y="428"/>
                </a:lnTo>
                <a:lnTo>
                  <a:pt x="112" y="432"/>
                </a:lnTo>
                <a:lnTo>
                  <a:pt x="112" y="436"/>
                </a:lnTo>
                <a:lnTo>
                  <a:pt x="108" y="436"/>
                </a:lnTo>
                <a:lnTo>
                  <a:pt x="106" y="436"/>
                </a:lnTo>
                <a:lnTo>
                  <a:pt x="102" y="436"/>
                </a:lnTo>
                <a:lnTo>
                  <a:pt x="102" y="440"/>
                </a:lnTo>
                <a:lnTo>
                  <a:pt x="98" y="440"/>
                </a:lnTo>
                <a:lnTo>
                  <a:pt x="94" y="440"/>
                </a:lnTo>
                <a:lnTo>
                  <a:pt x="94" y="442"/>
                </a:lnTo>
                <a:lnTo>
                  <a:pt x="90" y="442"/>
                </a:lnTo>
                <a:lnTo>
                  <a:pt x="90" y="446"/>
                </a:lnTo>
                <a:lnTo>
                  <a:pt x="86" y="446"/>
                </a:lnTo>
                <a:lnTo>
                  <a:pt x="86" y="450"/>
                </a:lnTo>
                <a:lnTo>
                  <a:pt x="86" y="454"/>
                </a:lnTo>
                <a:lnTo>
                  <a:pt x="82" y="458"/>
                </a:lnTo>
                <a:lnTo>
                  <a:pt x="86" y="462"/>
                </a:lnTo>
                <a:lnTo>
                  <a:pt x="86" y="466"/>
                </a:lnTo>
                <a:lnTo>
                  <a:pt x="86" y="470"/>
                </a:lnTo>
                <a:lnTo>
                  <a:pt x="90" y="470"/>
                </a:lnTo>
                <a:lnTo>
                  <a:pt x="94" y="472"/>
                </a:lnTo>
                <a:lnTo>
                  <a:pt x="94" y="476"/>
                </a:lnTo>
                <a:lnTo>
                  <a:pt x="98" y="476"/>
                </a:lnTo>
                <a:lnTo>
                  <a:pt x="102" y="476"/>
                </a:lnTo>
                <a:lnTo>
                  <a:pt x="106" y="476"/>
                </a:lnTo>
                <a:lnTo>
                  <a:pt x="108" y="476"/>
                </a:lnTo>
                <a:lnTo>
                  <a:pt x="108" y="480"/>
                </a:lnTo>
                <a:lnTo>
                  <a:pt x="112" y="484"/>
                </a:lnTo>
                <a:lnTo>
                  <a:pt x="108" y="488"/>
                </a:lnTo>
                <a:lnTo>
                  <a:pt x="108" y="490"/>
                </a:lnTo>
                <a:lnTo>
                  <a:pt x="106" y="490"/>
                </a:lnTo>
                <a:lnTo>
                  <a:pt x="108" y="490"/>
                </a:lnTo>
                <a:lnTo>
                  <a:pt x="108" y="494"/>
                </a:lnTo>
                <a:lnTo>
                  <a:pt x="108" y="498"/>
                </a:lnTo>
                <a:lnTo>
                  <a:pt x="106" y="498"/>
                </a:lnTo>
                <a:lnTo>
                  <a:pt x="102" y="502"/>
                </a:lnTo>
                <a:lnTo>
                  <a:pt x="98" y="502"/>
                </a:lnTo>
                <a:lnTo>
                  <a:pt x="98" y="506"/>
                </a:lnTo>
                <a:lnTo>
                  <a:pt x="94" y="506"/>
                </a:lnTo>
                <a:lnTo>
                  <a:pt x="94" y="510"/>
                </a:lnTo>
                <a:lnTo>
                  <a:pt x="90" y="510"/>
                </a:lnTo>
                <a:lnTo>
                  <a:pt x="90" y="512"/>
                </a:lnTo>
                <a:lnTo>
                  <a:pt x="86" y="512"/>
                </a:lnTo>
                <a:lnTo>
                  <a:pt x="86" y="516"/>
                </a:lnTo>
                <a:lnTo>
                  <a:pt x="82" y="516"/>
                </a:lnTo>
                <a:lnTo>
                  <a:pt x="82" y="520"/>
                </a:lnTo>
                <a:lnTo>
                  <a:pt x="82" y="524"/>
                </a:lnTo>
                <a:lnTo>
                  <a:pt x="82" y="520"/>
                </a:lnTo>
                <a:lnTo>
                  <a:pt x="82" y="524"/>
                </a:lnTo>
                <a:lnTo>
                  <a:pt x="82" y="528"/>
                </a:lnTo>
                <a:lnTo>
                  <a:pt x="82" y="532"/>
                </a:lnTo>
                <a:lnTo>
                  <a:pt x="82" y="536"/>
                </a:lnTo>
                <a:lnTo>
                  <a:pt x="80" y="536"/>
                </a:lnTo>
                <a:lnTo>
                  <a:pt x="80" y="540"/>
                </a:lnTo>
                <a:lnTo>
                  <a:pt x="76" y="540"/>
                </a:lnTo>
                <a:lnTo>
                  <a:pt x="72" y="540"/>
                </a:lnTo>
                <a:lnTo>
                  <a:pt x="72" y="536"/>
                </a:lnTo>
                <a:lnTo>
                  <a:pt x="68" y="536"/>
                </a:lnTo>
                <a:lnTo>
                  <a:pt x="64" y="536"/>
                </a:lnTo>
                <a:lnTo>
                  <a:pt x="68" y="536"/>
                </a:lnTo>
                <a:lnTo>
                  <a:pt x="72" y="536"/>
                </a:lnTo>
                <a:lnTo>
                  <a:pt x="72" y="540"/>
                </a:lnTo>
                <a:lnTo>
                  <a:pt x="76" y="540"/>
                </a:lnTo>
                <a:lnTo>
                  <a:pt x="72" y="540"/>
                </a:lnTo>
                <a:lnTo>
                  <a:pt x="72" y="542"/>
                </a:lnTo>
                <a:lnTo>
                  <a:pt x="68" y="542"/>
                </a:lnTo>
                <a:lnTo>
                  <a:pt x="64" y="542"/>
                </a:lnTo>
                <a:lnTo>
                  <a:pt x="64" y="546"/>
                </a:lnTo>
                <a:lnTo>
                  <a:pt x="64" y="550"/>
                </a:lnTo>
                <a:lnTo>
                  <a:pt x="64" y="554"/>
                </a:lnTo>
                <a:lnTo>
                  <a:pt x="60" y="558"/>
                </a:lnTo>
                <a:lnTo>
                  <a:pt x="64" y="558"/>
                </a:lnTo>
                <a:lnTo>
                  <a:pt x="64" y="562"/>
                </a:lnTo>
                <a:lnTo>
                  <a:pt x="64" y="566"/>
                </a:lnTo>
                <a:lnTo>
                  <a:pt x="64" y="568"/>
                </a:lnTo>
                <a:lnTo>
                  <a:pt x="60" y="568"/>
                </a:lnTo>
                <a:lnTo>
                  <a:pt x="56" y="568"/>
                </a:lnTo>
                <a:lnTo>
                  <a:pt x="60" y="568"/>
                </a:lnTo>
                <a:lnTo>
                  <a:pt x="64" y="568"/>
                </a:lnTo>
                <a:lnTo>
                  <a:pt x="64" y="572"/>
                </a:lnTo>
                <a:lnTo>
                  <a:pt x="68" y="572"/>
                </a:lnTo>
                <a:lnTo>
                  <a:pt x="68" y="576"/>
                </a:lnTo>
                <a:lnTo>
                  <a:pt x="68" y="580"/>
                </a:lnTo>
                <a:lnTo>
                  <a:pt x="72" y="580"/>
                </a:lnTo>
                <a:lnTo>
                  <a:pt x="72" y="584"/>
                </a:lnTo>
                <a:lnTo>
                  <a:pt x="72" y="588"/>
                </a:lnTo>
                <a:lnTo>
                  <a:pt x="72" y="584"/>
                </a:lnTo>
                <a:lnTo>
                  <a:pt x="68" y="584"/>
                </a:lnTo>
                <a:lnTo>
                  <a:pt x="64" y="584"/>
                </a:lnTo>
                <a:lnTo>
                  <a:pt x="60" y="580"/>
                </a:lnTo>
                <a:lnTo>
                  <a:pt x="56" y="580"/>
                </a:lnTo>
                <a:lnTo>
                  <a:pt x="54" y="580"/>
                </a:lnTo>
                <a:lnTo>
                  <a:pt x="50" y="580"/>
                </a:lnTo>
                <a:lnTo>
                  <a:pt x="46" y="580"/>
                </a:lnTo>
                <a:lnTo>
                  <a:pt x="42" y="580"/>
                </a:lnTo>
                <a:lnTo>
                  <a:pt x="34" y="580"/>
                </a:lnTo>
                <a:lnTo>
                  <a:pt x="28" y="580"/>
                </a:lnTo>
                <a:lnTo>
                  <a:pt x="24" y="576"/>
                </a:lnTo>
                <a:lnTo>
                  <a:pt x="20" y="572"/>
                </a:lnTo>
                <a:lnTo>
                  <a:pt x="16" y="568"/>
                </a:lnTo>
                <a:lnTo>
                  <a:pt x="20" y="566"/>
                </a:lnTo>
                <a:lnTo>
                  <a:pt x="20" y="562"/>
                </a:lnTo>
                <a:lnTo>
                  <a:pt x="16" y="562"/>
                </a:lnTo>
                <a:lnTo>
                  <a:pt x="16" y="558"/>
                </a:lnTo>
                <a:lnTo>
                  <a:pt x="20" y="558"/>
                </a:lnTo>
                <a:lnTo>
                  <a:pt x="20" y="554"/>
                </a:lnTo>
                <a:lnTo>
                  <a:pt x="16" y="550"/>
                </a:lnTo>
                <a:lnTo>
                  <a:pt x="20" y="550"/>
                </a:lnTo>
                <a:lnTo>
                  <a:pt x="16" y="550"/>
                </a:lnTo>
                <a:lnTo>
                  <a:pt x="12" y="550"/>
                </a:lnTo>
                <a:lnTo>
                  <a:pt x="8" y="550"/>
                </a:lnTo>
                <a:lnTo>
                  <a:pt x="8" y="554"/>
                </a:lnTo>
                <a:lnTo>
                  <a:pt x="4" y="554"/>
                </a:lnTo>
                <a:lnTo>
                  <a:pt x="4" y="550"/>
                </a:lnTo>
                <a:lnTo>
                  <a:pt x="4" y="546"/>
                </a:lnTo>
                <a:lnTo>
                  <a:pt x="4" y="542"/>
                </a:lnTo>
                <a:lnTo>
                  <a:pt x="0" y="540"/>
                </a:lnTo>
                <a:lnTo>
                  <a:pt x="0" y="536"/>
                </a:lnTo>
                <a:lnTo>
                  <a:pt x="0" y="532"/>
                </a:lnTo>
                <a:lnTo>
                  <a:pt x="0" y="528"/>
                </a:lnTo>
                <a:lnTo>
                  <a:pt x="0" y="524"/>
                </a:lnTo>
                <a:lnTo>
                  <a:pt x="0" y="520"/>
                </a:lnTo>
                <a:lnTo>
                  <a:pt x="4" y="520"/>
                </a:lnTo>
                <a:lnTo>
                  <a:pt x="8" y="520"/>
                </a:lnTo>
                <a:lnTo>
                  <a:pt x="4" y="520"/>
                </a:lnTo>
                <a:lnTo>
                  <a:pt x="8" y="516"/>
                </a:lnTo>
                <a:lnTo>
                  <a:pt x="8" y="512"/>
                </a:lnTo>
                <a:lnTo>
                  <a:pt x="12" y="512"/>
                </a:lnTo>
                <a:lnTo>
                  <a:pt x="16" y="512"/>
                </a:lnTo>
                <a:lnTo>
                  <a:pt x="16" y="510"/>
                </a:lnTo>
                <a:lnTo>
                  <a:pt x="16" y="506"/>
                </a:lnTo>
                <a:lnTo>
                  <a:pt x="12" y="506"/>
                </a:lnTo>
                <a:lnTo>
                  <a:pt x="16" y="506"/>
                </a:lnTo>
                <a:lnTo>
                  <a:pt x="16" y="502"/>
                </a:lnTo>
                <a:lnTo>
                  <a:pt x="20" y="502"/>
                </a:lnTo>
                <a:lnTo>
                  <a:pt x="20" y="498"/>
                </a:lnTo>
                <a:lnTo>
                  <a:pt x="16" y="494"/>
                </a:lnTo>
                <a:lnTo>
                  <a:pt x="16" y="490"/>
                </a:lnTo>
                <a:lnTo>
                  <a:pt x="16" y="488"/>
                </a:lnTo>
                <a:lnTo>
                  <a:pt x="20" y="488"/>
                </a:lnTo>
                <a:lnTo>
                  <a:pt x="16" y="484"/>
                </a:lnTo>
                <a:lnTo>
                  <a:pt x="20" y="484"/>
                </a:lnTo>
                <a:lnTo>
                  <a:pt x="24" y="480"/>
                </a:lnTo>
                <a:lnTo>
                  <a:pt x="24" y="476"/>
                </a:lnTo>
                <a:lnTo>
                  <a:pt x="24" y="472"/>
                </a:lnTo>
                <a:lnTo>
                  <a:pt x="28" y="470"/>
                </a:lnTo>
                <a:lnTo>
                  <a:pt x="28" y="466"/>
                </a:lnTo>
                <a:lnTo>
                  <a:pt x="28" y="462"/>
                </a:lnTo>
                <a:lnTo>
                  <a:pt x="28" y="458"/>
                </a:lnTo>
                <a:lnTo>
                  <a:pt x="24" y="458"/>
                </a:lnTo>
                <a:lnTo>
                  <a:pt x="28" y="458"/>
                </a:lnTo>
                <a:lnTo>
                  <a:pt x="28" y="454"/>
                </a:lnTo>
                <a:lnTo>
                  <a:pt x="28" y="450"/>
                </a:lnTo>
                <a:lnTo>
                  <a:pt x="28" y="446"/>
                </a:lnTo>
                <a:lnTo>
                  <a:pt x="30" y="442"/>
                </a:lnTo>
                <a:lnTo>
                  <a:pt x="30" y="440"/>
                </a:lnTo>
                <a:lnTo>
                  <a:pt x="30" y="436"/>
                </a:lnTo>
                <a:lnTo>
                  <a:pt x="28" y="436"/>
                </a:lnTo>
                <a:lnTo>
                  <a:pt x="24" y="436"/>
                </a:lnTo>
                <a:lnTo>
                  <a:pt x="24" y="432"/>
                </a:lnTo>
                <a:lnTo>
                  <a:pt x="20" y="432"/>
                </a:lnTo>
                <a:lnTo>
                  <a:pt x="24" y="432"/>
                </a:lnTo>
                <a:lnTo>
                  <a:pt x="28" y="432"/>
                </a:lnTo>
                <a:lnTo>
                  <a:pt x="30" y="432"/>
                </a:lnTo>
                <a:lnTo>
                  <a:pt x="34" y="432"/>
                </a:lnTo>
                <a:lnTo>
                  <a:pt x="34" y="428"/>
                </a:lnTo>
                <a:lnTo>
                  <a:pt x="34" y="424"/>
                </a:lnTo>
                <a:lnTo>
                  <a:pt x="30" y="424"/>
                </a:lnTo>
                <a:lnTo>
                  <a:pt x="28" y="424"/>
                </a:lnTo>
                <a:lnTo>
                  <a:pt x="24" y="424"/>
                </a:lnTo>
                <a:lnTo>
                  <a:pt x="24" y="420"/>
                </a:lnTo>
                <a:lnTo>
                  <a:pt x="28" y="420"/>
                </a:lnTo>
                <a:lnTo>
                  <a:pt x="24" y="416"/>
                </a:lnTo>
                <a:lnTo>
                  <a:pt x="28" y="416"/>
                </a:lnTo>
                <a:lnTo>
                  <a:pt x="28" y="414"/>
                </a:lnTo>
                <a:lnTo>
                  <a:pt x="28" y="410"/>
                </a:lnTo>
                <a:lnTo>
                  <a:pt x="28" y="406"/>
                </a:lnTo>
                <a:lnTo>
                  <a:pt x="24" y="406"/>
                </a:lnTo>
                <a:lnTo>
                  <a:pt x="24" y="402"/>
                </a:lnTo>
                <a:lnTo>
                  <a:pt x="28" y="402"/>
                </a:lnTo>
                <a:lnTo>
                  <a:pt x="28" y="398"/>
                </a:lnTo>
                <a:lnTo>
                  <a:pt x="24" y="398"/>
                </a:lnTo>
                <a:lnTo>
                  <a:pt x="20" y="398"/>
                </a:lnTo>
                <a:lnTo>
                  <a:pt x="20" y="394"/>
                </a:lnTo>
                <a:lnTo>
                  <a:pt x="20" y="390"/>
                </a:lnTo>
                <a:lnTo>
                  <a:pt x="20" y="386"/>
                </a:lnTo>
                <a:lnTo>
                  <a:pt x="24" y="384"/>
                </a:lnTo>
                <a:lnTo>
                  <a:pt x="20" y="384"/>
                </a:lnTo>
                <a:lnTo>
                  <a:pt x="24" y="380"/>
                </a:lnTo>
                <a:lnTo>
                  <a:pt x="28" y="380"/>
                </a:lnTo>
                <a:lnTo>
                  <a:pt x="28" y="376"/>
                </a:lnTo>
                <a:lnTo>
                  <a:pt x="28" y="372"/>
                </a:lnTo>
                <a:lnTo>
                  <a:pt x="24" y="372"/>
                </a:lnTo>
                <a:lnTo>
                  <a:pt x="24" y="368"/>
                </a:lnTo>
                <a:lnTo>
                  <a:pt x="24" y="364"/>
                </a:lnTo>
                <a:lnTo>
                  <a:pt x="24" y="360"/>
                </a:lnTo>
                <a:lnTo>
                  <a:pt x="24" y="358"/>
                </a:lnTo>
                <a:lnTo>
                  <a:pt x="24" y="358"/>
                </a:lnTo>
                <a:lnTo>
                  <a:pt x="24" y="358"/>
                </a:lnTo>
                <a:close/>
                <a:moveTo>
                  <a:pt x="164" y="324"/>
                </a:moveTo>
                <a:lnTo>
                  <a:pt x="160" y="320"/>
                </a:lnTo>
                <a:lnTo>
                  <a:pt x="164" y="320"/>
                </a:lnTo>
                <a:lnTo>
                  <a:pt x="164" y="324"/>
                </a:lnTo>
                <a:lnTo>
                  <a:pt x="164" y="324"/>
                </a:lnTo>
                <a:lnTo>
                  <a:pt x="164" y="324"/>
                </a:lnTo>
                <a:close/>
                <a:moveTo>
                  <a:pt x="72" y="592"/>
                </a:moveTo>
                <a:lnTo>
                  <a:pt x="72" y="596"/>
                </a:lnTo>
                <a:lnTo>
                  <a:pt x="76" y="598"/>
                </a:lnTo>
                <a:lnTo>
                  <a:pt x="76" y="602"/>
                </a:lnTo>
                <a:lnTo>
                  <a:pt x="76" y="598"/>
                </a:lnTo>
                <a:lnTo>
                  <a:pt x="72" y="598"/>
                </a:lnTo>
                <a:lnTo>
                  <a:pt x="72" y="602"/>
                </a:lnTo>
                <a:lnTo>
                  <a:pt x="72" y="606"/>
                </a:lnTo>
                <a:lnTo>
                  <a:pt x="76" y="606"/>
                </a:lnTo>
                <a:lnTo>
                  <a:pt x="80" y="606"/>
                </a:lnTo>
                <a:lnTo>
                  <a:pt x="80" y="610"/>
                </a:lnTo>
                <a:lnTo>
                  <a:pt x="80" y="614"/>
                </a:lnTo>
                <a:lnTo>
                  <a:pt x="82" y="614"/>
                </a:lnTo>
                <a:lnTo>
                  <a:pt x="82" y="618"/>
                </a:lnTo>
                <a:lnTo>
                  <a:pt x="86" y="618"/>
                </a:lnTo>
                <a:lnTo>
                  <a:pt x="86" y="622"/>
                </a:lnTo>
                <a:lnTo>
                  <a:pt x="90" y="622"/>
                </a:lnTo>
                <a:lnTo>
                  <a:pt x="94" y="626"/>
                </a:lnTo>
                <a:lnTo>
                  <a:pt x="98" y="626"/>
                </a:lnTo>
                <a:lnTo>
                  <a:pt x="98" y="628"/>
                </a:lnTo>
                <a:lnTo>
                  <a:pt x="102" y="632"/>
                </a:lnTo>
                <a:lnTo>
                  <a:pt x="106" y="632"/>
                </a:lnTo>
                <a:lnTo>
                  <a:pt x="108" y="636"/>
                </a:lnTo>
                <a:lnTo>
                  <a:pt x="112" y="636"/>
                </a:lnTo>
                <a:lnTo>
                  <a:pt x="116" y="636"/>
                </a:lnTo>
                <a:lnTo>
                  <a:pt x="120" y="636"/>
                </a:lnTo>
                <a:lnTo>
                  <a:pt x="116" y="640"/>
                </a:lnTo>
                <a:lnTo>
                  <a:pt x="112" y="640"/>
                </a:lnTo>
                <a:lnTo>
                  <a:pt x="108" y="640"/>
                </a:lnTo>
                <a:lnTo>
                  <a:pt x="106" y="644"/>
                </a:lnTo>
                <a:lnTo>
                  <a:pt x="102" y="644"/>
                </a:lnTo>
                <a:lnTo>
                  <a:pt x="98" y="644"/>
                </a:lnTo>
                <a:lnTo>
                  <a:pt x="98" y="640"/>
                </a:lnTo>
                <a:lnTo>
                  <a:pt x="94" y="640"/>
                </a:lnTo>
                <a:lnTo>
                  <a:pt x="90" y="640"/>
                </a:lnTo>
                <a:lnTo>
                  <a:pt x="86" y="640"/>
                </a:lnTo>
                <a:lnTo>
                  <a:pt x="82" y="640"/>
                </a:lnTo>
                <a:lnTo>
                  <a:pt x="80" y="640"/>
                </a:lnTo>
                <a:lnTo>
                  <a:pt x="76" y="640"/>
                </a:lnTo>
                <a:lnTo>
                  <a:pt x="72" y="640"/>
                </a:lnTo>
                <a:lnTo>
                  <a:pt x="72" y="632"/>
                </a:lnTo>
                <a:lnTo>
                  <a:pt x="72" y="628"/>
                </a:lnTo>
                <a:lnTo>
                  <a:pt x="72" y="622"/>
                </a:lnTo>
                <a:lnTo>
                  <a:pt x="72" y="618"/>
                </a:lnTo>
                <a:lnTo>
                  <a:pt x="72" y="610"/>
                </a:lnTo>
                <a:lnTo>
                  <a:pt x="72" y="606"/>
                </a:lnTo>
                <a:lnTo>
                  <a:pt x="72" y="602"/>
                </a:lnTo>
                <a:lnTo>
                  <a:pt x="72" y="596"/>
                </a:lnTo>
                <a:lnTo>
                  <a:pt x="72" y="592"/>
                </a:lnTo>
                <a:lnTo>
                  <a:pt x="72" y="592"/>
                </a:lnTo>
                <a:lnTo>
                  <a:pt x="72" y="592"/>
                </a:lnTo>
                <a:close/>
                <a:moveTo>
                  <a:pt x="126" y="640"/>
                </a:moveTo>
                <a:lnTo>
                  <a:pt x="122" y="640"/>
                </a:lnTo>
                <a:lnTo>
                  <a:pt x="126" y="636"/>
                </a:lnTo>
                <a:lnTo>
                  <a:pt x="126" y="640"/>
                </a:lnTo>
                <a:lnTo>
                  <a:pt x="126" y="636"/>
                </a:lnTo>
                <a:lnTo>
                  <a:pt x="130" y="636"/>
                </a:lnTo>
                <a:lnTo>
                  <a:pt x="134" y="636"/>
                </a:lnTo>
                <a:lnTo>
                  <a:pt x="138" y="636"/>
                </a:lnTo>
                <a:lnTo>
                  <a:pt x="138" y="640"/>
                </a:lnTo>
                <a:lnTo>
                  <a:pt x="134" y="640"/>
                </a:lnTo>
                <a:lnTo>
                  <a:pt x="134" y="636"/>
                </a:lnTo>
                <a:lnTo>
                  <a:pt x="134" y="640"/>
                </a:lnTo>
                <a:lnTo>
                  <a:pt x="130" y="640"/>
                </a:lnTo>
                <a:lnTo>
                  <a:pt x="126" y="640"/>
                </a:lnTo>
                <a:lnTo>
                  <a:pt x="126" y="640"/>
                </a:lnTo>
                <a:lnTo>
                  <a:pt x="126" y="64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1" name="Freeform 179">
            <a:extLst>
              <a:ext uri="{FF2B5EF4-FFF2-40B4-BE49-F238E27FC236}">
                <a16:creationId xmlns:a16="http://schemas.microsoft.com/office/drawing/2014/main" id="{0A190882-A155-4720-803E-BF57250C1756}"/>
              </a:ext>
            </a:extLst>
          </p:cNvPr>
          <p:cNvSpPr>
            <a:spLocks/>
          </p:cNvSpPr>
          <p:nvPr/>
        </p:nvSpPr>
        <p:spPr bwMode="auto">
          <a:xfrm>
            <a:off x="4397778" y="4788955"/>
            <a:ext cx="273050" cy="368300"/>
          </a:xfrm>
          <a:custGeom>
            <a:avLst/>
            <a:gdLst>
              <a:gd name="T0" fmla="*/ 104 w 172"/>
              <a:gd name="T1" fmla="*/ 198 h 232"/>
              <a:gd name="T2" fmla="*/ 96 w 172"/>
              <a:gd name="T3" fmla="*/ 216 h 232"/>
              <a:gd name="T4" fmla="*/ 90 w 172"/>
              <a:gd name="T5" fmla="*/ 216 h 232"/>
              <a:gd name="T6" fmla="*/ 78 w 172"/>
              <a:gd name="T7" fmla="*/ 220 h 232"/>
              <a:gd name="T8" fmla="*/ 74 w 172"/>
              <a:gd name="T9" fmla="*/ 228 h 232"/>
              <a:gd name="T10" fmla="*/ 70 w 172"/>
              <a:gd name="T11" fmla="*/ 216 h 232"/>
              <a:gd name="T12" fmla="*/ 52 w 172"/>
              <a:gd name="T13" fmla="*/ 216 h 232"/>
              <a:gd name="T14" fmla="*/ 50 w 172"/>
              <a:gd name="T15" fmla="*/ 212 h 232"/>
              <a:gd name="T16" fmla="*/ 42 w 172"/>
              <a:gd name="T17" fmla="*/ 220 h 232"/>
              <a:gd name="T18" fmla="*/ 34 w 172"/>
              <a:gd name="T19" fmla="*/ 228 h 232"/>
              <a:gd name="T20" fmla="*/ 26 w 172"/>
              <a:gd name="T21" fmla="*/ 224 h 232"/>
              <a:gd name="T22" fmla="*/ 24 w 172"/>
              <a:gd name="T23" fmla="*/ 212 h 232"/>
              <a:gd name="T24" fmla="*/ 16 w 172"/>
              <a:gd name="T25" fmla="*/ 194 h 232"/>
              <a:gd name="T26" fmla="*/ 12 w 172"/>
              <a:gd name="T27" fmla="*/ 190 h 232"/>
              <a:gd name="T28" fmla="*/ 16 w 172"/>
              <a:gd name="T29" fmla="*/ 180 h 232"/>
              <a:gd name="T30" fmla="*/ 16 w 172"/>
              <a:gd name="T31" fmla="*/ 168 h 232"/>
              <a:gd name="T32" fmla="*/ 8 w 172"/>
              <a:gd name="T33" fmla="*/ 156 h 232"/>
              <a:gd name="T34" fmla="*/ 4 w 172"/>
              <a:gd name="T35" fmla="*/ 146 h 232"/>
              <a:gd name="T36" fmla="*/ 0 w 172"/>
              <a:gd name="T37" fmla="*/ 134 h 232"/>
              <a:gd name="T38" fmla="*/ 4 w 172"/>
              <a:gd name="T39" fmla="*/ 124 h 232"/>
              <a:gd name="T40" fmla="*/ 12 w 172"/>
              <a:gd name="T41" fmla="*/ 116 h 232"/>
              <a:gd name="T42" fmla="*/ 4 w 172"/>
              <a:gd name="T43" fmla="*/ 100 h 232"/>
              <a:gd name="T44" fmla="*/ 4 w 172"/>
              <a:gd name="T45" fmla="*/ 94 h 232"/>
              <a:gd name="T46" fmla="*/ 8 w 172"/>
              <a:gd name="T47" fmla="*/ 78 h 232"/>
              <a:gd name="T48" fmla="*/ 8 w 172"/>
              <a:gd name="T49" fmla="*/ 72 h 232"/>
              <a:gd name="T50" fmla="*/ 8 w 172"/>
              <a:gd name="T51" fmla="*/ 56 h 232"/>
              <a:gd name="T52" fmla="*/ 12 w 172"/>
              <a:gd name="T53" fmla="*/ 46 h 232"/>
              <a:gd name="T54" fmla="*/ 4 w 172"/>
              <a:gd name="T55" fmla="*/ 34 h 232"/>
              <a:gd name="T56" fmla="*/ 4 w 172"/>
              <a:gd name="T57" fmla="*/ 22 h 232"/>
              <a:gd name="T58" fmla="*/ 16 w 172"/>
              <a:gd name="T59" fmla="*/ 26 h 232"/>
              <a:gd name="T60" fmla="*/ 24 w 172"/>
              <a:gd name="T61" fmla="*/ 18 h 232"/>
              <a:gd name="T62" fmla="*/ 26 w 172"/>
              <a:gd name="T63" fmla="*/ 16 h 232"/>
              <a:gd name="T64" fmla="*/ 38 w 172"/>
              <a:gd name="T65" fmla="*/ 12 h 232"/>
              <a:gd name="T66" fmla="*/ 50 w 172"/>
              <a:gd name="T67" fmla="*/ 0 h 232"/>
              <a:gd name="T68" fmla="*/ 56 w 172"/>
              <a:gd name="T69" fmla="*/ 0 h 232"/>
              <a:gd name="T70" fmla="*/ 60 w 172"/>
              <a:gd name="T71" fmla="*/ 12 h 232"/>
              <a:gd name="T72" fmla="*/ 60 w 172"/>
              <a:gd name="T73" fmla="*/ 26 h 232"/>
              <a:gd name="T74" fmla="*/ 64 w 172"/>
              <a:gd name="T75" fmla="*/ 34 h 232"/>
              <a:gd name="T76" fmla="*/ 70 w 172"/>
              <a:gd name="T77" fmla="*/ 46 h 232"/>
              <a:gd name="T78" fmla="*/ 86 w 172"/>
              <a:gd name="T79" fmla="*/ 48 h 232"/>
              <a:gd name="T80" fmla="*/ 94 w 172"/>
              <a:gd name="T81" fmla="*/ 56 h 232"/>
              <a:gd name="T82" fmla="*/ 104 w 172"/>
              <a:gd name="T83" fmla="*/ 64 h 232"/>
              <a:gd name="T84" fmla="*/ 116 w 172"/>
              <a:gd name="T85" fmla="*/ 68 h 232"/>
              <a:gd name="T86" fmla="*/ 130 w 172"/>
              <a:gd name="T87" fmla="*/ 72 h 232"/>
              <a:gd name="T88" fmla="*/ 130 w 172"/>
              <a:gd name="T89" fmla="*/ 82 h 232"/>
              <a:gd name="T90" fmla="*/ 126 w 172"/>
              <a:gd name="T91" fmla="*/ 94 h 232"/>
              <a:gd name="T92" fmla="*/ 134 w 172"/>
              <a:gd name="T93" fmla="*/ 116 h 232"/>
              <a:gd name="T94" fmla="*/ 160 w 172"/>
              <a:gd name="T95" fmla="*/ 116 h 232"/>
              <a:gd name="T96" fmla="*/ 156 w 172"/>
              <a:gd name="T97" fmla="*/ 128 h 232"/>
              <a:gd name="T98" fmla="*/ 164 w 172"/>
              <a:gd name="T99" fmla="*/ 134 h 232"/>
              <a:gd name="T100" fmla="*/ 172 w 172"/>
              <a:gd name="T101" fmla="*/ 150 h 232"/>
              <a:gd name="T102" fmla="*/ 164 w 172"/>
              <a:gd name="T103" fmla="*/ 164 h 232"/>
              <a:gd name="T104" fmla="*/ 164 w 172"/>
              <a:gd name="T105" fmla="*/ 176 h 232"/>
              <a:gd name="T106" fmla="*/ 160 w 172"/>
              <a:gd name="T107" fmla="*/ 176 h 232"/>
              <a:gd name="T108" fmla="*/ 142 w 172"/>
              <a:gd name="T109" fmla="*/ 168 h 232"/>
              <a:gd name="T110" fmla="*/ 126 w 172"/>
              <a:gd name="T111" fmla="*/ 172 h 232"/>
              <a:gd name="T112" fmla="*/ 112 w 172"/>
              <a:gd name="T113" fmla="*/ 176 h 232"/>
              <a:gd name="T114" fmla="*/ 104 w 172"/>
              <a:gd name="T115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2" h="232">
                <a:moveTo>
                  <a:pt x="104" y="186"/>
                </a:moveTo>
                <a:lnTo>
                  <a:pt x="104" y="190"/>
                </a:lnTo>
                <a:lnTo>
                  <a:pt x="104" y="194"/>
                </a:lnTo>
                <a:lnTo>
                  <a:pt x="104" y="198"/>
                </a:lnTo>
                <a:lnTo>
                  <a:pt x="100" y="206"/>
                </a:lnTo>
                <a:lnTo>
                  <a:pt x="100" y="210"/>
                </a:lnTo>
                <a:lnTo>
                  <a:pt x="100" y="212"/>
                </a:lnTo>
                <a:lnTo>
                  <a:pt x="96" y="216"/>
                </a:lnTo>
                <a:lnTo>
                  <a:pt x="96" y="220"/>
                </a:lnTo>
                <a:lnTo>
                  <a:pt x="96" y="216"/>
                </a:lnTo>
                <a:lnTo>
                  <a:pt x="94" y="216"/>
                </a:lnTo>
                <a:lnTo>
                  <a:pt x="90" y="216"/>
                </a:lnTo>
                <a:lnTo>
                  <a:pt x="86" y="216"/>
                </a:lnTo>
                <a:lnTo>
                  <a:pt x="82" y="216"/>
                </a:lnTo>
                <a:lnTo>
                  <a:pt x="78" y="216"/>
                </a:lnTo>
                <a:lnTo>
                  <a:pt x="78" y="220"/>
                </a:lnTo>
                <a:lnTo>
                  <a:pt x="74" y="224"/>
                </a:lnTo>
                <a:lnTo>
                  <a:pt x="74" y="228"/>
                </a:lnTo>
                <a:lnTo>
                  <a:pt x="74" y="232"/>
                </a:lnTo>
                <a:lnTo>
                  <a:pt x="74" y="228"/>
                </a:lnTo>
                <a:lnTo>
                  <a:pt x="70" y="228"/>
                </a:lnTo>
                <a:lnTo>
                  <a:pt x="70" y="224"/>
                </a:lnTo>
                <a:lnTo>
                  <a:pt x="70" y="220"/>
                </a:lnTo>
                <a:lnTo>
                  <a:pt x="70" y="216"/>
                </a:lnTo>
                <a:lnTo>
                  <a:pt x="66" y="216"/>
                </a:lnTo>
                <a:lnTo>
                  <a:pt x="64" y="216"/>
                </a:lnTo>
                <a:lnTo>
                  <a:pt x="56" y="216"/>
                </a:lnTo>
                <a:lnTo>
                  <a:pt x="52" y="216"/>
                </a:lnTo>
                <a:lnTo>
                  <a:pt x="52" y="212"/>
                </a:lnTo>
                <a:lnTo>
                  <a:pt x="50" y="212"/>
                </a:lnTo>
                <a:lnTo>
                  <a:pt x="50" y="210"/>
                </a:lnTo>
                <a:lnTo>
                  <a:pt x="50" y="212"/>
                </a:lnTo>
                <a:lnTo>
                  <a:pt x="46" y="212"/>
                </a:lnTo>
                <a:lnTo>
                  <a:pt x="46" y="216"/>
                </a:lnTo>
                <a:lnTo>
                  <a:pt x="42" y="216"/>
                </a:lnTo>
                <a:lnTo>
                  <a:pt x="42" y="220"/>
                </a:lnTo>
                <a:lnTo>
                  <a:pt x="42" y="224"/>
                </a:lnTo>
                <a:lnTo>
                  <a:pt x="38" y="224"/>
                </a:lnTo>
                <a:lnTo>
                  <a:pt x="38" y="228"/>
                </a:lnTo>
                <a:lnTo>
                  <a:pt x="34" y="228"/>
                </a:lnTo>
                <a:lnTo>
                  <a:pt x="30" y="232"/>
                </a:lnTo>
                <a:lnTo>
                  <a:pt x="26" y="232"/>
                </a:lnTo>
                <a:lnTo>
                  <a:pt x="24" y="228"/>
                </a:lnTo>
                <a:lnTo>
                  <a:pt x="26" y="224"/>
                </a:lnTo>
                <a:lnTo>
                  <a:pt x="24" y="224"/>
                </a:lnTo>
                <a:lnTo>
                  <a:pt x="24" y="220"/>
                </a:lnTo>
                <a:lnTo>
                  <a:pt x="24" y="216"/>
                </a:lnTo>
                <a:lnTo>
                  <a:pt x="24" y="212"/>
                </a:lnTo>
                <a:lnTo>
                  <a:pt x="24" y="210"/>
                </a:lnTo>
                <a:lnTo>
                  <a:pt x="20" y="210"/>
                </a:lnTo>
                <a:lnTo>
                  <a:pt x="20" y="202"/>
                </a:lnTo>
                <a:lnTo>
                  <a:pt x="16" y="194"/>
                </a:lnTo>
                <a:lnTo>
                  <a:pt x="16" y="198"/>
                </a:lnTo>
                <a:lnTo>
                  <a:pt x="16" y="194"/>
                </a:lnTo>
                <a:lnTo>
                  <a:pt x="16" y="190"/>
                </a:lnTo>
                <a:lnTo>
                  <a:pt x="12" y="190"/>
                </a:lnTo>
                <a:lnTo>
                  <a:pt x="12" y="186"/>
                </a:lnTo>
                <a:lnTo>
                  <a:pt x="12" y="184"/>
                </a:lnTo>
                <a:lnTo>
                  <a:pt x="12" y="180"/>
                </a:lnTo>
                <a:lnTo>
                  <a:pt x="16" y="180"/>
                </a:lnTo>
                <a:lnTo>
                  <a:pt x="16" y="176"/>
                </a:lnTo>
                <a:lnTo>
                  <a:pt x="12" y="176"/>
                </a:lnTo>
                <a:lnTo>
                  <a:pt x="16" y="172"/>
                </a:lnTo>
                <a:lnTo>
                  <a:pt x="16" y="168"/>
                </a:lnTo>
                <a:lnTo>
                  <a:pt x="12" y="168"/>
                </a:lnTo>
                <a:lnTo>
                  <a:pt x="12" y="164"/>
                </a:lnTo>
                <a:lnTo>
                  <a:pt x="8" y="160"/>
                </a:lnTo>
                <a:lnTo>
                  <a:pt x="8" y="156"/>
                </a:lnTo>
                <a:lnTo>
                  <a:pt x="8" y="154"/>
                </a:lnTo>
                <a:lnTo>
                  <a:pt x="8" y="150"/>
                </a:lnTo>
                <a:lnTo>
                  <a:pt x="8" y="146"/>
                </a:lnTo>
                <a:lnTo>
                  <a:pt x="4" y="146"/>
                </a:lnTo>
                <a:lnTo>
                  <a:pt x="4" y="142"/>
                </a:lnTo>
                <a:lnTo>
                  <a:pt x="4" y="138"/>
                </a:lnTo>
                <a:lnTo>
                  <a:pt x="0" y="138"/>
                </a:lnTo>
                <a:lnTo>
                  <a:pt x="0" y="134"/>
                </a:lnTo>
                <a:lnTo>
                  <a:pt x="0" y="130"/>
                </a:lnTo>
                <a:lnTo>
                  <a:pt x="0" y="128"/>
                </a:lnTo>
                <a:lnTo>
                  <a:pt x="4" y="128"/>
                </a:lnTo>
                <a:lnTo>
                  <a:pt x="4" y="124"/>
                </a:lnTo>
                <a:lnTo>
                  <a:pt x="8" y="124"/>
                </a:lnTo>
                <a:lnTo>
                  <a:pt x="8" y="120"/>
                </a:lnTo>
                <a:lnTo>
                  <a:pt x="8" y="116"/>
                </a:lnTo>
                <a:lnTo>
                  <a:pt x="12" y="116"/>
                </a:lnTo>
                <a:lnTo>
                  <a:pt x="8" y="112"/>
                </a:lnTo>
                <a:lnTo>
                  <a:pt x="4" y="112"/>
                </a:lnTo>
                <a:lnTo>
                  <a:pt x="4" y="104"/>
                </a:lnTo>
                <a:lnTo>
                  <a:pt x="4" y="100"/>
                </a:lnTo>
                <a:lnTo>
                  <a:pt x="4" y="98"/>
                </a:lnTo>
                <a:lnTo>
                  <a:pt x="8" y="98"/>
                </a:lnTo>
                <a:lnTo>
                  <a:pt x="8" y="94"/>
                </a:lnTo>
                <a:lnTo>
                  <a:pt x="4" y="94"/>
                </a:lnTo>
                <a:lnTo>
                  <a:pt x="4" y="90"/>
                </a:lnTo>
                <a:lnTo>
                  <a:pt x="4" y="86"/>
                </a:lnTo>
                <a:lnTo>
                  <a:pt x="8" y="82"/>
                </a:lnTo>
                <a:lnTo>
                  <a:pt x="8" y="78"/>
                </a:lnTo>
                <a:lnTo>
                  <a:pt x="12" y="78"/>
                </a:lnTo>
                <a:lnTo>
                  <a:pt x="12" y="74"/>
                </a:lnTo>
                <a:lnTo>
                  <a:pt x="8" y="74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2" y="52"/>
                </a:lnTo>
                <a:lnTo>
                  <a:pt x="12" y="48"/>
                </a:lnTo>
                <a:lnTo>
                  <a:pt x="12" y="46"/>
                </a:lnTo>
                <a:lnTo>
                  <a:pt x="12" y="42"/>
                </a:lnTo>
                <a:lnTo>
                  <a:pt x="8" y="42"/>
                </a:lnTo>
                <a:lnTo>
                  <a:pt x="8" y="38"/>
                </a:lnTo>
                <a:lnTo>
                  <a:pt x="4" y="34"/>
                </a:lnTo>
                <a:lnTo>
                  <a:pt x="4" y="30"/>
                </a:lnTo>
                <a:lnTo>
                  <a:pt x="4" y="26"/>
                </a:lnTo>
                <a:lnTo>
                  <a:pt x="0" y="22"/>
                </a:lnTo>
                <a:lnTo>
                  <a:pt x="4" y="22"/>
                </a:lnTo>
                <a:lnTo>
                  <a:pt x="8" y="22"/>
                </a:lnTo>
                <a:lnTo>
                  <a:pt x="12" y="22"/>
                </a:lnTo>
                <a:lnTo>
                  <a:pt x="12" y="26"/>
                </a:lnTo>
                <a:lnTo>
                  <a:pt x="16" y="26"/>
                </a:lnTo>
                <a:lnTo>
                  <a:pt x="16" y="22"/>
                </a:lnTo>
                <a:lnTo>
                  <a:pt x="20" y="22"/>
                </a:lnTo>
                <a:lnTo>
                  <a:pt x="20" y="18"/>
                </a:lnTo>
                <a:lnTo>
                  <a:pt x="24" y="18"/>
                </a:lnTo>
                <a:lnTo>
                  <a:pt x="24" y="16"/>
                </a:lnTo>
                <a:lnTo>
                  <a:pt x="26" y="16"/>
                </a:lnTo>
                <a:lnTo>
                  <a:pt x="26" y="18"/>
                </a:lnTo>
                <a:lnTo>
                  <a:pt x="26" y="16"/>
                </a:lnTo>
                <a:lnTo>
                  <a:pt x="30" y="16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38" y="8"/>
                </a:lnTo>
                <a:lnTo>
                  <a:pt x="42" y="4"/>
                </a:lnTo>
                <a:lnTo>
                  <a:pt x="46" y="4"/>
                </a:lnTo>
                <a:lnTo>
                  <a:pt x="50" y="0"/>
                </a:lnTo>
                <a:lnTo>
                  <a:pt x="52" y="0"/>
                </a:lnTo>
                <a:lnTo>
                  <a:pt x="56" y="0"/>
                </a:lnTo>
                <a:lnTo>
                  <a:pt x="56" y="4"/>
                </a:lnTo>
                <a:lnTo>
                  <a:pt x="56" y="0"/>
                </a:lnTo>
                <a:lnTo>
                  <a:pt x="60" y="0"/>
                </a:lnTo>
                <a:lnTo>
                  <a:pt x="60" y="4"/>
                </a:lnTo>
                <a:lnTo>
                  <a:pt x="60" y="8"/>
                </a:lnTo>
                <a:lnTo>
                  <a:pt x="60" y="12"/>
                </a:lnTo>
                <a:lnTo>
                  <a:pt x="60" y="16"/>
                </a:lnTo>
                <a:lnTo>
                  <a:pt x="60" y="18"/>
                </a:lnTo>
                <a:lnTo>
                  <a:pt x="60" y="22"/>
                </a:lnTo>
                <a:lnTo>
                  <a:pt x="60" y="26"/>
                </a:lnTo>
                <a:lnTo>
                  <a:pt x="60" y="30"/>
                </a:lnTo>
                <a:lnTo>
                  <a:pt x="64" y="34"/>
                </a:lnTo>
                <a:lnTo>
                  <a:pt x="64" y="38"/>
                </a:lnTo>
                <a:lnTo>
                  <a:pt x="64" y="34"/>
                </a:lnTo>
                <a:lnTo>
                  <a:pt x="64" y="38"/>
                </a:lnTo>
                <a:lnTo>
                  <a:pt x="64" y="42"/>
                </a:lnTo>
                <a:lnTo>
                  <a:pt x="66" y="42"/>
                </a:lnTo>
                <a:lnTo>
                  <a:pt x="70" y="46"/>
                </a:lnTo>
                <a:lnTo>
                  <a:pt x="74" y="48"/>
                </a:lnTo>
                <a:lnTo>
                  <a:pt x="78" y="48"/>
                </a:lnTo>
                <a:lnTo>
                  <a:pt x="82" y="48"/>
                </a:lnTo>
                <a:lnTo>
                  <a:pt x="86" y="48"/>
                </a:lnTo>
                <a:lnTo>
                  <a:pt x="86" y="52"/>
                </a:lnTo>
                <a:lnTo>
                  <a:pt x="90" y="52"/>
                </a:lnTo>
                <a:lnTo>
                  <a:pt x="94" y="52"/>
                </a:lnTo>
                <a:lnTo>
                  <a:pt x="94" y="56"/>
                </a:lnTo>
                <a:lnTo>
                  <a:pt x="96" y="56"/>
                </a:lnTo>
                <a:lnTo>
                  <a:pt x="100" y="60"/>
                </a:lnTo>
                <a:lnTo>
                  <a:pt x="104" y="60"/>
                </a:lnTo>
                <a:lnTo>
                  <a:pt x="104" y="64"/>
                </a:lnTo>
                <a:lnTo>
                  <a:pt x="108" y="64"/>
                </a:lnTo>
                <a:lnTo>
                  <a:pt x="108" y="68"/>
                </a:lnTo>
                <a:lnTo>
                  <a:pt x="112" y="68"/>
                </a:lnTo>
                <a:lnTo>
                  <a:pt x="116" y="68"/>
                </a:lnTo>
                <a:lnTo>
                  <a:pt x="120" y="68"/>
                </a:lnTo>
                <a:lnTo>
                  <a:pt x="122" y="68"/>
                </a:lnTo>
                <a:lnTo>
                  <a:pt x="126" y="72"/>
                </a:lnTo>
                <a:lnTo>
                  <a:pt x="130" y="72"/>
                </a:lnTo>
                <a:lnTo>
                  <a:pt x="130" y="74"/>
                </a:lnTo>
                <a:lnTo>
                  <a:pt x="126" y="78"/>
                </a:lnTo>
                <a:lnTo>
                  <a:pt x="130" y="78"/>
                </a:lnTo>
                <a:lnTo>
                  <a:pt x="130" y="82"/>
                </a:lnTo>
                <a:lnTo>
                  <a:pt x="130" y="86"/>
                </a:lnTo>
                <a:lnTo>
                  <a:pt x="130" y="90"/>
                </a:lnTo>
                <a:lnTo>
                  <a:pt x="130" y="94"/>
                </a:lnTo>
                <a:lnTo>
                  <a:pt x="126" y="94"/>
                </a:lnTo>
                <a:lnTo>
                  <a:pt x="130" y="98"/>
                </a:lnTo>
                <a:lnTo>
                  <a:pt x="130" y="100"/>
                </a:lnTo>
                <a:lnTo>
                  <a:pt x="134" y="108"/>
                </a:lnTo>
                <a:lnTo>
                  <a:pt x="134" y="116"/>
                </a:lnTo>
                <a:lnTo>
                  <a:pt x="142" y="116"/>
                </a:lnTo>
                <a:lnTo>
                  <a:pt x="150" y="116"/>
                </a:lnTo>
                <a:lnTo>
                  <a:pt x="156" y="116"/>
                </a:lnTo>
                <a:lnTo>
                  <a:pt x="160" y="116"/>
                </a:lnTo>
                <a:lnTo>
                  <a:pt x="160" y="120"/>
                </a:lnTo>
                <a:lnTo>
                  <a:pt x="156" y="120"/>
                </a:lnTo>
                <a:lnTo>
                  <a:pt x="156" y="124"/>
                </a:lnTo>
                <a:lnTo>
                  <a:pt x="156" y="128"/>
                </a:lnTo>
                <a:lnTo>
                  <a:pt x="156" y="130"/>
                </a:lnTo>
                <a:lnTo>
                  <a:pt x="160" y="130"/>
                </a:lnTo>
                <a:lnTo>
                  <a:pt x="160" y="134"/>
                </a:lnTo>
                <a:lnTo>
                  <a:pt x="164" y="134"/>
                </a:lnTo>
                <a:lnTo>
                  <a:pt x="168" y="138"/>
                </a:lnTo>
                <a:lnTo>
                  <a:pt x="168" y="142"/>
                </a:lnTo>
                <a:lnTo>
                  <a:pt x="168" y="146"/>
                </a:lnTo>
                <a:lnTo>
                  <a:pt x="172" y="150"/>
                </a:lnTo>
                <a:lnTo>
                  <a:pt x="168" y="154"/>
                </a:lnTo>
                <a:lnTo>
                  <a:pt x="168" y="160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76"/>
                </a:lnTo>
                <a:lnTo>
                  <a:pt x="160" y="176"/>
                </a:lnTo>
                <a:lnTo>
                  <a:pt x="164" y="176"/>
                </a:lnTo>
                <a:lnTo>
                  <a:pt x="164" y="180"/>
                </a:lnTo>
                <a:lnTo>
                  <a:pt x="160" y="184"/>
                </a:lnTo>
                <a:lnTo>
                  <a:pt x="160" y="180"/>
                </a:lnTo>
                <a:lnTo>
                  <a:pt x="160" y="176"/>
                </a:lnTo>
                <a:lnTo>
                  <a:pt x="156" y="172"/>
                </a:lnTo>
                <a:lnTo>
                  <a:pt x="152" y="172"/>
                </a:lnTo>
                <a:lnTo>
                  <a:pt x="150" y="168"/>
                </a:lnTo>
                <a:lnTo>
                  <a:pt x="142" y="168"/>
                </a:lnTo>
                <a:lnTo>
                  <a:pt x="134" y="168"/>
                </a:lnTo>
                <a:lnTo>
                  <a:pt x="130" y="168"/>
                </a:lnTo>
                <a:lnTo>
                  <a:pt x="126" y="168"/>
                </a:lnTo>
                <a:lnTo>
                  <a:pt x="126" y="172"/>
                </a:lnTo>
                <a:lnTo>
                  <a:pt x="122" y="172"/>
                </a:lnTo>
                <a:lnTo>
                  <a:pt x="116" y="172"/>
                </a:lnTo>
                <a:lnTo>
                  <a:pt x="112" y="172"/>
                </a:lnTo>
                <a:lnTo>
                  <a:pt x="112" y="176"/>
                </a:lnTo>
                <a:lnTo>
                  <a:pt x="108" y="180"/>
                </a:lnTo>
                <a:lnTo>
                  <a:pt x="104" y="186"/>
                </a:lnTo>
                <a:lnTo>
                  <a:pt x="104" y="186"/>
                </a:lnTo>
                <a:lnTo>
                  <a:pt x="104" y="18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2" name="Freeform 180">
            <a:extLst>
              <a:ext uri="{FF2B5EF4-FFF2-40B4-BE49-F238E27FC236}">
                <a16:creationId xmlns:a16="http://schemas.microsoft.com/office/drawing/2014/main" id="{3C18D3D0-EEFA-4BCA-96AD-8B54B6D160D9}"/>
              </a:ext>
            </a:extLst>
          </p:cNvPr>
          <p:cNvSpPr>
            <a:spLocks noEditPoints="1"/>
          </p:cNvSpPr>
          <p:nvPr/>
        </p:nvSpPr>
        <p:spPr bwMode="auto">
          <a:xfrm>
            <a:off x="4299353" y="4379380"/>
            <a:ext cx="879475" cy="1089025"/>
          </a:xfrm>
          <a:custGeom>
            <a:avLst/>
            <a:gdLst>
              <a:gd name="T0" fmla="*/ 424 w 554"/>
              <a:gd name="T1" fmla="*/ 140 h 686"/>
              <a:gd name="T2" fmla="*/ 460 w 554"/>
              <a:gd name="T3" fmla="*/ 142 h 686"/>
              <a:gd name="T4" fmla="*/ 520 w 554"/>
              <a:gd name="T5" fmla="*/ 172 h 686"/>
              <a:gd name="T6" fmla="*/ 554 w 554"/>
              <a:gd name="T7" fmla="*/ 224 h 686"/>
              <a:gd name="T8" fmla="*/ 520 w 554"/>
              <a:gd name="T9" fmla="*/ 280 h 686"/>
              <a:gd name="T10" fmla="*/ 498 w 554"/>
              <a:gd name="T11" fmla="*/ 310 h 686"/>
              <a:gd name="T12" fmla="*/ 494 w 554"/>
              <a:gd name="T13" fmla="*/ 358 h 686"/>
              <a:gd name="T14" fmla="*/ 484 w 554"/>
              <a:gd name="T15" fmla="*/ 418 h 686"/>
              <a:gd name="T16" fmla="*/ 454 w 554"/>
              <a:gd name="T17" fmla="*/ 482 h 686"/>
              <a:gd name="T18" fmla="*/ 420 w 554"/>
              <a:gd name="T19" fmla="*/ 490 h 686"/>
              <a:gd name="T20" fmla="*/ 384 w 554"/>
              <a:gd name="T21" fmla="*/ 512 h 686"/>
              <a:gd name="T22" fmla="*/ 358 w 554"/>
              <a:gd name="T23" fmla="*/ 546 h 686"/>
              <a:gd name="T24" fmla="*/ 350 w 554"/>
              <a:gd name="T25" fmla="*/ 594 h 686"/>
              <a:gd name="T26" fmla="*/ 316 w 554"/>
              <a:gd name="T27" fmla="*/ 650 h 686"/>
              <a:gd name="T28" fmla="*/ 330 w 554"/>
              <a:gd name="T29" fmla="*/ 622 h 686"/>
              <a:gd name="T30" fmla="*/ 312 w 554"/>
              <a:gd name="T31" fmla="*/ 646 h 686"/>
              <a:gd name="T32" fmla="*/ 294 w 554"/>
              <a:gd name="T33" fmla="*/ 664 h 686"/>
              <a:gd name="T34" fmla="*/ 256 w 554"/>
              <a:gd name="T35" fmla="*/ 630 h 686"/>
              <a:gd name="T36" fmla="*/ 248 w 554"/>
              <a:gd name="T37" fmla="*/ 600 h 686"/>
              <a:gd name="T38" fmla="*/ 286 w 554"/>
              <a:gd name="T39" fmla="*/ 564 h 686"/>
              <a:gd name="T40" fmla="*/ 272 w 554"/>
              <a:gd name="T41" fmla="*/ 508 h 686"/>
              <a:gd name="T42" fmla="*/ 230 w 554"/>
              <a:gd name="T43" fmla="*/ 474 h 686"/>
              <a:gd name="T44" fmla="*/ 230 w 554"/>
              <a:gd name="T45" fmla="*/ 404 h 686"/>
              <a:gd name="T46" fmla="*/ 192 w 554"/>
              <a:gd name="T47" fmla="*/ 348 h 686"/>
              <a:gd name="T48" fmla="*/ 148 w 554"/>
              <a:gd name="T49" fmla="*/ 310 h 686"/>
              <a:gd name="T50" fmla="*/ 118 w 554"/>
              <a:gd name="T51" fmla="*/ 258 h 686"/>
              <a:gd name="T52" fmla="*/ 74 w 554"/>
              <a:gd name="T53" fmla="*/ 284 h 686"/>
              <a:gd name="T54" fmla="*/ 30 w 554"/>
              <a:gd name="T55" fmla="*/ 262 h 686"/>
              <a:gd name="T56" fmla="*/ 4 w 554"/>
              <a:gd name="T57" fmla="*/ 216 h 686"/>
              <a:gd name="T58" fmla="*/ 36 w 554"/>
              <a:gd name="T59" fmla="*/ 168 h 686"/>
              <a:gd name="T60" fmla="*/ 66 w 554"/>
              <a:gd name="T61" fmla="*/ 110 h 686"/>
              <a:gd name="T62" fmla="*/ 66 w 554"/>
              <a:gd name="T63" fmla="*/ 64 h 686"/>
              <a:gd name="T64" fmla="*/ 108 w 554"/>
              <a:gd name="T65" fmla="*/ 80 h 686"/>
              <a:gd name="T66" fmla="*/ 152 w 554"/>
              <a:gd name="T67" fmla="*/ 54 h 686"/>
              <a:gd name="T68" fmla="*/ 140 w 554"/>
              <a:gd name="T69" fmla="*/ 28 h 686"/>
              <a:gd name="T70" fmla="*/ 186 w 554"/>
              <a:gd name="T71" fmla="*/ 16 h 686"/>
              <a:gd name="T72" fmla="*/ 196 w 554"/>
              <a:gd name="T73" fmla="*/ 46 h 686"/>
              <a:gd name="T74" fmla="*/ 234 w 554"/>
              <a:gd name="T75" fmla="*/ 60 h 686"/>
              <a:gd name="T76" fmla="*/ 282 w 554"/>
              <a:gd name="T77" fmla="*/ 56 h 686"/>
              <a:gd name="T78" fmla="*/ 320 w 554"/>
              <a:gd name="T79" fmla="*/ 24 h 686"/>
              <a:gd name="T80" fmla="*/ 338 w 554"/>
              <a:gd name="T81" fmla="*/ 72 h 686"/>
              <a:gd name="T82" fmla="*/ 302 w 554"/>
              <a:gd name="T83" fmla="*/ 120 h 686"/>
              <a:gd name="T84" fmla="*/ 316 w 554"/>
              <a:gd name="T85" fmla="*/ 128 h 686"/>
              <a:gd name="T86" fmla="*/ 346 w 554"/>
              <a:gd name="T87" fmla="*/ 120 h 686"/>
              <a:gd name="T88" fmla="*/ 364 w 554"/>
              <a:gd name="T89" fmla="*/ 116 h 686"/>
              <a:gd name="T90" fmla="*/ 390 w 554"/>
              <a:gd name="T91" fmla="*/ 114 h 686"/>
              <a:gd name="T92" fmla="*/ 414 w 554"/>
              <a:gd name="T93" fmla="*/ 124 h 686"/>
              <a:gd name="T94" fmla="*/ 328 w 554"/>
              <a:gd name="T95" fmla="*/ 110 h 686"/>
              <a:gd name="T96" fmla="*/ 360 w 554"/>
              <a:gd name="T97" fmla="*/ 110 h 686"/>
              <a:gd name="T98" fmla="*/ 338 w 554"/>
              <a:gd name="T99" fmla="*/ 76 h 686"/>
              <a:gd name="T100" fmla="*/ 330 w 554"/>
              <a:gd name="T101" fmla="*/ 86 h 686"/>
              <a:gd name="T102" fmla="*/ 330 w 554"/>
              <a:gd name="T103" fmla="*/ 90 h 686"/>
              <a:gd name="T104" fmla="*/ 328 w 554"/>
              <a:gd name="T105" fmla="*/ 90 h 686"/>
              <a:gd name="T106" fmla="*/ 324 w 554"/>
              <a:gd name="T107" fmla="*/ 98 h 686"/>
              <a:gd name="T108" fmla="*/ 324 w 554"/>
              <a:gd name="T109" fmla="*/ 110 h 686"/>
              <a:gd name="T110" fmla="*/ 386 w 554"/>
              <a:gd name="T111" fmla="*/ 110 h 686"/>
              <a:gd name="T112" fmla="*/ 410 w 554"/>
              <a:gd name="T113" fmla="*/ 116 h 686"/>
              <a:gd name="T114" fmla="*/ 354 w 554"/>
              <a:gd name="T115" fmla="*/ 120 h 686"/>
              <a:gd name="T116" fmla="*/ 416 w 554"/>
              <a:gd name="T117" fmla="*/ 142 h 686"/>
              <a:gd name="T118" fmla="*/ 360 w 554"/>
              <a:gd name="T119" fmla="*/ 546 h 686"/>
              <a:gd name="T120" fmla="*/ 324 w 554"/>
              <a:gd name="T121" fmla="*/ 102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4" h="686">
                <a:moveTo>
                  <a:pt x="414" y="124"/>
                </a:moveTo>
                <a:lnTo>
                  <a:pt x="416" y="124"/>
                </a:lnTo>
                <a:lnTo>
                  <a:pt x="416" y="128"/>
                </a:lnTo>
                <a:lnTo>
                  <a:pt x="416" y="132"/>
                </a:lnTo>
                <a:lnTo>
                  <a:pt x="416" y="128"/>
                </a:lnTo>
                <a:lnTo>
                  <a:pt x="420" y="132"/>
                </a:lnTo>
                <a:lnTo>
                  <a:pt x="416" y="136"/>
                </a:lnTo>
                <a:lnTo>
                  <a:pt x="416" y="140"/>
                </a:lnTo>
                <a:lnTo>
                  <a:pt x="414" y="142"/>
                </a:lnTo>
                <a:lnTo>
                  <a:pt x="416" y="142"/>
                </a:lnTo>
                <a:lnTo>
                  <a:pt x="414" y="146"/>
                </a:lnTo>
                <a:lnTo>
                  <a:pt x="414" y="150"/>
                </a:lnTo>
                <a:lnTo>
                  <a:pt x="416" y="146"/>
                </a:lnTo>
                <a:lnTo>
                  <a:pt x="416" y="142"/>
                </a:lnTo>
                <a:lnTo>
                  <a:pt x="420" y="140"/>
                </a:lnTo>
                <a:lnTo>
                  <a:pt x="420" y="136"/>
                </a:lnTo>
                <a:lnTo>
                  <a:pt x="424" y="136"/>
                </a:lnTo>
                <a:lnTo>
                  <a:pt x="424" y="140"/>
                </a:lnTo>
                <a:lnTo>
                  <a:pt x="420" y="140"/>
                </a:lnTo>
                <a:lnTo>
                  <a:pt x="420" y="142"/>
                </a:lnTo>
                <a:lnTo>
                  <a:pt x="424" y="140"/>
                </a:lnTo>
                <a:lnTo>
                  <a:pt x="424" y="136"/>
                </a:lnTo>
                <a:lnTo>
                  <a:pt x="428" y="136"/>
                </a:lnTo>
                <a:lnTo>
                  <a:pt x="432" y="136"/>
                </a:lnTo>
                <a:lnTo>
                  <a:pt x="432" y="132"/>
                </a:lnTo>
                <a:lnTo>
                  <a:pt x="436" y="132"/>
                </a:lnTo>
                <a:lnTo>
                  <a:pt x="436" y="136"/>
                </a:lnTo>
                <a:lnTo>
                  <a:pt x="440" y="136"/>
                </a:lnTo>
                <a:lnTo>
                  <a:pt x="444" y="136"/>
                </a:lnTo>
                <a:lnTo>
                  <a:pt x="444" y="140"/>
                </a:lnTo>
                <a:lnTo>
                  <a:pt x="446" y="140"/>
                </a:lnTo>
                <a:lnTo>
                  <a:pt x="450" y="140"/>
                </a:lnTo>
                <a:lnTo>
                  <a:pt x="450" y="142"/>
                </a:lnTo>
                <a:lnTo>
                  <a:pt x="450" y="140"/>
                </a:lnTo>
                <a:lnTo>
                  <a:pt x="454" y="140"/>
                </a:lnTo>
                <a:lnTo>
                  <a:pt x="454" y="142"/>
                </a:lnTo>
                <a:lnTo>
                  <a:pt x="454" y="140"/>
                </a:lnTo>
                <a:lnTo>
                  <a:pt x="458" y="140"/>
                </a:lnTo>
                <a:lnTo>
                  <a:pt x="458" y="142"/>
                </a:lnTo>
                <a:lnTo>
                  <a:pt x="460" y="142"/>
                </a:lnTo>
                <a:lnTo>
                  <a:pt x="464" y="142"/>
                </a:lnTo>
                <a:lnTo>
                  <a:pt x="460" y="142"/>
                </a:lnTo>
                <a:lnTo>
                  <a:pt x="464" y="142"/>
                </a:lnTo>
                <a:lnTo>
                  <a:pt x="468" y="142"/>
                </a:lnTo>
                <a:lnTo>
                  <a:pt x="472" y="142"/>
                </a:lnTo>
                <a:lnTo>
                  <a:pt x="472" y="140"/>
                </a:lnTo>
                <a:lnTo>
                  <a:pt x="476" y="140"/>
                </a:lnTo>
                <a:lnTo>
                  <a:pt x="480" y="142"/>
                </a:lnTo>
                <a:lnTo>
                  <a:pt x="484" y="142"/>
                </a:lnTo>
                <a:lnTo>
                  <a:pt x="486" y="146"/>
                </a:lnTo>
                <a:lnTo>
                  <a:pt x="490" y="146"/>
                </a:lnTo>
                <a:lnTo>
                  <a:pt x="490" y="150"/>
                </a:lnTo>
                <a:lnTo>
                  <a:pt x="494" y="150"/>
                </a:lnTo>
                <a:lnTo>
                  <a:pt x="498" y="154"/>
                </a:lnTo>
                <a:lnTo>
                  <a:pt x="502" y="156"/>
                </a:lnTo>
                <a:lnTo>
                  <a:pt x="506" y="156"/>
                </a:lnTo>
                <a:lnTo>
                  <a:pt x="506" y="160"/>
                </a:lnTo>
                <a:lnTo>
                  <a:pt x="506" y="164"/>
                </a:lnTo>
                <a:lnTo>
                  <a:pt x="510" y="164"/>
                </a:lnTo>
                <a:lnTo>
                  <a:pt x="514" y="168"/>
                </a:lnTo>
                <a:lnTo>
                  <a:pt x="514" y="172"/>
                </a:lnTo>
                <a:lnTo>
                  <a:pt x="516" y="172"/>
                </a:lnTo>
                <a:lnTo>
                  <a:pt x="520" y="172"/>
                </a:lnTo>
                <a:lnTo>
                  <a:pt x="520" y="176"/>
                </a:lnTo>
                <a:lnTo>
                  <a:pt x="524" y="176"/>
                </a:lnTo>
                <a:lnTo>
                  <a:pt x="524" y="180"/>
                </a:lnTo>
                <a:lnTo>
                  <a:pt x="528" y="180"/>
                </a:lnTo>
                <a:lnTo>
                  <a:pt x="532" y="180"/>
                </a:lnTo>
                <a:lnTo>
                  <a:pt x="536" y="180"/>
                </a:lnTo>
                <a:lnTo>
                  <a:pt x="540" y="180"/>
                </a:lnTo>
                <a:lnTo>
                  <a:pt x="542" y="180"/>
                </a:lnTo>
                <a:lnTo>
                  <a:pt x="546" y="180"/>
                </a:lnTo>
                <a:lnTo>
                  <a:pt x="546" y="184"/>
                </a:lnTo>
                <a:lnTo>
                  <a:pt x="546" y="186"/>
                </a:lnTo>
                <a:lnTo>
                  <a:pt x="546" y="190"/>
                </a:lnTo>
                <a:lnTo>
                  <a:pt x="550" y="194"/>
                </a:lnTo>
                <a:lnTo>
                  <a:pt x="550" y="198"/>
                </a:lnTo>
                <a:lnTo>
                  <a:pt x="550" y="202"/>
                </a:lnTo>
                <a:lnTo>
                  <a:pt x="550" y="206"/>
                </a:lnTo>
                <a:lnTo>
                  <a:pt x="554" y="210"/>
                </a:lnTo>
                <a:lnTo>
                  <a:pt x="554" y="212"/>
                </a:lnTo>
                <a:lnTo>
                  <a:pt x="554" y="216"/>
                </a:lnTo>
                <a:lnTo>
                  <a:pt x="554" y="220"/>
                </a:lnTo>
                <a:lnTo>
                  <a:pt x="554" y="224"/>
                </a:lnTo>
                <a:lnTo>
                  <a:pt x="554" y="228"/>
                </a:lnTo>
                <a:lnTo>
                  <a:pt x="554" y="232"/>
                </a:lnTo>
                <a:lnTo>
                  <a:pt x="550" y="236"/>
                </a:lnTo>
                <a:lnTo>
                  <a:pt x="550" y="240"/>
                </a:lnTo>
                <a:lnTo>
                  <a:pt x="550" y="242"/>
                </a:lnTo>
                <a:lnTo>
                  <a:pt x="550" y="246"/>
                </a:lnTo>
                <a:lnTo>
                  <a:pt x="546" y="246"/>
                </a:lnTo>
                <a:lnTo>
                  <a:pt x="546" y="250"/>
                </a:lnTo>
                <a:lnTo>
                  <a:pt x="542" y="254"/>
                </a:lnTo>
                <a:lnTo>
                  <a:pt x="542" y="258"/>
                </a:lnTo>
                <a:lnTo>
                  <a:pt x="540" y="258"/>
                </a:lnTo>
                <a:lnTo>
                  <a:pt x="540" y="262"/>
                </a:lnTo>
                <a:lnTo>
                  <a:pt x="536" y="266"/>
                </a:lnTo>
                <a:lnTo>
                  <a:pt x="532" y="268"/>
                </a:lnTo>
                <a:lnTo>
                  <a:pt x="532" y="272"/>
                </a:lnTo>
                <a:lnTo>
                  <a:pt x="528" y="272"/>
                </a:lnTo>
                <a:lnTo>
                  <a:pt x="524" y="276"/>
                </a:lnTo>
                <a:lnTo>
                  <a:pt x="524" y="280"/>
                </a:lnTo>
                <a:lnTo>
                  <a:pt x="520" y="280"/>
                </a:lnTo>
                <a:lnTo>
                  <a:pt x="520" y="276"/>
                </a:lnTo>
                <a:lnTo>
                  <a:pt x="520" y="280"/>
                </a:lnTo>
                <a:lnTo>
                  <a:pt x="520" y="284"/>
                </a:lnTo>
                <a:lnTo>
                  <a:pt x="520" y="280"/>
                </a:lnTo>
                <a:lnTo>
                  <a:pt x="520" y="284"/>
                </a:lnTo>
                <a:lnTo>
                  <a:pt x="516" y="288"/>
                </a:lnTo>
                <a:lnTo>
                  <a:pt x="516" y="284"/>
                </a:lnTo>
                <a:lnTo>
                  <a:pt x="516" y="288"/>
                </a:lnTo>
                <a:lnTo>
                  <a:pt x="516" y="292"/>
                </a:lnTo>
                <a:lnTo>
                  <a:pt x="514" y="296"/>
                </a:lnTo>
                <a:lnTo>
                  <a:pt x="514" y="298"/>
                </a:lnTo>
                <a:lnTo>
                  <a:pt x="514" y="302"/>
                </a:lnTo>
                <a:lnTo>
                  <a:pt x="510" y="302"/>
                </a:lnTo>
                <a:lnTo>
                  <a:pt x="510" y="306"/>
                </a:lnTo>
                <a:lnTo>
                  <a:pt x="510" y="310"/>
                </a:lnTo>
                <a:lnTo>
                  <a:pt x="506" y="314"/>
                </a:lnTo>
                <a:lnTo>
                  <a:pt x="502" y="314"/>
                </a:lnTo>
                <a:lnTo>
                  <a:pt x="502" y="310"/>
                </a:lnTo>
                <a:lnTo>
                  <a:pt x="498" y="310"/>
                </a:lnTo>
                <a:lnTo>
                  <a:pt x="498" y="306"/>
                </a:lnTo>
                <a:lnTo>
                  <a:pt x="498" y="310"/>
                </a:lnTo>
                <a:lnTo>
                  <a:pt x="498" y="314"/>
                </a:lnTo>
                <a:lnTo>
                  <a:pt x="498" y="310"/>
                </a:lnTo>
                <a:lnTo>
                  <a:pt x="494" y="310"/>
                </a:lnTo>
                <a:lnTo>
                  <a:pt x="498" y="310"/>
                </a:lnTo>
                <a:lnTo>
                  <a:pt x="494" y="310"/>
                </a:lnTo>
                <a:lnTo>
                  <a:pt x="498" y="314"/>
                </a:lnTo>
                <a:lnTo>
                  <a:pt x="498" y="318"/>
                </a:lnTo>
                <a:lnTo>
                  <a:pt x="494" y="318"/>
                </a:lnTo>
                <a:lnTo>
                  <a:pt x="494" y="322"/>
                </a:lnTo>
                <a:lnTo>
                  <a:pt x="494" y="326"/>
                </a:lnTo>
                <a:lnTo>
                  <a:pt x="494" y="328"/>
                </a:lnTo>
                <a:lnTo>
                  <a:pt x="494" y="332"/>
                </a:lnTo>
                <a:lnTo>
                  <a:pt x="494" y="336"/>
                </a:lnTo>
                <a:lnTo>
                  <a:pt x="494" y="332"/>
                </a:lnTo>
                <a:lnTo>
                  <a:pt x="494" y="328"/>
                </a:lnTo>
                <a:lnTo>
                  <a:pt x="494" y="332"/>
                </a:lnTo>
                <a:lnTo>
                  <a:pt x="494" y="336"/>
                </a:lnTo>
                <a:lnTo>
                  <a:pt x="494" y="340"/>
                </a:lnTo>
                <a:lnTo>
                  <a:pt x="494" y="344"/>
                </a:lnTo>
                <a:lnTo>
                  <a:pt x="494" y="348"/>
                </a:lnTo>
                <a:lnTo>
                  <a:pt x="494" y="352"/>
                </a:lnTo>
                <a:lnTo>
                  <a:pt x="494" y="354"/>
                </a:lnTo>
                <a:lnTo>
                  <a:pt x="494" y="358"/>
                </a:lnTo>
                <a:lnTo>
                  <a:pt x="494" y="362"/>
                </a:lnTo>
                <a:lnTo>
                  <a:pt x="494" y="366"/>
                </a:lnTo>
                <a:lnTo>
                  <a:pt x="494" y="370"/>
                </a:lnTo>
                <a:lnTo>
                  <a:pt x="494" y="374"/>
                </a:lnTo>
                <a:lnTo>
                  <a:pt x="494" y="378"/>
                </a:lnTo>
                <a:lnTo>
                  <a:pt x="494" y="382"/>
                </a:lnTo>
                <a:lnTo>
                  <a:pt x="490" y="382"/>
                </a:lnTo>
                <a:lnTo>
                  <a:pt x="494" y="382"/>
                </a:lnTo>
                <a:lnTo>
                  <a:pt x="490" y="384"/>
                </a:lnTo>
                <a:lnTo>
                  <a:pt x="490" y="388"/>
                </a:lnTo>
                <a:lnTo>
                  <a:pt x="490" y="392"/>
                </a:lnTo>
                <a:lnTo>
                  <a:pt x="490" y="396"/>
                </a:lnTo>
                <a:lnTo>
                  <a:pt x="494" y="396"/>
                </a:lnTo>
                <a:lnTo>
                  <a:pt x="490" y="400"/>
                </a:lnTo>
                <a:lnTo>
                  <a:pt x="486" y="400"/>
                </a:lnTo>
                <a:lnTo>
                  <a:pt x="486" y="404"/>
                </a:lnTo>
                <a:lnTo>
                  <a:pt x="486" y="408"/>
                </a:lnTo>
                <a:lnTo>
                  <a:pt x="484" y="408"/>
                </a:lnTo>
                <a:lnTo>
                  <a:pt x="484" y="410"/>
                </a:lnTo>
                <a:lnTo>
                  <a:pt x="484" y="414"/>
                </a:lnTo>
                <a:lnTo>
                  <a:pt x="484" y="418"/>
                </a:lnTo>
                <a:lnTo>
                  <a:pt x="484" y="422"/>
                </a:lnTo>
                <a:lnTo>
                  <a:pt x="484" y="426"/>
                </a:lnTo>
                <a:lnTo>
                  <a:pt x="484" y="430"/>
                </a:lnTo>
                <a:lnTo>
                  <a:pt x="484" y="434"/>
                </a:lnTo>
                <a:lnTo>
                  <a:pt x="480" y="434"/>
                </a:lnTo>
                <a:lnTo>
                  <a:pt x="480" y="438"/>
                </a:lnTo>
                <a:lnTo>
                  <a:pt x="480" y="440"/>
                </a:lnTo>
                <a:lnTo>
                  <a:pt x="476" y="440"/>
                </a:lnTo>
                <a:lnTo>
                  <a:pt x="476" y="444"/>
                </a:lnTo>
                <a:lnTo>
                  <a:pt x="476" y="448"/>
                </a:lnTo>
                <a:lnTo>
                  <a:pt x="472" y="452"/>
                </a:lnTo>
                <a:lnTo>
                  <a:pt x="468" y="452"/>
                </a:lnTo>
                <a:lnTo>
                  <a:pt x="468" y="456"/>
                </a:lnTo>
                <a:lnTo>
                  <a:pt x="468" y="460"/>
                </a:lnTo>
                <a:lnTo>
                  <a:pt x="464" y="464"/>
                </a:lnTo>
                <a:lnTo>
                  <a:pt x="464" y="466"/>
                </a:lnTo>
                <a:lnTo>
                  <a:pt x="468" y="470"/>
                </a:lnTo>
                <a:lnTo>
                  <a:pt x="464" y="474"/>
                </a:lnTo>
                <a:lnTo>
                  <a:pt x="460" y="474"/>
                </a:lnTo>
                <a:lnTo>
                  <a:pt x="458" y="478"/>
                </a:lnTo>
                <a:lnTo>
                  <a:pt x="454" y="482"/>
                </a:lnTo>
                <a:lnTo>
                  <a:pt x="454" y="486"/>
                </a:lnTo>
                <a:lnTo>
                  <a:pt x="450" y="490"/>
                </a:lnTo>
                <a:lnTo>
                  <a:pt x="446" y="490"/>
                </a:lnTo>
                <a:lnTo>
                  <a:pt x="444" y="490"/>
                </a:lnTo>
                <a:lnTo>
                  <a:pt x="440" y="490"/>
                </a:lnTo>
                <a:lnTo>
                  <a:pt x="436" y="490"/>
                </a:lnTo>
                <a:lnTo>
                  <a:pt x="436" y="486"/>
                </a:lnTo>
                <a:lnTo>
                  <a:pt x="440" y="486"/>
                </a:lnTo>
                <a:lnTo>
                  <a:pt x="436" y="486"/>
                </a:lnTo>
                <a:lnTo>
                  <a:pt x="436" y="490"/>
                </a:lnTo>
                <a:lnTo>
                  <a:pt x="432" y="490"/>
                </a:lnTo>
                <a:lnTo>
                  <a:pt x="428" y="494"/>
                </a:lnTo>
                <a:lnTo>
                  <a:pt x="424" y="494"/>
                </a:lnTo>
                <a:lnTo>
                  <a:pt x="424" y="490"/>
                </a:lnTo>
                <a:lnTo>
                  <a:pt x="424" y="494"/>
                </a:lnTo>
                <a:lnTo>
                  <a:pt x="428" y="494"/>
                </a:lnTo>
                <a:lnTo>
                  <a:pt x="432" y="490"/>
                </a:lnTo>
                <a:lnTo>
                  <a:pt x="428" y="490"/>
                </a:lnTo>
                <a:lnTo>
                  <a:pt x="424" y="490"/>
                </a:lnTo>
                <a:lnTo>
                  <a:pt x="420" y="494"/>
                </a:lnTo>
                <a:lnTo>
                  <a:pt x="420" y="490"/>
                </a:lnTo>
                <a:lnTo>
                  <a:pt x="416" y="490"/>
                </a:lnTo>
                <a:lnTo>
                  <a:pt x="416" y="494"/>
                </a:lnTo>
                <a:lnTo>
                  <a:pt x="414" y="494"/>
                </a:lnTo>
                <a:lnTo>
                  <a:pt x="416" y="494"/>
                </a:lnTo>
                <a:lnTo>
                  <a:pt x="416" y="496"/>
                </a:lnTo>
                <a:lnTo>
                  <a:pt x="414" y="496"/>
                </a:lnTo>
                <a:lnTo>
                  <a:pt x="410" y="496"/>
                </a:lnTo>
                <a:lnTo>
                  <a:pt x="410" y="500"/>
                </a:lnTo>
                <a:lnTo>
                  <a:pt x="406" y="500"/>
                </a:lnTo>
                <a:lnTo>
                  <a:pt x="406" y="504"/>
                </a:lnTo>
                <a:lnTo>
                  <a:pt x="402" y="504"/>
                </a:lnTo>
                <a:lnTo>
                  <a:pt x="398" y="504"/>
                </a:lnTo>
                <a:lnTo>
                  <a:pt x="394" y="504"/>
                </a:lnTo>
                <a:lnTo>
                  <a:pt x="394" y="508"/>
                </a:lnTo>
                <a:lnTo>
                  <a:pt x="394" y="504"/>
                </a:lnTo>
                <a:lnTo>
                  <a:pt x="394" y="508"/>
                </a:lnTo>
                <a:lnTo>
                  <a:pt x="390" y="508"/>
                </a:lnTo>
                <a:lnTo>
                  <a:pt x="390" y="504"/>
                </a:lnTo>
                <a:lnTo>
                  <a:pt x="390" y="508"/>
                </a:lnTo>
                <a:lnTo>
                  <a:pt x="386" y="512"/>
                </a:lnTo>
                <a:lnTo>
                  <a:pt x="384" y="512"/>
                </a:lnTo>
                <a:lnTo>
                  <a:pt x="384" y="516"/>
                </a:lnTo>
                <a:lnTo>
                  <a:pt x="380" y="520"/>
                </a:lnTo>
                <a:lnTo>
                  <a:pt x="376" y="520"/>
                </a:lnTo>
                <a:lnTo>
                  <a:pt x="372" y="522"/>
                </a:lnTo>
                <a:lnTo>
                  <a:pt x="368" y="522"/>
                </a:lnTo>
                <a:lnTo>
                  <a:pt x="368" y="526"/>
                </a:lnTo>
                <a:lnTo>
                  <a:pt x="368" y="530"/>
                </a:lnTo>
                <a:lnTo>
                  <a:pt x="364" y="534"/>
                </a:lnTo>
                <a:lnTo>
                  <a:pt x="364" y="530"/>
                </a:lnTo>
                <a:lnTo>
                  <a:pt x="360" y="530"/>
                </a:lnTo>
                <a:lnTo>
                  <a:pt x="360" y="534"/>
                </a:lnTo>
                <a:lnTo>
                  <a:pt x="358" y="534"/>
                </a:lnTo>
                <a:lnTo>
                  <a:pt x="360" y="534"/>
                </a:lnTo>
                <a:lnTo>
                  <a:pt x="360" y="538"/>
                </a:lnTo>
                <a:lnTo>
                  <a:pt x="360" y="542"/>
                </a:lnTo>
                <a:lnTo>
                  <a:pt x="358" y="542"/>
                </a:lnTo>
                <a:lnTo>
                  <a:pt x="360" y="542"/>
                </a:lnTo>
                <a:lnTo>
                  <a:pt x="360" y="546"/>
                </a:lnTo>
                <a:lnTo>
                  <a:pt x="360" y="550"/>
                </a:lnTo>
                <a:lnTo>
                  <a:pt x="358" y="550"/>
                </a:lnTo>
                <a:lnTo>
                  <a:pt x="358" y="546"/>
                </a:lnTo>
                <a:lnTo>
                  <a:pt x="358" y="550"/>
                </a:lnTo>
                <a:lnTo>
                  <a:pt x="358" y="552"/>
                </a:lnTo>
                <a:lnTo>
                  <a:pt x="360" y="552"/>
                </a:lnTo>
                <a:lnTo>
                  <a:pt x="358" y="552"/>
                </a:lnTo>
                <a:lnTo>
                  <a:pt x="358" y="556"/>
                </a:lnTo>
                <a:lnTo>
                  <a:pt x="358" y="560"/>
                </a:lnTo>
                <a:lnTo>
                  <a:pt x="360" y="564"/>
                </a:lnTo>
                <a:lnTo>
                  <a:pt x="360" y="566"/>
                </a:lnTo>
                <a:lnTo>
                  <a:pt x="360" y="564"/>
                </a:lnTo>
                <a:lnTo>
                  <a:pt x="358" y="566"/>
                </a:lnTo>
                <a:lnTo>
                  <a:pt x="358" y="570"/>
                </a:lnTo>
                <a:lnTo>
                  <a:pt x="360" y="570"/>
                </a:lnTo>
                <a:lnTo>
                  <a:pt x="358" y="574"/>
                </a:lnTo>
                <a:lnTo>
                  <a:pt x="360" y="574"/>
                </a:lnTo>
                <a:lnTo>
                  <a:pt x="360" y="578"/>
                </a:lnTo>
                <a:lnTo>
                  <a:pt x="358" y="582"/>
                </a:lnTo>
                <a:lnTo>
                  <a:pt x="358" y="590"/>
                </a:lnTo>
                <a:lnTo>
                  <a:pt x="358" y="586"/>
                </a:lnTo>
                <a:lnTo>
                  <a:pt x="358" y="590"/>
                </a:lnTo>
                <a:lnTo>
                  <a:pt x="354" y="594"/>
                </a:lnTo>
                <a:lnTo>
                  <a:pt x="350" y="594"/>
                </a:lnTo>
                <a:lnTo>
                  <a:pt x="350" y="596"/>
                </a:lnTo>
                <a:lnTo>
                  <a:pt x="346" y="596"/>
                </a:lnTo>
                <a:lnTo>
                  <a:pt x="346" y="600"/>
                </a:lnTo>
                <a:lnTo>
                  <a:pt x="346" y="604"/>
                </a:lnTo>
                <a:lnTo>
                  <a:pt x="342" y="604"/>
                </a:lnTo>
                <a:lnTo>
                  <a:pt x="342" y="608"/>
                </a:lnTo>
                <a:lnTo>
                  <a:pt x="338" y="608"/>
                </a:lnTo>
                <a:lnTo>
                  <a:pt x="338" y="612"/>
                </a:lnTo>
                <a:lnTo>
                  <a:pt x="338" y="616"/>
                </a:lnTo>
                <a:lnTo>
                  <a:pt x="338" y="620"/>
                </a:lnTo>
                <a:lnTo>
                  <a:pt x="334" y="620"/>
                </a:lnTo>
                <a:lnTo>
                  <a:pt x="334" y="622"/>
                </a:lnTo>
                <a:lnTo>
                  <a:pt x="334" y="626"/>
                </a:lnTo>
                <a:lnTo>
                  <a:pt x="330" y="630"/>
                </a:lnTo>
                <a:lnTo>
                  <a:pt x="330" y="634"/>
                </a:lnTo>
                <a:lnTo>
                  <a:pt x="328" y="634"/>
                </a:lnTo>
                <a:lnTo>
                  <a:pt x="328" y="638"/>
                </a:lnTo>
                <a:lnTo>
                  <a:pt x="324" y="642"/>
                </a:lnTo>
                <a:lnTo>
                  <a:pt x="324" y="646"/>
                </a:lnTo>
                <a:lnTo>
                  <a:pt x="320" y="650"/>
                </a:lnTo>
                <a:lnTo>
                  <a:pt x="316" y="650"/>
                </a:lnTo>
                <a:lnTo>
                  <a:pt x="312" y="652"/>
                </a:lnTo>
                <a:lnTo>
                  <a:pt x="308" y="656"/>
                </a:lnTo>
                <a:lnTo>
                  <a:pt x="308" y="652"/>
                </a:lnTo>
                <a:lnTo>
                  <a:pt x="312" y="652"/>
                </a:lnTo>
                <a:lnTo>
                  <a:pt x="308" y="652"/>
                </a:lnTo>
                <a:lnTo>
                  <a:pt x="308" y="650"/>
                </a:lnTo>
                <a:lnTo>
                  <a:pt x="312" y="650"/>
                </a:lnTo>
                <a:lnTo>
                  <a:pt x="316" y="650"/>
                </a:lnTo>
                <a:lnTo>
                  <a:pt x="316" y="646"/>
                </a:lnTo>
                <a:lnTo>
                  <a:pt x="320" y="646"/>
                </a:lnTo>
                <a:lnTo>
                  <a:pt x="320" y="642"/>
                </a:lnTo>
                <a:lnTo>
                  <a:pt x="324" y="642"/>
                </a:lnTo>
                <a:lnTo>
                  <a:pt x="324" y="638"/>
                </a:lnTo>
                <a:lnTo>
                  <a:pt x="324" y="634"/>
                </a:lnTo>
                <a:lnTo>
                  <a:pt x="324" y="638"/>
                </a:lnTo>
                <a:lnTo>
                  <a:pt x="328" y="638"/>
                </a:lnTo>
                <a:lnTo>
                  <a:pt x="328" y="634"/>
                </a:lnTo>
                <a:lnTo>
                  <a:pt x="328" y="630"/>
                </a:lnTo>
                <a:lnTo>
                  <a:pt x="330" y="630"/>
                </a:lnTo>
                <a:lnTo>
                  <a:pt x="330" y="626"/>
                </a:lnTo>
                <a:lnTo>
                  <a:pt x="330" y="622"/>
                </a:lnTo>
                <a:lnTo>
                  <a:pt x="330" y="626"/>
                </a:lnTo>
                <a:lnTo>
                  <a:pt x="330" y="622"/>
                </a:lnTo>
                <a:lnTo>
                  <a:pt x="330" y="620"/>
                </a:lnTo>
                <a:lnTo>
                  <a:pt x="330" y="622"/>
                </a:lnTo>
                <a:lnTo>
                  <a:pt x="328" y="622"/>
                </a:lnTo>
                <a:lnTo>
                  <a:pt x="324" y="622"/>
                </a:lnTo>
                <a:lnTo>
                  <a:pt x="324" y="620"/>
                </a:lnTo>
                <a:lnTo>
                  <a:pt x="324" y="616"/>
                </a:lnTo>
                <a:lnTo>
                  <a:pt x="320" y="616"/>
                </a:lnTo>
                <a:lnTo>
                  <a:pt x="320" y="620"/>
                </a:lnTo>
                <a:lnTo>
                  <a:pt x="320" y="622"/>
                </a:lnTo>
                <a:lnTo>
                  <a:pt x="324" y="622"/>
                </a:lnTo>
                <a:lnTo>
                  <a:pt x="320" y="626"/>
                </a:lnTo>
                <a:lnTo>
                  <a:pt x="320" y="630"/>
                </a:lnTo>
                <a:lnTo>
                  <a:pt x="320" y="626"/>
                </a:lnTo>
                <a:lnTo>
                  <a:pt x="320" y="630"/>
                </a:lnTo>
                <a:lnTo>
                  <a:pt x="320" y="634"/>
                </a:lnTo>
                <a:lnTo>
                  <a:pt x="320" y="638"/>
                </a:lnTo>
                <a:lnTo>
                  <a:pt x="316" y="638"/>
                </a:lnTo>
                <a:lnTo>
                  <a:pt x="312" y="642"/>
                </a:lnTo>
                <a:lnTo>
                  <a:pt x="312" y="646"/>
                </a:lnTo>
                <a:lnTo>
                  <a:pt x="308" y="646"/>
                </a:lnTo>
                <a:lnTo>
                  <a:pt x="308" y="650"/>
                </a:lnTo>
                <a:lnTo>
                  <a:pt x="308" y="652"/>
                </a:lnTo>
                <a:lnTo>
                  <a:pt x="308" y="656"/>
                </a:lnTo>
                <a:lnTo>
                  <a:pt x="308" y="660"/>
                </a:lnTo>
                <a:lnTo>
                  <a:pt x="304" y="664"/>
                </a:lnTo>
                <a:lnTo>
                  <a:pt x="304" y="668"/>
                </a:lnTo>
                <a:lnTo>
                  <a:pt x="304" y="672"/>
                </a:lnTo>
                <a:lnTo>
                  <a:pt x="302" y="676"/>
                </a:lnTo>
                <a:lnTo>
                  <a:pt x="298" y="678"/>
                </a:lnTo>
                <a:lnTo>
                  <a:pt x="294" y="682"/>
                </a:lnTo>
                <a:lnTo>
                  <a:pt x="294" y="686"/>
                </a:lnTo>
                <a:lnTo>
                  <a:pt x="290" y="686"/>
                </a:lnTo>
                <a:lnTo>
                  <a:pt x="290" y="682"/>
                </a:lnTo>
                <a:lnTo>
                  <a:pt x="290" y="678"/>
                </a:lnTo>
                <a:lnTo>
                  <a:pt x="290" y="676"/>
                </a:lnTo>
                <a:lnTo>
                  <a:pt x="290" y="672"/>
                </a:lnTo>
                <a:lnTo>
                  <a:pt x="294" y="672"/>
                </a:lnTo>
                <a:lnTo>
                  <a:pt x="294" y="668"/>
                </a:lnTo>
                <a:lnTo>
                  <a:pt x="298" y="668"/>
                </a:lnTo>
                <a:lnTo>
                  <a:pt x="294" y="664"/>
                </a:lnTo>
                <a:lnTo>
                  <a:pt x="290" y="664"/>
                </a:lnTo>
                <a:lnTo>
                  <a:pt x="290" y="660"/>
                </a:lnTo>
                <a:lnTo>
                  <a:pt x="286" y="660"/>
                </a:lnTo>
                <a:lnTo>
                  <a:pt x="286" y="656"/>
                </a:lnTo>
                <a:lnTo>
                  <a:pt x="286" y="652"/>
                </a:lnTo>
                <a:lnTo>
                  <a:pt x="282" y="652"/>
                </a:lnTo>
                <a:lnTo>
                  <a:pt x="282" y="650"/>
                </a:lnTo>
                <a:lnTo>
                  <a:pt x="278" y="650"/>
                </a:lnTo>
                <a:lnTo>
                  <a:pt x="274" y="646"/>
                </a:lnTo>
                <a:lnTo>
                  <a:pt x="274" y="642"/>
                </a:lnTo>
                <a:lnTo>
                  <a:pt x="272" y="642"/>
                </a:lnTo>
                <a:lnTo>
                  <a:pt x="268" y="642"/>
                </a:lnTo>
                <a:lnTo>
                  <a:pt x="264" y="638"/>
                </a:lnTo>
                <a:lnTo>
                  <a:pt x="264" y="634"/>
                </a:lnTo>
                <a:lnTo>
                  <a:pt x="260" y="634"/>
                </a:lnTo>
                <a:lnTo>
                  <a:pt x="260" y="630"/>
                </a:lnTo>
                <a:lnTo>
                  <a:pt x="260" y="634"/>
                </a:lnTo>
                <a:lnTo>
                  <a:pt x="256" y="634"/>
                </a:lnTo>
                <a:lnTo>
                  <a:pt x="252" y="634"/>
                </a:lnTo>
                <a:lnTo>
                  <a:pt x="256" y="634"/>
                </a:lnTo>
                <a:lnTo>
                  <a:pt x="256" y="630"/>
                </a:lnTo>
                <a:lnTo>
                  <a:pt x="252" y="630"/>
                </a:lnTo>
                <a:lnTo>
                  <a:pt x="252" y="626"/>
                </a:lnTo>
                <a:lnTo>
                  <a:pt x="248" y="626"/>
                </a:lnTo>
                <a:lnTo>
                  <a:pt x="248" y="622"/>
                </a:lnTo>
                <a:lnTo>
                  <a:pt x="244" y="622"/>
                </a:lnTo>
                <a:lnTo>
                  <a:pt x="244" y="620"/>
                </a:lnTo>
                <a:lnTo>
                  <a:pt x="242" y="620"/>
                </a:lnTo>
                <a:lnTo>
                  <a:pt x="238" y="620"/>
                </a:lnTo>
                <a:lnTo>
                  <a:pt x="238" y="622"/>
                </a:lnTo>
                <a:lnTo>
                  <a:pt x="234" y="620"/>
                </a:lnTo>
                <a:lnTo>
                  <a:pt x="234" y="622"/>
                </a:lnTo>
                <a:lnTo>
                  <a:pt x="234" y="620"/>
                </a:lnTo>
                <a:lnTo>
                  <a:pt x="230" y="620"/>
                </a:lnTo>
                <a:lnTo>
                  <a:pt x="234" y="620"/>
                </a:lnTo>
                <a:lnTo>
                  <a:pt x="234" y="616"/>
                </a:lnTo>
                <a:lnTo>
                  <a:pt x="238" y="612"/>
                </a:lnTo>
                <a:lnTo>
                  <a:pt x="242" y="612"/>
                </a:lnTo>
                <a:lnTo>
                  <a:pt x="242" y="608"/>
                </a:lnTo>
                <a:lnTo>
                  <a:pt x="244" y="604"/>
                </a:lnTo>
                <a:lnTo>
                  <a:pt x="244" y="600"/>
                </a:lnTo>
                <a:lnTo>
                  <a:pt x="248" y="600"/>
                </a:lnTo>
                <a:lnTo>
                  <a:pt x="248" y="596"/>
                </a:lnTo>
                <a:lnTo>
                  <a:pt x="248" y="594"/>
                </a:lnTo>
                <a:lnTo>
                  <a:pt x="252" y="594"/>
                </a:lnTo>
                <a:lnTo>
                  <a:pt x="252" y="590"/>
                </a:lnTo>
                <a:lnTo>
                  <a:pt x="256" y="590"/>
                </a:lnTo>
                <a:lnTo>
                  <a:pt x="256" y="586"/>
                </a:lnTo>
                <a:lnTo>
                  <a:pt x="260" y="586"/>
                </a:lnTo>
                <a:lnTo>
                  <a:pt x="256" y="586"/>
                </a:lnTo>
                <a:lnTo>
                  <a:pt x="256" y="582"/>
                </a:lnTo>
                <a:lnTo>
                  <a:pt x="260" y="582"/>
                </a:lnTo>
                <a:lnTo>
                  <a:pt x="264" y="582"/>
                </a:lnTo>
                <a:lnTo>
                  <a:pt x="264" y="578"/>
                </a:lnTo>
                <a:lnTo>
                  <a:pt x="268" y="578"/>
                </a:lnTo>
                <a:lnTo>
                  <a:pt x="272" y="574"/>
                </a:lnTo>
                <a:lnTo>
                  <a:pt x="272" y="570"/>
                </a:lnTo>
                <a:lnTo>
                  <a:pt x="274" y="570"/>
                </a:lnTo>
                <a:lnTo>
                  <a:pt x="278" y="570"/>
                </a:lnTo>
                <a:lnTo>
                  <a:pt x="278" y="566"/>
                </a:lnTo>
                <a:lnTo>
                  <a:pt x="282" y="566"/>
                </a:lnTo>
                <a:lnTo>
                  <a:pt x="282" y="564"/>
                </a:lnTo>
                <a:lnTo>
                  <a:pt x="286" y="564"/>
                </a:lnTo>
                <a:lnTo>
                  <a:pt x="286" y="560"/>
                </a:lnTo>
                <a:lnTo>
                  <a:pt x="286" y="556"/>
                </a:lnTo>
                <a:lnTo>
                  <a:pt x="286" y="552"/>
                </a:lnTo>
                <a:lnTo>
                  <a:pt x="286" y="550"/>
                </a:lnTo>
                <a:lnTo>
                  <a:pt x="286" y="546"/>
                </a:lnTo>
                <a:lnTo>
                  <a:pt x="286" y="542"/>
                </a:lnTo>
                <a:lnTo>
                  <a:pt x="286" y="538"/>
                </a:lnTo>
                <a:lnTo>
                  <a:pt x="282" y="534"/>
                </a:lnTo>
                <a:lnTo>
                  <a:pt x="278" y="534"/>
                </a:lnTo>
                <a:lnTo>
                  <a:pt x="278" y="538"/>
                </a:lnTo>
                <a:lnTo>
                  <a:pt x="274" y="538"/>
                </a:lnTo>
                <a:lnTo>
                  <a:pt x="274" y="534"/>
                </a:lnTo>
                <a:lnTo>
                  <a:pt x="274" y="530"/>
                </a:lnTo>
                <a:lnTo>
                  <a:pt x="274" y="526"/>
                </a:lnTo>
                <a:lnTo>
                  <a:pt x="278" y="522"/>
                </a:lnTo>
                <a:lnTo>
                  <a:pt x="278" y="520"/>
                </a:lnTo>
                <a:lnTo>
                  <a:pt x="278" y="516"/>
                </a:lnTo>
                <a:lnTo>
                  <a:pt x="278" y="512"/>
                </a:lnTo>
                <a:lnTo>
                  <a:pt x="278" y="508"/>
                </a:lnTo>
                <a:lnTo>
                  <a:pt x="274" y="504"/>
                </a:lnTo>
                <a:lnTo>
                  <a:pt x="272" y="508"/>
                </a:lnTo>
                <a:lnTo>
                  <a:pt x="268" y="508"/>
                </a:lnTo>
                <a:lnTo>
                  <a:pt x="264" y="508"/>
                </a:lnTo>
                <a:lnTo>
                  <a:pt x="264" y="504"/>
                </a:lnTo>
                <a:lnTo>
                  <a:pt x="264" y="500"/>
                </a:lnTo>
                <a:lnTo>
                  <a:pt x="260" y="500"/>
                </a:lnTo>
                <a:lnTo>
                  <a:pt x="260" y="496"/>
                </a:lnTo>
                <a:lnTo>
                  <a:pt x="260" y="494"/>
                </a:lnTo>
                <a:lnTo>
                  <a:pt x="260" y="490"/>
                </a:lnTo>
                <a:lnTo>
                  <a:pt x="260" y="486"/>
                </a:lnTo>
                <a:lnTo>
                  <a:pt x="260" y="482"/>
                </a:lnTo>
                <a:lnTo>
                  <a:pt x="256" y="482"/>
                </a:lnTo>
                <a:lnTo>
                  <a:pt x="256" y="478"/>
                </a:lnTo>
                <a:lnTo>
                  <a:pt x="252" y="478"/>
                </a:lnTo>
                <a:lnTo>
                  <a:pt x="248" y="478"/>
                </a:lnTo>
                <a:lnTo>
                  <a:pt x="248" y="474"/>
                </a:lnTo>
                <a:lnTo>
                  <a:pt x="244" y="474"/>
                </a:lnTo>
                <a:lnTo>
                  <a:pt x="244" y="478"/>
                </a:lnTo>
                <a:lnTo>
                  <a:pt x="242" y="478"/>
                </a:lnTo>
                <a:lnTo>
                  <a:pt x="238" y="478"/>
                </a:lnTo>
                <a:lnTo>
                  <a:pt x="234" y="478"/>
                </a:lnTo>
                <a:lnTo>
                  <a:pt x="230" y="474"/>
                </a:lnTo>
                <a:lnTo>
                  <a:pt x="226" y="474"/>
                </a:lnTo>
                <a:lnTo>
                  <a:pt x="226" y="470"/>
                </a:lnTo>
                <a:lnTo>
                  <a:pt x="226" y="466"/>
                </a:lnTo>
                <a:lnTo>
                  <a:pt x="226" y="464"/>
                </a:lnTo>
                <a:lnTo>
                  <a:pt x="226" y="460"/>
                </a:lnTo>
                <a:lnTo>
                  <a:pt x="230" y="456"/>
                </a:lnTo>
                <a:lnTo>
                  <a:pt x="226" y="452"/>
                </a:lnTo>
                <a:lnTo>
                  <a:pt x="226" y="448"/>
                </a:lnTo>
                <a:lnTo>
                  <a:pt x="226" y="444"/>
                </a:lnTo>
                <a:lnTo>
                  <a:pt x="222" y="440"/>
                </a:lnTo>
                <a:lnTo>
                  <a:pt x="226" y="438"/>
                </a:lnTo>
                <a:lnTo>
                  <a:pt x="226" y="434"/>
                </a:lnTo>
                <a:lnTo>
                  <a:pt x="222" y="434"/>
                </a:lnTo>
                <a:lnTo>
                  <a:pt x="226" y="434"/>
                </a:lnTo>
                <a:lnTo>
                  <a:pt x="226" y="426"/>
                </a:lnTo>
                <a:lnTo>
                  <a:pt x="226" y="422"/>
                </a:lnTo>
                <a:lnTo>
                  <a:pt x="230" y="422"/>
                </a:lnTo>
                <a:lnTo>
                  <a:pt x="230" y="418"/>
                </a:lnTo>
                <a:lnTo>
                  <a:pt x="230" y="410"/>
                </a:lnTo>
                <a:lnTo>
                  <a:pt x="234" y="408"/>
                </a:lnTo>
                <a:lnTo>
                  <a:pt x="230" y="404"/>
                </a:lnTo>
                <a:lnTo>
                  <a:pt x="230" y="400"/>
                </a:lnTo>
                <a:lnTo>
                  <a:pt x="230" y="396"/>
                </a:lnTo>
                <a:lnTo>
                  <a:pt x="226" y="392"/>
                </a:lnTo>
                <a:lnTo>
                  <a:pt x="222" y="392"/>
                </a:lnTo>
                <a:lnTo>
                  <a:pt x="222" y="388"/>
                </a:lnTo>
                <a:lnTo>
                  <a:pt x="218" y="388"/>
                </a:lnTo>
                <a:lnTo>
                  <a:pt x="218" y="384"/>
                </a:lnTo>
                <a:lnTo>
                  <a:pt x="218" y="382"/>
                </a:lnTo>
                <a:lnTo>
                  <a:pt x="218" y="378"/>
                </a:lnTo>
                <a:lnTo>
                  <a:pt x="222" y="378"/>
                </a:lnTo>
                <a:lnTo>
                  <a:pt x="222" y="374"/>
                </a:lnTo>
                <a:lnTo>
                  <a:pt x="218" y="374"/>
                </a:lnTo>
                <a:lnTo>
                  <a:pt x="212" y="374"/>
                </a:lnTo>
                <a:lnTo>
                  <a:pt x="204" y="374"/>
                </a:lnTo>
                <a:lnTo>
                  <a:pt x="196" y="374"/>
                </a:lnTo>
                <a:lnTo>
                  <a:pt x="196" y="366"/>
                </a:lnTo>
                <a:lnTo>
                  <a:pt x="192" y="358"/>
                </a:lnTo>
                <a:lnTo>
                  <a:pt x="192" y="354"/>
                </a:lnTo>
                <a:lnTo>
                  <a:pt x="188" y="352"/>
                </a:lnTo>
                <a:lnTo>
                  <a:pt x="192" y="352"/>
                </a:lnTo>
                <a:lnTo>
                  <a:pt x="192" y="348"/>
                </a:lnTo>
                <a:lnTo>
                  <a:pt x="192" y="344"/>
                </a:lnTo>
                <a:lnTo>
                  <a:pt x="192" y="340"/>
                </a:lnTo>
                <a:lnTo>
                  <a:pt x="192" y="336"/>
                </a:lnTo>
                <a:lnTo>
                  <a:pt x="188" y="336"/>
                </a:lnTo>
                <a:lnTo>
                  <a:pt x="192" y="332"/>
                </a:lnTo>
                <a:lnTo>
                  <a:pt x="192" y="328"/>
                </a:lnTo>
                <a:lnTo>
                  <a:pt x="188" y="328"/>
                </a:lnTo>
                <a:lnTo>
                  <a:pt x="186" y="326"/>
                </a:lnTo>
                <a:lnTo>
                  <a:pt x="182" y="326"/>
                </a:lnTo>
                <a:lnTo>
                  <a:pt x="178" y="326"/>
                </a:lnTo>
                <a:lnTo>
                  <a:pt x="174" y="326"/>
                </a:lnTo>
                <a:lnTo>
                  <a:pt x="170" y="326"/>
                </a:lnTo>
                <a:lnTo>
                  <a:pt x="170" y="322"/>
                </a:lnTo>
                <a:lnTo>
                  <a:pt x="166" y="322"/>
                </a:lnTo>
                <a:lnTo>
                  <a:pt x="166" y="318"/>
                </a:lnTo>
                <a:lnTo>
                  <a:pt x="162" y="318"/>
                </a:lnTo>
                <a:lnTo>
                  <a:pt x="160" y="314"/>
                </a:lnTo>
                <a:lnTo>
                  <a:pt x="156" y="314"/>
                </a:lnTo>
                <a:lnTo>
                  <a:pt x="156" y="310"/>
                </a:lnTo>
                <a:lnTo>
                  <a:pt x="152" y="310"/>
                </a:lnTo>
                <a:lnTo>
                  <a:pt x="148" y="310"/>
                </a:lnTo>
                <a:lnTo>
                  <a:pt x="148" y="306"/>
                </a:lnTo>
                <a:lnTo>
                  <a:pt x="144" y="306"/>
                </a:lnTo>
                <a:lnTo>
                  <a:pt x="140" y="306"/>
                </a:lnTo>
                <a:lnTo>
                  <a:pt x="136" y="306"/>
                </a:lnTo>
                <a:lnTo>
                  <a:pt x="132" y="302"/>
                </a:lnTo>
                <a:lnTo>
                  <a:pt x="130" y="298"/>
                </a:lnTo>
                <a:lnTo>
                  <a:pt x="126" y="298"/>
                </a:lnTo>
                <a:lnTo>
                  <a:pt x="126" y="296"/>
                </a:lnTo>
                <a:lnTo>
                  <a:pt x="126" y="292"/>
                </a:lnTo>
                <a:lnTo>
                  <a:pt x="126" y="296"/>
                </a:lnTo>
                <a:lnTo>
                  <a:pt x="126" y="292"/>
                </a:lnTo>
                <a:lnTo>
                  <a:pt x="122" y="288"/>
                </a:lnTo>
                <a:lnTo>
                  <a:pt x="122" y="284"/>
                </a:lnTo>
                <a:lnTo>
                  <a:pt x="122" y="280"/>
                </a:lnTo>
                <a:lnTo>
                  <a:pt x="122" y="276"/>
                </a:lnTo>
                <a:lnTo>
                  <a:pt x="122" y="272"/>
                </a:lnTo>
                <a:lnTo>
                  <a:pt x="122" y="268"/>
                </a:lnTo>
                <a:lnTo>
                  <a:pt x="122" y="266"/>
                </a:lnTo>
                <a:lnTo>
                  <a:pt x="122" y="262"/>
                </a:lnTo>
                <a:lnTo>
                  <a:pt x="122" y="258"/>
                </a:lnTo>
                <a:lnTo>
                  <a:pt x="118" y="258"/>
                </a:lnTo>
                <a:lnTo>
                  <a:pt x="118" y="262"/>
                </a:lnTo>
                <a:lnTo>
                  <a:pt x="118" y="258"/>
                </a:lnTo>
                <a:lnTo>
                  <a:pt x="116" y="258"/>
                </a:lnTo>
                <a:lnTo>
                  <a:pt x="112" y="258"/>
                </a:lnTo>
                <a:lnTo>
                  <a:pt x="108" y="262"/>
                </a:lnTo>
                <a:lnTo>
                  <a:pt x="104" y="262"/>
                </a:lnTo>
                <a:lnTo>
                  <a:pt x="100" y="266"/>
                </a:lnTo>
                <a:lnTo>
                  <a:pt x="100" y="268"/>
                </a:lnTo>
                <a:lnTo>
                  <a:pt x="96" y="268"/>
                </a:lnTo>
                <a:lnTo>
                  <a:pt x="92" y="268"/>
                </a:lnTo>
                <a:lnTo>
                  <a:pt x="92" y="272"/>
                </a:lnTo>
                <a:lnTo>
                  <a:pt x="88" y="272"/>
                </a:lnTo>
                <a:lnTo>
                  <a:pt x="88" y="276"/>
                </a:lnTo>
                <a:lnTo>
                  <a:pt x="88" y="272"/>
                </a:lnTo>
                <a:lnTo>
                  <a:pt x="86" y="272"/>
                </a:lnTo>
                <a:lnTo>
                  <a:pt x="86" y="276"/>
                </a:lnTo>
                <a:lnTo>
                  <a:pt x="82" y="276"/>
                </a:lnTo>
                <a:lnTo>
                  <a:pt x="82" y="280"/>
                </a:lnTo>
                <a:lnTo>
                  <a:pt x="78" y="280"/>
                </a:lnTo>
                <a:lnTo>
                  <a:pt x="78" y="284"/>
                </a:lnTo>
                <a:lnTo>
                  <a:pt x="74" y="284"/>
                </a:lnTo>
                <a:lnTo>
                  <a:pt x="74" y="280"/>
                </a:lnTo>
                <a:lnTo>
                  <a:pt x="70" y="280"/>
                </a:lnTo>
                <a:lnTo>
                  <a:pt x="66" y="280"/>
                </a:lnTo>
                <a:lnTo>
                  <a:pt x="62" y="280"/>
                </a:lnTo>
                <a:lnTo>
                  <a:pt x="60" y="280"/>
                </a:lnTo>
                <a:lnTo>
                  <a:pt x="56" y="280"/>
                </a:lnTo>
                <a:lnTo>
                  <a:pt x="52" y="280"/>
                </a:lnTo>
                <a:lnTo>
                  <a:pt x="48" y="280"/>
                </a:lnTo>
                <a:lnTo>
                  <a:pt x="48" y="276"/>
                </a:lnTo>
                <a:lnTo>
                  <a:pt x="48" y="272"/>
                </a:lnTo>
                <a:lnTo>
                  <a:pt x="48" y="268"/>
                </a:lnTo>
                <a:lnTo>
                  <a:pt x="48" y="266"/>
                </a:lnTo>
                <a:lnTo>
                  <a:pt x="48" y="262"/>
                </a:lnTo>
                <a:lnTo>
                  <a:pt x="48" y="258"/>
                </a:lnTo>
                <a:lnTo>
                  <a:pt x="48" y="254"/>
                </a:lnTo>
                <a:lnTo>
                  <a:pt x="44" y="258"/>
                </a:lnTo>
                <a:lnTo>
                  <a:pt x="44" y="262"/>
                </a:lnTo>
                <a:lnTo>
                  <a:pt x="40" y="262"/>
                </a:lnTo>
                <a:lnTo>
                  <a:pt x="36" y="262"/>
                </a:lnTo>
                <a:lnTo>
                  <a:pt x="32" y="262"/>
                </a:lnTo>
                <a:lnTo>
                  <a:pt x="30" y="262"/>
                </a:lnTo>
                <a:lnTo>
                  <a:pt x="26" y="262"/>
                </a:lnTo>
                <a:lnTo>
                  <a:pt x="26" y="258"/>
                </a:lnTo>
                <a:lnTo>
                  <a:pt x="26" y="254"/>
                </a:lnTo>
                <a:lnTo>
                  <a:pt x="22" y="254"/>
                </a:lnTo>
                <a:lnTo>
                  <a:pt x="18" y="254"/>
                </a:lnTo>
                <a:lnTo>
                  <a:pt x="14" y="254"/>
                </a:lnTo>
                <a:lnTo>
                  <a:pt x="10" y="254"/>
                </a:lnTo>
                <a:lnTo>
                  <a:pt x="10" y="250"/>
                </a:lnTo>
                <a:lnTo>
                  <a:pt x="14" y="250"/>
                </a:lnTo>
                <a:lnTo>
                  <a:pt x="14" y="246"/>
                </a:lnTo>
                <a:lnTo>
                  <a:pt x="14" y="242"/>
                </a:lnTo>
                <a:lnTo>
                  <a:pt x="10" y="242"/>
                </a:lnTo>
                <a:lnTo>
                  <a:pt x="10" y="240"/>
                </a:lnTo>
                <a:lnTo>
                  <a:pt x="6" y="236"/>
                </a:lnTo>
                <a:lnTo>
                  <a:pt x="6" y="232"/>
                </a:lnTo>
                <a:lnTo>
                  <a:pt x="6" y="228"/>
                </a:lnTo>
                <a:lnTo>
                  <a:pt x="4" y="228"/>
                </a:lnTo>
                <a:lnTo>
                  <a:pt x="4" y="224"/>
                </a:lnTo>
                <a:lnTo>
                  <a:pt x="0" y="220"/>
                </a:lnTo>
                <a:lnTo>
                  <a:pt x="0" y="216"/>
                </a:lnTo>
                <a:lnTo>
                  <a:pt x="4" y="216"/>
                </a:lnTo>
                <a:lnTo>
                  <a:pt x="4" y="212"/>
                </a:lnTo>
                <a:lnTo>
                  <a:pt x="4" y="210"/>
                </a:lnTo>
                <a:lnTo>
                  <a:pt x="6" y="206"/>
                </a:lnTo>
                <a:lnTo>
                  <a:pt x="10" y="206"/>
                </a:lnTo>
                <a:lnTo>
                  <a:pt x="10" y="202"/>
                </a:lnTo>
                <a:lnTo>
                  <a:pt x="14" y="202"/>
                </a:lnTo>
                <a:lnTo>
                  <a:pt x="10" y="198"/>
                </a:lnTo>
                <a:lnTo>
                  <a:pt x="10" y="194"/>
                </a:lnTo>
                <a:lnTo>
                  <a:pt x="10" y="190"/>
                </a:lnTo>
                <a:lnTo>
                  <a:pt x="14" y="190"/>
                </a:lnTo>
                <a:lnTo>
                  <a:pt x="14" y="186"/>
                </a:lnTo>
                <a:lnTo>
                  <a:pt x="14" y="184"/>
                </a:lnTo>
                <a:lnTo>
                  <a:pt x="14" y="180"/>
                </a:lnTo>
                <a:lnTo>
                  <a:pt x="18" y="180"/>
                </a:lnTo>
                <a:lnTo>
                  <a:pt x="22" y="176"/>
                </a:lnTo>
                <a:lnTo>
                  <a:pt x="22" y="172"/>
                </a:lnTo>
                <a:lnTo>
                  <a:pt x="26" y="172"/>
                </a:lnTo>
                <a:lnTo>
                  <a:pt x="30" y="172"/>
                </a:lnTo>
                <a:lnTo>
                  <a:pt x="30" y="168"/>
                </a:lnTo>
                <a:lnTo>
                  <a:pt x="32" y="168"/>
                </a:lnTo>
                <a:lnTo>
                  <a:pt x="36" y="168"/>
                </a:lnTo>
                <a:lnTo>
                  <a:pt x="40" y="164"/>
                </a:lnTo>
                <a:lnTo>
                  <a:pt x="40" y="168"/>
                </a:lnTo>
                <a:lnTo>
                  <a:pt x="44" y="168"/>
                </a:lnTo>
                <a:lnTo>
                  <a:pt x="44" y="164"/>
                </a:lnTo>
                <a:lnTo>
                  <a:pt x="48" y="164"/>
                </a:lnTo>
                <a:lnTo>
                  <a:pt x="52" y="164"/>
                </a:lnTo>
                <a:lnTo>
                  <a:pt x="52" y="160"/>
                </a:lnTo>
                <a:lnTo>
                  <a:pt x="52" y="164"/>
                </a:lnTo>
                <a:lnTo>
                  <a:pt x="56" y="164"/>
                </a:lnTo>
                <a:lnTo>
                  <a:pt x="60" y="164"/>
                </a:lnTo>
                <a:lnTo>
                  <a:pt x="60" y="156"/>
                </a:lnTo>
                <a:lnTo>
                  <a:pt x="60" y="150"/>
                </a:lnTo>
                <a:lnTo>
                  <a:pt x="62" y="136"/>
                </a:lnTo>
                <a:lnTo>
                  <a:pt x="62" y="132"/>
                </a:lnTo>
                <a:lnTo>
                  <a:pt x="62" y="124"/>
                </a:lnTo>
                <a:lnTo>
                  <a:pt x="62" y="116"/>
                </a:lnTo>
                <a:lnTo>
                  <a:pt x="66" y="116"/>
                </a:lnTo>
                <a:lnTo>
                  <a:pt x="66" y="114"/>
                </a:lnTo>
                <a:lnTo>
                  <a:pt x="66" y="110"/>
                </a:lnTo>
                <a:lnTo>
                  <a:pt x="62" y="110"/>
                </a:lnTo>
                <a:lnTo>
                  <a:pt x="66" y="110"/>
                </a:lnTo>
                <a:lnTo>
                  <a:pt x="62" y="110"/>
                </a:lnTo>
                <a:lnTo>
                  <a:pt x="62" y="106"/>
                </a:lnTo>
                <a:lnTo>
                  <a:pt x="62" y="102"/>
                </a:lnTo>
                <a:lnTo>
                  <a:pt x="60" y="102"/>
                </a:lnTo>
                <a:lnTo>
                  <a:pt x="60" y="98"/>
                </a:lnTo>
                <a:lnTo>
                  <a:pt x="56" y="94"/>
                </a:lnTo>
                <a:lnTo>
                  <a:pt x="56" y="90"/>
                </a:lnTo>
                <a:lnTo>
                  <a:pt x="56" y="86"/>
                </a:lnTo>
                <a:lnTo>
                  <a:pt x="56" y="84"/>
                </a:lnTo>
                <a:lnTo>
                  <a:pt x="60" y="84"/>
                </a:lnTo>
                <a:lnTo>
                  <a:pt x="62" y="80"/>
                </a:lnTo>
                <a:lnTo>
                  <a:pt x="66" y="80"/>
                </a:lnTo>
                <a:lnTo>
                  <a:pt x="66" y="84"/>
                </a:lnTo>
                <a:lnTo>
                  <a:pt x="70" y="84"/>
                </a:lnTo>
                <a:lnTo>
                  <a:pt x="70" y="80"/>
                </a:lnTo>
                <a:lnTo>
                  <a:pt x="66" y="76"/>
                </a:lnTo>
                <a:lnTo>
                  <a:pt x="62" y="76"/>
                </a:lnTo>
                <a:lnTo>
                  <a:pt x="60" y="76"/>
                </a:lnTo>
                <a:lnTo>
                  <a:pt x="60" y="64"/>
                </a:lnTo>
                <a:lnTo>
                  <a:pt x="62" y="60"/>
                </a:lnTo>
                <a:lnTo>
                  <a:pt x="66" y="64"/>
                </a:lnTo>
                <a:lnTo>
                  <a:pt x="70" y="64"/>
                </a:lnTo>
                <a:lnTo>
                  <a:pt x="74" y="64"/>
                </a:lnTo>
                <a:lnTo>
                  <a:pt x="82" y="64"/>
                </a:lnTo>
                <a:lnTo>
                  <a:pt x="82" y="60"/>
                </a:lnTo>
                <a:lnTo>
                  <a:pt x="82" y="56"/>
                </a:lnTo>
                <a:lnTo>
                  <a:pt x="82" y="60"/>
                </a:lnTo>
                <a:lnTo>
                  <a:pt x="86" y="60"/>
                </a:lnTo>
                <a:lnTo>
                  <a:pt x="86" y="64"/>
                </a:lnTo>
                <a:lnTo>
                  <a:pt x="86" y="60"/>
                </a:lnTo>
                <a:lnTo>
                  <a:pt x="88" y="60"/>
                </a:lnTo>
                <a:lnTo>
                  <a:pt x="88" y="56"/>
                </a:lnTo>
                <a:lnTo>
                  <a:pt x="92" y="56"/>
                </a:lnTo>
                <a:lnTo>
                  <a:pt x="96" y="56"/>
                </a:lnTo>
                <a:lnTo>
                  <a:pt x="96" y="60"/>
                </a:lnTo>
                <a:lnTo>
                  <a:pt x="96" y="64"/>
                </a:lnTo>
                <a:lnTo>
                  <a:pt x="100" y="68"/>
                </a:lnTo>
                <a:lnTo>
                  <a:pt x="96" y="68"/>
                </a:lnTo>
                <a:lnTo>
                  <a:pt x="96" y="72"/>
                </a:lnTo>
                <a:lnTo>
                  <a:pt x="100" y="72"/>
                </a:lnTo>
                <a:lnTo>
                  <a:pt x="104" y="72"/>
                </a:lnTo>
                <a:lnTo>
                  <a:pt x="108" y="80"/>
                </a:lnTo>
                <a:lnTo>
                  <a:pt x="112" y="80"/>
                </a:lnTo>
                <a:lnTo>
                  <a:pt x="116" y="80"/>
                </a:lnTo>
                <a:lnTo>
                  <a:pt x="116" y="76"/>
                </a:lnTo>
                <a:lnTo>
                  <a:pt x="118" y="76"/>
                </a:lnTo>
                <a:lnTo>
                  <a:pt x="118" y="80"/>
                </a:lnTo>
                <a:lnTo>
                  <a:pt x="118" y="84"/>
                </a:lnTo>
                <a:lnTo>
                  <a:pt x="118" y="80"/>
                </a:lnTo>
                <a:lnTo>
                  <a:pt x="122" y="80"/>
                </a:lnTo>
                <a:lnTo>
                  <a:pt x="122" y="76"/>
                </a:lnTo>
                <a:lnTo>
                  <a:pt x="126" y="76"/>
                </a:lnTo>
                <a:lnTo>
                  <a:pt x="126" y="72"/>
                </a:lnTo>
                <a:lnTo>
                  <a:pt x="130" y="72"/>
                </a:lnTo>
                <a:lnTo>
                  <a:pt x="132" y="68"/>
                </a:lnTo>
                <a:lnTo>
                  <a:pt x="136" y="68"/>
                </a:lnTo>
                <a:lnTo>
                  <a:pt x="140" y="64"/>
                </a:lnTo>
                <a:lnTo>
                  <a:pt x="140" y="60"/>
                </a:lnTo>
                <a:lnTo>
                  <a:pt x="140" y="56"/>
                </a:lnTo>
                <a:lnTo>
                  <a:pt x="144" y="56"/>
                </a:lnTo>
                <a:lnTo>
                  <a:pt x="148" y="56"/>
                </a:lnTo>
                <a:lnTo>
                  <a:pt x="148" y="54"/>
                </a:lnTo>
                <a:lnTo>
                  <a:pt x="152" y="54"/>
                </a:lnTo>
                <a:lnTo>
                  <a:pt x="152" y="50"/>
                </a:lnTo>
                <a:lnTo>
                  <a:pt x="148" y="50"/>
                </a:lnTo>
                <a:lnTo>
                  <a:pt x="144" y="50"/>
                </a:lnTo>
                <a:lnTo>
                  <a:pt x="140" y="50"/>
                </a:lnTo>
                <a:lnTo>
                  <a:pt x="140" y="46"/>
                </a:lnTo>
                <a:lnTo>
                  <a:pt x="140" y="42"/>
                </a:lnTo>
                <a:lnTo>
                  <a:pt x="140" y="38"/>
                </a:lnTo>
                <a:lnTo>
                  <a:pt x="136" y="38"/>
                </a:lnTo>
                <a:lnTo>
                  <a:pt x="136" y="34"/>
                </a:lnTo>
                <a:lnTo>
                  <a:pt x="136" y="30"/>
                </a:lnTo>
                <a:lnTo>
                  <a:pt x="136" y="28"/>
                </a:lnTo>
                <a:lnTo>
                  <a:pt x="132" y="28"/>
                </a:lnTo>
                <a:lnTo>
                  <a:pt x="132" y="24"/>
                </a:lnTo>
                <a:lnTo>
                  <a:pt x="130" y="24"/>
                </a:lnTo>
                <a:lnTo>
                  <a:pt x="130" y="20"/>
                </a:lnTo>
                <a:lnTo>
                  <a:pt x="132" y="20"/>
                </a:lnTo>
                <a:lnTo>
                  <a:pt x="132" y="24"/>
                </a:lnTo>
                <a:lnTo>
                  <a:pt x="136" y="20"/>
                </a:lnTo>
                <a:lnTo>
                  <a:pt x="136" y="24"/>
                </a:lnTo>
                <a:lnTo>
                  <a:pt x="140" y="24"/>
                </a:lnTo>
                <a:lnTo>
                  <a:pt x="140" y="28"/>
                </a:lnTo>
                <a:lnTo>
                  <a:pt x="140" y="24"/>
                </a:lnTo>
                <a:lnTo>
                  <a:pt x="144" y="24"/>
                </a:lnTo>
                <a:lnTo>
                  <a:pt x="148" y="24"/>
                </a:lnTo>
                <a:lnTo>
                  <a:pt x="148" y="28"/>
                </a:lnTo>
                <a:lnTo>
                  <a:pt x="148" y="24"/>
                </a:lnTo>
                <a:lnTo>
                  <a:pt x="152" y="24"/>
                </a:lnTo>
                <a:lnTo>
                  <a:pt x="152" y="28"/>
                </a:lnTo>
                <a:lnTo>
                  <a:pt x="156" y="30"/>
                </a:lnTo>
                <a:lnTo>
                  <a:pt x="160" y="30"/>
                </a:lnTo>
                <a:lnTo>
                  <a:pt x="160" y="28"/>
                </a:lnTo>
                <a:lnTo>
                  <a:pt x="160" y="24"/>
                </a:lnTo>
                <a:lnTo>
                  <a:pt x="162" y="24"/>
                </a:lnTo>
                <a:lnTo>
                  <a:pt x="162" y="20"/>
                </a:lnTo>
                <a:lnTo>
                  <a:pt x="166" y="20"/>
                </a:lnTo>
                <a:lnTo>
                  <a:pt x="166" y="24"/>
                </a:lnTo>
                <a:lnTo>
                  <a:pt x="170" y="20"/>
                </a:lnTo>
                <a:lnTo>
                  <a:pt x="174" y="20"/>
                </a:lnTo>
                <a:lnTo>
                  <a:pt x="178" y="20"/>
                </a:lnTo>
                <a:lnTo>
                  <a:pt x="178" y="16"/>
                </a:lnTo>
                <a:lnTo>
                  <a:pt x="182" y="16"/>
                </a:lnTo>
                <a:lnTo>
                  <a:pt x="186" y="16"/>
                </a:lnTo>
                <a:lnTo>
                  <a:pt x="186" y="12"/>
                </a:lnTo>
                <a:lnTo>
                  <a:pt x="188" y="12"/>
                </a:lnTo>
                <a:lnTo>
                  <a:pt x="188" y="8"/>
                </a:lnTo>
                <a:lnTo>
                  <a:pt x="188" y="4"/>
                </a:lnTo>
                <a:lnTo>
                  <a:pt x="192" y="4"/>
                </a:lnTo>
                <a:lnTo>
                  <a:pt x="192" y="0"/>
                </a:lnTo>
                <a:lnTo>
                  <a:pt x="196" y="0"/>
                </a:lnTo>
                <a:lnTo>
                  <a:pt x="196" y="4"/>
                </a:lnTo>
                <a:lnTo>
                  <a:pt x="196" y="8"/>
                </a:lnTo>
                <a:lnTo>
                  <a:pt x="196" y="12"/>
                </a:lnTo>
                <a:lnTo>
                  <a:pt x="196" y="16"/>
                </a:lnTo>
                <a:lnTo>
                  <a:pt x="200" y="16"/>
                </a:lnTo>
                <a:lnTo>
                  <a:pt x="204" y="16"/>
                </a:lnTo>
                <a:lnTo>
                  <a:pt x="200" y="20"/>
                </a:lnTo>
                <a:lnTo>
                  <a:pt x="204" y="24"/>
                </a:lnTo>
                <a:lnTo>
                  <a:pt x="204" y="28"/>
                </a:lnTo>
                <a:lnTo>
                  <a:pt x="200" y="30"/>
                </a:lnTo>
                <a:lnTo>
                  <a:pt x="200" y="34"/>
                </a:lnTo>
                <a:lnTo>
                  <a:pt x="200" y="38"/>
                </a:lnTo>
                <a:lnTo>
                  <a:pt x="196" y="42"/>
                </a:lnTo>
                <a:lnTo>
                  <a:pt x="196" y="46"/>
                </a:lnTo>
                <a:lnTo>
                  <a:pt x="196" y="50"/>
                </a:lnTo>
                <a:lnTo>
                  <a:pt x="200" y="50"/>
                </a:lnTo>
                <a:lnTo>
                  <a:pt x="200" y="54"/>
                </a:lnTo>
                <a:lnTo>
                  <a:pt x="200" y="56"/>
                </a:lnTo>
                <a:lnTo>
                  <a:pt x="200" y="60"/>
                </a:lnTo>
                <a:lnTo>
                  <a:pt x="204" y="60"/>
                </a:lnTo>
                <a:lnTo>
                  <a:pt x="204" y="64"/>
                </a:lnTo>
                <a:lnTo>
                  <a:pt x="208" y="64"/>
                </a:lnTo>
                <a:lnTo>
                  <a:pt x="208" y="68"/>
                </a:lnTo>
                <a:lnTo>
                  <a:pt x="212" y="68"/>
                </a:lnTo>
                <a:lnTo>
                  <a:pt x="212" y="72"/>
                </a:lnTo>
                <a:lnTo>
                  <a:pt x="216" y="72"/>
                </a:lnTo>
                <a:lnTo>
                  <a:pt x="218" y="72"/>
                </a:lnTo>
                <a:lnTo>
                  <a:pt x="218" y="68"/>
                </a:lnTo>
                <a:lnTo>
                  <a:pt x="222" y="64"/>
                </a:lnTo>
                <a:lnTo>
                  <a:pt x="222" y="68"/>
                </a:lnTo>
                <a:lnTo>
                  <a:pt x="226" y="68"/>
                </a:lnTo>
                <a:lnTo>
                  <a:pt x="226" y="64"/>
                </a:lnTo>
                <a:lnTo>
                  <a:pt x="230" y="64"/>
                </a:lnTo>
                <a:lnTo>
                  <a:pt x="234" y="64"/>
                </a:lnTo>
                <a:lnTo>
                  <a:pt x="234" y="60"/>
                </a:lnTo>
                <a:lnTo>
                  <a:pt x="234" y="56"/>
                </a:lnTo>
                <a:lnTo>
                  <a:pt x="238" y="56"/>
                </a:lnTo>
                <a:lnTo>
                  <a:pt x="238" y="60"/>
                </a:lnTo>
                <a:lnTo>
                  <a:pt x="238" y="56"/>
                </a:lnTo>
                <a:lnTo>
                  <a:pt x="242" y="60"/>
                </a:lnTo>
                <a:lnTo>
                  <a:pt x="244" y="60"/>
                </a:lnTo>
                <a:lnTo>
                  <a:pt x="248" y="60"/>
                </a:lnTo>
                <a:lnTo>
                  <a:pt x="252" y="60"/>
                </a:lnTo>
                <a:lnTo>
                  <a:pt x="256" y="60"/>
                </a:lnTo>
                <a:lnTo>
                  <a:pt x="256" y="56"/>
                </a:lnTo>
                <a:lnTo>
                  <a:pt x="252" y="54"/>
                </a:lnTo>
                <a:lnTo>
                  <a:pt x="252" y="50"/>
                </a:lnTo>
                <a:lnTo>
                  <a:pt x="256" y="50"/>
                </a:lnTo>
                <a:lnTo>
                  <a:pt x="260" y="54"/>
                </a:lnTo>
                <a:lnTo>
                  <a:pt x="260" y="50"/>
                </a:lnTo>
                <a:lnTo>
                  <a:pt x="268" y="50"/>
                </a:lnTo>
                <a:lnTo>
                  <a:pt x="272" y="50"/>
                </a:lnTo>
                <a:lnTo>
                  <a:pt x="272" y="54"/>
                </a:lnTo>
                <a:lnTo>
                  <a:pt x="274" y="54"/>
                </a:lnTo>
                <a:lnTo>
                  <a:pt x="278" y="56"/>
                </a:lnTo>
                <a:lnTo>
                  <a:pt x="282" y="56"/>
                </a:lnTo>
                <a:lnTo>
                  <a:pt x="282" y="54"/>
                </a:lnTo>
                <a:lnTo>
                  <a:pt x="286" y="54"/>
                </a:lnTo>
                <a:lnTo>
                  <a:pt x="290" y="54"/>
                </a:lnTo>
                <a:lnTo>
                  <a:pt x="294" y="54"/>
                </a:lnTo>
                <a:lnTo>
                  <a:pt x="298" y="54"/>
                </a:lnTo>
                <a:lnTo>
                  <a:pt x="298" y="56"/>
                </a:lnTo>
                <a:lnTo>
                  <a:pt x="298" y="54"/>
                </a:lnTo>
                <a:lnTo>
                  <a:pt x="302" y="54"/>
                </a:lnTo>
                <a:lnTo>
                  <a:pt x="302" y="50"/>
                </a:lnTo>
                <a:lnTo>
                  <a:pt x="304" y="50"/>
                </a:lnTo>
                <a:lnTo>
                  <a:pt x="304" y="46"/>
                </a:lnTo>
                <a:lnTo>
                  <a:pt x="304" y="42"/>
                </a:lnTo>
                <a:lnTo>
                  <a:pt x="304" y="38"/>
                </a:lnTo>
                <a:lnTo>
                  <a:pt x="308" y="38"/>
                </a:lnTo>
                <a:lnTo>
                  <a:pt x="308" y="34"/>
                </a:lnTo>
                <a:lnTo>
                  <a:pt x="312" y="30"/>
                </a:lnTo>
                <a:lnTo>
                  <a:pt x="312" y="28"/>
                </a:lnTo>
                <a:lnTo>
                  <a:pt x="312" y="24"/>
                </a:lnTo>
                <a:lnTo>
                  <a:pt x="316" y="24"/>
                </a:lnTo>
                <a:lnTo>
                  <a:pt x="316" y="20"/>
                </a:lnTo>
                <a:lnTo>
                  <a:pt x="320" y="24"/>
                </a:lnTo>
                <a:lnTo>
                  <a:pt x="316" y="20"/>
                </a:lnTo>
                <a:lnTo>
                  <a:pt x="316" y="16"/>
                </a:lnTo>
                <a:lnTo>
                  <a:pt x="320" y="20"/>
                </a:lnTo>
                <a:lnTo>
                  <a:pt x="324" y="24"/>
                </a:lnTo>
                <a:lnTo>
                  <a:pt x="324" y="28"/>
                </a:lnTo>
                <a:lnTo>
                  <a:pt x="324" y="30"/>
                </a:lnTo>
                <a:lnTo>
                  <a:pt x="324" y="34"/>
                </a:lnTo>
                <a:lnTo>
                  <a:pt x="324" y="38"/>
                </a:lnTo>
                <a:lnTo>
                  <a:pt x="324" y="42"/>
                </a:lnTo>
                <a:lnTo>
                  <a:pt x="328" y="42"/>
                </a:lnTo>
                <a:lnTo>
                  <a:pt x="328" y="46"/>
                </a:lnTo>
                <a:lnTo>
                  <a:pt x="328" y="50"/>
                </a:lnTo>
                <a:lnTo>
                  <a:pt x="330" y="56"/>
                </a:lnTo>
                <a:lnTo>
                  <a:pt x="330" y="60"/>
                </a:lnTo>
                <a:lnTo>
                  <a:pt x="334" y="60"/>
                </a:lnTo>
                <a:lnTo>
                  <a:pt x="338" y="60"/>
                </a:lnTo>
                <a:lnTo>
                  <a:pt x="342" y="64"/>
                </a:lnTo>
                <a:lnTo>
                  <a:pt x="342" y="68"/>
                </a:lnTo>
                <a:lnTo>
                  <a:pt x="338" y="72"/>
                </a:lnTo>
                <a:lnTo>
                  <a:pt x="342" y="72"/>
                </a:lnTo>
                <a:lnTo>
                  <a:pt x="338" y="72"/>
                </a:lnTo>
                <a:lnTo>
                  <a:pt x="338" y="76"/>
                </a:lnTo>
                <a:lnTo>
                  <a:pt x="334" y="76"/>
                </a:lnTo>
                <a:lnTo>
                  <a:pt x="334" y="80"/>
                </a:lnTo>
                <a:lnTo>
                  <a:pt x="330" y="84"/>
                </a:lnTo>
                <a:lnTo>
                  <a:pt x="330" y="86"/>
                </a:lnTo>
                <a:lnTo>
                  <a:pt x="328" y="90"/>
                </a:lnTo>
                <a:lnTo>
                  <a:pt x="324" y="90"/>
                </a:lnTo>
                <a:lnTo>
                  <a:pt x="324" y="94"/>
                </a:lnTo>
                <a:lnTo>
                  <a:pt x="320" y="94"/>
                </a:lnTo>
                <a:lnTo>
                  <a:pt x="320" y="98"/>
                </a:lnTo>
                <a:lnTo>
                  <a:pt x="320" y="102"/>
                </a:lnTo>
                <a:lnTo>
                  <a:pt x="316" y="102"/>
                </a:lnTo>
                <a:lnTo>
                  <a:pt x="316" y="106"/>
                </a:lnTo>
                <a:lnTo>
                  <a:pt x="316" y="110"/>
                </a:lnTo>
                <a:lnTo>
                  <a:pt x="312" y="114"/>
                </a:lnTo>
                <a:lnTo>
                  <a:pt x="312" y="116"/>
                </a:lnTo>
                <a:lnTo>
                  <a:pt x="308" y="116"/>
                </a:lnTo>
                <a:lnTo>
                  <a:pt x="304" y="116"/>
                </a:lnTo>
                <a:lnTo>
                  <a:pt x="304" y="120"/>
                </a:lnTo>
                <a:lnTo>
                  <a:pt x="302" y="116"/>
                </a:lnTo>
                <a:lnTo>
                  <a:pt x="302" y="120"/>
                </a:lnTo>
                <a:lnTo>
                  <a:pt x="304" y="120"/>
                </a:lnTo>
                <a:lnTo>
                  <a:pt x="308" y="120"/>
                </a:lnTo>
                <a:lnTo>
                  <a:pt x="312" y="120"/>
                </a:lnTo>
                <a:lnTo>
                  <a:pt x="312" y="116"/>
                </a:lnTo>
                <a:lnTo>
                  <a:pt x="316" y="116"/>
                </a:lnTo>
                <a:lnTo>
                  <a:pt x="320" y="116"/>
                </a:lnTo>
                <a:lnTo>
                  <a:pt x="324" y="114"/>
                </a:lnTo>
                <a:lnTo>
                  <a:pt x="324" y="110"/>
                </a:lnTo>
                <a:lnTo>
                  <a:pt x="328" y="110"/>
                </a:lnTo>
                <a:lnTo>
                  <a:pt x="328" y="114"/>
                </a:lnTo>
                <a:lnTo>
                  <a:pt x="328" y="116"/>
                </a:lnTo>
                <a:lnTo>
                  <a:pt x="328" y="120"/>
                </a:lnTo>
                <a:lnTo>
                  <a:pt x="330" y="120"/>
                </a:lnTo>
                <a:lnTo>
                  <a:pt x="330" y="124"/>
                </a:lnTo>
                <a:lnTo>
                  <a:pt x="328" y="124"/>
                </a:lnTo>
                <a:lnTo>
                  <a:pt x="324" y="124"/>
                </a:lnTo>
                <a:lnTo>
                  <a:pt x="320" y="124"/>
                </a:lnTo>
                <a:lnTo>
                  <a:pt x="320" y="120"/>
                </a:lnTo>
                <a:lnTo>
                  <a:pt x="320" y="124"/>
                </a:lnTo>
                <a:lnTo>
                  <a:pt x="320" y="128"/>
                </a:lnTo>
                <a:lnTo>
                  <a:pt x="316" y="128"/>
                </a:lnTo>
                <a:lnTo>
                  <a:pt x="320" y="132"/>
                </a:lnTo>
                <a:lnTo>
                  <a:pt x="320" y="128"/>
                </a:lnTo>
                <a:lnTo>
                  <a:pt x="320" y="124"/>
                </a:lnTo>
                <a:lnTo>
                  <a:pt x="324" y="124"/>
                </a:lnTo>
                <a:lnTo>
                  <a:pt x="324" y="128"/>
                </a:lnTo>
                <a:lnTo>
                  <a:pt x="324" y="132"/>
                </a:lnTo>
                <a:lnTo>
                  <a:pt x="324" y="136"/>
                </a:lnTo>
                <a:lnTo>
                  <a:pt x="328" y="136"/>
                </a:lnTo>
                <a:lnTo>
                  <a:pt x="324" y="132"/>
                </a:lnTo>
                <a:lnTo>
                  <a:pt x="328" y="128"/>
                </a:lnTo>
                <a:lnTo>
                  <a:pt x="330" y="132"/>
                </a:lnTo>
                <a:lnTo>
                  <a:pt x="328" y="128"/>
                </a:lnTo>
                <a:lnTo>
                  <a:pt x="328" y="124"/>
                </a:lnTo>
                <a:lnTo>
                  <a:pt x="330" y="124"/>
                </a:lnTo>
                <a:lnTo>
                  <a:pt x="334" y="124"/>
                </a:lnTo>
                <a:lnTo>
                  <a:pt x="330" y="124"/>
                </a:lnTo>
                <a:lnTo>
                  <a:pt x="334" y="124"/>
                </a:lnTo>
                <a:lnTo>
                  <a:pt x="338" y="124"/>
                </a:lnTo>
                <a:lnTo>
                  <a:pt x="342" y="124"/>
                </a:lnTo>
                <a:lnTo>
                  <a:pt x="346" y="124"/>
                </a:lnTo>
                <a:lnTo>
                  <a:pt x="346" y="120"/>
                </a:lnTo>
                <a:lnTo>
                  <a:pt x="350" y="120"/>
                </a:lnTo>
                <a:lnTo>
                  <a:pt x="350" y="124"/>
                </a:lnTo>
                <a:lnTo>
                  <a:pt x="350" y="128"/>
                </a:lnTo>
                <a:lnTo>
                  <a:pt x="346" y="128"/>
                </a:lnTo>
                <a:lnTo>
                  <a:pt x="346" y="132"/>
                </a:lnTo>
                <a:lnTo>
                  <a:pt x="346" y="136"/>
                </a:lnTo>
                <a:lnTo>
                  <a:pt x="346" y="132"/>
                </a:lnTo>
                <a:lnTo>
                  <a:pt x="350" y="132"/>
                </a:lnTo>
                <a:lnTo>
                  <a:pt x="350" y="128"/>
                </a:lnTo>
                <a:lnTo>
                  <a:pt x="350" y="124"/>
                </a:lnTo>
                <a:lnTo>
                  <a:pt x="354" y="124"/>
                </a:lnTo>
                <a:lnTo>
                  <a:pt x="358" y="120"/>
                </a:lnTo>
                <a:lnTo>
                  <a:pt x="358" y="116"/>
                </a:lnTo>
                <a:lnTo>
                  <a:pt x="360" y="116"/>
                </a:lnTo>
                <a:lnTo>
                  <a:pt x="360" y="120"/>
                </a:lnTo>
                <a:lnTo>
                  <a:pt x="360" y="116"/>
                </a:lnTo>
                <a:lnTo>
                  <a:pt x="364" y="116"/>
                </a:lnTo>
                <a:lnTo>
                  <a:pt x="360" y="116"/>
                </a:lnTo>
                <a:lnTo>
                  <a:pt x="360" y="114"/>
                </a:lnTo>
                <a:lnTo>
                  <a:pt x="360" y="116"/>
                </a:lnTo>
                <a:lnTo>
                  <a:pt x="364" y="116"/>
                </a:lnTo>
                <a:lnTo>
                  <a:pt x="364" y="114"/>
                </a:lnTo>
                <a:lnTo>
                  <a:pt x="364" y="110"/>
                </a:lnTo>
                <a:lnTo>
                  <a:pt x="364" y="106"/>
                </a:lnTo>
                <a:lnTo>
                  <a:pt x="368" y="106"/>
                </a:lnTo>
                <a:lnTo>
                  <a:pt x="372" y="102"/>
                </a:lnTo>
                <a:lnTo>
                  <a:pt x="372" y="106"/>
                </a:lnTo>
                <a:lnTo>
                  <a:pt x="372" y="102"/>
                </a:lnTo>
                <a:lnTo>
                  <a:pt x="376" y="102"/>
                </a:lnTo>
                <a:lnTo>
                  <a:pt x="376" y="106"/>
                </a:lnTo>
                <a:lnTo>
                  <a:pt x="376" y="102"/>
                </a:lnTo>
                <a:lnTo>
                  <a:pt x="380" y="102"/>
                </a:lnTo>
                <a:lnTo>
                  <a:pt x="380" y="106"/>
                </a:lnTo>
                <a:lnTo>
                  <a:pt x="384" y="106"/>
                </a:lnTo>
                <a:lnTo>
                  <a:pt x="384" y="110"/>
                </a:lnTo>
                <a:lnTo>
                  <a:pt x="384" y="106"/>
                </a:lnTo>
                <a:lnTo>
                  <a:pt x="386" y="106"/>
                </a:lnTo>
                <a:lnTo>
                  <a:pt x="386" y="110"/>
                </a:lnTo>
                <a:lnTo>
                  <a:pt x="390" y="110"/>
                </a:lnTo>
                <a:lnTo>
                  <a:pt x="394" y="110"/>
                </a:lnTo>
                <a:lnTo>
                  <a:pt x="394" y="114"/>
                </a:lnTo>
                <a:lnTo>
                  <a:pt x="390" y="114"/>
                </a:lnTo>
                <a:lnTo>
                  <a:pt x="394" y="114"/>
                </a:lnTo>
                <a:lnTo>
                  <a:pt x="398" y="110"/>
                </a:lnTo>
                <a:lnTo>
                  <a:pt x="398" y="114"/>
                </a:lnTo>
                <a:lnTo>
                  <a:pt x="402" y="114"/>
                </a:lnTo>
                <a:lnTo>
                  <a:pt x="402" y="116"/>
                </a:lnTo>
                <a:lnTo>
                  <a:pt x="402" y="114"/>
                </a:lnTo>
                <a:lnTo>
                  <a:pt x="406" y="116"/>
                </a:lnTo>
                <a:lnTo>
                  <a:pt x="402" y="116"/>
                </a:lnTo>
                <a:lnTo>
                  <a:pt x="402" y="120"/>
                </a:lnTo>
                <a:lnTo>
                  <a:pt x="406" y="120"/>
                </a:lnTo>
                <a:lnTo>
                  <a:pt x="406" y="116"/>
                </a:lnTo>
                <a:lnTo>
                  <a:pt x="406" y="120"/>
                </a:lnTo>
                <a:lnTo>
                  <a:pt x="406" y="116"/>
                </a:lnTo>
                <a:lnTo>
                  <a:pt x="410" y="116"/>
                </a:lnTo>
                <a:lnTo>
                  <a:pt x="414" y="116"/>
                </a:lnTo>
                <a:lnTo>
                  <a:pt x="414" y="120"/>
                </a:lnTo>
                <a:lnTo>
                  <a:pt x="410" y="120"/>
                </a:lnTo>
                <a:lnTo>
                  <a:pt x="414" y="120"/>
                </a:lnTo>
                <a:lnTo>
                  <a:pt x="414" y="124"/>
                </a:lnTo>
                <a:lnTo>
                  <a:pt x="414" y="124"/>
                </a:lnTo>
                <a:lnTo>
                  <a:pt x="414" y="124"/>
                </a:lnTo>
                <a:close/>
                <a:moveTo>
                  <a:pt x="358" y="116"/>
                </a:moveTo>
                <a:lnTo>
                  <a:pt x="354" y="116"/>
                </a:lnTo>
                <a:lnTo>
                  <a:pt x="350" y="120"/>
                </a:lnTo>
                <a:lnTo>
                  <a:pt x="346" y="120"/>
                </a:lnTo>
                <a:lnTo>
                  <a:pt x="346" y="124"/>
                </a:lnTo>
                <a:lnTo>
                  <a:pt x="342" y="120"/>
                </a:lnTo>
                <a:lnTo>
                  <a:pt x="342" y="124"/>
                </a:lnTo>
                <a:lnTo>
                  <a:pt x="338" y="124"/>
                </a:lnTo>
                <a:lnTo>
                  <a:pt x="338" y="120"/>
                </a:lnTo>
                <a:lnTo>
                  <a:pt x="338" y="124"/>
                </a:lnTo>
                <a:lnTo>
                  <a:pt x="334" y="124"/>
                </a:lnTo>
                <a:lnTo>
                  <a:pt x="330" y="124"/>
                </a:lnTo>
                <a:lnTo>
                  <a:pt x="330" y="120"/>
                </a:lnTo>
                <a:lnTo>
                  <a:pt x="328" y="120"/>
                </a:lnTo>
                <a:lnTo>
                  <a:pt x="328" y="116"/>
                </a:lnTo>
                <a:lnTo>
                  <a:pt x="328" y="114"/>
                </a:lnTo>
                <a:lnTo>
                  <a:pt x="330" y="114"/>
                </a:lnTo>
                <a:lnTo>
                  <a:pt x="330" y="110"/>
                </a:lnTo>
                <a:lnTo>
                  <a:pt x="330" y="114"/>
                </a:lnTo>
                <a:lnTo>
                  <a:pt x="330" y="110"/>
                </a:lnTo>
                <a:lnTo>
                  <a:pt x="328" y="110"/>
                </a:lnTo>
                <a:lnTo>
                  <a:pt x="328" y="106"/>
                </a:lnTo>
                <a:lnTo>
                  <a:pt x="328" y="102"/>
                </a:lnTo>
                <a:lnTo>
                  <a:pt x="330" y="102"/>
                </a:lnTo>
                <a:lnTo>
                  <a:pt x="330" y="106"/>
                </a:lnTo>
                <a:lnTo>
                  <a:pt x="330" y="102"/>
                </a:lnTo>
                <a:lnTo>
                  <a:pt x="330" y="98"/>
                </a:lnTo>
                <a:lnTo>
                  <a:pt x="330" y="94"/>
                </a:lnTo>
                <a:lnTo>
                  <a:pt x="334" y="94"/>
                </a:lnTo>
                <a:lnTo>
                  <a:pt x="338" y="94"/>
                </a:lnTo>
                <a:lnTo>
                  <a:pt x="342" y="94"/>
                </a:lnTo>
                <a:lnTo>
                  <a:pt x="342" y="98"/>
                </a:lnTo>
                <a:lnTo>
                  <a:pt x="346" y="98"/>
                </a:lnTo>
                <a:lnTo>
                  <a:pt x="350" y="98"/>
                </a:lnTo>
                <a:lnTo>
                  <a:pt x="350" y="94"/>
                </a:lnTo>
                <a:lnTo>
                  <a:pt x="354" y="94"/>
                </a:lnTo>
                <a:lnTo>
                  <a:pt x="358" y="94"/>
                </a:lnTo>
                <a:lnTo>
                  <a:pt x="358" y="98"/>
                </a:lnTo>
                <a:lnTo>
                  <a:pt x="360" y="98"/>
                </a:lnTo>
                <a:lnTo>
                  <a:pt x="360" y="102"/>
                </a:lnTo>
                <a:lnTo>
                  <a:pt x="360" y="106"/>
                </a:lnTo>
                <a:lnTo>
                  <a:pt x="360" y="110"/>
                </a:lnTo>
                <a:lnTo>
                  <a:pt x="358" y="110"/>
                </a:lnTo>
                <a:lnTo>
                  <a:pt x="358" y="114"/>
                </a:lnTo>
                <a:lnTo>
                  <a:pt x="358" y="116"/>
                </a:lnTo>
                <a:lnTo>
                  <a:pt x="358" y="116"/>
                </a:lnTo>
                <a:lnTo>
                  <a:pt x="358" y="116"/>
                </a:lnTo>
                <a:close/>
                <a:moveTo>
                  <a:pt x="330" y="56"/>
                </a:moveTo>
                <a:lnTo>
                  <a:pt x="330" y="54"/>
                </a:lnTo>
                <a:lnTo>
                  <a:pt x="334" y="54"/>
                </a:lnTo>
                <a:lnTo>
                  <a:pt x="334" y="56"/>
                </a:lnTo>
                <a:lnTo>
                  <a:pt x="330" y="56"/>
                </a:lnTo>
                <a:lnTo>
                  <a:pt x="330" y="56"/>
                </a:lnTo>
                <a:lnTo>
                  <a:pt x="330" y="56"/>
                </a:lnTo>
                <a:close/>
                <a:moveTo>
                  <a:pt x="334" y="60"/>
                </a:moveTo>
                <a:lnTo>
                  <a:pt x="330" y="56"/>
                </a:lnTo>
                <a:lnTo>
                  <a:pt x="334" y="56"/>
                </a:lnTo>
                <a:lnTo>
                  <a:pt x="334" y="60"/>
                </a:lnTo>
                <a:lnTo>
                  <a:pt x="334" y="60"/>
                </a:lnTo>
                <a:lnTo>
                  <a:pt x="334" y="60"/>
                </a:lnTo>
                <a:close/>
                <a:moveTo>
                  <a:pt x="338" y="76"/>
                </a:moveTo>
                <a:lnTo>
                  <a:pt x="342" y="76"/>
                </a:lnTo>
                <a:lnTo>
                  <a:pt x="338" y="76"/>
                </a:lnTo>
                <a:lnTo>
                  <a:pt x="338" y="76"/>
                </a:lnTo>
                <a:lnTo>
                  <a:pt x="338" y="76"/>
                </a:lnTo>
                <a:close/>
                <a:moveTo>
                  <a:pt x="334" y="80"/>
                </a:moveTo>
                <a:lnTo>
                  <a:pt x="334" y="76"/>
                </a:lnTo>
                <a:lnTo>
                  <a:pt x="338" y="76"/>
                </a:lnTo>
                <a:lnTo>
                  <a:pt x="338" y="80"/>
                </a:lnTo>
                <a:lnTo>
                  <a:pt x="338" y="76"/>
                </a:lnTo>
                <a:lnTo>
                  <a:pt x="338" y="80"/>
                </a:lnTo>
                <a:lnTo>
                  <a:pt x="334" y="80"/>
                </a:lnTo>
                <a:lnTo>
                  <a:pt x="334" y="80"/>
                </a:lnTo>
                <a:lnTo>
                  <a:pt x="334" y="80"/>
                </a:lnTo>
                <a:close/>
                <a:moveTo>
                  <a:pt x="334" y="86"/>
                </a:moveTo>
                <a:lnTo>
                  <a:pt x="334" y="84"/>
                </a:lnTo>
                <a:lnTo>
                  <a:pt x="338" y="84"/>
                </a:lnTo>
                <a:lnTo>
                  <a:pt x="338" y="86"/>
                </a:lnTo>
                <a:lnTo>
                  <a:pt x="334" y="86"/>
                </a:lnTo>
                <a:lnTo>
                  <a:pt x="334" y="86"/>
                </a:lnTo>
                <a:lnTo>
                  <a:pt x="334" y="86"/>
                </a:lnTo>
                <a:close/>
                <a:moveTo>
                  <a:pt x="334" y="90"/>
                </a:moveTo>
                <a:lnTo>
                  <a:pt x="330" y="90"/>
                </a:lnTo>
                <a:lnTo>
                  <a:pt x="330" y="86"/>
                </a:lnTo>
                <a:lnTo>
                  <a:pt x="334" y="86"/>
                </a:lnTo>
                <a:lnTo>
                  <a:pt x="334" y="84"/>
                </a:lnTo>
                <a:lnTo>
                  <a:pt x="334" y="86"/>
                </a:lnTo>
                <a:lnTo>
                  <a:pt x="334" y="90"/>
                </a:lnTo>
                <a:lnTo>
                  <a:pt x="334" y="90"/>
                </a:lnTo>
                <a:lnTo>
                  <a:pt x="334" y="90"/>
                </a:lnTo>
                <a:close/>
                <a:moveTo>
                  <a:pt x="338" y="90"/>
                </a:moveTo>
                <a:lnTo>
                  <a:pt x="334" y="90"/>
                </a:lnTo>
                <a:lnTo>
                  <a:pt x="338" y="90"/>
                </a:lnTo>
                <a:lnTo>
                  <a:pt x="338" y="86"/>
                </a:lnTo>
                <a:lnTo>
                  <a:pt x="342" y="86"/>
                </a:lnTo>
                <a:lnTo>
                  <a:pt x="346" y="86"/>
                </a:lnTo>
                <a:lnTo>
                  <a:pt x="346" y="90"/>
                </a:lnTo>
                <a:lnTo>
                  <a:pt x="342" y="90"/>
                </a:lnTo>
                <a:lnTo>
                  <a:pt x="342" y="94"/>
                </a:lnTo>
                <a:lnTo>
                  <a:pt x="338" y="94"/>
                </a:lnTo>
                <a:lnTo>
                  <a:pt x="338" y="90"/>
                </a:lnTo>
                <a:lnTo>
                  <a:pt x="338" y="90"/>
                </a:lnTo>
                <a:lnTo>
                  <a:pt x="338" y="90"/>
                </a:lnTo>
                <a:close/>
                <a:moveTo>
                  <a:pt x="330" y="94"/>
                </a:moveTo>
                <a:lnTo>
                  <a:pt x="330" y="90"/>
                </a:lnTo>
                <a:lnTo>
                  <a:pt x="334" y="90"/>
                </a:lnTo>
                <a:lnTo>
                  <a:pt x="334" y="94"/>
                </a:lnTo>
                <a:lnTo>
                  <a:pt x="330" y="94"/>
                </a:lnTo>
                <a:lnTo>
                  <a:pt x="330" y="94"/>
                </a:lnTo>
                <a:lnTo>
                  <a:pt x="330" y="94"/>
                </a:lnTo>
                <a:close/>
                <a:moveTo>
                  <a:pt x="342" y="90"/>
                </a:moveTo>
                <a:lnTo>
                  <a:pt x="346" y="90"/>
                </a:lnTo>
                <a:lnTo>
                  <a:pt x="350" y="90"/>
                </a:lnTo>
                <a:lnTo>
                  <a:pt x="350" y="94"/>
                </a:lnTo>
                <a:lnTo>
                  <a:pt x="346" y="94"/>
                </a:lnTo>
                <a:lnTo>
                  <a:pt x="342" y="94"/>
                </a:lnTo>
                <a:lnTo>
                  <a:pt x="342" y="90"/>
                </a:lnTo>
                <a:lnTo>
                  <a:pt x="342" y="90"/>
                </a:lnTo>
                <a:lnTo>
                  <a:pt x="342" y="90"/>
                </a:lnTo>
                <a:close/>
                <a:moveTo>
                  <a:pt x="328" y="90"/>
                </a:moveTo>
                <a:lnTo>
                  <a:pt x="330" y="90"/>
                </a:lnTo>
                <a:lnTo>
                  <a:pt x="328" y="90"/>
                </a:lnTo>
                <a:lnTo>
                  <a:pt x="328" y="94"/>
                </a:lnTo>
                <a:lnTo>
                  <a:pt x="328" y="90"/>
                </a:lnTo>
                <a:lnTo>
                  <a:pt x="328" y="90"/>
                </a:lnTo>
                <a:lnTo>
                  <a:pt x="328" y="90"/>
                </a:lnTo>
                <a:close/>
                <a:moveTo>
                  <a:pt x="328" y="98"/>
                </a:moveTo>
                <a:lnTo>
                  <a:pt x="324" y="98"/>
                </a:lnTo>
                <a:lnTo>
                  <a:pt x="324" y="94"/>
                </a:lnTo>
                <a:lnTo>
                  <a:pt x="328" y="94"/>
                </a:lnTo>
                <a:lnTo>
                  <a:pt x="330" y="94"/>
                </a:lnTo>
                <a:lnTo>
                  <a:pt x="328" y="94"/>
                </a:lnTo>
                <a:lnTo>
                  <a:pt x="328" y="98"/>
                </a:lnTo>
                <a:lnTo>
                  <a:pt x="328" y="98"/>
                </a:lnTo>
                <a:lnTo>
                  <a:pt x="328" y="98"/>
                </a:lnTo>
                <a:close/>
                <a:moveTo>
                  <a:pt x="320" y="102"/>
                </a:moveTo>
                <a:lnTo>
                  <a:pt x="320" y="98"/>
                </a:lnTo>
                <a:lnTo>
                  <a:pt x="324" y="98"/>
                </a:lnTo>
                <a:lnTo>
                  <a:pt x="324" y="94"/>
                </a:lnTo>
                <a:lnTo>
                  <a:pt x="324" y="98"/>
                </a:lnTo>
                <a:lnTo>
                  <a:pt x="320" y="102"/>
                </a:lnTo>
                <a:lnTo>
                  <a:pt x="320" y="102"/>
                </a:lnTo>
                <a:lnTo>
                  <a:pt x="320" y="102"/>
                </a:lnTo>
                <a:close/>
                <a:moveTo>
                  <a:pt x="324" y="102"/>
                </a:moveTo>
                <a:lnTo>
                  <a:pt x="324" y="98"/>
                </a:lnTo>
                <a:lnTo>
                  <a:pt x="328" y="98"/>
                </a:lnTo>
                <a:lnTo>
                  <a:pt x="324" y="98"/>
                </a:lnTo>
                <a:lnTo>
                  <a:pt x="324" y="102"/>
                </a:lnTo>
                <a:lnTo>
                  <a:pt x="324" y="102"/>
                </a:lnTo>
                <a:lnTo>
                  <a:pt x="324" y="102"/>
                </a:lnTo>
                <a:close/>
                <a:moveTo>
                  <a:pt x="328" y="102"/>
                </a:moveTo>
                <a:lnTo>
                  <a:pt x="328" y="98"/>
                </a:lnTo>
                <a:lnTo>
                  <a:pt x="328" y="102"/>
                </a:lnTo>
                <a:lnTo>
                  <a:pt x="328" y="102"/>
                </a:lnTo>
                <a:lnTo>
                  <a:pt x="328" y="102"/>
                </a:lnTo>
                <a:close/>
                <a:moveTo>
                  <a:pt x="324" y="102"/>
                </a:moveTo>
                <a:lnTo>
                  <a:pt x="324" y="98"/>
                </a:lnTo>
                <a:lnTo>
                  <a:pt x="328" y="98"/>
                </a:lnTo>
                <a:lnTo>
                  <a:pt x="328" y="102"/>
                </a:lnTo>
                <a:lnTo>
                  <a:pt x="324" y="102"/>
                </a:lnTo>
                <a:lnTo>
                  <a:pt x="324" y="102"/>
                </a:lnTo>
                <a:lnTo>
                  <a:pt x="324" y="102"/>
                </a:lnTo>
                <a:close/>
                <a:moveTo>
                  <a:pt x="324" y="110"/>
                </a:moveTo>
                <a:lnTo>
                  <a:pt x="324" y="106"/>
                </a:lnTo>
                <a:lnTo>
                  <a:pt x="328" y="102"/>
                </a:lnTo>
                <a:lnTo>
                  <a:pt x="328" y="106"/>
                </a:lnTo>
                <a:lnTo>
                  <a:pt x="324" y="106"/>
                </a:lnTo>
                <a:lnTo>
                  <a:pt x="324" y="110"/>
                </a:lnTo>
                <a:lnTo>
                  <a:pt x="324" y="110"/>
                </a:lnTo>
                <a:lnTo>
                  <a:pt x="324" y="110"/>
                </a:lnTo>
                <a:close/>
                <a:moveTo>
                  <a:pt x="320" y="114"/>
                </a:moveTo>
                <a:lnTo>
                  <a:pt x="320" y="110"/>
                </a:lnTo>
                <a:lnTo>
                  <a:pt x="324" y="110"/>
                </a:lnTo>
                <a:lnTo>
                  <a:pt x="324" y="106"/>
                </a:lnTo>
                <a:lnTo>
                  <a:pt x="324" y="110"/>
                </a:lnTo>
                <a:lnTo>
                  <a:pt x="324" y="114"/>
                </a:lnTo>
                <a:lnTo>
                  <a:pt x="320" y="114"/>
                </a:lnTo>
                <a:lnTo>
                  <a:pt x="320" y="114"/>
                </a:lnTo>
                <a:lnTo>
                  <a:pt x="320" y="114"/>
                </a:lnTo>
                <a:close/>
                <a:moveTo>
                  <a:pt x="328" y="106"/>
                </a:moveTo>
                <a:lnTo>
                  <a:pt x="328" y="110"/>
                </a:lnTo>
                <a:lnTo>
                  <a:pt x="324" y="110"/>
                </a:lnTo>
                <a:lnTo>
                  <a:pt x="324" y="114"/>
                </a:lnTo>
                <a:lnTo>
                  <a:pt x="324" y="110"/>
                </a:lnTo>
                <a:lnTo>
                  <a:pt x="324" y="106"/>
                </a:lnTo>
                <a:lnTo>
                  <a:pt x="328" y="106"/>
                </a:lnTo>
                <a:lnTo>
                  <a:pt x="328" y="106"/>
                </a:lnTo>
                <a:lnTo>
                  <a:pt x="328" y="106"/>
                </a:lnTo>
                <a:close/>
                <a:moveTo>
                  <a:pt x="386" y="110"/>
                </a:moveTo>
                <a:lnTo>
                  <a:pt x="390" y="110"/>
                </a:lnTo>
                <a:lnTo>
                  <a:pt x="386" y="110"/>
                </a:lnTo>
                <a:lnTo>
                  <a:pt x="386" y="110"/>
                </a:lnTo>
                <a:lnTo>
                  <a:pt x="386" y="110"/>
                </a:lnTo>
                <a:close/>
                <a:moveTo>
                  <a:pt x="364" y="114"/>
                </a:moveTo>
                <a:lnTo>
                  <a:pt x="360" y="114"/>
                </a:lnTo>
                <a:lnTo>
                  <a:pt x="360" y="110"/>
                </a:lnTo>
                <a:lnTo>
                  <a:pt x="364" y="110"/>
                </a:lnTo>
                <a:lnTo>
                  <a:pt x="364" y="114"/>
                </a:lnTo>
                <a:lnTo>
                  <a:pt x="364" y="114"/>
                </a:lnTo>
                <a:lnTo>
                  <a:pt x="364" y="114"/>
                </a:lnTo>
                <a:close/>
                <a:moveTo>
                  <a:pt x="402" y="116"/>
                </a:moveTo>
                <a:lnTo>
                  <a:pt x="402" y="114"/>
                </a:lnTo>
                <a:lnTo>
                  <a:pt x="402" y="116"/>
                </a:lnTo>
                <a:lnTo>
                  <a:pt x="402" y="116"/>
                </a:lnTo>
                <a:lnTo>
                  <a:pt x="402" y="116"/>
                </a:lnTo>
                <a:close/>
                <a:moveTo>
                  <a:pt x="410" y="116"/>
                </a:moveTo>
                <a:lnTo>
                  <a:pt x="410" y="114"/>
                </a:lnTo>
                <a:lnTo>
                  <a:pt x="414" y="114"/>
                </a:lnTo>
                <a:lnTo>
                  <a:pt x="414" y="116"/>
                </a:lnTo>
                <a:lnTo>
                  <a:pt x="410" y="116"/>
                </a:lnTo>
                <a:lnTo>
                  <a:pt x="410" y="116"/>
                </a:lnTo>
                <a:lnTo>
                  <a:pt x="410" y="116"/>
                </a:lnTo>
                <a:close/>
                <a:moveTo>
                  <a:pt x="304" y="116"/>
                </a:moveTo>
                <a:lnTo>
                  <a:pt x="308" y="116"/>
                </a:lnTo>
                <a:lnTo>
                  <a:pt x="304" y="116"/>
                </a:lnTo>
                <a:lnTo>
                  <a:pt x="304" y="116"/>
                </a:lnTo>
                <a:lnTo>
                  <a:pt x="304" y="116"/>
                </a:lnTo>
                <a:close/>
                <a:moveTo>
                  <a:pt x="308" y="120"/>
                </a:moveTo>
                <a:lnTo>
                  <a:pt x="308" y="116"/>
                </a:lnTo>
                <a:lnTo>
                  <a:pt x="312" y="116"/>
                </a:lnTo>
                <a:lnTo>
                  <a:pt x="312" y="120"/>
                </a:lnTo>
                <a:lnTo>
                  <a:pt x="308" y="120"/>
                </a:lnTo>
                <a:lnTo>
                  <a:pt x="308" y="120"/>
                </a:lnTo>
                <a:lnTo>
                  <a:pt x="308" y="120"/>
                </a:lnTo>
                <a:close/>
                <a:moveTo>
                  <a:pt x="414" y="120"/>
                </a:moveTo>
                <a:lnTo>
                  <a:pt x="416" y="120"/>
                </a:lnTo>
                <a:lnTo>
                  <a:pt x="414" y="120"/>
                </a:lnTo>
                <a:lnTo>
                  <a:pt x="414" y="120"/>
                </a:lnTo>
                <a:lnTo>
                  <a:pt x="414" y="120"/>
                </a:lnTo>
                <a:close/>
                <a:moveTo>
                  <a:pt x="354" y="124"/>
                </a:moveTo>
                <a:lnTo>
                  <a:pt x="354" y="120"/>
                </a:lnTo>
                <a:lnTo>
                  <a:pt x="354" y="124"/>
                </a:lnTo>
                <a:lnTo>
                  <a:pt x="354" y="124"/>
                </a:lnTo>
                <a:lnTo>
                  <a:pt x="354" y="124"/>
                </a:lnTo>
                <a:close/>
                <a:moveTo>
                  <a:pt x="354" y="124"/>
                </a:moveTo>
                <a:lnTo>
                  <a:pt x="350" y="124"/>
                </a:lnTo>
                <a:lnTo>
                  <a:pt x="354" y="124"/>
                </a:lnTo>
                <a:lnTo>
                  <a:pt x="354" y="120"/>
                </a:lnTo>
                <a:lnTo>
                  <a:pt x="354" y="124"/>
                </a:lnTo>
                <a:lnTo>
                  <a:pt x="354" y="124"/>
                </a:lnTo>
                <a:lnTo>
                  <a:pt x="354" y="124"/>
                </a:lnTo>
                <a:close/>
                <a:moveTo>
                  <a:pt x="328" y="128"/>
                </a:moveTo>
                <a:lnTo>
                  <a:pt x="328" y="124"/>
                </a:lnTo>
                <a:lnTo>
                  <a:pt x="328" y="128"/>
                </a:lnTo>
                <a:lnTo>
                  <a:pt x="324" y="128"/>
                </a:lnTo>
                <a:lnTo>
                  <a:pt x="324" y="124"/>
                </a:lnTo>
                <a:lnTo>
                  <a:pt x="328" y="124"/>
                </a:lnTo>
                <a:lnTo>
                  <a:pt x="328" y="128"/>
                </a:lnTo>
                <a:lnTo>
                  <a:pt x="328" y="128"/>
                </a:lnTo>
                <a:lnTo>
                  <a:pt x="328" y="128"/>
                </a:lnTo>
                <a:close/>
                <a:moveTo>
                  <a:pt x="416" y="146"/>
                </a:moveTo>
                <a:lnTo>
                  <a:pt x="416" y="142"/>
                </a:lnTo>
                <a:lnTo>
                  <a:pt x="416" y="140"/>
                </a:lnTo>
                <a:lnTo>
                  <a:pt x="416" y="142"/>
                </a:lnTo>
                <a:lnTo>
                  <a:pt x="416" y="146"/>
                </a:lnTo>
                <a:lnTo>
                  <a:pt x="416" y="146"/>
                </a:lnTo>
                <a:lnTo>
                  <a:pt x="416" y="146"/>
                </a:lnTo>
                <a:close/>
                <a:moveTo>
                  <a:pt x="498" y="318"/>
                </a:moveTo>
                <a:lnTo>
                  <a:pt x="498" y="314"/>
                </a:lnTo>
                <a:lnTo>
                  <a:pt x="502" y="314"/>
                </a:lnTo>
                <a:lnTo>
                  <a:pt x="498" y="314"/>
                </a:lnTo>
                <a:lnTo>
                  <a:pt x="498" y="318"/>
                </a:lnTo>
                <a:lnTo>
                  <a:pt x="498" y="318"/>
                </a:lnTo>
                <a:lnTo>
                  <a:pt x="498" y="318"/>
                </a:lnTo>
                <a:close/>
                <a:moveTo>
                  <a:pt x="494" y="326"/>
                </a:moveTo>
                <a:lnTo>
                  <a:pt x="494" y="322"/>
                </a:lnTo>
                <a:lnTo>
                  <a:pt x="494" y="326"/>
                </a:lnTo>
                <a:lnTo>
                  <a:pt x="494" y="326"/>
                </a:lnTo>
                <a:lnTo>
                  <a:pt x="494" y="326"/>
                </a:lnTo>
                <a:close/>
                <a:moveTo>
                  <a:pt x="360" y="552"/>
                </a:moveTo>
                <a:lnTo>
                  <a:pt x="358" y="552"/>
                </a:lnTo>
                <a:lnTo>
                  <a:pt x="358" y="550"/>
                </a:lnTo>
                <a:lnTo>
                  <a:pt x="360" y="546"/>
                </a:lnTo>
                <a:lnTo>
                  <a:pt x="360" y="550"/>
                </a:lnTo>
                <a:lnTo>
                  <a:pt x="360" y="552"/>
                </a:lnTo>
                <a:lnTo>
                  <a:pt x="360" y="552"/>
                </a:lnTo>
                <a:lnTo>
                  <a:pt x="360" y="552"/>
                </a:lnTo>
                <a:close/>
                <a:moveTo>
                  <a:pt x="360" y="578"/>
                </a:moveTo>
                <a:lnTo>
                  <a:pt x="360" y="574"/>
                </a:lnTo>
                <a:lnTo>
                  <a:pt x="360" y="570"/>
                </a:lnTo>
                <a:lnTo>
                  <a:pt x="360" y="566"/>
                </a:lnTo>
                <a:lnTo>
                  <a:pt x="360" y="570"/>
                </a:lnTo>
                <a:lnTo>
                  <a:pt x="360" y="574"/>
                </a:lnTo>
                <a:lnTo>
                  <a:pt x="360" y="578"/>
                </a:lnTo>
                <a:lnTo>
                  <a:pt x="360" y="578"/>
                </a:lnTo>
                <a:lnTo>
                  <a:pt x="360" y="578"/>
                </a:lnTo>
                <a:close/>
                <a:moveTo>
                  <a:pt x="312" y="116"/>
                </a:moveTo>
                <a:lnTo>
                  <a:pt x="312" y="114"/>
                </a:lnTo>
                <a:lnTo>
                  <a:pt x="316" y="114"/>
                </a:lnTo>
                <a:lnTo>
                  <a:pt x="316" y="110"/>
                </a:lnTo>
                <a:lnTo>
                  <a:pt x="316" y="106"/>
                </a:lnTo>
                <a:lnTo>
                  <a:pt x="316" y="102"/>
                </a:lnTo>
                <a:lnTo>
                  <a:pt x="320" y="102"/>
                </a:lnTo>
                <a:lnTo>
                  <a:pt x="324" y="102"/>
                </a:lnTo>
                <a:lnTo>
                  <a:pt x="324" y="106"/>
                </a:lnTo>
                <a:lnTo>
                  <a:pt x="324" y="110"/>
                </a:lnTo>
                <a:lnTo>
                  <a:pt x="320" y="110"/>
                </a:lnTo>
                <a:lnTo>
                  <a:pt x="320" y="114"/>
                </a:lnTo>
                <a:lnTo>
                  <a:pt x="316" y="114"/>
                </a:lnTo>
                <a:lnTo>
                  <a:pt x="316" y="116"/>
                </a:lnTo>
                <a:lnTo>
                  <a:pt x="312" y="116"/>
                </a:lnTo>
                <a:lnTo>
                  <a:pt x="312" y="116"/>
                </a:lnTo>
                <a:lnTo>
                  <a:pt x="312" y="116"/>
                </a:lnTo>
                <a:close/>
                <a:moveTo>
                  <a:pt x="420" y="494"/>
                </a:moveTo>
                <a:lnTo>
                  <a:pt x="424" y="494"/>
                </a:lnTo>
                <a:lnTo>
                  <a:pt x="420" y="494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06" y="508"/>
                </a:moveTo>
                <a:lnTo>
                  <a:pt x="406" y="504"/>
                </a:lnTo>
                <a:lnTo>
                  <a:pt x="406" y="508"/>
                </a:lnTo>
                <a:lnTo>
                  <a:pt x="406" y="508"/>
                </a:lnTo>
                <a:lnTo>
                  <a:pt x="406" y="50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3" name="Freeform 181">
            <a:extLst>
              <a:ext uri="{FF2B5EF4-FFF2-40B4-BE49-F238E27FC236}">
                <a16:creationId xmlns:a16="http://schemas.microsoft.com/office/drawing/2014/main" id="{D0A1B48E-56B3-4356-B0F5-4405C73787FA}"/>
              </a:ext>
            </a:extLst>
          </p:cNvPr>
          <p:cNvSpPr>
            <a:spLocks noEditPoints="1"/>
          </p:cNvSpPr>
          <p:nvPr/>
        </p:nvSpPr>
        <p:spPr bwMode="auto">
          <a:xfrm>
            <a:off x="4185053" y="4185705"/>
            <a:ext cx="273050" cy="454025"/>
          </a:xfrm>
          <a:custGeom>
            <a:avLst/>
            <a:gdLst>
              <a:gd name="T0" fmla="*/ 68 w 172"/>
              <a:gd name="T1" fmla="*/ 30 h 286"/>
              <a:gd name="T2" fmla="*/ 82 w 172"/>
              <a:gd name="T3" fmla="*/ 22 h 286"/>
              <a:gd name="T4" fmla="*/ 98 w 172"/>
              <a:gd name="T5" fmla="*/ 8 h 286"/>
              <a:gd name="T6" fmla="*/ 104 w 172"/>
              <a:gd name="T7" fmla="*/ 0 h 286"/>
              <a:gd name="T8" fmla="*/ 104 w 172"/>
              <a:gd name="T9" fmla="*/ 12 h 286"/>
              <a:gd name="T10" fmla="*/ 94 w 172"/>
              <a:gd name="T11" fmla="*/ 26 h 286"/>
              <a:gd name="T12" fmla="*/ 86 w 172"/>
              <a:gd name="T13" fmla="*/ 44 h 286"/>
              <a:gd name="T14" fmla="*/ 86 w 172"/>
              <a:gd name="T15" fmla="*/ 60 h 286"/>
              <a:gd name="T16" fmla="*/ 98 w 172"/>
              <a:gd name="T17" fmla="*/ 74 h 286"/>
              <a:gd name="T18" fmla="*/ 98 w 172"/>
              <a:gd name="T19" fmla="*/ 90 h 286"/>
              <a:gd name="T20" fmla="*/ 112 w 172"/>
              <a:gd name="T21" fmla="*/ 96 h 286"/>
              <a:gd name="T22" fmla="*/ 128 w 172"/>
              <a:gd name="T23" fmla="*/ 96 h 286"/>
              <a:gd name="T24" fmla="*/ 142 w 172"/>
              <a:gd name="T25" fmla="*/ 108 h 286"/>
              <a:gd name="T26" fmla="*/ 164 w 172"/>
              <a:gd name="T27" fmla="*/ 108 h 286"/>
              <a:gd name="T28" fmla="*/ 160 w 172"/>
              <a:gd name="T29" fmla="*/ 130 h 286"/>
              <a:gd name="T30" fmla="*/ 164 w 172"/>
              <a:gd name="T31" fmla="*/ 150 h 286"/>
              <a:gd name="T32" fmla="*/ 160 w 172"/>
              <a:gd name="T33" fmla="*/ 164 h 286"/>
              <a:gd name="T34" fmla="*/ 172 w 172"/>
              <a:gd name="T35" fmla="*/ 186 h 286"/>
              <a:gd name="T36" fmla="*/ 168 w 172"/>
              <a:gd name="T37" fmla="*/ 186 h 286"/>
              <a:gd name="T38" fmla="*/ 158 w 172"/>
              <a:gd name="T39" fmla="*/ 182 h 286"/>
              <a:gd name="T40" fmla="*/ 154 w 172"/>
              <a:gd name="T41" fmla="*/ 186 h 286"/>
              <a:gd name="T42" fmla="*/ 132 w 172"/>
              <a:gd name="T43" fmla="*/ 198 h 286"/>
              <a:gd name="T44" fmla="*/ 138 w 172"/>
              <a:gd name="T45" fmla="*/ 202 h 286"/>
              <a:gd name="T46" fmla="*/ 128 w 172"/>
              <a:gd name="T47" fmla="*/ 216 h 286"/>
              <a:gd name="T48" fmla="*/ 138 w 172"/>
              <a:gd name="T49" fmla="*/ 232 h 286"/>
              <a:gd name="T50" fmla="*/ 134 w 172"/>
              <a:gd name="T51" fmla="*/ 246 h 286"/>
              <a:gd name="T52" fmla="*/ 128 w 172"/>
              <a:gd name="T53" fmla="*/ 286 h 286"/>
              <a:gd name="T54" fmla="*/ 128 w 172"/>
              <a:gd name="T55" fmla="*/ 260 h 286"/>
              <a:gd name="T56" fmla="*/ 112 w 172"/>
              <a:gd name="T57" fmla="*/ 254 h 286"/>
              <a:gd name="T58" fmla="*/ 98 w 172"/>
              <a:gd name="T59" fmla="*/ 258 h 286"/>
              <a:gd name="T60" fmla="*/ 86 w 172"/>
              <a:gd name="T61" fmla="*/ 254 h 286"/>
              <a:gd name="T62" fmla="*/ 78 w 172"/>
              <a:gd name="T63" fmla="*/ 246 h 286"/>
              <a:gd name="T64" fmla="*/ 68 w 172"/>
              <a:gd name="T65" fmla="*/ 228 h 286"/>
              <a:gd name="T66" fmla="*/ 60 w 172"/>
              <a:gd name="T67" fmla="*/ 216 h 286"/>
              <a:gd name="T68" fmla="*/ 46 w 172"/>
              <a:gd name="T69" fmla="*/ 208 h 286"/>
              <a:gd name="T70" fmla="*/ 22 w 172"/>
              <a:gd name="T71" fmla="*/ 208 h 286"/>
              <a:gd name="T72" fmla="*/ 12 w 172"/>
              <a:gd name="T73" fmla="*/ 198 h 286"/>
              <a:gd name="T74" fmla="*/ 0 w 172"/>
              <a:gd name="T75" fmla="*/ 182 h 286"/>
              <a:gd name="T76" fmla="*/ 8 w 172"/>
              <a:gd name="T77" fmla="*/ 176 h 286"/>
              <a:gd name="T78" fmla="*/ 16 w 172"/>
              <a:gd name="T79" fmla="*/ 168 h 286"/>
              <a:gd name="T80" fmla="*/ 22 w 172"/>
              <a:gd name="T81" fmla="*/ 160 h 286"/>
              <a:gd name="T82" fmla="*/ 26 w 172"/>
              <a:gd name="T83" fmla="*/ 146 h 286"/>
              <a:gd name="T84" fmla="*/ 22 w 172"/>
              <a:gd name="T85" fmla="*/ 142 h 286"/>
              <a:gd name="T86" fmla="*/ 22 w 172"/>
              <a:gd name="T87" fmla="*/ 126 h 286"/>
              <a:gd name="T88" fmla="*/ 22 w 172"/>
              <a:gd name="T89" fmla="*/ 112 h 286"/>
              <a:gd name="T90" fmla="*/ 18 w 172"/>
              <a:gd name="T91" fmla="*/ 94 h 286"/>
              <a:gd name="T92" fmla="*/ 26 w 172"/>
              <a:gd name="T93" fmla="*/ 82 h 286"/>
              <a:gd name="T94" fmla="*/ 22 w 172"/>
              <a:gd name="T95" fmla="*/ 68 h 286"/>
              <a:gd name="T96" fmla="*/ 34 w 172"/>
              <a:gd name="T97" fmla="*/ 74 h 286"/>
              <a:gd name="T98" fmla="*/ 38 w 172"/>
              <a:gd name="T99" fmla="*/ 60 h 286"/>
              <a:gd name="T100" fmla="*/ 48 w 172"/>
              <a:gd name="T101" fmla="*/ 44 h 286"/>
              <a:gd name="T102" fmla="*/ 52 w 172"/>
              <a:gd name="T103" fmla="*/ 34 h 286"/>
              <a:gd name="T104" fmla="*/ 60 w 172"/>
              <a:gd name="T105" fmla="*/ 26 h 286"/>
              <a:gd name="T106" fmla="*/ 22 w 172"/>
              <a:gd name="T107" fmla="*/ 142 h 286"/>
              <a:gd name="T108" fmla="*/ 16 w 172"/>
              <a:gd name="T109" fmla="*/ 17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286">
                <a:moveTo>
                  <a:pt x="60" y="22"/>
                </a:moveTo>
                <a:lnTo>
                  <a:pt x="64" y="26"/>
                </a:lnTo>
                <a:lnTo>
                  <a:pt x="68" y="26"/>
                </a:lnTo>
                <a:lnTo>
                  <a:pt x="64" y="26"/>
                </a:lnTo>
                <a:lnTo>
                  <a:pt x="64" y="30"/>
                </a:lnTo>
                <a:lnTo>
                  <a:pt x="68" y="30"/>
                </a:lnTo>
                <a:lnTo>
                  <a:pt x="68" y="26"/>
                </a:lnTo>
                <a:lnTo>
                  <a:pt x="68" y="22"/>
                </a:lnTo>
                <a:lnTo>
                  <a:pt x="72" y="18"/>
                </a:lnTo>
                <a:lnTo>
                  <a:pt x="74" y="22"/>
                </a:lnTo>
                <a:lnTo>
                  <a:pt x="78" y="22"/>
                </a:lnTo>
                <a:lnTo>
                  <a:pt x="82" y="22"/>
                </a:lnTo>
                <a:lnTo>
                  <a:pt x="82" y="18"/>
                </a:lnTo>
                <a:lnTo>
                  <a:pt x="86" y="18"/>
                </a:lnTo>
                <a:lnTo>
                  <a:pt x="90" y="14"/>
                </a:lnTo>
                <a:lnTo>
                  <a:pt x="94" y="12"/>
                </a:lnTo>
                <a:lnTo>
                  <a:pt x="98" y="12"/>
                </a:lnTo>
                <a:lnTo>
                  <a:pt x="98" y="8"/>
                </a:lnTo>
                <a:lnTo>
                  <a:pt x="98" y="4"/>
                </a:lnTo>
                <a:lnTo>
                  <a:pt x="102" y="4"/>
                </a:lnTo>
                <a:lnTo>
                  <a:pt x="102" y="8"/>
                </a:lnTo>
                <a:lnTo>
                  <a:pt x="102" y="4"/>
                </a:lnTo>
                <a:lnTo>
                  <a:pt x="104" y="4"/>
                </a:lnTo>
                <a:lnTo>
                  <a:pt x="104" y="0"/>
                </a:lnTo>
                <a:lnTo>
                  <a:pt x="108" y="0"/>
                </a:lnTo>
                <a:lnTo>
                  <a:pt x="112" y="4"/>
                </a:lnTo>
                <a:lnTo>
                  <a:pt x="112" y="8"/>
                </a:lnTo>
                <a:lnTo>
                  <a:pt x="112" y="12"/>
                </a:lnTo>
                <a:lnTo>
                  <a:pt x="108" y="12"/>
                </a:lnTo>
                <a:lnTo>
                  <a:pt x="104" y="12"/>
                </a:lnTo>
                <a:lnTo>
                  <a:pt x="104" y="14"/>
                </a:lnTo>
                <a:lnTo>
                  <a:pt x="102" y="14"/>
                </a:lnTo>
                <a:lnTo>
                  <a:pt x="98" y="18"/>
                </a:lnTo>
                <a:lnTo>
                  <a:pt x="98" y="22"/>
                </a:lnTo>
                <a:lnTo>
                  <a:pt x="94" y="22"/>
                </a:lnTo>
                <a:lnTo>
                  <a:pt x="94" y="26"/>
                </a:lnTo>
                <a:lnTo>
                  <a:pt x="90" y="26"/>
                </a:lnTo>
                <a:lnTo>
                  <a:pt x="90" y="30"/>
                </a:lnTo>
                <a:lnTo>
                  <a:pt x="90" y="34"/>
                </a:lnTo>
                <a:lnTo>
                  <a:pt x="86" y="38"/>
                </a:lnTo>
                <a:lnTo>
                  <a:pt x="86" y="42"/>
                </a:lnTo>
                <a:lnTo>
                  <a:pt x="86" y="44"/>
                </a:lnTo>
                <a:lnTo>
                  <a:pt x="86" y="48"/>
                </a:lnTo>
                <a:lnTo>
                  <a:pt x="86" y="52"/>
                </a:lnTo>
                <a:lnTo>
                  <a:pt x="82" y="52"/>
                </a:lnTo>
                <a:lnTo>
                  <a:pt x="82" y="56"/>
                </a:lnTo>
                <a:lnTo>
                  <a:pt x="86" y="56"/>
                </a:lnTo>
                <a:lnTo>
                  <a:pt x="86" y="60"/>
                </a:lnTo>
                <a:lnTo>
                  <a:pt x="90" y="60"/>
                </a:lnTo>
                <a:lnTo>
                  <a:pt x="90" y="64"/>
                </a:lnTo>
                <a:lnTo>
                  <a:pt x="90" y="68"/>
                </a:lnTo>
                <a:lnTo>
                  <a:pt x="94" y="70"/>
                </a:lnTo>
                <a:lnTo>
                  <a:pt x="94" y="74"/>
                </a:lnTo>
                <a:lnTo>
                  <a:pt x="98" y="74"/>
                </a:lnTo>
                <a:lnTo>
                  <a:pt x="98" y="78"/>
                </a:lnTo>
                <a:lnTo>
                  <a:pt x="94" y="78"/>
                </a:lnTo>
                <a:lnTo>
                  <a:pt x="94" y="82"/>
                </a:lnTo>
                <a:lnTo>
                  <a:pt x="94" y="86"/>
                </a:lnTo>
                <a:lnTo>
                  <a:pt x="94" y="90"/>
                </a:lnTo>
                <a:lnTo>
                  <a:pt x="98" y="90"/>
                </a:lnTo>
                <a:lnTo>
                  <a:pt x="98" y="94"/>
                </a:lnTo>
                <a:lnTo>
                  <a:pt x="102" y="94"/>
                </a:lnTo>
                <a:lnTo>
                  <a:pt x="104" y="94"/>
                </a:lnTo>
                <a:lnTo>
                  <a:pt x="108" y="94"/>
                </a:lnTo>
                <a:lnTo>
                  <a:pt x="112" y="94"/>
                </a:lnTo>
                <a:lnTo>
                  <a:pt x="112" y="96"/>
                </a:lnTo>
                <a:lnTo>
                  <a:pt x="112" y="94"/>
                </a:lnTo>
                <a:lnTo>
                  <a:pt x="116" y="94"/>
                </a:lnTo>
                <a:lnTo>
                  <a:pt x="120" y="94"/>
                </a:lnTo>
                <a:lnTo>
                  <a:pt x="124" y="94"/>
                </a:lnTo>
                <a:lnTo>
                  <a:pt x="124" y="96"/>
                </a:lnTo>
                <a:lnTo>
                  <a:pt x="128" y="96"/>
                </a:lnTo>
                <a:lnTo>
                  <a:pt x="128" y="94"/>
                </a:lnTo>
                <a:lnTo>
                  <a:pt x="128" y="96"/>
                </a:lnTo>
                <a:lnTo>
                  <a:pt x="132" y="104"/>
                </a:lnTo>
                <a:lnTo>
                  <a:pt x="138" y="108"/>
                </a:lnTo>
                <a:lnTo>
                  <a:pt x="138" y="112"/>
                </a:lnTo>
                <a:lnTo>
                  <a:pt x="142" y="108"/>
                </a:lnTo>
                <a:lnTo>
                  <a:pt x="146" y="108"/>
                </a:lnTo>
                <a:lnTo>
                  <a:pt x="150" y="108"/>
                </a:lnTo>
                <a:lnTo>
                  <a:pt x="154" y="108"/>
                </a:lnTo>
                <a:lnTo>
                  <a:pt x="158" y="108"/>
                </a:lnTo>
                <a:lnTo>
                  <a:pt x="160" y="108"/>
                </a:lnTo>
                <a:lnTo>
                  <a:pt x="164" y="108"/>
                </a:lnTo>
                <a:lnTo>
                  <a:pt x="164" y="112"/>
                </a:lnTo>
                <a:lnTo>
                  <a:pt x="160" y="116"/>
                </a:lnTo>
                <a:lnTo>
                  <a:pt x="160" y="120"/>
                </a:lnTo>
                <a:lnTo>
                  <a:pt x="160" y="124"/>
                </a:lnTo>
                <a:lnTo>
                  <a:pt x="160" y="126"/>
                </a:lnTo>
                <a:lnTo>
                  <a:pt x="160" y="130"/>
                </a:lnTo>
                <a:lnTo>
                  <a:pt x="160" y="134"/>
                </a:lnTo>
                <a:lnTo>
                  <a:pt x="158" y="138"/>
                </a:lnTo>
                <a:lnTo>
                  <a:pt x="160" y="142"/>
                </a:lnTo>
                <a:lnTo>
                  <a:pt x="160" y="146"/>
                </a:lnTo>
                <a:lnTo>
                  <a:pt x="160" y="150"/>
                </a:lnTo>
                <a:lnTo>
                  <a:pt x="164" y="150"/>
                </a:lnTo>
                <a:lnTo>
                  <a:pt x="164" y="152"/>
                </a:lnTo>
                <a:lnTo>
                  <a:pt x="164" y="156"/>
                </a:lnTo>
                <a:lnTo>
                  <a:pt x="168" y="156"/>
                </a:lnTo>
                <a:lnTo>
                  <a:pt x="164" y="156"/>
                </a:lnTo>
                <a:lnTo>
                  <a:pt x="164" y="160"/>
                </a:lnTo>
                <a:lnTo>
                  <a:pt x="160" y="164"/>
                </a:lnTo>
                <a:lnTo>
                  <a:pt x="160" y="168"/>
                </a:lnTo>
                <a:lnTo>
                  <a:pt x="164" y="168"/>
                </a:lnTo>
                <a:lnTo>
                  <a:pt x="168" y="172"/>
                </a:lnTo>
                <a:lnTo>
                  <a:pt x="168" y="176"/>
                </a:lnTo>
                <a:lnTo>
                  <a:pt x="168" y="178"/>
                </a:lnTo>
                <a:lnTo>
                  <a:pt x="172" y="186"/>
                </a:lnTo>
                <a:lnTo>
                  <a:pt x="172" y="190"/>
                </a:lnTo>
                <a:lnTo>
                  <a:pt x="172" y="194"/>
                </a:lnTo>
                <a:lnTo>
                  <a:pt x="168" y="194"/>
                </a:lnTo>
                <a:lnTo>
                  <a:pt x="168" y="190"/>
                </a:lnTo>
                <a:lnTo>
                  <a:pt x="172" y="190"/>
                </a:lnTo>
                <a:lnTo>
                  <a:pt x="168" y="186"/>
                </a:lnTo>
                <a:lnTo>
                  <a:pt x="168" y="182"/>
                </a:lnTo>
                <a:lnTo>
                  <a:pt x="168" y="178"/>
                </a:lnTo>
                <a:lnTo>
                  <a:pt x="164" y="178"/>
                </a:lnTo>
                <a:lnTo>
                  <a:pt x="160" y="178"/>
                </a:lnTo>
                <a:lnTo>
                  <a:pt x="160" y="182"/>
                </a:lnTo>
                <a:lnTo>
                  <a:pt x="158" y="182"/>
                </a:lnTo>
                <a:lnTo>
                  <a:pt x="158" y="186"/>
                </a:lnTo>
                <a:lnTo>
                  <a:pt x="158" y="182"/>
                </a:lnTo>
                <a:lnTo>
                  <a:pt x="154" y="182"/>
                </a:lnTo>
                <a:lnTo>
                  <a:pt x="154" y="178"/>
                </a:lnTo>
                <a:lnTo>
                  <a:pt x="154" y="182"/>
                </a:lnTo>
                <a:lnTo>
                  <a:pt x="154" y="186"/>
                </a:lnTo>
                <a:lnTo>
                  <a:pt x="146" y="186"/>
                </a:lnTo>
                <a:lnTo>
                  <a:pt x="142" y="186"/>
                </a:lnTo>
                <a:lnTo>
                  <a:pt x="138" y="186"/>
                </a:lnTo>
                <a:lnTo>
                  <a:pt x="134" y="182"/>
                </a:lnTo>
                <a:lnTo>
                  <a:pt x="132" y="186"/>
                </a:lnTo>
                <a:lnTo>
                  <a:pt x="132" y="198"/>
                </a:lnTo>
                <a:lnTo>
                  <a:pt x="134" y="198"/>
                </a:lnTo>
                <a:lnTo>
                  <a:pt x="138" y="198"/>
                </a:lnTo>
                <a:lnTo>
                  <a:pt x="142" y="202"/>
                </a:lnTo>
                <a:lnTo>
                  <a:pt x="142" y="206"/>
                </a:lnTo>
                <a:lnTo>
                  <a:pt x="138" y="206"/>
                </a:lnTo>
                <a:lnTo>
                  <a:pt x="138" y="202"/>
                </a:lnTo>
                <a:lnTo>
                  <a:pt x="134" y="202"/>
                </a:lnTo>
                <a:lnTo>
                  <a:pt x="132" y="206"/>
                </a:lnTo>
                <a:lnTo>
                  <a:pt x="128" y="206"/>
                </a:lnTo>
                <a:lnTo>
                  <a:pt x="128" y="208"/>
                </a:lnTo>
                <a:lnTo>
                  <a:pt x="128" y="212"/>
                </a:lnTo>
                <a:lnTo>
                  <a:pt x="128" y="216"/>
                </a:lnTo>
                <a:lnTo>
                  <a:pt x="132" y="220"/>
                </a:lnTo>
                <a:lnTo>
                  <a:pt x="132" y="224"/>
                </a:lnTo>
                <a:lnTo>
                  <a:pt x="134" y="224"/>
                </a:lnTo>
                <a:lnTo>
                  <a:pt x="134" y="228"/>
                </a:lnTo>
                <a:lnTo>
                  <a:pt x="134" y="232"/>
                </a:lnTo>
                <a:lnTo>
                  <a:pt x="138" y="232"/>
                </a:lnTo>
                <a:lnTo>
                  <a:pt x="134" y="232"/>
                </a:lnTo>
                <a:lnTo>
                  <a:pt x="138" y="232"/>
                </a:lnTo>
                <a:lnTo>
                  <a:pt x="138" y="234"/>
                </a:lnTo>
                <a:lnTo>
                  <a:pt x="138" y="238"/>
                </a:lnTo>
                <a:lnTo>
                  <a:pt x="134" y="238"/>
                </a:lnTo>
                <a:lnTo>
                  <a:pt x="134" y="246"/>
                </a:lnTo>
                <a:lnTo>
                  <a:pt x="134" y="254"/>
                </a:lnTo>
                <a:lnTo>
                  <a:pt x="134" y="258"/>
                </a:lnTo>
                <a:lnTo>
                  <a:pt x="132" y="272"/>
                </a:lnTo>
                <a:lnTo>
                  <a:pt x="132" y="278"/>
                </a:lnTo>
                <a:lnTo>
                  <a:pt x="132" y="286"/>
                </a:lnTo>
                <a:lnTo>
                  <a:pt x="128" y="286"/>
                </a:lnTo>
                <a:lnTo>
                  <a:pt x="128" y="282"/>
                </a:lnTo>
                <a:lnTo>
                  <a:pt x="124" y="278"/>
                </a:lnTo>
                <a:lnTo>
                  <a:pt x="120" y="278"/>
                </a:lnTo>
                <a:lnTo>
                  <a:pt x="120" y="274"/>
                </a:lnTo>
                <a:lnTo>
                  <a:pt x="124" y="272"/>
                </a:lnTo>
                <a:lnTo>
                  <a:pt x="128" y="260"/>
                </a:lnTo>
                <a:lnTo>
                  <a:pt x="128" y="258"/>
                </a:lnTo>
                <a:lnTo>
                  <a:pt x="124" y="258"/>
                </a:lnTo>
                <a:lnTo>
                  <a:pt x="120" y="258"/>
                </a:lnTo>
                <a:lnTo>
                  <a:pt x="120" y="254"/>
                </a:lnTo>
                <a:lnTo>
                  <a:pt x="116" y="254"/>
                </a:lnTo>
                <a:lnTo>
                  <a:pt x="112" y="254"/>
                </a:lnTo>
                <a:lnTo>
                  <a:pt x="108" y="254"/>
                </a:lnTo>
                <a:lnTo>
                  <a:pt x="104" y="254"/>
                </a:lnTo>
                <a:lnTo>
                  <a:pt x="104" y="250"/>
                </a:lnTo>
                <a:lnTo>
                  <a:pt x="102" y="254"/>
                </a:lnTo>
                <a:lnTo>
                  <a:pt x="102" y="258"/>
                </a:lnTo>
                <a:lnTo>
                  <a:pt x="98" y="258"/>
                </a:lnTo>
                <a:lnTo>
                  <a:pt x="94" y="258"/>
                </a:lnTo>
                <a:lnTo>
                  <a:pt x="90" y="258"/>
                </a:lnTo>
                <a:lnTo>
                  <a:pt x="86" y="258"/>
                </a:lnTo>
                <a:lnTo>
                  <a:pt x="86" y="254"/>
                </a:lnTo>
                <a:lnTo>
                  <a:pt x="86" y="258"/>
                </a:lnTo>
                <a:lnTo>
                  <a:pt x="86" y="254"/>
                </a:lnTo>
                <a:lnTo>
                  <a:pt x="82" y="254"/>
                </a:lnTo>
                <a:lnTo>
                  <a:pt x="86" y="254"/>
                </a:lnTo>
                <a:lnTo>
                  <a:pt x="86" y="250"/>
                </a:lnTo>
                <a:lnTo>
                  <a:pt x="86" y="246"/>
                </a:lnTo>
                <a:lnTo>
                  <a:pt x="82" y="246"/>
                </a:lnTo>
                <a:lnTo>
                  <a:pt x="78" y="246"/>
                </a:lnTo>
                <a:lnTo>
                  <a:pt x="78" y="242"/>
                </a:lnTo>
                <a:lnTo>
                  <a:pt x="78" y="238"/>
                </a:lnTo>
                <a:lnTo>
                  <a:pt x="74" y="234"/>
                </a:lnTo>
                <a:lnTo>
                  <a:pt x="72" y="232"/>
                </a:lnTo>
                <a:lnTo>
                  <a:pt x="68" y="232"/>
                </a:lnTo>
                <a:lnTo>
                  <a:pt x="68" y="228"/>
                </a:lnTo>
                <a:lnTo>
                  <a:pt x="68" y="224"/>
                </a:lnTo>
                <a:lnTo>
                  <a:pt x="64" y="220"/>
                </a:lnTo>
                <a:lnTo>
                  <a:pt x="60" y="220"/>
                </a:lnTo>
                <a:lnTo>
                  <a:pt x="60" y="216"/>
                </a:lnTo>
                <a:lnTo>
                  <a:pt x="60" y="220"/>
                </a:lnTo>
                <a:lnTo>
                  <a:pt x="60" y="216"/>
                </a:lnTo>
                <a:lnTo>
                  <a:pt x="56" y="216"/>
                </a:lnTo>
                <a:lnTo>
                  <a:pt x="52" y="216"/>
                </a:lnTo>
                <a:lnTo>
                  <a:pt x="48" y="216"/>
                </a:lnTo>
                <a:lnTo>
                  <a:pt x="48" y="212"/>
                </a:lnTo>
                <a:lnTo>
                  <a:pt x="46" y="212"/>
                </a:lnTo>
                <a:lnTo>
                  <a:pt x="46" y="208"/>
                </a:lnTo>
                <a:lnTo>
                  <a:pt x="42" y="208"/>
                </a:lnTo>
                <a:lnTo>
                  <a:pt x="38" y="208"/>
                </a:lnTo>
                <a:lnTo>
                  <a:pt x="34" y="208"/>
                </a:lnTo>
                <a:lnTo>
                  <a:pt x="30" y="208"/>
                </a:lnTo>
                <a:lnTo>
                  <a:pt x="26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2"/>
                </a:lnTo>
                <a:lnTo>
                  <a:pt x="18" y="202"/>
                </a:lnTo>
                <a:lnTo>
                  <a:pt x="16" y="202"/>
                </a:lnTo>
                <a:lnTo>
                  <a:pt x="16" y="198"/>
                </a:lnTo>
                <a:lnTo>
                  <a:pt x="12" y="198"/>
                </a:lnTo>
                <a:lnTo>
                  <a:pt x="8" y="194"/>
                </a:lnTo>
                <a:lnTo>
                  <a:pt x="4" y="194"/>
                </a:lnTo>
                <a:lnTo>
                  <a:pt x="4" y="190"/>
                </a:lnTo>
                <a:lnTo>
                  <a:pt x="4" y="186"/>
                </a:lnTo>
                <a:lnTo>
                  <a:pt x="0" y="186"/>
                </a:lnTo>
                <a:lnTo>
                  <a:pt x="0" y="182"/>
                </a:lnTo>
                <a:lnTo>
                  <a:pt x="4" y="182"/>
                </a:lnTo>
                <a:lnTo>
                  <a:pt x="8" y="182"/>
                </a:lnTo>
                <a:lnTo>
                  <a:pt x="8" y="178"/>
                </a:lnTo>
                <a:lnTo>
                  <a:pt x="4" y="178"/>
                </a:lnTo>
                <a:lnTo>
                  <a:pt x="4" y="176"/>
                </a:lnTo>
                <a:lnTo>
                  <a:pt x="8" y="176"/>
                </a:lnTo>
                <a:lnTo>
                  <a:pt x="8" y="172"/>
                </a:lnTo>
                <a:lnTo>
                  <a:pt x="8" y="176"/>
                </a:lnTo>
                <a:lnTo>
                  <a:pt x="8" y="172"/>
                </a:lnTo>
                <a:lnTo>
                  <a:pt x="12" y="172"/>
                </a:lnTo>
                <a:lnTo>
                  <a:pt x="16" y="172"/>
                </a:lnTo>
                <a:lnTo>
                  <a:pt x="16" y="168"/>
                </a:lnTo>
                <a:lnTo>
                  <a:pt x="16" y="172"/>
                </a:lnTo>
                <a:lnTo>
                  <a:pt x="18" y="172"/>
                </a:lnTo>
                <a:lnTo>
                  <a:pt x="18" y="168"/>
                </a:lnTo>
                <a:lnTo>
                  <a:pt x="18" y="164"/>
                </a:lnTo>
                <a:lnTo>
                  <a:pt x="22" y="164"/>
                </a:lnTo>
                <a:lnTo>
                  <a:pt x="22" y="160"/>
                </a:lnTo>
                <a:lnTo>
                  <a:pt x="22" y="156"/>
                </a:lnTo>
                <a:lnTo>
                  <a:pt x="26" y="152"/>
                </a:lnTo>
                <a:lnTo>
                  <a:pt x="26" y="150"/>
                </a:lnTo>
                <a:lnTo>
                  <a:pt x="30" y="150"/>
                </a:lnTo>
                <a:lnTo>
                  <a:pt x="26" y="150"/>
                </a:lnTo>
                <a:lnTo>
                  <a:pt x="26" y="146"/>
                </a:lnTo>
                <a:lnTo>
                  <a:pt x="22" y="146"/>
                </a:lnTo>
                <a:lnTo>
                  <a:pt x="22" y="150"/>
                </a:lnTo>
                <a:lnTo>
                  <a:pt x="22" y="146"/>
                </a:lnTo>
                <a:lnTo>
                  <a:pt x="22" y="142"/>
                </a:lnTo>
                <a:lnTo>
                  <a:pt x="26" y="142"/>
                </a:lnTo>
                <a:lnTo>
                  <a:pt x="22" y="142"/>
                </a:lnTo>
                <a:lnTo>
                  <a:pt x="22" y="138"/>
                </a:lnTo>
                <a:lnTo>
                  <a:pt x="26" y="138"/>
                </a:lnTo>
                <a:lnTo>
                  <a:pt x="26" y="134"/>
                </a:lnTo>
                <a:lnTo>
                  <a:pt x="26" y="130"/>
                </a:lnTo>
                <a:lnTo>
                  <a:pt x="22" y="130"/>
                </a:lnTo>
                <a:lnTo>
                  <a:pt x="22" y="126"/>
                </a:lnTo>
                <a:lnTo>
                  <a:pt x="22" y="124"/>
                </a:lnTo>
                <a:lnTo>
                  <a:pt x="22" y="120"/>
                </a:lnTo>
                <a:lnTo>
                  <a:pt x="26" y="120"/>
                </a:lnTo>
                <a:lnTo>
                  <a:pt x="26" y="116"/>
                </a:lnTo>
                <a:lnTo>
                  <a:pt x="26" y="112"/>
                </a:lnTo>
                <a:lnTo>
                  <a:pt x="22" y="112"/>
                </a:lnTo>
                <a:lnTo>
                  <a:pt x="22" y="108"/>
                </a:lnTo>
                <a:lnTo>
                  <a:pt x="22" y="104"/>
                </a:lnTo>
                <a:lnTo>
                  <a:pt x="26" y="100"/>
                </a:lnTo>
                <a:lnTo>
                  <a:pt x="22" y="100"/>
                </a:lnTo>
                <a:lnTo>
                  <a:pt x="18" y="96"/>
                </a:lnTo>
                <a:lnTo>
                  <a:pt x="18" y="94"/>
                </a:lnTo>
                <a:lnTo>
                  <a:pt x="16" y="90"/>
                </a:lnTo>
                <a:lnTo>
                  <a:pt x="18" y="86"/>
                </a:lnTo>
                <a:lnTo>
                  <a:pt x="18" y="82"/>
                </a:lnTo>
                <a:lnTo>
                  <a:pt x="18" y="86"/>
                </a:lnTo>
                <a:lnTo>
                  <a:pt x="22" y="86"/>
                </a:lnTo>
                <a:lnTo>
                  <a:pt x="26" y="82"/>
                </a:lnTo>
                <a:lnTo>
                  <a:pt x="22" y="82"/>
                </a:lnTo>
                <a:lnTo>
                  <a:pt x="26" y="78"/>
                </a:lnTo>
                <a:lnTo>
                  <a:pt x="26" y="74"/>
                </a:lnTo>
                <a:lnTo>
                  <a:pt x="22" y="74"/>
                </a:lnTo>
                <a:lnTo>
                  <a:pt x="22" y="70"/>
                </a:lnTo>
                <a:lnTo>
                  <a:pt x="22" y="68"/>
                </a:lnTo>
                <a:lnTo>
                  <a:pt x="26" y="68"/>
                </a:lnTo>
                <a:lnTo>
                  <a:pt x="26" y="70"/>
                </a:lnTo>
                <a:lnTo>
                  <a:pt x="30" y="74"/>
                </a:lnTo>
                <a:lnTo>
                  <a:pt x="30" y="78"/>
                </a:lnTo>
                <a:lnTo>
                  <a:pt x="34" y="78"/>
                </a:lnTo>
                <a:lnTo>
                  <a:pt x="34" y="74"/>
                </a:lnTo>
                <a:lnTo>
                  <a:pt x="34" y="70"/>
                </a:lnTo>
                <a:lnTo>
                  <a:pt x="30" y="70"/>
                </a:lnTo>
                <a:lnTo>
                  <a:pt x="30" y="68"/>
                </a:lnTo>
                <a:lnTo>
                  <a:pt x="34" y="68"/>
                </a:lnTo>
                <a:lnTo>
                  <a:pt x="38" y="64"/>
                </a:lnTo>
                <a:lnTo>
                  <a:pt x="38" y="60"/>
                </a:lnTo>
                <a:lnTo>
                  <a:pt x="42" y="60"/>
                </a:lnTo>
                <a:lnTo>
                  <a:pt x="42" y="56"/>
                </a:lnTo>
                <a:lnTo>
                  <a:pt x="46" y="52"/>
                </a:lnTo>
                <a:lnTo>
                  <a:pt x="48" y="52"/>
                </a:lnTo>
                <a:lnTo>
                  <a:pt x="48" y="48"/>
                </a:lnTo>
                <a:lnTo>
                  <a:pt x="48" y="44"/>
                </a:lnTo>
                <a:lnTo>
                  <a:pt x="48" y="42"/>
                </a:lnTo>
                <a:lnTo>
                  <a:pt x="48" y="38"/>
                </a:lnTo>
                <a:lnTo>
                  <a:pt x="52" y="38"/>
                </a:lnTo>
                <a:lnTo>
                  <a:pt x="52" y="34"/>
                </a:lnTo>
                <a:lnTo>
                  <a:pt x="48" y="34"/>
                </a:lnTo>
                <a:lnTo>
                  <a:pt x="52" y="34"/>
                </a:lnTo>
                <a:lnTo>
                  <a:pt x="52" y="30"/>
                </a:lnTo>
                <a:lnTo>
                  <a:pt x="56" y="30"/>
                </a:lnTo>
                <a:lnTo>
                  <a:pt x="52" y="30"/>
                </a:lnTo>
                <a:lnTo>
                  <a:pt x="56" y="30"/>
                </a:lnTo>
                <a:lnTo>
                  <a:pt x="56" y="26"/>
                </a:lnTo>
                <a:lnTo>
                  <a:pt x="60" y="26"/>
                </a:lnTo>
                <a:lnTo>
                  <a:pt x="60" y="22"/>
                </a:lnTo>
                <a:lnTo>
                  <a:pt x="60" y="22"/>
                </a:lnTo>
                <a:lnTo>
                  <a:pt x="60" y="22"/>
                </a:lnTo>
                <a:close/>
                <a:moveTo>
                  <a:pt x="22" y="142"/>
                </a:moveTo>
                <a:lnTo>
                  <a:pt x="26" y="142"/>
                </a:lnTo>
                <a:lnTo>
                  <a:pt x="22" y="142"/>
                </a:lnTo>
                <a:lnTo>
                  <a:pt x="22" y="142"/>
                </a:lnTo>
                <a:lnTo>
                  <a:pt x="22" y="142"/>
                </a:lnTo>
                <a:close/>
                <a:moveTo>
                  <a:pt x="16" y="172"/>
                </a:moveTo>
                <a:lnTo>
                  <a:pt x="12" y="172"/>
                </a:lnTo>
                <a:lnTo>
                  <a:pt x="12" y="168"/>
                </a:lnTo>
                <a:lnTo>
                  <a:pt x="16" y="172"/>
                </a:lnTo>
                <a:lnTo>
                  <a:pt x="16" y="172"/>
                </a:lnTo>
                <a:lnTo>
                  <a:pt x="16" y="17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4" name="Freeform 182">
            <a:extLst>
              <a:ext uri="{FF2B5EF4-FFF2-40B4-BE49-F238E27FC236}">
                <a16:creationId xmlns:a16="http://schemas.microsoft.com/office/drawing/2014/main" id="{A9E09FEA-DB3B-4A83-AB7E-98365D2B583B}"/>
              </a:ext>
            </a:extLst>
          </p:cNvPr>
          <p:cNvSpPr>
            <a:spLocks noEditPoints="1"/>
          </p:cNvSpPr>
          <p:nvPr/>
        </p:nvSpPr>
        <p:spPr bwMode="auto">
          <a:xfrm>
            <a:off x="3902478" y="4487330"/>
            <a:ext cx="371475" cy="171450"/>
          </a:xfrm>
          <a:custGeom>
            <a:avLst/>
            <a:gdLst>
              <a:gd name="T0" fmla="*/ 166 w 234"/>
              <a:gd name="T1" fmla="*/ 100 h 108"/>
              <a:gd name="T2" fmla="*/ 164 w 234"/>
              <a:gd name="T3" fmla="*/ 100 h 108"/>
              <a:gd name="T4" fmla="*/ 160 w 234"/>
              <a:gd name="T5" fmla="*/ 92 h 108"/>
              <a:gd name="T6" fmla="*/ 160 w 234"/>
              <a:gd name="T7" fmla="*/ 82 h 108"/>
              <a:gd name="T8" fmla="*/ 166 w 234"/>
              <a:gd name="T9" fmla="*/ 78 h 108"/>
              <a:gd name="T10" fmla="*/ 166 w 234"/>
              <a:gd name="T11" fmla="*/ 68 h 108"/>
              <a:gd name="T12" fmla="*/ 166 w 234"/>
              <a:gd name="T13" fmla="*/ 64 h 108"/>
              <a:gd name="T14" fmla="*/ 164 w 234"/>
              <a:gd name="T15" fmla="*/ 64 h 108"/>
              <a:gd name="T16" fmla="*/ 164 w 234"/>
              <a:gd name="T17" fmla="*/ 68 h 108"/>
              <a:gd name="T18" fmla="*/ 156 w 234"/>
              <a:gd name="T19" fmla="*/ 68 h 108"/>
              <a:gd name="T20" fmla="*/ 152 w 234"/>
              <a:gd name="T21" fmla="*/ 60 h 108"/>
              <a:gd name="T22" fmla="*/ 152 w 234"/>
              <a:gd name="T23" fmla="*/ 56 h 108"/>
              <a:gd name="T24" fmla="*/ 156 w 234"/>
              <a:gd name="T25" fmla="*/ 48 h 108"/>
              <a:gd name="T26" fmla="*/ 156 w 234"/>
              <a:gd name="T27" fmla="*/ 42 h 108"/>
              <a:gd name="T28" fmla="*/ 160 w 234"/>
              <a:gd name="T29" fmla="*/ 34 h 108"/>
              <a:gd name="T30" fmla="*/ 164 w 234"/>
              <a:gd name="T31" fmla="*/ 26 h 108"/>
              <a:gd name="T32" fmla="*/ 164 w 234"/>
              <a:gd name="T33" fmla="*/ 16 h 108"/>
              <a:gd name="T34" fmla="*/ 166 w 234"/>
              <a:gd name="T35" fmla="*/ 8 h 108"/>
              <a:gd name="T36" fmla="*/ 178 w 234"/>
              <a:gd name="T37" fmla="*/ 4 h 108"/>
              <a:gd name="T38" fmla="*/ 182 w 234"/>
              <a:gd name="T39" fmla="*/ 4 h 108"/>
              <a:gd name="T40" fmla="*/ 192 w 234"/>
              <a:gd name="T41" fmla="*/ 8 h 108"/>
              <a:gd name="T42" fmla="*/ 200 w 234"/>
              <a:gd name="T43" fmla="*/ 12 h 108"/>
              <a:gd name="T44" fmla="*/ 204 w 234"/>
              <a:gd name="T45" fmla="*/ 18 h 108"/>
              <a:gd name="T46" fmla="*/ 216 w 234"/>
              <a:gd name="T47" fmla="*/ 18 h 108"/>
              <a:gd name="T48" fmla="*/ 222 w 234"/>
              <a:gd name="T49" fmla="*/ 22 h 108"/>
              <a:gd name="T50" fmla="*/ 230 w 234"/>
              <a:gd name="T51" fmla="*/ 26 h 108"/>
              <a:gd name="T52" fmla="*/ 230 w 234"/>
              <a:gd name="T53" fmla="*/ 34 h 108"/>
              <a:gd name="T54" fmla="*/ 230 w 234"/>
              <a:gd name="T55" fmla="*/ 42 h 108"/>
              <a:gd name="T56" fmla="*/ 226 w 234"/>
              <a:gd name="T57" fmla="*/ 52 h 108"/>
              <a:gd name="T58" fmla="*/ 220 w 234"/>
              <a:gd name="T59" fmla="*/ 60 h 108"/>
              <a:gd name="T60" fmla="*/ 208 w 234"/>
              <a:gd name="T61" fmla="*/ 72 h 108"/>
              <a:gd name="T62" fmla="*/ 196 w 234"/>
              <a:gd name="T63" fmla="*/ 74 h 108"/>
              <a:gd name="T64" fmla="*/ 192 w 234"/>
              <a:gd name="T65" fmla="*/ 82 h 108"/>
              <a:gd name="T66" fmla="*/ 190 w 234"/>
              <a:gd name="T67" fmla="*/ 82 h 108"/>
              <a:gd name="T68" fmla="*/ 186 w 234"/>
              <a:gd name="T69" fmla="*/ 88 h 108"/>
              <a:gd name="T70" fmla="*/ 182 w 234"/>
              <a:gd name="T71" fmla="*/ 96 h 108"/>
              <a:gd name="T72" fmla="*/ 182 w 234"/>
              <a:gd name="T73" fmla="*/ 100 h 108"/>
              <a:gd name="T74" fmla="*/ 174 w 234"/>
              <a:gd name="T75" fmla="*/ 108 h 108"/>
              <a:gd name="T76" fmla="*/ 170 w 234"/>
              <a:gd name="T77" fmla="*/ 104 h 108"/>
              <a:gd name="T78" fmla="*/ 14 w 234"/>
              <a:gd name="T79" fmla="*/ 38 h 108"/>
              <a:gd name="T80" fmla="*/ 22 w 234"/>
              <a:gd name="T81" fmla="*/ 34 h 108"/>
              <a:gd name="T82" fmla="*/ 18 w 234"/>
              <a:gd name="T83" fmla="*/ 38 h 108"/>
              <a:gd name="T84" fmla="*/ 4 w 234"/>
              <a:gd name="T85" fmla="*/ 42 h 108"/>
              <a:gd name="T86" fmla="*/ 8 w 234"/>
              <a:gd name="T87" fmla="*/ 34 h 108"/>
              <a:gd name="T88" fmla="*/ 0 w 234"/>
              <a:gd name="T89" fmla="*/ 26 h 108"/>
              <a:gd name="T90" fmla="*/ 8 w 234"/>
              <a:gd name="T91" fmla="*/ 22 h 108"/>
              <a:gd name="T92" fmla="*/ 10 w 234"/>
              <a:gd name="T93" fmla="*/ 30 h 108"/>
              <a:gd name="T94" fmla="*/ 10 w 234"/>
              <a:gd name="T95" fmla="*/ 42 h 108"/>
              <a:gd name="T96" fmla="*/ 8 w 234"/>
              <a:gd name="T97" fmla="*/ 42 h 108"/>
              <a:gd name="T98" fmla="*/ 10 w 234"/>
              <a:gd name="T99" fmla="*/ 26 h 108"/>
              <a:gd name="T100" fmla="*/ 14 w 234"/>
              <a:gd name="T101" fmla="*/ 30 h 108"/>
              <a:gd name="T102" fmla="*/ 0 w 234"/>
              <a:gd name="T103" fmla="*/ 34 h 108"/>
              <a:gd name="T104" fmla="*/ 4 w 234"/>
              <a:gd name="T105" fmla="*/ 34 h 108"/>
              <a:gd name="T106" fmla="*/ 30 w 234"/>
              <a:gd name="T107" fmla="*/ 42 h 108"/>
              <a:gd name="T108" fmla="*/ 34 w 234"/>
              <a:gd name="T109" fmla="*/ 42 h 108"/>
              <a:gd name="T110" fmla="*/ 30 w 234"/>
              <a:gd name="T111" fmla="*/ 42 h 108"/>
              <a:gd name="T112" fmla="*/ 18 w 234"/>
              <a:gd name="T113" fmla="*/ 46 h 108"/>
              <a:gd name="T114" fmla="*/ 18 w 234"/>
              <a:gd name="T115" fmla="*/ 48 h 108"/>
              <a:gd name="T116" fmla="*/ 160 w 234"/>
              <a:gd name="T117" fmla="*/ 72 h 108"/>
              <a:gd name="T118" fmla="*/ 164 w 234"/>
              <a:gd name="T119" fmla="*/ 7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4" h="108">
                <a:moveTo>
                  <a:pt x="170" y="104"/>
                </a:moveTo>
                <a:lnTo>
                  <a:pt x="170" y="100"/>
                </a:lnTo>
                <a:lnTo>
                  <a:pt x="166" y="100"/>
                </a:lnTo>
                <a:lnTo>
                  <a:pt x="164" y="100"/>
                </a:lnTo>
                <a:lnTo>
                  <a:pt x="164" y="96"/>
                </a:lnTo>
                <a:lnTo>
                  <a:pt x="164" y="100"/>
                </a:lnTo>
                <a:lnTo>
                  <a:pt x="160" y="100"/>
                </a:lnTo>
                <a:lnTo>
                  <a:pt x="160" y="96"/>
                </a:lnTo>
                <a:lnTo>
                  <a:pt x="160" y="92"/>
                </a:lnTo>
                <a:lnTo>
                  <a:pt x="164" y="88"/>
                </a:lnTo>
                <a:lnTo>
                  <a:pt x="164" y="86"/>
                </a:lnTo>
                <a:lnTo>
                  <a:pt x="160" y="82"/>
                </a:lnTo>
                <a:lnTo>
                  <a:pt x="164" y="82"/>
                </a:lnTo>
                <a:lnTo>
                  <a:pt x="164" y="78"/>
                </a:lnTo>
                <a:lnTo>
                  <a:pt x="166" y="78"/>
                </a:lnTo>
                <a:lnTo>
                  <a:pt x="166" y="74"/>
                </a:lnTo>
                <a:lnTo>
                  <a:pt x="166" y="72"/>
                </a:lnTo>
                <a:lnTo>
                  <a:pt x="166" y="68"/>
                </a:lnTo>
                <a:lnTo>
                  <a:pt x="166" y="64"/>
                </a:lnTo>
                <a:lnTo>
                  <a:pt x="166" y="60"/>
                </a:lnTo>
                <a:lnTo>
                  <a:pt x="166" y="64"/>
                </a:lnTo>
                <a:lnTo>
                  <a:pt x="166" y="68"/>
                </a:lnTo>
                <a:lnTo>
                  <a:pt x="164" y="68"/>
                </a:lnTo>
                <a:lnTo>
                  <a:pt x="164" y="64"/>
                </a:lnTo>
                <a:lnTo>
                  <a:pt x="166" y="64"/>
                </a:lnTo>
                <a:lnTo>
                  <a:pt x="164" y="64"/>
                </a:lnTo>
                <a:lnTo>
                  <a:pt x="164" y="68"/>
                </a:lnTo>
                <a:lnTo>
                  <a:pt x="164" y="72"/>
                </a:lnTo>
                <a:lnTo>
                  <a:pt x="160" y="72"/>
                </a:lnTo>
                <a:lnTo>
                  <a:pt x="156" y="68"/>
                </a:lnTo>
                <a:lnTo>
                  <a:pt x="156" y="64"/>
                </a:lnTo>
                <a:lnTo>
                  <a:pt x="152" y="64"/>
                </a:lnTo>
                <a:lnTo>
                  <a:pt x="152" y="60"/>
                </a:lnTo>
                <a:lnTo>
                  <a:pt x="156" y="60"/>
                </a:lnTo>
                <a:lnTo>
                  <a:pt x="156" y="56"/>
                </a:lnTo>
                <a:lnTo>
                  <a:pt x="152" y="56"/>
                </a:lnTo>
                <a:lnTo>
                  <a:pt x="152" y="52"/>
                </a:lnTo>
                <a:lnTo>
                  <a:pt x="152" y="48"/>
                </a:lnTo>
                <a:lnTo>
                  <a:pt x="156" y="48"/>
                </a:lnTo>
                <a:lnTo>
                  <a:pt x="152" y="46"/>
                </a:lnTo>
                <a:lnTo>
                  <a:pt x="152" y="42"/>
                </a:lnTo>
                <a:lnTo>
                  <a:pt x="156" y="42"/>
                </a:lnTo>
                <a:lnTo>
                  <a:pt x="156" y="38"/>
                </a:lnTo>
                <a:lnTo>
                  <a:pt x="160" y="38"/>
                </a:lnTo>
                <a:lnTo>
                  <a:pt x="160" y="34"/>
                </a:lnTo>
                <a:lnTo>
                  <a:pt x="160" y="30"/>
                </a:lnTo>
                <a:lnTo>
                  <a:pt x="160" y="26"/>
                </a:lnTo>
                <a:lnTo>
                  <a:pt x="164" y="26"/>
                </a:lnTo>
                <a:lnTo>
                  <a:pt x="164" y="22"/>
                </a:lnTo>
                <a:lnTo>
                  <a:pt x="164" y="18"/>
                </a:lnTo>
                <a:lnTo>
                  <a:pt x="164" y="16"/>
                </a:lnTo>
                <a:lnTo>
                  <a:pt x="164" y="12"/>
                </a:lnTo>
                <a:lnTo>
                  <a:pt x="166" y="12"/>
                </a:lnTo>
                <a:lnTo>
                  <a:pt x="166" y="8"/>
                </a:lnTo>
                <a:lnTo>
                  <a:pt x="170" y="8"/>
                </a:lnTo>
                <a:lnTo>
                  <a:pt x="174" y="8"/>
                </a:lnTo>
                <a:lnTo>
                  <a:pt x="178" y="4"/>
                </a:lnTo>
                <a:lnTo>
                  <a:pt x="182" y="4"/>
                </a:lnTo>
                <a:lnTo>
                  <a:pt x="182" y="0"/>
                </a:lnTo>
                <a:lnTo>
                  <a:pt x="182" y="4"/>
                </a:lnTo>
                <a:lnTo>
                  <a:pt x="186" y="4"/>
                </a:lnTo>
                <a:lnTo>
                  <a:pt x="190" y="8"/>
                </a:lnTo>
                <a:lnTo>
                  <a:pt x="192" y="8"/>
                </a:lnTo>
                <a:lnTo>
                  <a:pt x="192" y="12"/>
                </a:lnTo>
                <a:lnTo>
                  <a:pt x="196" y="12"/>
                </a:lnTo>
                <a:lnTo>
                  <a:pt x="200" y="12"/>
                </a:lnTo>
                <a:lnTo>
                  <a:pt x="200" y="16"/>
                </a:lnTo>
                <a:lnTo>
                  <a:pt x="200" y="18"/>
                </a:lnTo>
                <a:lnTo>
                  <a:pt x="204" y="18"/>
                </a:lnTo>
                <a:lnTo>
                  <a:pt x="208" y="18"/>
                </a:lnTo>
                <a:lnTo>
                  <a:pt x="212" y="18"/>
                </a:lnTo>
                <a:lnTo>
                  <a:pt x="216" y="18"/>
                </a:lnTo>
                <a:lnTo>
                  <a:pt x="220" y="18"/>
                </a:lnTo>
                <a:lnTo>
                  <a:pt x="222" y="18"/>
                </a:lnTo>
                <a:lnTo>
                  <a:pt x="222" y="22"/>
                </a:lnTo>
                <a:lnTo>
                  <a:pt x="226" y="22"/>
                </a:lnTo>
                <a:lnTo>
                  <a:pt x="226" y="26"/>
                </a:lnTo>
                <a:lnTo>
                  <a:pt x="230" y="26"/>
                </a:lnTo>
                <a:lnTo>
                  <a:pt x="226" y="26"/>
                </a:lnTo>
                <a:lnTo>
                  <a:pt x="230" y="30"/>
                </a:lnTo>
                <a:lnTo>
                  <a:pt x="230" y="34"/>
                </a:lnTo>
                <a:lnTo>
                  <a:pt x="230" y="38"/>
                </a:lnTo>
                <a:lnTo>
                  <a:pt x="234" y="42"/>
                </a:lnTo>
                <a:lnTo>
                  <a:pt x="230" y="42"/>
                </a:lnTo>
                <a:lnTo>
                  <a:pt x="230" y="46"/>
                </a:lnTo>
                <a:lnTo>
                  <a:pt x="226" y="48"/>
                </a:lnTo>
                <a:lnTo>
                  <a:pt x="226" y="52"/>
                </a:lnTo>
                <a:lnTo>
                  <a:pt x="222" y="56"/>
                </a:lnTo>
                <a:lnTo>
                  <a:pt x="222" y="60"/>
                </a:lnTo>
                <a:lnTo>
                  <a:pt x="220" y="60"/>
                </a:lnTo>
                <a:lnTo>
                  <a:pt x="216" y="64"/>
                </a:lnTo>
                <a:lnTo>
                  <a:pt x="212" y="68"/>
                </a:lnTo>
                <a:lnTo>
                  <a:pt x="208" y="72"/>
                </a:lnTo>
                <a:lnTo>
                  <a:pt x="204" y="72"/>
                </a:lnTo>
                <a:lnTo>
                  <a:pt x="200" y="74"/>
                </a:lnTo>
                <a:lnTo>
                  <a:pt x="196" y="74"/>
                </a:lnTo>
                <a:lnTo>
                  <a:pt x="192" y="74"/>
                </a:lnTo>
                <a:lnTo>
                  <a:pt x="192" y="78"/>
                </a:lnTo>
                <a:lnTo>
                  <a:pt x="192" y="82"/>
                </a:lnTo>
                <a:lnTo>
                  <a:pt x="190" y="82"/>
                </a:lnTo>
                <a:lnTo>
                  <a:pt x="190" y="86"/>
                </a:lnTo>
                <a:lnTo>
                  <a:pt x="190" y="82"/>
                </a:lnTo>
                <a:lnTo>
                  <a:pt x="190" y="86"/>
                </a:lnTo>
                <a:lnTo>
                  <a:pt x="190" y="88"/>
                </a:lnTo>
                <a:lnTo>
                  <a:pt x="186" y="88"/>
                </a:lnTo>
                <a:lnTo>
                  <a:pt x="186" y="92"/>
                </a:lnTo>
                <a:lnTo>
                  <a:pt x="186" y="96"/>
                </a:lnTo>
                <a:lnTo>
                  <a:pt x="182" y="96"/>
                </a:lnTo>
                <a:lnTo>
                  <a:pt x="182" y="100"/>
                </a:lnTo>
                <a:lnTo>
                  <a:pt x="186" y="100"/>
                </a:lnTo>
                <a:lnTo>
                  <a:pt x="182" y="100"/>
                </a:lnTo>
                <a:lnTo>
                  <a:pt x="182" y="104"/>
                </a:lnTo>
                <a:lnTo>
                  <a:pt x="178" y="108"/>
                </a:lnTo>
                <a:lnTo>
                  <a:pt x="174" y="108"/>
                </a:lnTo>
                <a:lnTo>
                  <a:pt x="174" y="104"/>
                </a:lnTo>
                <a:lnTo>
                  <a:pt x="170" y="104"/>
                </a:lnTo>
                <a:lnTo>
                  <a:pt x="170" y="104"/>
                </a:lnTo>
                <a:lnTo>
                  <a:pt x="170" y="104"/>
                </a:lnTo>
                <a:close/>
                <a:moveTo>
                  <a:pt x="18" y="38"/>
                </a:moveTo>
                <a:lnTo>
                  <a:pt x="14" y="38"/>
                </a:lnTo>
                <a:lnTo>
                  <a:pt x="14" y="34"/>
                </a:lnTo>
                <a:lnTo>
                  <a:pt x="18" y="34"/>
                </a:lnTo>
                <a:lnTo>
                  <a:pt x="22" y="34"/>
                </a:lnTo>
                <a:lnTo>
                  <a:pt x="22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close/>
                <a:moveTo>
                  <a:pt x="8" y="42"/>
                </a:moveTo>
                <a:lnTo>
                  <a:pt x="4" y="42"/>
                </a:lnTo>
                <a:lnTo>
                  <a:pt x="4" y="38"/>
                </a:lnTo>
                <a:lnTo>
                  <a:pt x="8" y="38"/>
                </a:lnTo>
                <a:lnTo>
                  <a:pt x="8" y="34"/>
                </a:lnTo>
                <a:lnTo>
                  <a:pt x="4" y="30"/>
                </a:lnTo>
                <a:lnTo>
                  <a:pt x="4" y="26"/>
                </a:lnTo>
                <a:lnTo>
                  <a:pt x="0" y="26"/>
                </a:lnTo>
                <a:lnTo>
                  <a:pt x="0" y="22"/>
                </a:lnTo>
                <a:lnTo>
                  <a:pt x="4" y="22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10" y="30"/>
                </a:lnTo>
                <a:lnTo>
                  <a:pt x="10" y="34"/>
                </a:lnTo>
                <a:lnTo>
                  <a:pt x="10" y="38"/>
                </a:lnTo>
                <a:lnTo>
                  <a:pt x="10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close/>
                <a:moveTo>
                  <a:pt x="14" y="30"/>
                </a:moveTo>
                <a:lnTo>
                  <a:pt x="10" y="30"/>
                </a:lnTo>
                <a:lnTo>
                  <a:pt x="10" y="26"/>
                </a:lnTo>
                <a:lnTo>
                  <a:pt x="14" y="26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close/>
                <a:moveTo>
                  <a:pt x="4" y="34"/>
                </a:moveTo>
                <a:lnTo>
                  <a:pt x="0" y="34"/>
                </a:lnTo>
                <a:lnTo>
                  <a:pt x="0" y="30"/>
                </a:lnTo>
                <a:lnTo>
                  <a:pt x="4" y="30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close/>
                <a:moveTo>
                  <a:pt x="30" y="42"/>
                </a:moveTo>
                <a:lnTo>
                  <a:pt x="30" y="38"/>
                </a:lnTo>
                <a:lnTo>
                  <a:pt x="34" y="38"/>
                </a:lnTo>
                <a:lnTo>
                  <a:pt x="34" y="42"/>
                </a:lnTo>
                <a:lnTo>
                  <a:pt x="30" y="42"/>
                </a:lnTo>
                <a:lnTo>
                  <a:pt x="30" y="42"/>
                </a:lnTo>
                <a:lnTo>
                  <a:pt x="30" y="42"/>
                </a:lnTo>
                <a:close/>
                <a:moveTo>
                  <a:pt x="18" y="48"/>
                </a:moveTo>
                <a:lnTo>
                  <a:pt x="14" y="46"/>
                </a:lnTo>
                <a:lnTo>
                  <a:pt x="18" y="46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close/>
                <a:moveTo>
                  <a:pt x="164" y="74"/>
                </a:moveTo>
                <a:lnTo>
                  <a:pt x="160" y="74"/>
                </a:lnTo>
                <a:lnTo>
                  <a:pt x="160" y="72"/>
                </a:lnTo>
                <a:lnTo>
                  <a:pt x="164" y="72"/>
                </a:lnTo>
                <a:lnTo>
                  <a:pt x="166" y="72"/>
                </a:lnTo>
                <a:lnTo>
                  <a:pt x="164" y="74"/>
                </a:lnTo>
                <a:lnTo>
                  <a:pt x="164" y="74"/>
                </a:lnTo>
                <a:lnTo>
                  <a:pt x="164" y="7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5" name="Freeform 183">
            <a:extLst>
              <a:ext uri="{FF2B5EF4-FFF2-40B4-BE49-F238E27FC236}">
                <a16:creationId xmlns:a16="http://schemas.microsoft.com/office/drawing/2014/main" id="{A2628DCB-04FA-4C98-AD6B-927ACDBF5C74}"/>
              </a:ext>
            </a:extLst>
          </p:cNvPr>
          <p:cNvSpPr>
            <a:spLocks/>
          </p:cNvSpPr>
          <p:nvPr/>
        </p:nvSpPr>
        <p:spPr bwMode="auto">
          <a:xfrm>
            <a:off x="4734328" y="4369855"/>
            <a:ext cx="66675" cy="98425"/>
          </a:xfrm>
          <a:custGeom>
            <a:avLst/>
            <a:gdLst>
              <a:gd name="T0" fmla="*/ 4 w 42"/>
              <a:gd name="T1" fmla="*/ 56 h 62"/>
              <a:gd name="T2" fmla="*/ 4 w 42"/>
              <a:gd name="T3" fmla="*/ 52 h 62"/>
              <a:gd name="T4" fmla="*/ 4 w 42"/>
              <a:gd name="T5" fmla="*/ 48 h 62"/>
              <a:gd name="T6" fmla="*/ 4 w 42"/>
              <a:gd name="T7" fmla="*/ 44 h 62"/>
              <a:gd name="T8" fmla="*/ 8 w 42"/>
              <a:gd name="T9" fmla="*/ 40 h 62"/>
              <a:gd name="T10" fmla="*/ 8 w 42"/>
              <a:gd name="T11" fmla="*/ 32 h 62"/>
              <a:gd name="T12" fmla="*/ 4 w 42"/>
              <a:gd name="T13" fmla="*/ 30 h 62"/>
              <a:gd name="T14" fmla="*/ 0 w 42"/>
              <a:gd name="T15" fmla="*/ 22 h 62"/>
              <a:gd name="T16" fmla="*/ 0 w 42"/>
              <a:gd name="T17" fmla="*/ 18 h 62"/>
              <a:gd name="T18" fmla="*/ 0 w 42"/>
              <a:gd name="T19" fmla="*/ 14 h 62"/>
              <a:gd name="T20" fmla="*/ 4 w 42"/>
              <a:gd name="T21" fmla="*/ 10 h 62"/>
              <a:gd name="T22" fmla="*/ 4 w 42"/>
              <a:gd name="T23" fmla="*/ 6 h 62"/>
              <a:gd name="T24" fmla="*/ 8 w 42"/>
              <a:gd name="T25" fmla="*/ 6 h 62"/>
              <a:gd name="T26" fmla="*/ 8 w 42"/>
              <a:gd name="T27" fmla="*/ 4 h 62"/>
              <a:gd name="T28" fmla="*/ 8 w 42"/>
              <a:gd name="T29" fmla="*/ 0 h 62"/>
              <a:gd name="T30" fmla="*/ 12 w 42"/>
              <a:gd name="T31" fmla="*/ 0 h 62"/>
              <a:gd name="T32" fmla="*/ 16 w 42"/>
              <a:gd name="T33" fmla="*/ 4 h 62"/>
              <a:gd name="T34" fmla="*/ 20 w 42"/>
              <a:gd name="T35" fmla="*/ 4 h 62"/>
              <a:gd name="T36" fmla="*/ 24 w 42"/>
              <a:gd name="T37" fmla="*/ 4 h 62"/>
              <a:gd name="T38" fmla="*/ 28 w 42"/>
              <a:gd name="T39" fmla="*/ 6 h 62"/>
              <a:gd name="T40" fmla="*/ 30 w 42"/>
              <a:gd name="T41" fmla="*/ 14 h 62"/>
              <a:gd name="T42" fmla="*/ 38 w 42"/>
              <a:gd name="T43" fmla="*/ 18 h 62"/>
              <a:gd name="T44" fmla="*/ 38 w 42"/>
              <a:gd name="T45" fmla="*/ 22 h 62"/>
              <a:gd name="T46" fmla="*/ 38 w 42"/>
              <a:gd name="T47" fmla="*/ 26 h 62"/>
              <a:gd name="T48" fmla="*/ 38 w 42"/>
              <a:gd name="T49" fmla="*/ 22 h 62"/>
              <a:gd name="T50" fmla="*/ 38 w 42"/>
              <a:gd name="T51" fmla="*/ 22 h 62"/>
              <a:gd name="T52" fmla="*/ 38 w 42"/>
              <a:gd name="T53" fmla="*/ 18 h 62"/>
              <a:gd name="T54" fmla="*/ 42 w 42"/>
              <a:gd name="T55" fmla="*/ 22 h 62"/>
              <a:gd name="T56" fmla="*/ 42 w 42"/>
              <a:gd name="T57" fmla="*/ 26 h 62"/>
              <a:gd name="T58" fmla="*/ 42 w 42"/>
              <a:gd name="T59" fmla="*/ 26 h 62"/>
              <a:gd name="T60" fmla="*/ 42 w 42"/>
              <a:gd name="T61" fmla="*/ 30 h 62"/>
              <a:gd name="T62" fmla="*/ 42 w 42"/>
              <a:gd name="T63" fmla="*/ 30 h 62"/>
              <a:gd name="T64" fmla="*/ 38 w 42"/>
              <a:gd name="T65" fmla="*/ 32 h 62"/>
              <a:gd name="T66" fmla="*/ 38 w 42"/>
              <a:gd name="T67" fmla="*/ 36 h 62"/>
              <a:gd name="T68" fmla="*/ 34 w 42"/>
              <a:gd name="T69" fmla="*/ 44 h 62"/>
              <a:gd name="T70" fmla="*/ 30 w 42"/>
              <a:gd name="T71" fmla="*/ 44 h 62"/>
              <a:gd name="T72" fmla="*/ 30 w 42"/>
              <a:gd name="T73" fmla="*/ 48 h 62"/>
              <a:gd name="T74" fmla="*/ 30 w 42"/>
              <a:gd name="T75" fmla="*/ 56 h 62"/>
              <a:gd name="T76" fmla="*/ 28 w 42"/>
              <a:gd name="T77" fmla="*/ 58 h 62"/>
              <a:gd name="T78" fmla="*/ 24 w 42"/>
              <a:gd name="T79" fmla="*/ 62 h 62"/>
              <a:gd name="T80" fmla="*/ 24 w 42"/>
              <a:gd name="T81" fmla="*/ 58 h 62"/>
              <a:gd name="T82" fmla="*/ 20 w 42"/>
              <a:gd name="T83" fmla="*/ 58 h 62"/>
              <a:gd name="T84" fmla="*/ 20 w 42"/>
              <a:gd name="T85" fmla="*/ 58 h 62"/>
              <a:gd name="T86" fmla="*/ 12 w 42"/>
              <a:gd name="T87" fmla="*/ 58 h 62"/>
              <a:gd name="T88" fmla="*/ 8 w 42"/>
              <a:gd name="T89" fmla="*/ 58 h 62"/>
              <a:gd name="T90" fmla="*/ 4 w 42"/>
              <a:gd name="T91" fmla="*/ 62 h 62"/>
              <a:gd name="T92" fmla="*/ 0 w 42"/>
              <a:gd name="T93" fmla="*/ 58 h 62"/>
              <a:gd name="T94" fmla="*/ 0 w 42"/>
              <a:gd name="T95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" h="62">
                <a:moveTo>
                  <a:pt x="0" y="58"/>
                </a:moveTo>
                <a:lnTo>
                  <a:pt x="0" y="58"/>
                </a:lnTo>
                <a:lnTo>
                  <a:pt x="0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36"/>
                </a:lnTo>
                <a:lnTo>
                  <a:pt x="8" y="36"/>
                </a:lnTo>
                <a:lnTo>
                  <a:pt x="8" y="32"/>
                </a:lnTo>
                <a:lnTo>
                  <a:pt x="8" y="32"/>
                </a:lnTo>
                <a:lnTo>
                  <a:pt x="4" y="32"/>
                </a:lnTo>
                <a:lnTo>
                  <a:pt x="4" y="30"/>
                </a:lnTo>
                <a:lnTo>
                  <a:pt x="4" y="30"/>
                </a:lnTo>
                <a:lnTo>
                  <a:pt x="4" y="26"/>
                </a:lnTo>
                <a:lnTo>
                  <a:pt x="4" y="26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20" y="4"/>
                </a:lnTo>
                <a:lnTo>
                  <a:pt x="20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6"/>
                </a:ln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lnTo>
                  <a:pt x="28" y="10"/>
                </a:lnTo>
                <a:lnTo>
                  <a:pt x="30" y="10"/>
                </a:lnTo>
                <a:lnTo>
                  <a:pt x="30" y="14"/>
                </a:lnTo>
                <a:lnTo>
                  <a:pt x="30" y="14"/>
                </a:lnTo>
                <a:lnTo>
                  <a:pt x="34" y="14"/>
                </a:lnTo>
                <a:lnTo>
                  <a:pt x="34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38" y="18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26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38" y="30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6"/>
                </a:lnTo>
                <a:lnTo>
                  <a:pt x="38" y="36"/>
                </a:lnTo>
                <a:lnTo>
                  <a:pt x="38" y="36"/>
                </a:lnTo>
                <a:lnTo>
                  <a:pt x="34" y="40"/>
                </a:lnTo>
                <a:lnTo>
                  <a:pt x="34" y="40"/>
                </a:lnTo>
                <a:lnTo>
                  <a:pt x="34" y="44"/>
                </a:lnTo>
                <a:lnTo>
                  <a:pt x="34" y="44"/>
                </a:lnTo>
                <a:lnTo>
                  <a:pt x="34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8"/>
                </a:lnTo>
                <a:lnTo>
                  <a:pt x="30" y="48"/>
                </a:lnTo>
                <a:lnTo>
                  <a:pt x="30" y="48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28" y="56"/>
                </a:lnTo>
                <a:lnTo>
                  <a:pt x="28" y="58"/>
                </a:lnTo>
                <a:lnTo>
                  <a:pt x="28" y="58"/>
                </a:lnTo>
                <a:lnTo>
                  <a:pt x="24" y="58"/>
                </a:lnTo>
                <a:lnTo>
                  <a:pt x="24" y="58"/>
                </a:lnTo>
                <a:lnTo>
                  <a:pt x="24" y="62"/>
                </a:lnTo>
                <a:lnTo>
                  <a:pt x="24" y="62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16" y="58"/>
                </a:lnTo>
                <a:lnTo>
                  <a:pt x="16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62"/>
                </a:lnTo>
                <a:lnTo>
                  <a:pt x="4" y="62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6" name="Freeform 184">
            <a:extLst>
              <a:ext uri="{FF2B5EF4-FFF2-40B4-BE49-F238E27FC236}">
                <a16:creationId xmlns:a16="http://schemas.microsoft.com/office/drawing/2014/main" id="{D2939634-7808-4362-BEC2-6DF33B5101F5}"/>
              </a:ext>
            </a:extLst>
          </p:cNvPr>
          <p:cNvSpPr>
            <a:spLocks/>
          </p:cNvSpPr>
          <p:nvPr/>
        </p:nvSpPr>
        <p:spPr bwMode="auto">
          <a:xfrm>
            <a:off x="4581928" y="4293655"/>
            <a:ext cx="111125" cy="200025"/>
          </a:xfrm>
          <a:custGeom>
            <a:avLst/>
            <a:gdLst>
              <a:gd name="T0" fmla="*/ 48 w 70"/>
              <a:gd name="T1" fmla="*/ 32 h 126"/>
              <a:gd name="T2" fmla="*/ 52 w 70"/>
              <a:gd name="T3" fmla="*/ 36 h 126"/>
              <a:gd name="T4" fmla="*/ 56 w 70"/>
              <a:gd name="T5" fmla="*/ 40 h 126"/>
              <a:gd name="T6" fmla="*/ 60 w 70"/>
              <a:gd name="T7" fmla="*/ 44 h 126"/>
              <a:gd name="T8" fmla="*/ 60 w 70"/>
              <a:gd name="T9" fmla="*/ 56 h 126"/>
              <a:gd name="T10" fmla="*/ 60 w 70"/>
              <a:gd name="T11" fmla="*/ 58 h 126"/>
              <a:gd name="T12" fmla="*/ 56 w 70"/>
              <a:gd name="T13" fmla="*/ 58 h 126"/>
              <a:gd name="T14" fmla="*/ 52 w 70"/>
              <a:gd name="T15" fmla="*/ 62 h 126"/>
              <a:gd name="T16" fmla="*/ 48 w 70"/>
              <a:gd name="T17" fmla="*/ 66 h 126"/>
              <a:gd name="T18" fmla="*/ 48 w 70"/>
              <a:gd name="T19" fmla="*/ 74 h 126"/>
              <a:gd name="T20" fmla="*/ 48 w 70"/>
              <a:gd name="T21" fmla="*/ 78 h 126"/>
              <a:gd name="T22" fmla="*/ 48 w 70"/>
              <a:gd name="T23" fmla="*/ 82 h 126"/>
              <a:gd name="T24" fmla="*/ 52 w 70"/>
              <a:gd name="T25" fmla="*/ 86 h 126"/>
              <a:gd name="T26" fmla="*/ 52 w 70"/>
              <a:gd name="T27" fmla="*/ 88 h 126"/>
              <a:gd name="T28" fmla="*/ 60 w 70"/>
              <a:gd name="T29" fmla="*/ 92 h 126"/>
              <a:gd name="T30" fmla="*/ 60 w 70"/>
              <a:gd name="T31" fmla="*/ 96 h 126"/>
              <a:gd name="T32" fmla="*/ 64 w 70"/>
              <a:gd name="T33" fmla="*/ 108 h 126"/>
              <a:gd name="T34" fmla="*/ 70 w 70"/>
              <a:gd name="T35" fmla="*/ 114 h 126"/>
              <a:gd name="T36" fmla="*/ 68 w 70"/>
              <a:gd name="T37" fmla="*/ 114 h 126"/>
              <a:gd name="T38" fmla="*/ 60 w 70"/>
              <a:gd name="T39" fmla="*/ 112 h 126"/>
              <a:gd name="T40" fmla="*/ 60 w 70"/>
              <a:gd name="T41" fmla="*/ 112 h 126"/>
              <a:gd name="T42" fmla="*/ 56 w 70"/>
              <a:gd name="T43" fmla="*/ 118 h 126"/>
              <a:gd name="T44" fmla="*/ 52 w 70"/>
              <a:gd name="T45" fmla="*/ 118 h 126"/>
              <a:gd name="T46" fmla="*/ 44 w 70"/>
              <a:gd name="T47" fmla="*/ 122 h 126"/>
              <a:gd name="T48" fmla="*/ 40 w 70"/>
              <a:gd name="T49" fmla="*/ 122 h 126"/>
              <a:gd name="T50" fmla="*/ 38 w 70"/>
              <a:gd name="T51" fmla="*/ 126 h 126"/>
              <a:gd name="T52" fmla="*/ 34 w 70"/>
              <a:gd name="T53" fmla="*/ 126 h 126"/>
              <a:gd name="T54" fmla="*/ 30 w 70"/>
              <a:gd name="T55" fmla="*/ 118 h 126"/>
              <a:gd name="T56" fmla="*/ 26 w 70"/>
              <a:gd name="T57" fmla="*/ 114 h 126"/>
              <a:gd name="T58" fmla="*/ 22 w 70"/>
              <a:gd name="T59" fmla="*/ 108 h 126"/>
              <a:gd name="T60" fmla="*/ 22 w 70"/>
              <a:gd name="T61" fmla="*/ 104 h 126"/>
              <a:gd name="T62" fmla="*/ 18 w 70"/>
              <a:gd name="T63" fmla="*/ 96 h 126"/>
              <a:gd name="T64" fmla="*/ 22 w 70"/>
              <a:gd name="T65" fmla="*/ 88 h 126"/>
              <a:gd name="T66" fmla="*/ 26 w 70"/>
              <a:gd name="T67" fmla="*/ 82 h 126"/>
              <a:gd name="T68" fmla="*/ 26 w 70"/>
              <a:gd name="T69" fmla="*/ 70 h 126"/>
              <a:gd name="T70" fmla="*/ 18 w 70"/>
              <a:gd name="T71" fmla="*/ 70 h 126"/>
              <a:gd name="T72" fmla="*/ 18 w 70"/>
              <a:gd name="T73" fmla="*/ 66 h 126"/>
              <a:gd name="T74" fmla="*/ 18 w 70"/>
              <a:gd name="T75" fmla="*/ 58 h 126"/>
              <a:gd name="T76" fmla="*/ 14 w 70"/>
              <a:gd name="T77" fmla="*/ 58 h 126"/>
              <a:gd name="T78" fmla="*/ 12 w 70"/>
              <a:gd name="T79" fmla="*/ 58 h 126"/>
              <a:gd name="T80" fmla="*/ 0 w 70"/>
              <a:gd name="T81" fmla="*/ 44 h 126"/>
              <a:gd name="T82" fmla="*/ 4 w 70"/>
              <a:gd name="T83" fmla="*/ 40 h 126"/>
              <a:gd name="T84" fmla="*/ 4 w 70"/>
              <a:gd name="T85" fmla="*/ 32 h 126"/>
              <a:gd name="T86" fmla="*/ 12 w 70"/>
              <a:gd name="T87" fmla="*/ 32 h 126"/>
              <a:gd name="T88" fmla="*/ 12 w 70"/>
              <a:gd name="T89" fmla="*/ 30 h 126"/>
              <a:gd name="T90" fmla="*/ 14 w 70"/>
              <a:gd name="T91" fmla="*/ 26 h 126"/>
              <a:gd name="T92" fmla="*/ 12 w 70"/>
              <a:gd name="T93" fmla="*/ 26 h 126"/>
              <a:gd name="T94" fmla="*/ 12 w 70"/>
              <a:gd name="T95" fmla="*/ 22 h 126"/>
              <a:gd name="T96" fmla="*/ 12 w 70"/>
              <a:gd name="T97" fmla="*/ 18 h 126"/>
              <a:gd name="T98" fmla="*/ 12 w 70"/>
              <a:gd name="T99" fmla="*/ 14 h 126"/>
              <a:gd name="T100" fmla="*/ 18 w 70"/>
              <a:gd name="T101" fmla="*/ 10 h 126"/>
              <a:gd name="T102" fmla="*/ 22 w 70"/>
              <a:gd name="T103" fmla="*/ 6 h 126"/>
              <a:gd name="T104" fmla="*/ 18 w 70"/>
              <a:gd name="T105" fmla="*/ 0 h 126"/>
              <a:gd name="T106" fmla="*/ 22 w 70"/>
              <a:gd name="T107" fmla="*/ 4 h 126"/>
              <a:gd name="T108" fmla="*/ 26 w 70"/>
              <a:gd name="T109" fmla="*/ 4 h 126"/>
              <a:gd name="T110" fmla="*/ 34 w 70"/>
              <a:gd name="T111" fmla="*/ 10 h 126"/>
              <a:gd name="T112" fmla="*/ 38 w 70"/>
              <a:gd name="T113" fmla="*/ 18 h 126"/>
              <a:gd name="T114" fmla="*/ 40 w 70"/>
              <a:gd name="T115" fmla="*/ 26 h 126"/>
              <a:gd name="T116" fmla="*/ 40 w 70"/>
              <a:gd name="T117" fmla="*/ 30 h 126"/>
              <a:gd name="T118" fmla="*/ 40 w 70"/>
              <a:gd name="T119" fmla="*/ 36 h 126"/>
              <a:gd name="T120" fmla="*/ 40 w 70"/>
              <a:gd name="T121" fmla="*/ 32 h 126"/>
              <a:gd name="T122" fmla="*/ 44 w 70"/>
              <a:gd name="T123" fmla="*/ 3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" h="126">
                <a:moveTo>
                  <a:pt x="44" y="30"/>
                </a:moveTo>
                <a:lnTo>
                  <a:pt x="44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2"/>
                </a:lnTo>
                <a:lnTo>
                  <a:pt x="48" y="32"/>
                </a:lnTo>
                <a:lnTo>
                  <a:pt x="48" y="32"/>
                </a:lnTo>
                <a:lnTo>
                  <a:pt x="48" y="32"/>
                </a:lnTo>
                <a:lnTo>
                  <a:pt x="48" y="32"/>
                </a:lnTo>
                <a:lnTo>
                  <a:pt x="52" y="32"/>
                </a:lnTo>
                <a:lnTo>
                  <a:pt x="52" y="36"/>
                </a:lnTo>
                <a:lnTo>
                  <a:pt x="52" y="36"/>
                </a:lnTo>
                <a:lnTo>
                  <a:pt x="56" y="40"/>
                </a:lnTo>
                <a:lnTo>
                  <a:pt x="56" y="40"/>
                </a:lnTo>
                <a:lnTo>
                  <a:pt x="56" y="36"/>
                </a:lnTo>
                <a:lnTo>
                  <a:pt x="56" y="36"/>
                </a:lnTo>
                <a:lnTo>
                  <a:pt x="56" y="40"/>
                </a:lnTo>
                <a:lnTo>
                  <a:pt x="56" y="40"/>
                </a:lnTo>
                <a:lnTo>
                  <a:pt x="60" y="40"/>
                </a:lnTo>
                <a:lnTo>
                  <a:pt x="60" y="40"/>
                </a:lnTo>
                <a:lnTo>
                  <a:pt x="60" y="40"/>
                </a:lnTo>
                <a:lnTo>
                  <a:pt x="60" y="40"/>
                </a:lnTo>
                <a:lnTo>
                  <a:pt x="60" y="44"/>
                </a:lnTo>
                <a:lnTo>
                  <a:pt x="60" y="44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6"/>
                </a:lnTo>
                <a:lnTo>
                  <a:pt x="60" y="56"/>
                </a:lnTo>
                <a:lnTo>
                  <a:pt x="56" y="56"/>
                </a:lnTo>
                <a:lnTo>
                  <a:pt x="60" y="58"/>
                </a:lnTo>
                <a:lnTo>
                  <a:pt x="60" y="58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60" y="58"/>
                </a:lnTo>
                <a:lnTo>
                  <a:pt x="56" y="58"/>
                </a:lnTo>
                <a:lnTo>
                  <a:pt x="56" y="58"/>
                </a:lnTo>
                <a:lnTo>
                  <a:pt x="56" y="62"/>
                </a:lnTo>
                <a:lnTo>
                  <a:pt x="56" y="62"/>
                </a:lnTo>
                <a:lnTo>
                  <a:pt x="52" y="62"/>
                </a:lnTo>
                <a:lnTo>
                  <a:pt x="52" y="62"/>
                </a:lnTo>
                <a:lnTo>
                  <a:pt x="52" y="62"/>
                </a:lnTo>
                <a:lnTo>
                  <a:pt x="52" y="62"/>
                </a:lnTo>
                <a:lnTo>
                  <a:pt x="48" y="62"/>
                </a:lnTo>
                <a:lnTo>
                  <a:pt x="48" y="62"/>
                </a:lnTo>
                <a:lnTo>
                  <a:pt x="48" y="66"/>
                </a:lnTo>
                <a:lnTo>
                  <a:pt x="48" y="66"/>
                </a:lnTo>
                <a:lnTo>
                  <a:pt x="48" y="66"/>
                </a:lnTo>
                <a:lnTo>
                  <a:pt x="52" y="66"/>
                </a:lnTo>
                <a:lnTo>
                  <a:pt x="48" y="66"/>
                </a:lnTo>
                <a:lnTo>
                  <a:pt x="48" y="70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6"/>
                </a:lnTo>
                <a:lnTo>
                  <a:pt x="52" y="86"/>
                </a:lnTo>
                <a:lnTo>
                  <a:pt x="52" y="86"/>
                </a:lnTo>
                <a:lnTo>
                  <a:pt x="52" y="86"/>
                </a:lnTo>
                <a:lnTo>
                  <a:pt x="52" y="86"/>
                </a:lnTo>
                <a:lnTo>
                  <a:pt x="52" y="86"/>
                </a:lnTo>
                <a:lnTo>
                  <a:pt x="52" y="86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2" y="88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0" y="88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60" y="96"/>
                </a:lnTo>
                <a:lnTo>
                  <a:pt x="60" y="96"/>
                </a:lnTo>
                <a:lnTo>
                  <a:pt x="60" y="96"/>
                </a:lnTo>
                <a:lnTo>
                  <a:pt x="60" y="100"/>
                </a:lnTo>
                <a:lnTo>
                  <a:pt x="60" y="100"/>
                </a:lnTo>
                <a:lnTo>
                  <a:pt x="64" y="104"/>
                </a:lnTo>
                <a:lnTo>
                  <a:pt x="64" y="104"/>
                </a:lnTo>
                <a:lnTo>
                  <a:pt x="64" y="108"/>
                </a:lnTo>
                <a:lnTo>
                  <a:pt x="64" y="108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68" y="112"/>
                </a:lnTo>
                <a:lnTo>
                  <a:pt x="70" y="114"/>
                </a:lnTo>
                <a:lnTo>
                  <a:pt x="70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0" y="112"/>
                </a:lnTo>
                <a:lnTo>
                  <a:pt x="60" y="112"/>
                </a:lnTo>
                <a:lnTo>
                  <a:pt x="60" y="112"/>
                </a:lnTo>
                <a:lnTo>
                  <a:pt x="60" y="112"/>
                </a:lnTo>
                <a:lnTo>
                  <a:pt x="60" y="112"/>
                </a:lnTo>
                <a:lnTo>
                  <a:pt x="60" y="114"/>
                </a:lnTo>
                <a:lnTo>
                  <a:pt x="60" y="112"/>
                </a:lnTo>
                <a:lnTo>
                  <a:pt x="60" y="112"/>
                </a:lnTo>
                <a:lnTo>
                  <a:pt x="56" y="112"/>
                </a:lnTo>
                <a:lnTo>
                  <a:pt x="56" y="114"/>
                </a:lnTo>
                <a:lnTo>
                  <a:pt x="56" y="114"/>
                </a:lnTo>
                <a:lnTo>
                  <a:pt x="56" y="114"/>
                </a:lnTo>
                <a:lnTo>
                  <a:pt x="56" y="118"/>
                </a:lnTo>
                <a:lnTo>
                  <a:pt x="56" y="118"/>
                </a:lnTo>
                <a:lnTo>
                  <a:pt x="56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48" y="118"/>
                </a:lnTo>
                <a:lnTo>
                  <a:pt x="48" y="118"/>
                </a:lnTo>
                <a:lnTo>
                  <a:pt x="48" y="118"/>
                </a:lnTo>
                <a:lnTo>
                  <a:pt x="48" y="122"/>
                </a:lnTo>
                <a:lnTo>
                  <a:pt x="44" y="122"/>
                </a:lnTo>
                <a:lnTo>
                  <a:pt x="44" y="118"/>
                </a:lnTo>
                <a:lnTo>
                  <a:pt x="44" y="118"/>
                </a:lnTo>
                <a:lnTo>
                  <a:pt x="40" y="122"/>
                </a:lnTo>
                <a:lnTo>
                  <a:pt x="40" y="122"/>
                </a:lnTo>
                <a:lnTo>
                  <a:pt x="40" y="122"/>
                </a:lnTo>
                <a:lnTo>
                  <a:pt x="40" y="122"/>
                </a:lnTo>
                <a:lnTo>
                  <a:pt x="40" y="122"/>
                </a:lnTo>
                <a:lnTo>
                  <a:pt x="40" y="126"/>
                </a:lnTo>
                <a:lnTo>
                  <a:pt x="40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2"/>
                </a:lnTo>
                <a:lnTo>
                  <a:pt x="34" y="122"/>
                </a:lnTo>
                <a:lnTo>
                  <a:pt x="34" y="122"/>
                </a:lnTo>
                <a:lnTo>
                  <a:pt x="30" y="122"/>
                </a:lnTo>
                <a:lnTo>
                  <a:pt x="30" y="118"/>
                </a:lnTo>
                <a:lnTo>
                  <a:pt x="26" y="118"/>
                </a:lnTo>
                <a:lnTo>
                  <a:pt x="26" y="118"/>
                </a:lnTo>
                <a:lnTo>
                  <a:pt x="26" y="118"/>
                </a:lnTo>
                <a:lnTo>
                  <a:pt x="26" y="118"/>
                </a:lnTo>
                <a:lnTo>
                  <a:pt x="26" y="114"/>
                </a:lnTo>
                <a:lnTo>
                  <a:pt x="26" y="114"/>
                </a:lnTo>
                <a:lnTo>
                  <a:pt x="26" y="114"/>
                </a:lnTo>
                <a:lnTo>
                  <a:pt x="22" y="114"/>
                </a:lnTo>
                <a:lnTo>
                  <a:pt x="22" y="114"/>
                </a:lnTo>
                <a:lnTo>
                  <a:pt x="22" y="114"/>
                </a:lnTo>
                <a:lnTo>
                  <a:pt x="22" y="112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6"/>
                </a:lnTo>
                <a:lnTo>
                  <a:pt x="18" y="96"/>
                </a:lnTo>
                <a:lnTo>
                  <a:pt x="18" y="96"/>
                </a:lnTo>
                <a:lnTo>
                  <a:pt x="22" y="92"/>
                </a:lnTo>
                <a:lnTo>
                  <a:pt x="22" y="92"/>
                </a:lnTo>
                <a:lnTo>
                  <a:pt x="22" y="88"/>
                </a:lnTo>
                <a:lnTo>
                  <a:pt x="22" y="88"/>
                </a:lnTo>
                <a:lnTo>
                  <a:pt x="22" y="88"/>
                </a:lnTo>
                <a:lnTo>
                  <a:pt x="22" y="88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6" y="82"/>
                </a:lnTo>
                <a:lnTo>
                  <a:pt x="26" y="82"/>
                </a:lnTo>
                <a:lnTo>
                  <a:pt x="26" y="78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6" y="70"/>
                </a:lnTo>
                <a:lnTo>
                  <a:pt x="26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2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6"/>
                </a:lnTo>
                <a:lnTo>
                  <a:pt x="18" y="56"/>
                </a:lnTo>
                <a:lnTo>
                  <a:pt x="14" y="56"/>
                </a:lnTo>
                <a:lnTo>
                  <a:pt x="14" y="58"/>
                </a:lnTo>
                <a:lnTo>
                  <a:pt x="14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8" y="58"/>
                </a:lnTo>
                <a:lnTo>
                  <a:pt x="8" y="56"/>
                </a:lnTo>
                <a:lnTo>
                  <a:pt x="8" y="56"/>
                </a:lnTo>
                <a:lnTo>
                  <a:pt x="4" y="52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36"/>
                </a:lnTo>
                <a:lnTo>
                  <a:pt x="4" y="36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8" y="32"/>
                </a:lnTo>
                <a:lnTo>
                  <a:pt x="8" y="30"/>
                </a:lnTo>
                <a:lnTo>
                  <a:pt x="8" y="30"/>
                </a:lnTo>
                <a:lnTo>
                  <a:pt x="12" y="32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4" y="30"/>
                </a:lnTo>
                <a:lnTo>
                  <a:pt x="14" y="30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2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10"/>
                </a:lnTo>
                <a:lnTo>
                  <a:pt x="18" y="6"/>
                </a:lnTo>
                <a:lnTo>
                  <a:pt x="18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6" y="4"/>
                </a:lnTo>
                <a:lnTo>
                  <a:pt x="30" y="6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8"/>
                </a:lnTo>
                <a:lnTo>
                  <a:pt x="38" y="18"/>
                </a:lnTo>
                <a:lnTo>
                  <a:pt x="40" y="22"/>
                </a:lnTo>
                <a:lnTo>
                  <a:pt x="40" y="22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2"/>
                </a:lnTo>
                <a:lnTo>
                  <a:pt x="40" y="36"/>
                </a:lnTo>
                <a:lnTo>
                  <a:pt x="38" y="36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2"/>
                </a:lnTo>
                <a:lnTo>
                  <a:pt x="40" y="32"/>
                </a:lnTo>
                <a:lnTo>
                  <a:pt x="40" y="32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7" name="Freeform 185">
            <a:extLst>
              <a:ext uri="{FF2B5EF4-FFF2-40B4-BE49-F238E27FC236}">
                <a16:creationId xmlns:a16="http://schemas.microsoft.com/office/drawing/2014/main" id="{D3D50759-4B0A-4B72-97BF-E0131FDCA4B3}"/>
              </a:ext>
            </a:extLst>
          </p:cNvPr>
          <p:cNvSpPr>
            <a:spLocks/>
          </p:cNvSpPr>
          <p:nvPr/>
        </p:nvSpPr>
        <p:spPr bwMode="auto">
          <a:xfrm>
            <a:off x="4550178" y="5055655"/>
            <a:ext cx="190500" cy="231775"/>
          </a:xfrm>
          <a:custGeom>
            <a:avLst/>
            <a:gdLst>
              <a:gd name="T0" fmla="*/ 68 w 120"/>
              <a:gd name="T1" fmla="*/ 102 h 146"/>
              <a:gd name="T2" fmla="*/ 64 w 120"/>
              <a:gd name="T3" fmla="*/ 102 h 146"/>
              <a:gd name="T4" fmla="*/ 56 w 120"/>
              <a:gd name="T5" fmla="*/ 98 h 146"/>
              <a:gd name="T6" fmla="*/ 50 w 120"/>
              <a:gd name="T7" fmla="*/ 90 h 146"/>
              <a:gd name="T8" fmla="*/ 38 w 120"/>
              <a:gd name="T9" fmla="*/ 82 h 146"/>
              <a:gd name="T10" fmla="*/ 34 w 120"/>
              <a:gd name="T11" fmla="*/ 82 h 146"/>
              <a:gd name="T12" fmla="*/ 26 w 120"/>
              <a:gd name="T13" fmla="*/ 78 h 146"/>
              <a:gd name="T14" fmla="*/ 20 w 120"/>
              <a:gd name="T15" fmla="*/ 72 h 146"/>
              <a:gd name="T16" fmla="*/ 16 w 120"/>
              <a:gd name="T17" fmla="*/ 68 h 146"/>
              <a:gd name="T18" fmla="*/ 12 w 120"/>
              <a:gd name="T19" fmla="*/ 64 h 146"/>
              <a:gd name="T20" fmla="*/ 8 w 120"/>
              <a:gd name="T21" fmla="*/ 56 h 146"/>
              <a:gd name="T22" fmla="*/ 0 w 120"/>
              <a:gd name="T23" fmla="*/ 52 h 146"/>
              <a:gd name="T24" fmla="*/ 4 w 120"/>
              <a:gd name="T25" fmla="*/ 38 h 146"/>
              <a:gd name="T26" fmla="*/ 8 w 120"/>
              <a:gd name="T27" fmla="*/ 18 h 146"/>
              <a:gd name="T28" fmla="*/ 20 w 120"/>
              <a:gd name="T29" fmla="*/ 4 h 146"/>
              <a:gd name="T30" fmla="*/ 38 w 120"/>
              <a:gd name="T31" fmla="*/ 0 h 146"/>
              <a:gd name="T32" fmla="*/ 64 w 120"/>
              <a:gd name="T33" fmla="*/ 8 h 146"/>
              <a:gd name="T34" fmla="*/ 64 w 120"/>
              <a:gd name="T35" fmla="*/ 16 h 146"/>
              <a:gd name="T36" fmla="*/ 68 w 120"/>
              <a:gd name="T37" fmla="*/ 22 h 146"/>
              <a:gd name="T38" fmla="*/ 68 w 120"/>
              <a:gd name="T39" fmla="*/ 38 h 146"/>
              <a:gd name="T40" fmla="*/ 68 w 120"/>
              <a:gd name="T41" fmla="*/ 48 h 146"/>
              <a:gd name="T42" fmla="*/ 72 w 120"/>
              <a:gd name="T43" fmla="*/ 48 h 146"/>
              <a:gd name="T44" fmla="*/ 80 w 120"/>
              <a:gd name="T45" fmla="*/ 52 h 146"/>
              <a:gd name="T46" fmla="*/ 86 w 120"/>
              <a:gd name="T47" fmla="*/ 52 h 146"/>
              <a:gd name="T48" fmla="*/ 90 w 120"/>
              <a:gd name="T49" fmla="*/ 48 h 146"/>
              <a:gd name="T50" fmla="*/ 94 w 120"/>
              <a:gd name="T51" fmla="*/ 52 h 146"/>
              <a:gd name="T52" fmla="*/ 98 w 120"/>
              <a:gd name="T53" fmla="*/ 56 h 146"/>
              <a:gd name="T54" fmla="*/ 102 w 120"/>
              <a:gd name="T55" fmla="*/ 56 h 146"/>
              <a:gd name="T56" fmla="*/ 102 w 120"/>
              <a:gd name="T57" fmla="*/ 68 h 146"/>
              <a:gd name="T58" fmla="*/ 102 w 120"/>
              <a:gd name="T59" fmla="*/ 76 h 146"/>
              <a:gd name="T60" fmla="*/ 106 w 120"/>
              <a:gd name="T61" fmla="*/ 82 h 146"/>
              <a:gd name="T62" fmla="*/ 110 w 120"/>
              <a:gd name="T63" fmla="*/ 82 h 146"/>
              <a:gd name="T64" fmla="*/ 120 w 120"/>
              <a:gd name="T65" fmla="*/ 82 h 146"/>
              <a:gd name="T66" fmla="*/ 120 w 120"/>
              <a:gd name="T67" fmla="*/ 86 h 146"/>
              <a:gd name="T68" fmla="*/ 120 w 120"/>
              <a:gd name="T69" fmla="*/ 90 h 146"/>
              <a:gd name="T70" fmla="*/ 120 w 120"/>
              <a:gd name="T71" fmla="*/ 94 h 146"/>
              <a:gd name="T72" fmla="*/ 116 w 120"/>
              <a:gd name="T73" fmla="*/ 104 h 146"/>
              <a:gd name="T74" fmla="*/ 116 w 120"/>
              <a:gd name="T75" fmla="*/ 108 h 146"/>
              <a:gd name="T76" fmla="*/ 116 w 120"/>
              <a:gd name="T77" fmla="*/ 124 h 146"/>
              <a:gd name="T78" fmla="*/ 114 w 120"/>
              <a:gd name="T79" fmla="*/ 130 h 146"/>
              <a:gd name="T80" fmla="*/ 110 w 120"/>
              <a:gd name="T81" fmla="*/ 134 h 146"/>
              <a:gd name="T82" fmla="*/ 102 w 120"/>
              <a:gd name="T83" fmla="*/ 138 h 146"/>
              <a:gd name="T84" fmla="*/ 102 w 120"/>
              <a:gd name="T85" fmla="*/ 146 h 146"/>
              <a:gd name="T86" fmla="*/ 98 w 120"/>
              <a:gd name="T87" fmla="*/ 142 h 146"/>
              <a:gd name="T88" fmla="*/ 90 w 120"/>
              <a:gd name="T89" fmla="*/ 146 h 146"/>
              <a:gd name="T90" fmla="*/ 90 w 120"/>
              <a:gd name="T91" fmla="*/ 146 h 146"/>
              <a:gd name="T92" fmla="*/ 86 w 120"/>
              <a:gd name="T93" fmla="*/ 146 h 146"/>
              <a:gd name="T94" fmla="*/ 84 w 120"/>
              <a:gd name="T95" fmla="*/ 146 h 146"/>
              <a:gd name="T96" fmla="*/ 80 w 120"/>
              <a:gd name="T97" fmla="*/ 146 h 146"/>
              <a:gd name="T98" fmla="*/ 76 w 120"/>
              <a:gd name="T99" fmla="*/ 146 h 146"/>
              <a:gd name="T100" fmla="*/ 72 w 120"/>
              <a:gd name="T101" fmla="*/ 142 h 146"/>
              <a:gd name="T102" fmla="*/ 60 w 120"/>
              <a:gd name="T103" fmla="*/ 142 h 146"/>
              <a:gd name="T104" fmla="*/ 56 w 120"/>
              <a:gd name="T105" fmla="*/ 138 h 146"/>
              <a:gd name="T106" fmla="*/ 64 w 120"/>
              <a:gd name="T107" fmla="*/ 134 h 146"/>
              <a:gd name="T108" fmla="*/ 64 w 120"/>
              <a:gd name="T109" fmla="*/ 124 h 146"/>
              <a:gd name="T110" fmla="*/ 68 w 120"/>
              <a:gd name="T111" fmla="*/ 116 h 146"/>
              <a:gd name="T112" fmla="*/ 76 w 120"/>
              <a:gd name="T113" fmla="*/ 10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" h="146">
                <a:moveTo>
                  <a:pt x="72" y="104"/>
                </a:moveTo>
                <a:lnTo>
                  <a:pt x="72" y="104"/>
                </a:lnTo>
                <a:lnTo>
                  <a:pt x="72" y="104"/>
                </a:lnTo>
                <a:lnTo>
                  <a:pt x="72" y="104"/>
                </a:lnTo>
                <a:lnTo>
                  <a:pt x="72" y="104"/>
                </a:lnTo>
                <a:lnTo>
                  <a:pt x="68" y="102"/>
                </a:lnTo>
                <a:lnTo>
                  <a:pt x="68" y="102"/>
                </a:lnTo>
                <a:lnTo>
                  <a:pt x="68" y="102"/>
                </a:lnTo>
                <a:lnTo>
                  <a:pt x="68" y="102"/>
                </a:lnTo>
                <a:lnTo>
                  <a:pt x="68" y="102"/>
                </a:lnTo>
                <a:lnTo>
                  <a:pt x="64" y="102"/>
                </a:lnTo>
                <a:lnTo>
                  <a:pt x="64" y="102"/>
                </a:lnTo>
                <a:lnTo>
                  <a:pt x="64" y="102"/>
                </a:lnTo>
                <a:lnTo>
                  <a:pt x="64" y="102"/>
                </a:lnTo>
                <a:lnTo>
                  <a:pt x="60" y="98"/>
                </a:lnTo>
                <a:lnTo>
                  <a:pt x="60" y="98"/>
                </a:lnTo>
                <a:lnTo>
                  <a:pt x="60" y="98"/>
                </a:lnTo>
                <a:lnTo>
                  <a:pt x="60" y="98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4" y="94"/>
                </a:lnTo>
                <a:lnTo>
                  <a:pt x="54" y="94"/>
                </a:lnTo>
                <a:lnTo>
                  <a:pt x="54" y="94"/>
                </a:lnTo>
                <a:lnTo>
                  <a:pt x="54" y="94"/>
                </a:lnTo>
                <a:lnTo>
                  <a:pt x="54" y="94"/>
                </a:lnTo>
                <a:lnTo>
                  <a:pt x="50" y="94"/>
                </a:lnTo>
                <a:lnTo>
                  <a:pt x="50" y="90"/>
                </a:lnTo>
                <a:lnTo>
                  <a:pt x="50" y="90"/>
                </a:lnTo>
                <a:lnTo>
                  <a:pt x="50" y="90"/>
                </a:lnTo>
                <a:lnTo>
                  <a:pt x="46" y="90"/>
                </a:lnTo>
                <a:lnTo>
                  <a:pt x="46" y="90"/>
                </a:lnTo>
                <a:lnTo>
                  <a:pt x="46" y="86"/>
                </a:lnTo>
                <a:lnTo>
                  <a:pt x="38" y="82"/>
                </a:lnTo>
                <a:lnTo>
                  <a:pt x="38" y="82"/>
                </a:lnTo>
                <a:lnTo>
                  <a:pt x="38" y="82"/>
                </a:lnTo>
                <a:lnTo>
                  <a:pt x="38" y="82"/>
                </a:lnTo>
                <a:lnTo>
                  <a:pt x="38" y="82"/>
                </a:lnTo>
                <a:lnTo>
                  <a:pt x="38" y="82"/>
                </a:lnTo>
                <a:lnTo>
                  <a:pt x="38" y="82"/>
                </a:lnTo>
                <a:lnTo>
                  <a:pt x="34" y="82"/>
                </a:lnTo>
                <a:lnTo>
                  <a:pt x="34" y="82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78"/>
                </a:lnTo>
                <a:lnTo>
                  <a:pt x="26" y="78"/>
                </a:lnTo>
                <a:lnTo>
                  <a:pt x="26" y="78"/>
                </a:lnTo>
                <a:lnTo>
                  <a:pt x="26" y="78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4" y="76"/>
                </a:lnTo>
                <a:lnTo>
                  <a:pt x="24" y="76"/>
                </a:lnTo>
                <a:lnTo>
                  <a:pt x="20" y="76"/>
                </a:lnTo>
                <a:lnTo>
                  <a:pt x="20" y="72"/>
                </a:lnTo>
                <a:lnTo>
                  <a:pt x="20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8" y="60"/>
                </a:lnTo>
                <a:lnTo>
                  <a:pt x="8" y="60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8"/>
                </a:lnTo>
                <a:lnTo>
                  <a:pt x="4" y="46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38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12" y="12"/>
                </a:lnTo>
                <a:lnTo>
                  <a:pt x="12" y="12"/>
                </a:lnTo>
                <a:lnTo>
                  <a:pt x="16" y="8"/>
                </a:lnTo>
                <a:lnTo>
                  <a:pt x="16" y="4"/>
                </a:lnTo>
                <a:lnTo>
                  <a:pt x="16" y="4"/>
                </a:lnTo>
                <a:lnTo>
                  <a:pt x="20" y="4"/>
                </a:lnTo>
                <a:lnTo>
                  <a:pt x="26" y="4"/>
                </a:lnTo>
                <a:lnTo>
                  <a:pt x="30" y="4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6" y="0"/>
                </a:lnTo>
                <a:lnTo>
                  <a:pt x="46" y="0"/>
                </a:lnTo>
                <a:lnTo>
                  <a:pt x="54" y="0"/>
                </a:lnTo>
                <a:lnTo>
                  <a:pt x="54" y="0"/>
                </a:lnTo>
                <a:lnTo>
                  <a:pt x="56" y="4"/>
                </a:lnTo>
                <a:lnTo>
                  <a:pt x="60" y="4"/>
                </a:lnTo>
                <a:lnTo>
                  <a:pt x="64" y="8"/>
                </a:lnTo>
                <a:lnTo>
                  <a:pt x="64" y="8"/>
                </a:lnTo>
                <a:lnTo>
                  <a:pt x="64" y="8"/>
                </a:lnTo>
                <a:lnTo>
                  <a:pt x="64" y="12"/>
                </a:lnTo>
                <a:lnTo>
                  <a:pt x="64" y="12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8" y="26"/>
                </a:lnTo>
                <a:lnTo>
                  <a:pt x="68" y="26"/>
                </a:lnTo>
                <a:lnTo>
                  <a:pt x="72" y="30"/>
                </a:lnTo>
                <a:lnTo>
                  <a:pt x="68" y="34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42"/>
                </a:lnTo>
                <a:lnTo>
                  <a:pt x="68" y="42"/>
                </a:lnTo>
                <a:lnTo>
                  <a:pt x="68" y="42"/>
                </a:lnTo>
                <a:lnTo>
                  <a:pt x="68" y="46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6" y="52"/>
                </a:lnTo>
                <a:lnTo>
                  <a:pt x="76" y="52"/>
                </a:lnTo>
                <a:lnTo>
                  <a:pt x="80" y="52"/>
                </a:lnTo>
                <a:lnTo>
                  <a:pt x="80" y="52"/>
                </a:lnTo>
                <a:lnTo>
                  <a:pt x="80" y="52"/>
                </a:lnTo>
                <a:lnTo>
                  <a:pt x="84" y="52"/>
                </a:lnTo>
                <a:lnTo>
                  <a:pt x="84" y="52"/>
                </a:lnTo>
                <a:lnTo>
                  <a:pt x="84" y="52"/>
                </a:lnTo>
                <a:lnTo>
                  <a:pt x="86" y="52"/>
                </a:lnTo>
                <a:lnTo>
                  <a:pt x="86" y="52"/>
                </a:lnTo>
                <a:lnTo>
                  <a:pt x="86" y="52"/>
                </a:lnTo>
                <a:lnTo>
                  <a:pt x="86" y="52"/>
                </a:lnTo>
                <a:lnTo>
                  <a:pt x="86" y="52"/>
                </a:lnTo>
                <a:lnTo>
                  <a:pt x="86" y="48"/>
                </a:lnTo>
                <a:lnTo>
                  <a:pt x="86" y="48"/>
                </a:lnTo>
                <a:lnTo>
                  <a:pt x="86" y="48"/>
                </a:lnTo>
                <a:lnTo>
                  <a:pt x="86" y="48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90" y="48"/>
                </a:lnTo>
                <a:lnTo>
                  <a:pt x="90" y="52"/>
                </a:lnTo>
                <a:lnTo>
                  <a:pt x="94" y="52"/>
                </a:lnTo>
                <a:lnTo>
                  <a:pt x="94" y="52"/>
                </a:lnTo>
                <a:lnTo>
                  <a:pt x="94" y="52"/>
                </a:lnTo>
                <a:lnTo>
                  <a:pt x="94" y="52"/>
                </a:lnTo>
                <a:lnTo>
                  <a:pt x="98" y="52"/>
                </a:lnTo>
                <a:lnTo>
                  <a:pt x="98" y="52"/>
                </a:lnTo>
                <a:lnTo>
                  <a:pt x="98" y="52"/>
                </a:lnTo>
                <a:lnTo>
                  <a:pt x="98" y="56"/>
                </a:lnTo>
                <a:lnTo>
                  <a:pt x="98" y="56"/>
                </a:lnTo>
                <a:lnTo>
                  <a:pt x="98" y="56"/>
                </a:lnTo>
                <a:lnTo>
                  <a:pt x="98" y="56"/>
                </a:lnTo>
                <a:lnTo>
                  <a:pt x="102" y="56"/>
                </a:lnTo>
                <a:lnTo>
                  <a:pt x="102" y="56"/>
                </a:lnTo>
                <a:lnTo>
                  <a:pt x="102" y="56"/>
                </a:lnTo>
                <a:lnTo>
                  <a:pt x="102" y="56"/>
                </a:lnTo>
                <a:lnTo>
                  <a:pt x="102" y="56"/>
                </a:lnTo>
                <a:lnTo>
                  <a:pt x="102" y="60"/>
                </a:lnTo>
                <a:lnTo>
                  <a:pt x="102" y="60"/>
                </a:lnTo>
                <a:lnTo>
                  <a:pt x="102" y="60"/>
                </a:lnTo>
                <a:lnTo>
                  <a:pt x="102" y="60"/>
                </a:lnTo>
                <a:lnTo>
                  <a:pt x="102" y="64"/>
                </a:lnTo>
                <a:lnTo>
                  <a:pt x="102" y="64"/>
                </a:lnTo>
                <a:lnTo>
                  <a:pt x="102" y="68"/>
                </a:lnTo>
                <a:lnTo>
                  <a:pt x="102" y="68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2"/>
                </a:lnTo>
                <a:lnTo>
                  <a:pt x="102" y="76"/>
                </a:lnTo>
                <a:lnTo>
                  <a:pt x="102" y="76"/>
                </a:lnTo>
                <a:lnTo>
                  <a:pt x="102" y="76"/>
                </a:lnTo>
                <a:lnTo>
                  <a:pt x="106" y="76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10" y="82"/>
                </a:lnTo>
                <a:lnTo>
                  <a:pt x="110" y="82"/>
                </a:lnTo>
                <a:lnTo>
                  <a:pt x="110" y="82"/>
                </a:lnTo>
                <a:lnTo>
                  <a:pt x="110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6" y="78"/>
                </a:lnTo>
                <a:lnTo>
                  <a:pt x="116" y="78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lnTo>
                  <a:pt x="120" y="86"/>
                </a:lnTo>
                <a:lnTo>
                  <a:pt x="120" y="86"/>
                </a:lnTo>
                <a:lnTo>
                  <a:pt x="120" y="86"/>
                </a:lnTo>
                <a:lnTo>
                  <a:pt x="120" y="86"/>
                </a:lnTo>
                <a:lnTo>
                  <a:pt x="120" y="86"/>
                </a:lnTo>
                <a:lnTo>
                  <a:pt x="120" y="86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0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8"/>
                </a:lnTo>
                <a:lnTo>
                  <a:pt x="120" y="98"/>
                </a:lnTo>
                <a:lnTo>
                  <a:pt x="116" y="102"/>
                </a:lnTo>
                <a:lnTo>
                  <a:pt x="116" y="102"/>
                </a:lnTo>
                <a:lnTo>
                  <a:pt x="116" y="102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4"/>
                </a:lnTo>
                <a:lnTo>
                  <a:pt x="116" y="108"/>
                </a:lnTo>
                <a:lnTo>
                  <a:pt x="116" y="108"/>
                </a:lnTo>
                <a:lnTo>
                  <a:pt x="116" y="108"/>
                </a:lnTo>
                <a:lnTo>
                  <a:pt x="116" y="112"/>
                </a:lnTo>
                <a:lnTo>
                  <a:pt x="116" y="112"/>
                </a:lnTo>
                <a:lnTo>
                  <a:pt x="116" y="116"/>
                </a:lnTo>
                <a:lnTo>
                  <a:pt x="116" y="116"/>
                </a:lnTo>
                <a:lnTo>
                  <a:pt x="116" y="120"/>
                </a:lnTo>
                <a:lnTo>
                  <a:pt x="116" y="120"/>
                </a:lnTo>
                <a:lnTo>
                  <a:pt x="116" y="124"/>
                </a:lnTo>
                <a:lnTo>
                  <a:pt x="116" y="124"/>
                </a:lnTo>
                <a:lnTo>
                  <a:pt x="116" y="124"/>
                </a:lnTo>
                <a:lnTo>
                  <a:pt x="116" y="124"/>
                </a:lnTo>
                <a:lnTo>
                  <a:pt x="114" y="126"/>
                </a:lnTo>
                <a:lnTo>
                  <a:pt x="114" y="130"/>
                </a:lnTo>
                <a:lnTo>
                  <a:pt x="114" y="130"/>
                </a:lnTo>
                <a:lnTo>
                  <a:pt x="114" y="130"/>
                </a:lnTo>
                <a:lnTo>
                  <a:pt x="114" y="130"/>
                </a:lnTo>
                <a:lnTo>
                  <a:pt x="114" y="130"/>
                </a:lnTo>
                <a:lnTo>
                  <a:pt x="110" y="130"/>
                </a:lnTo>
                <a:lnTo>
                  <a:pt x="110" y="130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06" y="134"/>
                </a:lnTo>
                <a:lnTo>
                  <a:pt x="106" y="134"/>
                </a:lnTo>
                <a:lnTo>
                  <a:pt x="106" y="134"/>
                </a:lnTo>
                <a:lnTo>
                  <a:pt x="106" y="134"/>
                </a:lnTo>
                <a:lnTo>
                  <a:pt x="106" y="134"/>
                </a:lnTo>
                <a:lnTo>
                  <a:pt x="102" y="138"/>
                </a:lnTo>
                <a:lnTo>
                  <a:pt x="102" y="138"/>
                </a:lnTo>
                <a:lnTo>
                  <a:pt x="102" y="142"/>
                </a:lnTo>
                <a:lnTo>
                  <a:pt x="102" y="142"/>
                </a:lnTo>
                <a:lnTo>
                  <a:pt x="102" y="142"/>
                </a:lnTo>
                <a:lnTo>
                  <a:pt x="102" y="142"/>
                </a:lnTo>
                <a:lnTo>
                  <a:pt x="102" y="142"/>
                </a:lnTo>
                <a:lnTo>
                  <a:pt x="102" y="146"/>
                </a:lnTo>
                <a:lnTo>
                  <a:pt x="98" y="146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lnTo>
                  <a:pt x="94" y="142"/>
                </a:lnTo>
                <a:lnTo>
                  <a:pt x="94" y="142"/>
                </a:lnTo>
                <a:lnTo>
                  <a:pt x="94" y="142"/>
                </a:lnTo>
                <a:lnTo>
                  <a:pt x="94" y="142"/>
                </a:lnTo>
                <a:lnTo>
                  <a:pt x="90" y="142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90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4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6"/>
                </a:lnTo>
                <a:lnTo>
                  <a:pt x="76" y="146"/>
                </a:lnTo>
                <a:lnTo>
                  <a:pt x="76" y="146"/>
                </a:lnTo>
                <a:lnTo>
                  <a:pt x="76" y="146"/>
                </a:lnTo>
                <a:lnTo>
                  <a:pt x="72" y="142"/>
                </a:lnTo>
                <a:lnTo>
                  <a:pt x="72" y="142"/>
                </a:lnTo>
                <a:lnTo>
                  <a:pt x="72" y="142"/>
                </a:lnTo>
                <a:lnTo>
                  <a:pt x="72" y="142"/>
                </a:lnTo>
                <a:lnTo>
                  <a:pt x="72" y="142"/>
                </a:lnTo>
                <a:lnTo>
                  <a:pt x="72" y="142"/>
                </a:lnTo>
                <a:lnTo>
                  <a:pt x="68" y="142"/>
                </a:lnTo>
                <a:lnTo>
                  <a:pt x="68" y="142"/>
                </a:lnTo>
                <a:lnTo>
                  <a:pt x="64" y="142"/>
                </a:lnTo>
                <a:lnTo>
                  <a:pt x="64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56" y="138"/>
                </a:lnTo>
                <a:lnTo>
                  <a:pt x="56" y="138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60" y="134"/>
                </a:lnTo>
                <a:lnTo>
                  <a:pt x="60" y="134"/>
                </a:lnTo>
                <a:lnTo>
                  <a:pt x="64" y="134"/>
                </a:lnTo>
                <a:lnTo>
                  <a:pt x="64" y="134"/>
                </a:lnTo>
                <a:lnTo>
                  <a:pt x="64" y="130"/>
                </a:lnTo>
                <a:lnTo>
                  <a:pt x="64" y="130"/>
                </a:lnTo>
                <a:lnTo>
                  <a:pt x="64" y="126"/>
                </a:lnTo>
                <a:lnTo>
                  <a:pt x="64" y="126"/>
                </a:lnTo>
                <a:lnTo>
                  <a:pt x="64" y="126"/>
                </a:lnTo>
                <a:lnTo>
                  <a:pt x="64" y="124"/>
                </a:lnTo>
                <a:lnTo>
                  <a:pt x="64" y="124"/>
                </a:lnTo>
                <a:lnTo>
                  <a:pt x="64" y="124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16"/>
                </a:lnTo>
                <a:lnTo>
                  <a:pt x="68" y="116"/>
                </a:lnTo>
                <a:lnTo>
                  <a:pt x="72" y="116"/>
                </a:lnTo>
                <a:lnTo>
                  <a:pt x="72" y="116"/>
                </a:lnTo>
                <a:lnTo>
                  <a:pt x="72" y="116"/>
                </a:lnTo>
                <a:lnTo>
                  <a:pt x="72" y="112"/>
                </a:lnTo>
                <a:lnTo>
                  <a:pt x="76" y="112"/>
                </a:lnTo>
                <a:lnTo>
                  <a:pt x="76" y="108"/>
                </a:lnTo>
                <a:lnTo>
                  <a:pt x="76" y="108"/>
                </a:lnTo>
                <a:lnTo>
                  <a:pt x="72" y="108"/>
                </a:lnTo>
                <a:lnTo>
                  <a:pt x="72" y="108"/>
                </a:lnTo>
                <a:lnTo>
                  <a:pt x="72" y="104"/>
                </a:lnTo>
                <a:lnTo>
                  <a:pt x="72" y="104"/>
                </a:lnTo>
                <a:lnTo>
                  <a:pt x="72" y="104"/>
                </a:lnTo>
                <a:lnTo>
                  <a:pt x="72" y="10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Freeform 186">
            <a:extLst>
              <a:ext uri="{FF2B5EF4-FFF2-40B4-BE49-F238E27FC236}">
                <a16:creationId xmlns:a16="http://schemas.microsoft.com/office/drawing/2014/main" id="{F934CCFC-C497-43E6-ACA4-018F02EE6241}"/>
              </a:ext>
            </a:extLst>
          </p:cNvPr>
          <p:cNvSpPr>
            <a:spLocks/>
          </p:cNvSpPr>
          <p:nvPr/>
        </p:nvSpPr>
        <p:spPr bwMode="auto">
          <a:xfrm>
            <a:off x="4131078" y="4528605"/>
            <a:ext cx="285750" cy="498475"/>
          </a:xfrm>
          <a:custGeom>
            <a:avLst/>
            <a:gdLst>
              <a:gd name="T0" fmla="*/ 166 w 180"/>
              <a:gd name="T1" fmla="*/ 310 h 314"/>
              <a:gd name="T2" fmla="*/ 154 w 180"/>
              <a:gd name="T3" fmla="*/ 310 h 314"/>
              <a:gd name="T4" fmla="*/ 142 w 180"/>
              <a:gd name="T5" fmla="*/ 298 h 314"/>
              <a:gd name="T6" fmla="*/ 132 w 180"/>
              <a:gd name="T7" fmla="*/ 290 h 314"/>
              <a:gd name="T8" fmla="*/ 120 w 180"/>
              <a:gd name="T9" fmla="*/ 284 h 314"/>
              <a:gd name="T10" fmla="*/ 106 w 180"/>
              <a:gd name="T11" fmla="*/ 276 h 314"/>
              <a:gd name="T12" fmla="*/ 94 w 180"/>
              <a:gd name="T13" fmla="*/ 264 h 314"/>
              <a:gd name="T14" fmla="*/ 82 w 180"/>
              <a:gd name="T15" fmla="*/ 254 h 314"/>
              <a:gd name="T16" fmla="*/ 76 w 180"/>
              <a:gd name="T17" fmla="*/ 238 h 314"/>
              <a:gd name="T18" fmla="*/ 76 w 180"/>
              <a:gd name="T19" fmla="*/ 230 h 314"/>
              <a:gd name="T20" fmla="*/ 68 w 180"/>
              <a:gd name="T21" fmla="*/ 212 h 314"/>
              <a:gd name="T22" fmla="*/ 60 w 180"/>
              <a:gd name="T23" fmla="*/ 200 h 314"/>
              <a:gd name="T24" fmla="*/ 54 w 180"/>
              <a:gd name="T25" fmla="*/ 186 h 314"/>
              <a:gd name="T26" fmla="*/ 46 w 180"/>
              <a:gd name="T27" fmla="*/ 168 h 314"/>
              <a:gd name="T28" fmla="*/ 38 w 180"/>
              <a:gd name="T29" fmla="*/ 152 h 314"/>
              <a:gd name="T30" fmla="*/ 34 w 180"/>
              <a:gd name="T31" fmla="*/ 138 h 314"/>
              <a:gd name="T32" fmla="*/ 26 w 180"/>
              <a:gd name="T33" fmla="*/ 126 h 314"/>
              <a:gd name="T34" fmla="*/ 20 w 180"/>
              <a:gd name="T35" fmla="*/ 114 h 314"/>
              <a:gd name="T36" fmla="*/ 12 w 180"/>
              <a:gd name="T37" fmla="*/ 104 h 314"/>
              <a:gd name="T38" fmla="*/ 8 w 180"/>
              <a:gd name="T39" fmla="*/ 96 h 314"/>
              <a:gd name="T40" fmla="*/ 4 w 180"/>
              <a:gd name="T41" fmla="*/ 82 h 314"/>
              <a:gd name="T42" fmla="*/ 4 w 180"/>
              <a:gd name="T43" fmla="*/ 66 h 314"/>
              <a:gd name="T44" fmla="*/ 16 w 180"/>
              <a:gd name="T45" fmla="*/ 56 h 314"/>
              <a:gd name="T46" fmla="*/ 16 w 180"/>
              <a:gd name="T47" fmla="*/ 74 h 314"/>
              <a:gd name="T48" fmla="*/ 26 w 180"/>
              <a:gd name="T49" fmla="*/ 74 h 314"/>
              <a:gd name="T50" fmla="*/ 38 w 180"/>
              <a:gd name="T51" fmla="*/ 78 h 314"/>
              <a:gd name="T52" fmla="*/ 42 w 180"/>
              <a:gd name="T53" fmla="*/ 70 h 314"/>
              <a:gd name="T54" fmla="*/ 46 w 180"/>
              <a:gd name="T55" fmla="*/ 56 h 314"/>
              <a:gd name="T56" fmla="*/ 50 w 180"/>
              <a:gd name="T57" fmla="*/ 48 h 314"/>
              <a:gd name="T58" fmla="*/ 68 w 180"/>
              <a:gd name="T59" fmla="*/ 42 h 314"/>
              <a:gd name="T60" fmla="*/ 82 w 180"/>
              <a:gd name="T61" fmla="*/ 26 h 314"/>
              <a:gd name="T62" fmla="*/ 86 w 180"/>
              <a:gd name="T63" fmla="*/ 12 h 314"/>
              <a:gd name="T64" fmla="*/ 90 w 180"/>
              <a:gd name="T65" fmla="*/ 0 h 314"/>
              <a:gd name="T66" fmla="*/ 98 w 180"/>
              <a:gd name="T67" fmla="*/ 4 h 314"/>
              <a:gd name="T68" fmla="*/ 110 w 180"/>
              <a:gd name="T69" fmla="*/ 18 h 314"/>
              <a:gd name="T70" fmla="*/ 120 w 180"/>
              <a:gd name="T71" fmla="*/ 30 h 314"/>
              <a:gd name="T72" fmla="*/ 120 w 180"/>
              <a:gd name="T73" fmla="*/ 42 h 314"/>
              <a:gd name="T74" fmla="*/ 132 w 180"/>
              <a:gd name="T75" fmla="*/ 42 h 314"/>
              <a:gd name="T76" fmla="*/ 142 w 180"/>
              <a:gd name="T77" fmla="*/ 38 h 314"/>
              <a:gd name="T78" fmla="*/ 158 w 180"/>
              <a:gd name="T79" fmla="*/ 42 h 314"/>
              <a:gd name="T80" fmla="*/ 154 w 180"/>
              <a:gd name="T81" fmla="*/ 62 h 314"/>
              <a:gd name="T82" fmla="*/ 162 w 180"/>
              <a:gd name="T83" fmla="*/ 70 h 314"/>
              <a:gd name="T84" fmla="*/ 150 w 180"/>
              <a:gd name="T85" fmla="*/ 70 h 314"/>
              <a:gd name="T86" fmla="*/ 140 w 180"/>
              <a:gd name="T87" fmla="*/ 74 h 314"/>
              <a:gd name="T88" fmla="*/ 128 w 180"/>
              <a:gd name="T89" fmla="*/ 82 h 314"/>
              <a:gd name="T90" fmla="*/ 120 w 180"/>
              <a:gd name="T91" fmla="*/ 96 h 314"/>
              <a:gd name="T92" fmla="*/ 116 w 180"/>
              <a:gd name="T93" fmla="*/ 108 h 314"/>
              <a:gd name="T94" fmla="*/ 110 w 180"/>
              <a:gd name="T95" fmla="*/ 122 h 314"/>
              <a:gd name="T96" fmla="*/ 112 w 180"/>
              <a:gd name="T97" fmla="*/ 134 h 314"/>
              <a:gd name="T98" fmla="*/ 120 w 180"/>
              <a:gd name="T99" fmla="*/ 148 h 314"/>
              <a:gd name="T100" fmla="*/ 120 w 180"/>
              <a:gd name="T101" fmla="*/ 160 h 314"/>
              <a:gd name="T102" fmla="*/ 132 w 180"/>
              <a:gd name="T103" fmla="*/ 168 h 314"/>
              <a:gd name="T104" fmla="*/ 150 w 180"/>
              <a:gd name="T105" fmla="*/ 168 h 314"/>
              <a:gd name="T106" fmla="*/ 154 w 180"/>
              <a:gd name="T107" fmla="*/ 172 h 314"/>
              <a:gd name="T108" fmla="*/ 158 w 180"/>
              <a:gd name="T109" fmla="*/ 186 h 314"/>
              <a:gd name="T110" fmla="*/ 172 w 180"/>
              <a:gd name="T111" fmla="*/ 194 h 314"/>
              <a:gd name="T112" fmla="*/ 180 w 180"/>
              <a:gd name="T113" fmla="*/ 208 h 314"/>
              <a:gd name="T114" fmla="*/ 176 w 180"/>
              <a:gd name="T115" fmla="*/ 224 h 314"/>
              <a:gd name="T116" fmla="*/ 180 w 180"/>
              <a:gd name="T117" fmla="*/ 238 h 314"/>
              <a:gd name="T118" fmla="*/ 172 w 180"/>
              <a:gd name="T119" fmla="*/ 254 h 314"/>
              <a:gd name="T120" fmla="*/ 172 w 180"/>
              <a:gd name="T121" fmla="*/ 264 h 314"/>
              <a:gd name="T122" fmla="*/ 176 w 180"/>
              <a:gd name="T123" fmla="*/ 280 h 314"/>
              <a:gd name="T124" fmla="*/ 168 w 180"/>
              <a:gd name="T125" fmla="*/ 29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" h="314">
                <a:moveTo>
                  <a:pt x="168" y="298"/>
                </a:moveTo>
                <a:lnTo>
                  <a:pt x="168" y="302"/>
                </a:lnTo>
                <a:lnTo>
                  <a:pt x="166" y="302"/>
                </a:lnTo>
                <a:lnTo>
                  <a:pt x="166" y="306"/>
                </a:lnTo>
                <a:lnTo>
                  <a:pt x="166" y="310"/>
                </a:lnTo>
                <a:lnTo>
                  <a:pt x="166" y="314"/>
                </a:lnTo>
                <a:lnTo>
                  <a:pt x="162" y="314"/>
                </a:lnTo>
                <a:lnTo>
                  <a:pt x="158" y="314"/>
                </a:lnTo>
                <a:lnTo>
                  <a:pt x="154" y="314"/>
                </a:lnTo>
                <a:lnTo>
                  <a:pt x="154" y="310"/>
                </a:lnTo>
                <a:lnTo>
                  <a:pt x="150" y="310"/>
                </a:lnTo>
                <a:lnTo>
                  <a:pt x="150" y="306"/>
                </a:lnTo>
                <a:lnTo>
                  <a:pt x="146" y="306"/>
                </a:lnTo>
                <a:lnTo>
                  <a:pt x="142" y="302"/>
                </a:lnTo>
                <a:lnTo>
                  <a:pt x="142" y="298"/>
                </a:lnTo>
                <a:lnTo>
                  <a:pt x="142" y="294"/>
                </a:lnTo>
                <a:lnTo>
                  <a:pt x="140" y="294"/>
                </a:lnTo>
                <a:lnTo>
                  <a:pt x="136" y="294"/>
                </a:lnTo>
                <a:lnTo>
                  <a:pt x="136" y="290"/>
                </a:lnTo>
                <a:lnTo>
                  <a:pt x="132" y="290"/>
                </a:lnTo>
                <a:lnTo>
                  <a:pt x="132" y="286"/>
                </a:lnTo>
                <a:lnTo>
                  <a:pt x="128" y="286"/>
                </a:lnTo>
                <a:lnTo>
                  <a:pt x="128" y="284"/>
                </a:lnTo>
                <a:lnTo>
                  <a:pt x="124" y="284"/>
                </a:lnTo>
                <a:lnTo>
                  <a:pt x="120" y="284"/>
                </a:lnTo>
                <a:lnTo>
                  <a:pt x="116" y="280"/>
                </a:lnTo>
                <a:lnTo>
                  <a:pt x="112" y="280"/>
                </a:lnTo>
                <a:lnTo>
                  <a:pt x="112" y="276"/>
                </a:lnTo>
                <a:lnTo>
                  <a:pt x="110" y="276"/>
                </a:lnTo>
                <a:lnTo>
                  <a:pt x="106" y="276"/>
                </a:lnTo>
                <a:lnTo>
                  <a:pt x="106" y="272"/>
                </a:lnTo>
                <a:lnTo>
                  <a:pt x="102" y="272"/>
                </a:lnTo>
                <a:lnTo>
                  <a:pt x="102" y="268"/>
                </a:lnTo>
                <a:lnTo>
                  <a:pt x="98" y="268"/>
                </a:lnTo>
                <a:lnTo>
                  <a:pt x="94" y="264"/>
                </a:lnTo>
                <a:lnTo>
                  <a:pt x="90" y="264"/>
                </a:lnTo>
                <a:lnTo>
                  <a:pt x="90" y="260"/>
                </a:lnTo>
                <a:lnTo>
                  <a:pt x="86" y="260"/>
                </a:lnTo>
                <a:lnTo>
                  <a:pt x="86" y="256"/>
                </a:lnTo>
                <a:lnTo>
                  <a:pt x="82" y="254"/>
                </a:lnTo>
                <a:lnTo>
                  <a:pt x="80" y="250"/>
                </a:lnTo>
                <a:lnTo>
                  <a:pt x="80" y="246"/>
                </a:lnTo>
                <a:lnTo>
                  <a:pt x="76" y="246"/>
                </a:lnTo>
                <a:lnTo>
                  <a:pt x="76" y="242"/>
                </a:lnTo>
                <a:lnTo>
                  <a:pt x="76" y="238"/>
                </a:lnTo>
                <a:lnTo>
                  <a:pt x="72" y="234"/>
                </a:lnTo>
                <a:lnTo>
                  <a:pt x="72" y="238"/>
                </a:lnTo>
                <a:lnTo>
                  <a:pt x="72" y="234"/>
                </a:lnTo>
                <a:lnTo>
                  <a:pt x="76" y="234"/>
                </a:lnTo>
                <a:lnTo>
                  <a:pt x="76" y="230"/>
                </a:lnTo>
                <a:lnTo>
                  <a:pt x="76" y="228"/>
                </a:lnTo>
                <a:lnTo>
                  <a:pt x="72" y="224"/>
                </a:lnTo>
                <a:lnTo>
                  <a:pt x="72" y="220"/>
                </a:lnTo>
                <a:lnTo>
                  <a:pt x="68" y="216"/>
                </a:lnTo>
                <a:lnTo>
                  <a:pt x="68" y="212"/>
                </a:lnTo>
                <a:lnTo>
                  <a:pt x="68" y="208"/>
                </a:lnTo>
                <a:lnTo>
                  <a:pt x="64" y="208"/>
                </a:lnTo>
                <a:lnTo>
                  <a:pt x="64" y="204"/>
                </a:lnTo>
                <a:lnTo>
                  <a:pt x="60" y="204"/>
                </a:lnTo>
                <a:lnTo>
                  <a:pt x="60" y="200"/>
                </a:lnTo>
                <a:lnTo>
                  <a:pt x="60" y="198"/>
                </a:lnTo>
                <a:lnTo>
                  <a:pt x="60" y="194"/>
                </a:lnTo>
                <a:lnTo>
                  <a:pt x="56" y="194"/>
                </a:lnTo>
                <a:lnTo>
                  <a:pt x="54" y="190"/>
                </a:lnTo>
                <a:lnTo>
                  <a:pt x="54" y="186"/>
                </a:lnTo>
                <a:lnTo>
                  <a:pt x="54" y="182"/>
                </a:lnTo>
                <a:lnTo>
                  <a:pt x="50" y="178"/>
                </a:lnTo>
                <a:lnTo>
                  <a:pt x="50" y="174"/>
                </a:lnTo>
                <a:lnTo>
                  <a:pt x="46" y="172"/>
                </a:lnTo>
                <a:lnTo>
                  <a:pt x="46" y="168"/>
                </a:lnTo>
                <a:lnTo>
                  <a:pt x="46" y="164"/>
                </a:lnTo>
                <a:lnTo>
                  <a:pt x="42" y="160"/>
                </a:lnTo>
                <a:lnTo>
                  <a:pt x="42" y="156"/>
                </a:lnTo>
                <a:lnTo>
                  <a:pt x="42" y="152"/>
                </a:lnTo>
                <a:lnTo>
                  <a:pt x="38" y="152"/>
                </a:lnTo>
                <a:lnTo>
                  <a:pt x="38" y="148"/>
                </a:lnTo>
                <a:lnTo>
                  <a:pt x="38" y="144"/>
                </a:lnTo>
                <a:lnTo>
                  <a:pt x="34" y="142"/>
                </a:lnTo>
                <a:lnTo>
                  <a:pt x="38" y="142"/>
                </a:lnTo>
                <a:lnTo>
                  <a:pt x="34" y="138"/>
                </a:lnTo>
                <a:lnTo>
                  <a:pt x="34" y="134"/>
                </a:lnTo>
                <a:lnTo>
                  <a:pt x="30" y="134"/>
                </a:lnTo>
                <a:lnTo>
                  <a:pt x="30" y="130"/>
                </a:lnTo>
                <a:lnTo>
                  <a:pt x="26" y="130"/>
                </a:lnTo>
                <a:lnTo>
                  <a:pt x="26" y="126"/>
                </a:lnTo>
                <a:lnTo>
                  <a:pt x="26" y="122"/>
                </a:lnTo>
                <a:lnTo>
                  <a:pt x="26" y="118"/>
                </a:lnTo>
                <a:lnTo>
                  <a:pt x="24" y="118"/>
                </a:lnTo>
                <a:lnTo>
                  <a:pt x="24" y="114"/>
                </a:lnTo>
                <a:lnTo>
                  <a:pt x="20" y="114"/>
                </a:lnTo>
                <a:lnTo>
                  <a:pt x="20" y="112"/>
                </a:lnTo>
                <a:lnTo>
                  <a:pt x="16" y="112"/>
                </a:lnTo>
                <a:lnTo>
                  <a:pt x="16" y="108"/>
                </a:lnTo>
                <a:lnTo>
                  <a:pt x="12" y="108"/>
                </a:lnTo>
                <a:lnTo>
                  <a:pt x="12" y="104"/>
                </a:lnTo>
                <a:lnTo>
                  <a:pt x="8" y="104"/>
                </a:lnTo>
                <a:lnTo>
                  <a:pt x="4" y="104"/>
                </a:lnTo>
                <a:lnTo>
                  <a:pt x="4" y="100"/>
                </a:lnTo>
                <a:lnTo>
                  <a:pt x="4" y="96"/>
                </a:lnTo>
                <a:lnTo>
                  <a:pt x="8" y="96"/>
                </a:lnTo>
                <a:lnTo>
                  <a:pt x="8" y="92"/>
                </a:lnTo>
                <a:lnTo>
                  <a:pt x="8" y="88"/>
                </a:lnTo>
                <a:lnTo>
                  <a:pt x="4" y="88"/>
                </a:lnTo>
                <a:lnTo>
                  <a:pt x="4" y="86"/>
                </a:lnTo>
                <a:lnTo>
                  <a:pt x="4" y="82"/>
                </a:lnTo>
                <a:lnTo>
                  <a:pt x="0" y="78"/>
                </a:lnTo>
                <a:lnTo>
                  <a:pt x="0" y="74"/>
                </a:lnTo>
                <a:lnTo>
                  <a:pt x="4" y="74"/>
                </a:lnTo>
                <a:lnTo>
                  <a:pt x="4" y="70"/>
                </a:lnTo>
                <a:lnTo>
                  <a:pt x="4" y="66"/>
                </a:lnTo>
                <a:lnTo>
                  <a:pt x="8" y="66"/>
                </a:lnTo>
                <a:lnTo>
                  <a:pt x="8" y="62"/>
                </a:lnTo>
                <a:lnTo>
                  <a:pt x="12" y="58"/>
                </a:lnTo>
                <a:lnTo>
                  <a:pt x="16" y="58"/>
                </a:lnTo>
                <a:lnTo>
                  <a:pt x="16" y="56"/>
                </a:lnTo>
                <a:lnTo>
                  <a:pt x="20" y="58"/>
                </a:lnTo>
                <a:lnTo>
                  <a:pt x="20" y="62"/>
                </a:lnTo>
                <a:lnTo>
                  <a:pt x="16" y="66"/>
                </a:lnTo>
                <a:lnTo>
                  <a:pt x="16" y="70"/>
                </a:lnTo>
                <a:lnTo>
                  <a:pt x="16" y="74"/>
                </a:lnTo>
                <a:lnTo>
                  <a:pt x="20" y="74"/>
                </a:lnTo>
                <a:lnTo>
                  <a:pt x="20" y="70"/>
                </a:lnTo>
                <a:lnTo>
                  <a:pt x="20" y="74"/>
                </a:lnTo>
                <a:lnTo>
                  <a:pt x="24" y="74"/>
                </a:lnTo>
                <a:lnTo>
                  <a:pt x="26" y="74"/>
                </a:lnTo>
                <a:lnTo>
                  <a:pt x="26" y="78"/>
                </a:lnTo>
                <a:lnTo>
                  <a:pt x="30" y="78"/>
                </a:lnTo>
                <a:lnTo>
                  <a:pt x="30" y="82"/>
                </a:lnTo>
                <a:lnTo>
                  <a:pt x="34" y="82"/>
                </a:lnTo>
                <a:lnTo>
                  <a:pt x="38" y="78"/>
                </a:lnTo>
                <a:lnTo>
                  <a:pt x="38" y="74"/>
                </a:lnTo>
                <a:lnTo>
                  <a:pt x="42" y="74"/>
                </a:lnTo>
                <a:lnTo>
                  <a:pt x="38" y="74"/>
                </a:lnTo>
                <a:lnTo>
                  <a:pt x="38" y="70"/>
                </a:lnTo>
                <a:lnTo>
                  <a:pt x="42" y="70"/>
                </a:lnTo>
                <a:lnTo>
                  <a:pt x="42" y="66"/>
                </a:lnTo>
                <a:lnTo>
                  <a:pt x="42" y="62"/>
                </a:lnTo>
                <a:lnTo>
                  <a:pt x="46" y="62"/>
                </a:lnTo>
                <a:lnTo>
                  <a:pt x="46" y="58"/>
                </a:lnTo>
                <a:lnTo>
                  <a:pt x="46" y="56"/>
                </a:lnTo>
                <a:lnTo>
                  <a:pt x="46" y="58"/>
                </a:lnTo>
                <a:lnTo>
                  <a:pt x="46" y="56"/>
                </a:lnTo>
                <a:lnTo>
                  <a:pt x="50" y="56"/>
                </a:lnTo>
                <a:lnTo>
                  <a:pt x="50" y="52"/>
                </a:lnTo>
                <a:lnTo>
                  <a:pt x="50" y="48"/>
                </a:lnTo>
                <a:lnTo>
                  <a:pt x="54" y="48"/>
                </a:lnTo>
                <a:lnTo>
                  <a:pt x="56" y="48"/>
                </a:lnTo>
                <a:lnTo>
                  <a:pt x="60" y="44"/>
                </a:lnTo>
                <a:lnTo>
                  <a:pt x="64" y="44"/>
                </a:lnTo>
                <a:lnTo>
                  <a:pt x="68" y="42"/>
                </a:lnTo>
                <a:lnTo>
                  <a:pt x="72" y="38"/>
                </a:lnTo>
                <a:lnTo>
                  <a:pt x="76" y="34"/>
                </a:lnTo>
                <a:lnTo>
                  <a:pt x="80" y="34"/>
                </a:lnTo>
                <a:lnTo>
                  <a:pt x="80" y="30"/>
                </a:lnTo>
                <a:lnTo>
                  <a:pt x="82" y="26"/>
                </a:lnTo>
                <a:lnTo>
                  <a:pt x="82" y="22"/>
                </a:lnTo>
                <a:lnTo>
                  <a:pt x="86" y="18"/>
                </a:lnTo>
                <a:lnTo>
                  <a:pt x="86" y="16"/>
                </a:lnTo>
                <a:lnTo>
                  <a:pt x="90" y="16"/>
                </a:lnTo>
                <a:lnTo>
                  <a:pt x="86" y="12"/>
                </a:lnTo>
                <a:lnTo>
                  <a:pt x="86" y="8"/>
                </a:lnTo>
                <a:lnTo>
                  <a:pt x="86" y="4"/>
                </a:lnTo>
                <a:lnTo>
                  <a:pt x="82" y="0"/>
                </a:lnTo>
                <a:lnTo>
                  <a:pt x="86" y="0"/>
                </a:lnTo>
                <a:lnTo>
                  <a:pt x="90" y="0"/>
                </a:lnTo>
                <a:lnTo>
                  <a:pt x="94" y="0"/>
                </a:lnTo>
                <a:lnTo>
                  <a:pt x="94" y="4"/>
                </a:lnTo>
                <a:lnTo>
                  <a:pt x="94" y="0"/>
                </a:lnTo>
                <a:lnTo>
                  <a:pt x="94" y="4"/>
                </a:lnTo>
                <a:lnTo>
                  <a:pt x="98" y="4"/>
                </a:lnTo>
                <a:lnTo>
                  <a:pt x="102" y="8"/>
                </a:lnTo>
                <a:lnTo>
                  <a:pt x="102" y="12"/>
                </a:lnTo>
                <a:lnTo>
                  <a:pt x="102" y="16"/>
                </a:lnTo>
                <a:lnTo>
                  <a:pt x="106" y="16"/>
                </a:lnTo>
                <a:lnTo>
                  <a:pt x="110" y="18"/>
                </a:lnTo>
                <a:lnTo>
                  <a:pt x="112" y="22"/>
                </a:lnTo>
                <a:lnTo>
                  <a:pt x="112" y="26"/>
                </a:lnTo>
                <a:lnTo>
                  <a:pt x="112" y="30"/>
                </a:lnTo>
                <a:lnTo>
                  <a:pt x="116" y="30"/>
                </a:lnTo>
                <a:lnTo>
                  <a:pt x="120" y="30"/>
                </a:lnTo>
                <a:lnTo>
                  <a:pt x="120" y="34"/>
                </a:lnTo>
                <a:lnTo>
                  <a:pt x="120" y="38"/>
                </a:lnTo>
                <a:lnTo>
                  <a:pt x="116" y="38"/>
                </a:lnTo>
                <a:lnTo>
                  <a:pt x="120" y="38"/>
                </a:lnTo>
                <a:lnTo>
                  <a:pt x="120" y="42"/>
                </a:lnTo>
                <a:lnTo>
                  <a:pt x="120" y="38"/>
                </a:lnTo>
                <a:lnTo>
                  <a:pt x="120" y="42"/>
                </a:lnTo>
                <a:lnTo>
                  <a:pt x="124" y="42"/>
                </a:lnTo>
                <a:lnTo>
                  <a:pt x="128" y="42"/>
                </a:lnTo>
                <a:lnTo>
                  <a:pt x="132" y="42"/>
                </a:lnTo>
                <a:lnTo>
                  <a:pt x="136" y="42"/>
                </a:lnTo>
                <a:lnTo>
                  <a:pt x="136" y="38"/>
                </a:lnTo>
                <a:lnTo>
                  <a:pt x="140" y="34"/>
                </a:lnTo>
                <a:lnTo>
                  <a:pt x="140" y="38"/>
                </a:lnTo>
                <a:lnTo>
                  <a:pt x="142" y="38"/>
                </a:lnTo>
                <a:lnTo>
                  <a:pt x="146" y="38"/>
                </a:lnTo>
                <a:lnTo>
                  <a:pt x="150" y="38"/>
                </a:lnTo>
                <a:lnTo>
                  <a:pt x="154" y="38"/>
                </a:lnTo>
                <a:lnTo>
                  <a:pt x="154" y="42"/>
                </a:lnTo>
                <a:lnTo>
                  <a:pt x="158" y="42"/>
                </a:lnTo>
                <a:lnTo>
                  <a:pt x="162" y="42"/>
                </a:lnTo>
                <a:lnTo>
                  <a:pt x="162" y="44"/>
                </a:lnTo>
                <a:lnTo>
                  <a:pt x="158" y="56"/>
                </a:lnTo>
                <a:lnTo>
                  <a:pt x="154" y="58"/>
                </a:lnTo>
                <a:lnTo>
                  <a:pt x="154" y="62"/>
                </a:lnTo>
                <a:lnTo>
                  <a:pt x="158" y="62"/>
                </a:lnTo>
                <a:lnTo>
                  <a:pt x="162" y="66"/>
                </a:lnTo>
                <a:lnTo>
                  <a:pt x="162" y="70"/>
                </a:lnTo>
                <a:lnTo>
                  <a:pt x="166" y="70"/>
                </a:lnTo>
                <a:lnTo>
                  <a:pt x="162" y="70"/>
                </a:lnTo>
                <a:lnTo>
                  <a:pt x="158" y="70"/>
                </a:lnTo>
                <a:lnTo>
                  <a:pt x="158" y="66"/>
                </a:lnTo>
                <a:lnTo>
                  <a:pt x="158" y="70"/>
                </a:lnTo>
                <a:lnTo>
                  <a:pt x="154" y="70"/>
                </a:lnTo>
                <a:lnTo>
                  <a:pt x="150" y="70"/>
                </a:lnTo>
                <a:lnTo>
                  <a:pt x="150" y="74"/>
                </a:lnTo>
                <a:lnTo>
                  <a:pt x="146" y="74"/>
                </a:lnTo>
                <a:lnTo>
                  <a:pt x="146" y="70"/>
                </a:lnTo>
                <a:lnTo>
                  <a:pt x="142" y="74"/>
                </a:lnTo>
                <a:lnTo>
                  <a:pt x="140" y="74"/>
                </a:lnTo>
                <a:lnTo>
                  <a:pt x="136" y="74"/>
                </a:lnTo>
                <a:lnTo>
                  <a:pt x="136" y="78"/>
                </a:lnTo>
                <a:lnTo>
                  <a:pt x="132" y="78"/>
                </a:lnTo>
                <a:lnTo>
                  <a:pt x="128" y="78"/>
                </a:lnTo>
                <a:lnTo>
                  <a:pt x="128" y="82"/>
                </a:lnTo>
                <a:lnTo>
                  <a:pt x="124" y="86"/>
                </a:lnTo>
                <a:lnTo>
                  <a:pt x="120" y="86"/>
                </a:lnTo>
                <a:lnTo>
                  <a:pt x="120" y="88"/>
                </a:lnTo>
                <a:lnTo>
                  <a:pt x="120" y="92"/>
                </a:lnTo>
                <a:lnTo>
                  <a:pt x="120" y="96"/>
                </a:lnTo>
                <a:lnTo>
                  <a:pt x="116" y="96"/>
                </a:lnTo>
                <a:lnTo>
                  <a:pt x="116" y="100"/>
                </a:lnTo>
                <a:lnTo>
                  <a:pt x="116" y="104"/>
                </a:lnTo>
                <a:lnTo>
                  <a:pt x="120" y="108"/>
                </a:lnTo>
                <a:lnTo>
                  <a:pt x="116" y="108"/>
                </a:lnTo>
                <a:lnTo>
                  <a:pt x="116" y="112"/>
                </a:lnTo>
                <a:lnTo>
                  <a:pt x="112" y="112"/>
                </a:lnTo>
                <a:lnTo>
                  <a:pt x="110" y="114"/>
                </a:lnTo>
                <a:lnTo>
                  <a:pt x="110" y="118"/>
                </a:lnTo>
                <a:lnTo>
                  <a:pt x="110" y="122"/>
                </a:lnTo>
                <a:lnTo>
                  <a:pt x="106" y="122"/>
                </a:lnTo>
                <a:lnTo>
                  <a:pt x="106" y="126"/>
                </a:lnTo>
                <a:lnTo>
                  <a:pt x="110" y="130"/>
                </a:lnTo>
                <a:lnTo>
                  <a:pt x="110" y="134"/>
                </a:lnTo>
                <a:lnTo>
                  <a:pt x="112" y="134"/>
                </a:lnTo>
                <a:lnTo>
                  <a:pt x="112" y="138"/>
                </a:lnTo>
                <a:lnTo>
                  <a:pt x="112" y="142"/>
                </a:lnTo>
                <a:lnTo>
                  <a:pt x="116" y="144"/>
                </a:lnTo>
                <a:lnTo>
                  <a:pt x="116" y="148"/>
                </a:lnTo>
                <a:lnTo>
                  <a:pt x="120" y="148"/>
                </a:lnTo>
                <a:lnTo>
                  <a:pt x="120" y="152"/>
                </a:lnTo>
                <a:lnTo>
                  <a:pt x="120" y="156"/>
                </a:lnTo>
                <a:lnTo>
                  <a:pt x="116" y="156"/>
                </a:lnTo>
                <a:lnTo>
                  <a:pt x="116" y="160"/>
                </a:lnTo>
                <a:lnTo>
                  <a:pt x="120" y="160"/>
                </a:lnTo>
                <a:lnTo>
                  <a:pt x="124" y="160"/>
                </a:lnTo>
                <a:lnTo>
                  <a:pt x="128" y="160"/>
                </a:lnTo>
                <a:lnTo>
                  <a:pt x="132" y="160"/>
                </a:lnTo>
                <a:lnTo>
                  <a:pt x="132" y="164"/>
                </a:lnTo>
                <a:lnTo>
                  <a:pt x="132" y="168"/>
                </a:lnTo>
                <a:lnTo>
                  <a:pt x="136" y="168"/>
                </a:lnTo>
                <a:lnTo>
                  <a:pt x="140" y="168"/>
                </a:lnTo>
                <a:lnTo>
                  <a:pt x="142" y="168"/>
                </a:lnTo>
                <a:lnTo>
                  <a:pt x="146" y="168"/>
                </a:lnTo>
                <a:lnTo>
                  <a:pt x="150" y="168"/>
                </a:lnTo>
                <a:lnTo>
                  <a:pt x="150" y="164"/>
                </a:lnTo>
                <a:lnTo>
                  <a:pt x="154" y="160"/>
                </a:lnTo>
                <a:lnTo>
                  <a:pt x="154" y="164"/>
                </a:lnTo>
                <a:lnTo>
                  <a:pt x="154" y="168"/>
                </a:lnTo>
                <a:lnTo>
                  <a:pt x="154" y="172"/>
                </a:lnTo>
                <a:lnTo>
                  <a:pt x="154" y="174"/>
                </a:lnTo>
                <a:lnTo>
                  <a:pt x="154" y="178"/>
                </a:lnTo>
                <a:lnTo>
                  <a:pt x="154" y="182"/>
                </a:lnTo>
                <a:lnTo>
                  <a:pt x="154" y="186"/>
                </a:lnTo>
                <a:lnTo>
                  <a:pt x="158" y="186"/>
                </a:lnTo>
                <a:lnTo>
                  <a:pt x="162" y="186"/>
                </a:lnTo>
                <a:lnTo>
                  <a:pt x="166" y="186"/>
                </a:lnTo>
                <a:lnTo>
                  <a:pt x="168" y="186"/>
                </a:lnTo>
                <a:lnTo>
                  <a:pt x="172" y="190"/>
                </a:lnTo>
                <a:lnTo>
                  <a:pt x="172" y="194"/>
                </a:lnTo>
                <a:lnTo>
                  <a:pt x="172" y="198"/>
                </a:lnTo>
                <a:lnTo>
                  <a:pt x="176" y="200"/>
                </a:lnTo>
                <a:lnTo>
                  <a:pt x="176" y="204"/>
                </a:lnTo>
                <a:lnTo>
                  <a:pt x="180" y="204"/>
                </a:lnTo>
                <a:lnTo>
                  <a:pt x="180" y="208"/>
                </a:lnTo>
                <a:lnTo>
                  <a:pt x="180" y="212"/>
                </a:lnTo>
                <a:lnTo>
                  <a:pt x="180" y="216"/>
                </a:lnTo>
                <a:lnTo>
                  <a:pt x="176" y="216"/>
                </a:lnTo>
                <a:lnTo>
                  <a:pt x="176" y="220"/>
                </a:lnTo>
                <a:lnTo>
                  <a:pt x="176" y="224"/>
                </a:lnTo>
                <a:lnTo>
                  <a:pt x="176" y="228"/>
                </a:lnTo>
                <a:lnTo>
                  <a:pt x="176" y="230"/>
                </a:lnTo>
                <a:lnTo>
                  <a:pt x="176" y="234"/>
                </a:lnTo>
                <a:lnTo>
                  <a:pt x="176" y="238"/>
                </a:lnTo>
                <a:lnTo>
                  <a:pt x="180" y="238"/>
                </a:lnTo>
                <a:lnTo>
                  <a:pt x="180" y="242"/>
                </a:lnTo>
                <a:lnTo>
                  <a:pt x="176" y="242"/>
                </a:lnTo>
                <a:lnTo>
                  <a:pt x="176" y="246"/>
                </a:lnTo>
                <a:lnTo>
                  <a:pt x="172" y="250"/>
                </a:lnTo>
                <a:lnTo>
                  <a:pt x="172" y="254"/>
                </a:lnTo>
                <a:lnTo>
                  <a:pt x="172" y="256"/>
                </a:lnTo>
                <a:lnTo>
                  <a:pt x="176" y="256"/>
                </a:lnTo>
                <a:lnTo>
                  <a:pt x="176" y="260"/>
                </a:lnTo>
                <a:lnTo>
                  <a:pt x="172" y="260"/>
                </a:lnTo>
                <a:lnTo>
                  <a:pt x="172" y="264"/>
                </a:lnTo>
                <a:lnTo>
                  <a:pt x="172" y="268"/>
                </a:lnTo>
                <a:lnTo>
                  <a:pt x="172" y="276"/>
                </a:lnTo>
                <a:lnTo>
                  <a:pt x="176" y="276"/>
                </a:lnTo>
                <a:lnTo>
                  <a:pt x="180" y="280"/>
                </a:lnTo>
                <a:lnTo>
                  <a:pt x="176" y="280"/>
                </a:lnTo>
                <a:lnTo>
                  <a:pt x="176" y="284"/>
                </a:lnTo>
                <a:lnTo>
                  <a:pt x="176" y="286"/>
                </a:lnTo>
                <a:lnTo>
                  <a:pt x="172" y="286"/>
                </a:lnTo>
                <a:lnTo>
                  <a:pt x="172" y="290"/>
                </a:lnTo>
                <a:lnTo>
                  <a:pt x="168" y="290"/>
                </a:lnTo>
                <a:lnTo>
                  <a:pt x="168" y="294"/>
                </a:lnTo>
                <a:lnTo>
                  <a:pt x="168" y="298"/>
                </a:lnTo>
                <a:lnTo>
                  <a:pt x="168" y="298"/>
                </a:lnTo>
                <a:lnTo>
                  <a:pt x="168" y="29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9" name="Freeform 187">
            <a:extLst>
              <a:ext uri="{FF2B5EF4-FFF2-40B4-BE49-F238E27FC236}">
                <a16:creationId xmlns:a16="http://schemas.microsoft.com/office/drawing/2014/main" id="{322D2626-2730-4B1B-9704-F5C76028B812}"/>
              </a:ext>
            </a:extLst>
          </p:cNvPr>
          <p:cNvSpPr>
            <a:spLocks/>
          </p:cNvSpPr>
          <p:nvPr/>
        </p:nvSpPr>
        <p:spPr bwMode="auto">
          <a:xfrm>
            <a:off x="4658128" y="4363505"/>
            <a:ext cx="88900" cy="111125"/>
          </a:xfrm>
          <a:custGeom>
            <a:avLst/>
            <a:gdLst>
              <a:gd name="T0" fmla="*/ 42 w 56"/>
              <a:gd name="T1" fmla="*/ 4 h 70"/>
              <a:gd name="T2" fmla="*/ 42 w 56"/>
              <a:gd name="T3" fmla="*/ 4 h 70"/>
              <a:gd name="T4" fmla="*/ 42 w 56"/>
              <a:gd name="T5" fmla="*/ 0 h 70"/>
              <a:gd name="T6" fmla="*/ 46 w 56"/>
              <a:gd name="T7" fmla="*/ 0 h 70"/>
              <a:gd name="T8" fmla="*/ 52 w 56"/>
              <a:gd name="T9" fmla="*/ 4 h 70"/>
              <a:gd name="T10" fmla="*/ 56 w 56"/>
              <a:gd name="T11" fmla="*/ 4 h 70"/>
              <a:gd name="T12" fmla="*/ 56 w 56"/>
              <a:gd name="T13" fmla="*/ 6 h 70"/>
              <a:gd name="T14" fmla="*/ 52 w 56"/>
              <a:gd name="T15" fmla="*/ 10 h 70"/>
              <a:gd name="T16" fmla="*/ 52 w 56"/>
              <a:gd name="T17" fmla="*/ 10 h 70"/>
              <a:gd name="T18" fmla="*/ 52 w 56"/>
              <a:gd name="T19" fmla="*/ 14 h 70"/>
              <a:gd name="T20" fmla="*/ 48 w 56"/>
              <a:gd name="T21" fmla="*/ 22 h 70"/>
              <a:gd name="T22" fmla="*/ 48 w 56"/>
              <a:gd name="T23" fmla="*/ 26 h 70"/>
              <a:gd name="T24" fmla="*/ 48 w 56"/>
              <a:gd name="T25" fmla="*/ 26 h 70"/>
              <a:gd name="T26" fmla="*/ 52 w 56"/>
              <a:gd name="T27" fmla="*/ 34 h 70"/>
              <a:gd name="T28" fmla="*/ 56 w 56"/>
              <a:gd name="T29" fmla="*/ 40 h 70"/>
              <a:gd name="T30" fmla="*/ 56 w 56"/>
              <a:gd name="T31" fmla="*/ 44 h 70"/>
              <a:gd name="T32" fmla="*/ 52 w 56"/>
              <a:gd name="T33" fmla="*/ 48 h 70"/>
              <a:gd name="T34" fmla="*/ 52 w 56"/>
              <a:gd name="T35" fmla="*/ 56 h 70"/>
              <a:gd name="T36" fmla="*/ 52 w 56"/>
              <a:gd name="T37" fmla="*/ 56 h 70"/>
              <a:gd name="T38" fmla="*/ 48 w 56"/>
              <a:gd name="T39" fmla="*/ 60 h 70"/>
              <a:gd name="T40" fmla="*/ 46 w 56"/>
              <a:gd name="T41" fmla="*/ 64 h 70"/>
              <a:gd name="T42" fmla="*/ 46 w 56"/>
              <a:gd name="T43" fmla="*/ 60 h 70"/>
              <a:gd name="T44" fmla="*/ 46 w 56"/>
              <a:gd name="T45" fmla="*/ 60 h 70"/>
              <a:gd name="T46" fmla="*/ 34 w 56"/>
              <a:gd name="T47" fmla="*/ 60 h 70"/>
              <a:gd name="T48" fmla="*/ 30 w 56"/>
              <a:gd name="T49" fmla="*/ 60 h 70"/>
              <a:gd name="T50" fmla="*/ 26 w 56"/>
              <a:gd name="T51" fmla="*/ 60 h 70"/>
              <a:gd name="T52" fmla="*/ 30 w 56"/>
              <a:gd name="T53" fmla="*/ 66 h 70"/>
              <a:gd name="T54" fmla="*/ 30 w 56"/>
              <a:gd name="T55" fmla="*/ 70 h 70"/>
              <a:gd name="T56" fmla="*/ 26 w 56"/>
              <a:gd name="T57" fmla="*/ 70 h 70"/>
              <a:gd name="T58" fmla="*/ 22 w 56"/>
              <a:gd name="T59" fmla="*/ 70 h 70"/>
              <a:gd name="T60" fmla="*/ 18 w 56"/>
              <a:gd name="T61" fmla="*/ 66 h 70"/>
              <a:gd name="T62" fmla="*/ 14 w 56"/>
              <a:gd name="T63" fmla="*/ 60 h 70"/>
              <a:gd name="T64" fmla="*/ 12 w 56"/>
              <a:gd name="T65" fmla="*/ 52 h 70"/>
              <a:gd name="T66" fmla="*/ 12 w 56"/>
              <a:gd name="T67" fmla="*/ 48 h 70"/>
              <a:gd name="T68" fmla="*/ 12 w 56"/>
              <a:gd name="T69" fmla="*/ 44 h 70"/>
              <a:gd name="T70" fmla="*/ 4 w 56"/>
              <a:gd name="T71" fmla="*/ 44 h 70"/>
              <a:gd name="T72" fmla="*/ 4 w 56"/>
              <a:gd name="T73" fmla="*/ 40 h 70"/>
              <a:gd name="T74" fmla="*/ 4 w 56"/>
              <a:gd name="T75" fmla="*/ 40 h 70"/>
              <a:gd name="T76" fmla="*/ 0 w 56"/>
              <a:gd name="T77" fmla="*/ 36 h 70"/>
              <a:gd name="T78" fmla="*/ 0 w 56"/>
              <a:gd name="T79" fmla="*/ 36 h 70"/>
              <a:gd name="T80" fmla="*/ 0 w 56"/>
              <a:gd name="T81" fmla="*/ 30 h 70"/>
              <a:gd name="T82" fmla="*/ 0 w 56"/>
              <a:gd name="T83" fmla="*/ 30 h 70"/>
              <a:gd name="T84" fmla="*/ 0 w 56"/>
              <a:gd name="T85" fmla="*/ 22 h 70"/>
              <a:gd name="T86" fmla="*/ 0 w 56"/>
              <a:gd name="T87" fmla="*/ 22 h 70"/>
              <a:gd name="T88" fmla="*/ 4 w 56"/>
              <a:gd name="T89" fmla="*/ 18 h 70"/>
              <a:gd name="T90" fmla="*/ 8 w 56"/>
              <a:gd name="T91" fmla="*/ 18 h 70"/>
              <a:gd name="T92" fmla="*/ 12 w 56"/>
              <a:gd name="T93" fmla="*/ 14 h 70"/>
              <a:gd name="T94" fmla="*/ 12 w 56"/>
              <a:gd name="T95" fmla="*/ 14 h 70"/>
              <a:gd name="T96" fmla="*/ 8 w 56"/>
              <a:gd name="T97" fmla="*/ 10 h 70"/>
              <a:gd name="T98" fmla="*/ 12 w 56"/>
              <a:gd name="T99" fmla="*/ 6 h 70"/>
              <a:gd name="T100" fmla="*/ 12 w 56"/>
              <a:gd name="T101" fmla="*/ 4 h 70"/>
              <a:gd name="T102" fmla="*/ 18 w 56"/>
              <a:gd name="T103" fmla="*/ 0 h 70"/>
              <a:gd name="T104" fmla="*/ 26 w 56"/>
              <a:gd name="T105" fmla="*/ 0 h 70"/>
              <a:gd name="T106" fmla="*/ 30 w 56"/>
              <a:gd name="T107" fmla="*/ 4 h 70"/>
              <a:gd name="T108" fmla="*/ 30 w 56"/>
              <a:gd name="T109" fmla="*/ 4 h 70"/>
              <a:gd name="T110" fmla="*/ 30 w 56"/>
              <a:gd name="T111" fmla="*/ 0 h 70"/>
              <a:gd name="T112" fmla="*/ 38 w 56"/>
              <a:gd name="T113" fmla="*/ 0 h 70"/>
              <a:gd name="T114" fmla="*/ 38 w 56"/>
              <a:gd name="T115" fmla="*/ 0 h 70"/>
              <a:gd name="T116" fmla="*/ 42 w 56"/>
              <a:gd name="T117" fmla="*/ 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" h="70">
                <a:moveTo>
                  <a:pt x="42" y="4"/>
                </a:move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6" y="4"/>
                </a:lnTo>
                <a:lnTo>
                  <a:pt x="46" y="4"/>
                </a:lnTo>
                <a:lnTo>
                  <a:pt x="42" y="4"/>
                </a:lnTo>
                <a:lnTo>
                  <a:pt x="42" y="4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8" y="0"/>
                </a:lnTo>
                <a:lnTo>
                  <a:pt x="52" y="0"/>
                </a:lnTo>
                <a:lnTo>
                  <a:pt x="52" y="0"/>
                </a:lnTo>
                <a:lnTo>
                  <a:pt x="52" y="4"/>
                </a:lnTo>
                <a:lnTo>
                  <a:pt x="52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10"/>
                </a:lnTo>
                <a:lnTo>
                  <a:pt x="56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48" y="14"/>
                </a:lnTo>
                <a:lnTo>
                  <a:pt x="48" y="18"/>
                </a:lnTo>
                <a:lnTo>
                  <a:pt x="48" y="18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52" y="30"/>
                </a:lnTo>
                <a:lnTo>
                  <a:pt x="52" y="30"/>
                </a:lnTo>
                <a:lnTo>
                  <a:pt x="52" y="34"/>
                </a:lnTo>
                <a:lnTo>
                  <a:pt x="52" y="34"/>
                </a:lnTo>
                <a:lnTo>
                  <a:pt x="52" y="36"/>
                </a:lnTo>
                <a:lnTo>
                  <a:pt x="56" y="36"/>
                </a:lnTo>
                <a:lnTo>
                  <a:pt x="56" y="36"/>
                </a:lnTo>
                <a:lnTo>
                  <a:pt x="56" y="40"/>
                </a:lnTo>
                <a:lnTo>
                  <a:pt x="56" y="40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52"/>
                </a:lnTo>
                <a:lnTo>
                  <a:pt x="52" y="52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56"/>
                </a:lnTo>
                <a:lnTo>
                  <a:pt x="52" y="60"/>
                </a:lnTo>
                <a:lnTo>
                  <a:pt x="52" y="60"/>
                </a:lnTo>
                <a:lnTo>
                  <a:pt x="52" y="60"/>
                </a:lnTo>
                <a:lnTo>
                  <a:pt x="48" y="60"/>
                </a:lnTo>
                <a:lnTo>
                  <a:pt x="48" y="64"/>
                </a:lnTo>
                <a:lnTo>
                  <a:pt x="48" y="64"/>
                </a:lnTo>
                <a:lnTo>
                  <a:pt x="48" y="64"/>
                </a:lnTo>
                <a:lnTo>
                  <a:pt x="46" y="64"/>
                </a:lnTo>
                <a:lnTo>
                  <a:pt x="46" y="64"/>
                </a:lnTo>
                <a:lnTo>
                  <a:pt x="46" y="64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34" y="60"/>
                </a:lnTo>
                <a:lnTo>
                  <a:pt x="34" y="64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26" y="60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30" y="66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30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6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8" y="66"/>
                </a:lnTo>
                <a:lnTo>
                  <a:pt x="14" y="64"/>
                </a:lnTo>
                <a:lnTo>
                  <a:pt x="14" y="64"/>
                </a:lnTo>
                <a:lnTo>
                  <a:pt x="14" y="60"/>
                </a:lnTo>
                <a:lnTo>
                  <a:pt x="14" y="60"/>
                </a:lnTo>
                <a:lnTo>
                  <a:pt x="12" y="56"/>
                </a:lnTo>
                <a:lnTo>
                  <a:pt x="12" y="56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4"/>
                </a:lnTo>
                <a:lnTo>
                  <a:pt x="12" y="44"/>
                </a:lnTo>
                <a:lnTo>
                  <a:pt x="8" y="44"/>
                </a:lnTo>
                <a:lnTo>
                  <a:pt x="8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0" y="40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0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8" y="18"/>
                </a:lnTo>
                <a:lnTo>
                  <a:pt x="8" y="18"/>
                </a:lnTo>
                <a:lnTo>
                  <a:pt x="8" y="14"/>
                </a:lnTo>
                <a:lnTo>
                  <a:pt x="8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0"/>
                </a:lnTo>
                <a:lnTo>
                  <a:pt x="12" y="14"/>
                </a:lnTo>
                <a:lnTo>
                  <a:pt x="12" y="14"/>
                </a:lnTo>
                <a:lnTo>
                  <a:pt x="8" y="10"/>
                </a:lnTo>
                <a:lnTo>
                  <a:pt x="12" y="10"/>
                </a:lnTo>
                <a:lnTo>
                  <a:pt x="12" y="1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Freeform 188">
            <a:extLst>
              <a:ext uri="{FF2B5EF4-FFF2-40B4-BE49-F238E27FC236}">
                <a16:creationId xmlns:a16="http://schemas.microsoft.com/office/drawing/2014/main" id="{3F0278D7-E76D-445B-9182-3A633D298B7E}"/>
              </a:ext>
            </a:extLst>
          </p:cNvPr>
          <p:cNvSpPr>
            <a:spLocks/>
          </p:cNvSpPr>
          <p:nvPr/>
        </p:nvSpPr>
        <p:spPr bwMode="auto">
          <a:xfrm>
            <a:off x="4645428" y="5363630"/>
            <a:ext cx="123825" cy="142875"/>
          </a:xfrm>
          <a:custGeom>
            <a:avLst/>
            <a:gdLst>
              <a:gd name="T0" fmla="*/ 4 w 78"/>
              <a:gd name="T1" fmla="*/ 60 h 90"/>
              <a:gd name="T2" fmla="*/ 4 w 78"/>
              <a:gd name="T3" fmla="*/ 56 h 90"/>
              <a:gd name="T4" fmla="*/ 4 w 78"/>
              <a:gd name="T5" fmla="*/ 56 h 90"/>
              <a:gd name="T6" fmla="*/ 8 w 78"/>
              <a:gd name="T7" fmla="*/ 48 h 90"/>
              <a:gd name="T8" fmla="*/ 4 w 78"/>
              <a:gd name="T9" fmla="*/ 48 h 90"/>
              <a:gd name="T10" fmla="*/ 4 w 78"/>
              <a:gd name="T11" fmla="*/ 40 h 90"/>
              <a:gd name="T12" fmla="*/ 4 w 78"/>
              <a:gd name="T13" fmla="*/ 40 h 90"/>
              <a:gd name="T14" fmla="*/ 4 w 78"/>
              <a:gd name="T15" fmla="*/ 36 h 90"/>
              <a:gd name="T16" fmla="*/ 4 w 78"/>
              <a:gd name="T17" fmla="*/ 34 h 90"/>
              <a:gd name="T18" fmla="*/ 4 w 78"/>
              <a:gd name="T19" fmla="*/ 30 h 90"/>
              <a:gd name="T20" fmla="*/ 8 w 78"/>
              <a:gd name="T21" fmla="*/ 26 h 90"/>
              <a:gd name="T22" fmla="*/ 8 w 78"/>
              <a:gd name="T23" fmla="*/ 22 h 90"/>
              <a:gd name="T24" fmla="*/ 8 w 78"/>
              <a:gd name="T25" fmla="*/ 14 h 90"/>
              <a:gd name="T26" fmla="*/ 12 w 78"/>
              <a:gd name="T27" fmla="*/ 10 h 90"/>
              <a:gd name="T28" fmla="*/ 8 w 78"/>
              <a:gd name="T29" fmla="*/ 6 h 90"/>
              <a:gd name="T30" fmla="*/ 12 w 78"/>
              <a:gd name="T31" fmla="*/ 2 h 90"/>
              <a:gd name="T32" fmla="*/ 16 w 78"/>
              <a:gd name="T33" fmla="*/ 0 h 90"/>
              <a:gd name="T34" fmla="*/ 16 w 78"/>
              <a:gd name="T35" fmla="*/ 2 h 90"/>
              <a:gd name="T36" fmla="*/ 18 w 78"/>
              <a:gd name="T37" fmla="*/ 2 h 90"/>
              <a:gd name="T38" fmla="*/ 18 w 78"/>
              <a:gd name="T39" fmla="*/ 0 h 90"/>
              <a:gd name="T40" fmla="*/ 22 w 78"/>
              <a:gd name="T41" fmla="*/ 0 h 90"/>
              <a:gd name="T42" fmla="*/ 26 w 78"/>
              <a:gd name="T43" fmla="*/ 2 h 90"/>
              <a:gd name="T44" fmla="*/ 34 w 78"/>
              <a:gd name="T45" fmla="*/ 6 h 90"/>
              <a:gd name="T46" fmla="*/ 38 w 78"/>
              <a:gd name="T47" fmla="*/ 14 h 90"/>
              <a:gd name="T48" fmla="*/ 38 w 78"/>
              <a:gd name="T49" fmla="*/ 14 h 90"/>
              <a:gd name="T50" fmla="*/ 42 w 78"/>
              <a:gd name="T51" fmla="*/ 14 h 90"/>
              <a:gd name="T52" fmla="*/ 46 w 78"/>
              <a:gd name="T53" fmla="*/ 14 h 90"/>
              <a:gd name="T54" fmla="*/ 48 w 78"/>
              <a:gd name="T55" fmla="*/ 22 h 90"/>
              <a:gd name="T56" fmla="*/ 52 w 78"/>
              <a:gd name="T57" fmla="*/ 22 h 90"/>
              <a:gd name="T58" fmla="*/ 52 w 78"/>
              <a:gd name="T59" fmla="*/ 22 h 90"/>
              <a:gd name="T60" fmla="*/ 60 w 78"/>
              <a:gd name="T61" fmla="*/ 30 h 90"/>
              <a:gd name="T62" fmla="*/ 64 w 78"/>
              <a:gd name="T63" fmla="*/ 30 h 90"/>
              <a:gd name="T64" fmla="*/ 68 w 78"/>
              <a:gd name="T65" fmla="*/ 36 h 90"/>
              <a:gd name="T66" fmla="*/ 72 w 78"/>
              <a:gd name="T67" fmla="*/ 40 h 90"/>
              <a:gd name="T68" fmla="*/ 76 w 78"/>
              <a:gd name="T69" fmla="*/ 44 h 90"/>
              <a:gd name="T70" fmla="*/ 76 w 78"/>
              <a:gd name="T71" fmla="*/ 48 h 90"/>
              <a:gd name="T72" fmla="*/ 72 w 78"/>
              <a:gd name="T73" fmla="*/ 52 h 90"/>
              <a:gd name="T74" fmla="*/ 72 w 78"/>
              <a:gd name="T75" fmla="*/ 56 h 90"/>
              <a:gd name="T76" fmla="*/ 72 w 78"/>
              <a:gd name="T77" fmla="*/ 60 h 90"/>
              <a:gd name="T78" fmla="*/ 72 w 78"/>
              <a:gd name="T79" fmla="*/ 64 h 90"/>
              <a:gd name="T80" fmla="*/ 72 w 78"/>
              <a:gd name="T81" fmla="*/ 66 h 90"/>
              <a:gd name="T82" fmla="*/ 72 w 78"/>
              <a:gd name="T83" fmla="*/ 66 h 90"/>
              <a:gd name="T84" fmla="*/ 72 w 78"/>
              <a:gd name="T85" fmla="*/ 70 h 90"/>
              <a:gd name="T86" fmla="*/ 68 w 78"/>
              <a:gd name="T87" fmla="*/ 78 h 90"/>
              <a:gd name="T88" fmla="*/ 64 w 78"/>
              <a:gd name="T89" fmla="*/ 82 h 90"/>
              <a:gd name="T90" fmla="*/ 60 w 78"/>
              <a:gd name="T91" fmla="*/ 82 h 90"/>
              <a:gd name="T92" fmla="*/ 60 w 78"/>
              <a:gd name="T93" fmla="*/ 82 h 90"/>
              <a:gd name="T94" fmla="*/ 52 w 78"/>
              <a:gd name="T95" fmla="*/ 86 h 90"/>
              <a:gd name="T96" fmla="*/ 48 w 78"/>
              <a:gd name="T97" fmla="*/ 86 h 90"/>
              <a:gd name="T98" fmla="*/ 46 w 78"/>
              <a:gd name="T99" fmla="*/ 90 h 90"/>
              <a:gd name="T100" fmla="*/ 46 w 78"/>
              <a:gd name="T101" fmla="*/ 86 h 90"/>
              <a:gd name="T102" fmla="*/ 38 w 78"/>
              <a:gd name="T103" fmla="*/ 86 h 90"/>
              <a:gd name="T104" fmla="*/ 34 w 78"/>
              <a:gd name="T105" fmla="*/ 86 h 90"/>
              <a:gd name="T106" fmla="*/ 30 w 78"/>
              <a:gd name="T107" fmla="*/ 86 h 90"/>
              <a:gd name="T108" fmla="*/ 22 w 78"/>
              <a:gd name="T109" fmla="*/ 82 h 90"/>
              <a:gd name="T110" fmla="*/ 16 w 78"/>
              <a:gd name="T111" fmla="*/ 78 h 90"/>
              <a:gd name="T112" fmla="*/ 8 w 78"/>
              <a:gd name="T113" fmla="*/ 78 h 90"/>
              <a:gd name="T114" fmla="*/ 4 w 78"/>
              <a:gd name="T115" fmla="*/ 74 h 90"/>
              <a:gd name="T116" fmla="*/ 4 w 78"/>
              <a:gd name="T117" fmla="*/ 70 h 90"/>
              <a:gd name="T118" fmla="*/ 0 w 78"/>
              <a:gd name="T119" fmla="*/ 64 h 90"/>
              <a:gd name="T120" fmla="*/ 0 w 78"/>
              <a:gd name="T121" fmla="*/ 6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" h="90">
                <a:moveTo>
                  <a:pt x="0" y="60"/>
                </a:move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4" y="60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2"/>
                </a:lnTo>
                <a:lnTo>
                  <a:pt x="8" y="52"/>
                </a:lnTo>
                <a:lnTo>
                  <a:pt x="8" y="52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4" y="44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4" y="40"/>
                </a:lnTo>
                <a:lnTo>
                  <a:pt x="8" y="40"/>
                </a:lnTo>
                <a:lnTo>
                  <a:pt x="8" y="36"/>
                </a:lnTo>
                <a:lnTo>
                  <a:pt x="8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18"/>
                </a:lnTo>
                <a:lnTo>
                  <a:pt x="8" y="14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6" y="0"/>
                </a:lnTo>
                <a:lnTo>
                  <a:pt x="16" y="0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30" y="2"/>
                </a:lnTo>
                <a:lnTo>
                  <a:pt x="30" y="2"/>
                </a:lnTo>
                <a:lnTo>
                  <a:pt x="30" y="6"/>
                </a:lnTo>
                <a:lnTo>
                  <a:pt x="30" y="6"/>
                </a:lnTo>
                <a:lnTo>
                  <a:pt x="34" y="6"/>
                </a:lnTo>
                <a:lnTo>
                  <a:pt x="34" y="6"/>
                </a:lnTo>
                <a:lnTo>
                  <a:pt x="34" y="10"/>
                </a:lnTo>
                <a:lnTo>
                  <a:pt x="38" y="10"/>
                </a:lnTo>
                <a:lnTo>
                  <a:pt x="38" y="10"/>
                </a:lnTo>
                <a:lnTo>
                  <a:pt x="38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42" y="14"/>
                </a:lnTo>
                <a:lnTo>
                  <a:pt x="42" y="10"/>
                </a:lnTo>
                <a:lnTo>
                  <a:pt x="42" y="10"/>
                </a:lnTo>
                <a:lnTo>
                  <a:pt x="42" y="10"/>
                </a:lnTo>
                <a:lnTo>
                  <a:pt x="42" y="14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6" y="18"/>
                </a:lnTo>
                <a:lnTo>
                  <a:pt x="46" y="18"/>
                </a:lnTo>
                <a:lnTo>
                  <a:pt x="48" y="22"/>
                </a:lnTo>
                <a:lnTo>
                  <a:pt x="48" y="22"/>
                </a:lnTo>
                <a:lnTo>
                  <a:pt x="48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6" y="22"/>
                </a:lnTo>
                <a:lnTo>
                  <a:pt x="56" y="26"/>
                </a:lnTo>
                <a:lnTo>
                  <a:pt x="56" y="26"/>
                </a:lnTo>
                <a:lnTo>
                  <a:pt x="56" y="26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64" y="30"/>
                </a:lnTo>
                <a:lnTo>
                  <a:pt x="64" y="30"/>
                </a:lnTo>
                <a:lnTo>
                  <a:pt x="64" y="34"/>
                </a:lnTo>
                <a:lnTo>
                  <a:pt x="68" y="34"/>
                </a:lnTo>
                <a:lnTo>
                  <a:pt x="68" y="34"/>
                </a:lnTo>
                <a:lnTo>
                  <a:pt x="68" y="36"/>
                </a:lnTo>
                <a:lnTo>
                  <a:pt x="68" y="36"/>
                </a:lnTo>
                <a:lnTo>
                  <a:pt x="68" y="40"/>
                </a:lnTo>
                <a:lnTo>
                  <a:pt x="68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8" y="48"/>
                </a:lnTo>
                <a:lnTo>
                  <a:pt x="76" y="48"/>
                </a:lnTo>
                <a:lnTo>
                  <a:pt x="76" y="48"/>
                </a:lnTo>
                <a:lnTo>
                  <a:pt x="76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56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2" y="64"/>
                </a:lnTo>
                <a:lnTo>
                  <a:pt x="72" y="64"/>
                </a:lnTo>
                <a:lnTo>
                  <a:pt x="72" y="64"/>
                </a:lnTo>
                <a:lnTo>
                  <a:pt x="72" y="64"/>
                </a:lnTo>
                <a:lnTo>
                  <a:pt x="72" y="64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66"/>
                </a:lnTo>
                <a:lnTo>
                  <a:pt x="72" y="70"/>
                </a:lnTo>
                <a:lnTo>
                  <a:pt x="72" y="70"/>
                </a:lnTo>
                <a:lnTo>
                  <a:pt x="72" y="70"/>
                </a:lnTo>
                <a:lnTo>
                  <a:pt x="72" y="70"/>
                </a:lnTo>
                <a:lnTo>
                  <a:pt x="72" y="74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8" y="78"/>
                </a:lnTo>
                <a:lnTo>
                  <a:pt x="68" y="78"/>
                </a:lnTo>
                <a:lnTo>
                  <a:pt x="64" y="78"/>
                </a:lnTo>
                <a:lnTo>
                  <a:pt x="64" y="78"/>
                </a:lnTo>
                <a:lnTo>
                  <a:pt x="64" y="82"/>
                </a:lnTo>
                <a:lnTo>
                  <a:pt x="64" y="82"/>
                </a:lnTo>
                <a:lnTo>
                  <a:pt x="64" y="82"/>
                </a:lnTo>
                <a:lnTo>
                  <a:pt x="64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2"/>
                </a:lnTo>
                <a:lnTo>
                  <a:pt x="60" y="86"/>
                </a:lnTo>
                <a:lnTo>
                  <a:pt x="56" y="86"/>
                </a:lnTo>
                <a:lnTo>
                  <a:pt x="56" y="86"/>
                </a:lnTo>
                <a:lnTo>
                  <a:pt x="56" y="86"/>
                </a:lnTo>
                <a:lnTo>
                  <a:pt x="52" y="86"/>
                </a:lnTo>
                <a:lnTo>
                  <a:pt x="52" y="86"/>
                </a:lnTo>
                <a:lnTo>
                  <a:pt x="52" y="90"/>
                </a:lnTo>
                <a:lnTo>
                  <a:pt x="52" y="90"/>
                </a:lnTo>
                <a:lnTo>
                  <a:pt x="48" y="90"/>
                </a:lnTo>
                <a:lnTo>
                  <a:pt x="48" y="86"/>
                </a:lnTo>
                <a:lnTo>
                  <a:pt x="48" y="86"/>
                </a:lnTo>
                <a:lnTo>
                  <a:pt x="48" y="86"/>
                </a:lnTo>
                <a:lnTo>
                  <a:pt x="48" y="86"/>
                </a:lnTo>
                <a:lnTo>
                  <a:pt x="46" y="90"/>
                </a:lnTo>
                <a:lnTo>
                  <a:pt x="46" y="90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2" y="86"/>
                </a:lnTo>
                <a:lnTo>
                  <a:pt x="42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4" y="90"/>
                </a:lnTo>
                <a:lnTo>
                  <a:pt x="30" y="90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26" y="86"/>
                </a:lnTo>
                <a:lnTo>
                  <a:pt x="22" y="82"/>
                </a:lnTo>
                <a:lnTo>
                  <a:pt x="22" y="82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16" y="78"/>
                </a:lnTo>
                <a:lnTo>
                  <a:pt x="16" y="78"/>
                </a:lnTo>
                <a:lnTo>
                  <a:pt x="12" y="78"/>
                </a:lnTo>
                <a:lnTo>
                  <a:pt x="12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8"/>
                </a:lnTo>
                <a:lnTo>
                  <a:pt x="8" y="74"/>
                </a:lnTo>
                <a:lnTo>
                  <a:pt x="8" y="74"/>
                </a:lnTo>
                <a:lnTo>
                  <a:pt x="4" y="74"/>
                </a:lnTo>
                <a:lnTo>
                  <a:pt x="4" y="74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4" y="70"/>
                </a:lnTo>
                <a:lnTo>
                  <a:pt x="0" y="70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1" name="Freeform 189">
            <a:extLst>
              <a:ext uri="{FF2B5EF4-FFF2-40B4-BE49-F238E27FC236}">
                <a16:creationId xmlns:a16="http://schemas.microsoft.com/office/drawing/2014/main" id="{424D643F-AF42-4B44-99D8-5735ABFD5CDA}"/>
              </a:ext>
            </a:extLst>
          </p:cNvPr>
          <p:cNvSpPr>
            <a:spLocks noEditPoints="1"/>
          </p:cNvSpPr>
          <p:nvPr/>
        </p:nvSpPr>
        <p:spPr bwMode="auto">
          <a:xfrm>
            <a:off x="4315228" y="4188880"/>
            <a:ext cx="301625" cy="323850"/>
          </a:xfrm>
          <a:custGeom>
            <a:avLst/>
            <a:gdLst>
              <a:gd name="T0" fmla="*/ 108 w 190"/>
              <a:gd name="T1" fmla="*/ 38 h 204"/>
              <a:gd name="T2" fmla="*/ 126 w 190"/>
              <a:gd name="T3" fmla="*/ 30 h 204"/>
              <a:gd name="T4" fmla="*/ 126 w 190"/>
              <a:gd name="T5" fmla="*/ 30 h 204"/>
              <a:gd name="T6" fmla="*/ 148 w 190"/>
              <a:gd name="T7" fmla="*/ 28 h 204"/>
              <a:gd name="T8" fmla="*/ 152 w 190"/>
              <a:gd name="T9" fmla="*/ 30 h 204"/>
              <a:gd name="T10" fmla="*/ 148 w 190"/>
              <a:gd name="T11" fmla="*/ 34 h 204"/>
              <a:gd name="T12" fmla="*/ 152 w 190"/>
              <a:gd name="T13" fmla="*/ 42 h 204"/>
              <a:gd name="T14" fmla="*/ 156 w 190"/>
              <a:gd name="T15" fmla="*/ 42 h 204"/>
              <a:gd name="T16" fmla="*/ 160 w 190"/>
              <a:gd name="T17" fmla="*/ 42 h 204"/>
              <a:gd name="T18" fmla="*/ 172 w 190"/>
              <a:gd name="T19" fmla="*/ 46 h 204"/>
              <a:gd name="T20" fmla="*/ 172 w 190"/>
              <a:gd name="T21" fmla="*/ 58 h 204"/>
              <a:gd name="T22" fmla="*/ 168 w 190"/>
              <a:gd name="T23" fmla="*/ 68 h 204"/>
              <a:gd name="T24" fmla="*/ 190 w 190"/>
              <a:gd name="T25" fmla="*/ 68 h 204"/>
              <a:gd name="T26" fmla="*/ 178 w 190"/>
              <a:gd name="T27" fmla="*/ 84 h 204"/>
              <a:gd name="T28" fmla="*/ 178 w 190"/>
              <a:gd name="T29" fmla="*/ 94 h 204"/>
              <a:gd name="T30" fmla="*/ 172 w 190"/>
              <a:gd name="T31" fmla="*/ 106 h 204"/>
              <a:gd name="T32" fmla="*/ 178 w 190"/>
              <a:gd name="T33" fmla="*/ 128 h 204"/>
              <a:gd name="T34" fmla="*/ 168 w 190"/>
              <a:gd name="T35" fmla="*/ 140 h 204"/>
              <a:gd name="T36" fmla="*/ 152 w 190"/>
              <a:gd name="T37" fmla="*/ 144 h 204"/>
              <a:gd name="T38" fmla="*/ 142 w 190"/>
              <a:gd name="T39" fmla="*/ 144 h 204"/>
              <a:gd name="T40" fmla="*/ 130 w 190"/>
              <a:gd name="T41" fmla="*/ 148 h 204"/>
              <a:gd name="T42" fmla="*/ 118 w 190"/>
              <a:gd name="T43" fmla="*/ 140 h 204"/>
              <a:gd name="T44" fmla="*/ 126 w 190"/>
              <a:gd name="T45" fmla="*/ 154 h 204"/>
              <a:gd name="T46" fmla="*/ 134 w 190"/>
              <a:gd name="T47" fmla="*/ 170 h 204"/>
              <a:gd name="T48" fmla="*/ 134 w 190"/>
              <a:gd name="T49" fmla="*/ 178 h 204"/>
              <a:gd name="T50" fmla="*/ 118 w 190"/>
              <a:gd name="T51" fmla="*/ 192 h 204"/>
              <a:gd name="T52" fmla="*/ 108 w 190"/>
              <a:gd name="T53" fmla="*/ 204 h 204"/>
              <a:gd name="T54" fmla="*/ 98 w 190"/>
              <a:gd name="T55" fmla="*/ 200 h 204"/>
              <a:gd name="T56" fmla="*/ 86 w 190"/>
              <a:gd name="T57" fmla="*/ 174 h 204"/>
              <a:gd name="T58" fmla="*/ 82 w 190"/>
              <a:gd name="T59" fmla="*/ 154 h 204"/>
              <a:gd name="T60" fmla="*/ 78 w 190"/>
              <a:gd name="T61" fmla="*/ 144 h 204"/>
              <a:gd name="T62" fmla="*/ 78 w 190"/>
              <a:gd name="T63" fmla="*/ 120 h 204"/>
              <a:gd name="T64" fmla="*/ 74 w 190"/>
              <a:gd name="T65" fmla="*/ 106 h 204"/>
              <a:gd name="T66" fmla="*/ 56 w 190"/>
              <a:gd name="T67" fmla="*/ 106 h 204"/>
              <a:gd name="T68" fmla="*/ 42 w 190"/>
              <a:gd name="T69" fmla="*/ 90 h 204"/>
              <a:gd name="T70" fmla="*/ 26 w 190"/>
              <a:gd name="T71" fmla="*/ 90 h 204"/>
              <a:gd name="T72" fmla="*/ 12 w 190"/>
              <a:gd name="T73" fmla="*/ 84 h 204"/>
              <a:gd name="T74" fmla="*/ 12 w 190"/>
              <a:gd name="T75" fmla="*/ 68 h 204"/>
              <a:gd name="T76" fmla="*/ 0 w 190"/>
              <a:gd name="T77" fmla="*/ 54 h 204"/>
              <a:gd name="T78" fmla="*/ 4 w 190"/>
              <a:gd name="T79" fmla="*/ 34 h 204"/>
              <a:gd name="T80" fmla="*/ 14 w 190"/>
              <a:gd name="T81" fmla="*/ 20 h 204"/>
              <a:gd name="T82" fmla="*/ 26 w 190"/>
              <a:gd name="T83" fmla="*/ 12 h 204"/>
              <a:gd name="T84" fmla="*/ 22 w 190"/>
              <a:gd name="T85" fmla="*/ 24 h 204"/>
              <a:gd name="T86" fmla="*/ 14 w 190"/>
              <a:gd name="T87" fmla="*/ 42 h 204"/>
              <a:gd name="T88" fmla="*/ 22 w 190"/>
              <a:gd name="T89" fmla="*/ 58 h 204"/>
              <a:gd name="T90" fmla="*/ 30 w 190"/>
              <a:gd name="T91" fmla="*/ 38 h 204"/>
              <a:gd name="T92" fmla="*/ 26 w 190"/>
              <a:gd name="T93" fmla="*/ 24 h 204"/>
              <a:gd name="T94" fmla="*/ 42 w 190"/>
              <a:gd name="T95" fmla="*/ 16 h 204"/>
              <a:gd name="T96" fmla="*/ 44 w 190"/>
              <a:gd name="T97" fmla="*/ 12 h 204"/>
              <a:gd name="T98" fmla="*/ 48 w 190"/>
              <a:gd name="T99" fmla="*/ 8 h 204"/>
              <a:gd name="T100" fmla="*/ 64 w 190"/>
              <a:gd name="T101" fmla="*/ 16 h 204"/>
              <a:gd name="T102" fmla="*/ 78 w 190"/>
              <a:gd name="T103" fmla="*/ 30 h 204"/>
              <a:gd name="T104" fmla="*/ 98 w 190"/>
              <a:gd name="T105" fmla="*/ 30 h 204"/>
              <a:gd name="T106" fmla="*/ 174 w 190"/>
              <a:gd name="T107" fmla="*/ 58 h 204"/>
              <a:gd name="T108" fmla="*/ 174 w 190"/>
              <a:gd name="T109" fmla="*/ 60 h 204"/>
              <a:gd name="T110" fmla="*/ 172 w 190"/>
              <a:gd name="T111" fmla="*/ 64 h 204"/>
              <a:gd name="T112" fmla="*/ 172 w 190"/>
              <a:gd name="T113" fmla="*/ 64 h 204"/>
              <a:gd name="T114" fmla="*/ 172 w 190"/>
              <a:gd name="T115" fmla="*/ 64 h 204"/>
              <a:gd name="T116" fmla="*/ 168 w 190"/>
              <a:gd name="T117" fmla="*/ 68 h 204"/>
              <a:gd name="T118" fmla="*/ 172 w 190"/>
              <a:gd name="T119" fmla="*/ 64 h 204"/>
              <a:gd name="T120" fmla="*/ 126 w 190"/>
              <a:gd name="T121" fmla="*/ 24 h 204"/>
              <a:gd name="T122" fmla="*/ 130 w 190"/>
              <a:gd name="T123" fmla="*/ 28 h 204"/>
              <a:gd name="T124" fmla="*/ 112 w 190"/>
              <a:gd name="T125" fmla="*/ 2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" h="204">
                <a:moveTo>
                  <a:pt x="98" y="30"/>
                </a:moveTo>
                <a:lnTo>
                  <a:pt x="100" y="30"/>
                </a:lnTo>
                <a:lnTo>
                  <a:pt x="100" y="34"/>
                </a:lnTo>
                <a:lnTo>
                  <a:pt x="104" y="34"/>
                </a:lnTo>
                <a:lnTo>
                  <a:pt x="104" y="38"/>
                </a:lnTo>
                <a:lnTo>
                  <a:pt x="108" y="38"/>
                </a:lnTo>
                <a:lnTo>
                  <a:pt x="112" y="38"/>
                </a:lnTo>
                <a:lnTo>
                  <a:pt x="116" y="38"/>
                </a:lnTo>
                <a:lnTo>
                  <a:pt x="118" y="38"/>
                </a:lnTo>
                <a:lnTo>
                  <a:pt x="122" y="34"/>
                </a:lnTo>
                <a:lnTo>
                  <a:pt x="126" y="34"/>
                </a:lnTo>
                <a:lnTo>
                  <a:pt x="126" y="30"/>
                </a:lnTo>
                <a:lnTo>
                  <a:pt x="130" y="30"/>
                </a:lnTo>
                <a:lnTo>
                  <a:pt x="130" y="34"/>
                </a:lnTo>
                <a:lnTo>
                  <a:pt x="134" y="34"/>
                </a:lnTo>
                <a:lnTo>
                  <a:pt x="134" y="30"/>
                </a:lnTo>
                <a:lnTo>
                  <a:pt x="130" y="30"/>
                </a:lnTo>
                <a:lnTo>
                  <a:pt x="126" y="30"/>
                </a:lnTo>
                <a:lnTo>
                  <a:pt x="130" y="30"/>
                </a:lnTo>
                <a:lnTo>
                  <a:pt x="134" y="30"/>
                </a:lnTo>
                <a:lnTo>
                  <a:pt x="138" y="30"/>
                </a:lnTo>
                <a:lnTo>
                  <a:pt x="142" y="28"/>
                </a:lnTo>
                <a:lnTo>
                  <a:pt x="144" y="28"/>
                </a:lnTo>
                <a:lnTo>
                  <a:pt x="148" y="28"/>
                </a:lnTo>
                <a:lnTo>
                  <a:pt x="152" y="28"/>
                </a:lnTo>
                <a:lnTo>
                  <a:pt x="156" y="28"/>
                </a:lnTo>
                <a:lnTo>
                  <a:pt x="160" y="28"/>
                </a:lnTo>
                <a:lnTo>
                  <a:pt x="160" y="30"/>
                </a:lnTo>
                <a:lnTo>
                  <a:pt x="156" y="30"/>
                </a:lnTo>
                <a:lnTo>
                  <a:pt x="152" y="30"/>
                </a:lnTo>
                <a:lnTo>
                  <a:pt x="148" y="30"/>
                </a:lnTo>
                <a:lnTo>
                  <a:pt x="144" y="30"/>
                </a:lnTo>
                <a:lnTo>
                  <a:pt x="148" y="30"/>
                </a:lnTo>
                <a:lnTo>
                  <a:pt x="148" y="34"/>
                </a:lnTo>
                <a:lnTo>
                  <a:pt x="144" y="34"/>
                </a:lnTo>
                <a:lnTo>
                  <a:pt x="148" y="34"/>
                </a:lnTo>
                <a:lnTo>
                  <a:pt x="148" y="38"/>
                </a:lnTo>
                <a:lnTo>
                  <a:pt x="144" y="38"/>
                </a:lnTo>
                <a:lnTo>
                  <a:pt x="148" y="42"/>
                </a:lnTo>
                <a:lnTo>
                  <a:pt x="148" y="38"/>
                </a:lnTo>
                <a:lnTo>
                  <a:pt x="152" y="38"/>
                </a:lnTo>
                <a:lnTo>
                  <a:pt x="152" y="42"/>
                </a:lnTo>
                <a:lnTo>
                  <a:pt x="156" y="46"/>
                </a:lnTo>
                <a:lnTo>
                  <a:pt x="152" y="46"/>
                </a:lnTo>
                <a:lnTo>
                  <a:pt x="156" y="46"/>
                </a:lnTo>
                <a:lnTo>
                  <a:pt x="156" y="42"/>
                </a:lnTo>
                <a:lnTo>
                  <a:pt x="156" y="46"/>
                </a:lnTo>
                <a:lnTo>
                  <a:pt x="156" y="42"/>
                </a:lnTo>
                <a:lnTo>
                  <a:pt x="160" y="42"/>
                </a:lnTo>
                <a:lnTo>
                  <a:pt x="156" y="42"/>
                </a:lnTo>
                <a:lnTo>
                  <a:pt x="160" y="42"/>
                </a:lnTo>
                <a:lnTo>
                  <a:pt x="160" y="46"/>
                </a:lnTo>
                <a:lnTo>
                  <a:pt x="164" y="46"/>
                </a:lnTo>
                <a:lnTo>
                  <a:pt x="160" y="42"/>
                </a:lnTo>
                <a:lnTo>
                  <a:pt x="164" y="42"/>
                </a:lnTo>
                <a:lnTo>
                  <a:pt x="164" y="46"/>
                </a:lnTo>
                <a:lnTo>
                  <a:pt x="164" y="42"/>
                </a:lnTo>
                <a:lnTo>
                  <a:pt x="168" y="42"/>
                </a:lnTo>
                <a:lnTo>
                  <a:pt x="168" y="46"/>
                </a:lnTo>
                <a:lnTo>
                  <a:pt x="172" y="46"/>
                </a:lnTo>
                <a:lnTo>
                  <a:pt x="172" y="50"/>
                </a:lnTo>
                <a:lnTo>
                  <a:pt x="174" y="50"/>
                </a:lnTo>
                <a:lnTo>
                  <a:pt x="174" y="54"/>
                </a:lnTo>
                <a:lnTo>
                  <a:pt x="172" y="58"/>
                </a:lnTo>
                <a:lnTo>
                  <a:pt x="174" y="54"/>
                </a:lnTo>
                <a:lnTo>
                  <a:pt x="172" y="58"/>
                </a:lnTo>
                <a:lnTo>
                  <a:pt x="172" y="60"/>
                </a:lnTo>
                <a:lnTo>
                  <a:pt x="172" y="64"/>
                </a:lnTo>
                <a:lnTo>
                  <a:pt x="168" y="64"/>
                </a:lnTo>
                <a:lnTo>
                  <a:pt x="164" y="64"/>
                </a:lnTo>
                <a:lnTo>
                  <a:pt x="168" y="64"/>
                </a:lnTo>
                <a:lnTo>
                  <a:pt x="168" y="68"/>
                </a:lnTo>
                <a:lnTo>
                  <a:pt x="172" y="68"/>
                </a:lnTo>
                <a:lnTo>
                  <a:pt x="174" y="64"/>
                </a:lnTo>
                <a:lnTo>
                  <a:pt x="178" y="64"/>
                </a:lnTo>
                <a:lnTo>
                  <a:pt x="182" y="64"/>
                </a:lnTo>
                <a:lnTo>
                  <a:pt x="186" y="64"/>
                </a:lnTo>
                <a:lnTo>
                  <a:pt x="190" y="68"/>
                </a:lnTo>
                <a:lnTo>
                  <a:pt x="190" y="72"/>
                </a:lnTo>
                <a:lnTo>
                  <a:pt x="186" y="72"/>
                </a:lnTo>
                <a:lnTo>
                  <a:pt x="186" y="76"/>
                </a:lnTo>
                <a:lnTo>
                  <a:pt x="182" y="76"/>
                </a:lnTo>
                <a:lnTo>
                  <a:pt x="178" y="80"/>
                </a:lnTo>
                <a:lnTo>
                  <a:pt x="178" y="84"/>
                </a:lnTo>
                <a:lnTo>
                  <a:pt x="178" y="88"/>
                </a:lnTo>
                <a:lnTo>
                  <a:pt x="178" y="90"/>
                </a:lnTo>
                <a:lnTo>
                  <a:pt x="182" y="88"/>
                </a:lnTo>
                <a:lnTo>
                  <a:pt x="182" y="90"/>
                </a:lnTo>
                <a:lnTo>
                  <a:pt x="182" y="94"/>
                </a:lnTo>
                <a:lnTo>
                  <a:pt x="178" y="94"/>
                </a:lnTo>
                <a:lnTo>
                  <a:pt x="178" y="98"/>
                </a:lnTo>
                <a:lnTo>
                  <a:pt x="174" y="94"/>
                </a:lnTo>
                <a:lnTo>
                  <a:pt x="174" y="98"/>
                </a:lnTo>
                <a:lnTo>
                  <a:pt x="172" y="98"/>
                </a:lnTo>
                <a:lnTo>
                  <a:pt x="172" y="102"/>
                </a:lnTo>
                <a:lnTo>
                  <a:pt x="172" y="106"/>
                </a:lnTo>
                <a:lnTo>
                  <a:pt x="168" y="110"/>
                </a:lnTo>
                <a:lnTo>
                  <a:pt x="172" y="118"/>
                </a:lnTo>
                <a:lnTo>
                  <a:pt x="174" y="120"/>
                </a:lnTo>
                <a:lnTo>
                  <a:pt x="174" y="124"/>
                </a:lnTo>
                <a:lnTo>
                  <a:pt x="178" y="124"/>
                </a:lnTo>
                <a:lnTo>
                  <a:pt x="178" y="128"/>
                </a:lnTo>
                <a:lnTo>
                  <a:pt x="178" y="132"/>
                </a:lnTo>
                <a:lnTo>
                  <a:pt x="174" y="132"/>
                </a:lnTo>
                <a:lnTo>
                  <a:pt x="174" y="136"/>
                </a:lnTo>
                <a:lnTo>
                  <a:pt x="172" y="136"/>
                </a:lnTo>
                <a:lnTo>
                  <a:pt x="168" y="136"/>
                </a:lnTo>
                <a:lnTo>
                  <a:pt x="168" y="140"/>
                </a:lnTo>
                <a:lnTo>
                  <a:pt x="164" y="140"/>
                </a:lnTo>
                <a:lnTo>
                  <a:pt x="160" y="140"/>
                </a:lnTo>
                <a:lnTo>
                  <a:pt x="156" y="144"/>
                </a:lnTo>
                <a:lnTo>
                  <a:pt x="156" y="140"/>
                </a:lnTo>
                <a:lnTo>
                  <a:pt x="152" y="140"/>
                </a:lnTo>
                <a:lnTo>
                  <a:pt x="152" y="144"/>
                </a:lnTo>
                <a:lnTo>
                  <a:pt x="148" y="144"/>
                </a:lnTo>
                <a:lnTo>
                  <a:pt x="148" y="148"/>
                </a:lnTo>
                <a:lnTo>
                  <a:pt x="148" y="152"/>
                </a:lnTo>
                <a:lnTo>
                  <a:pt x="144" y="152"/>
                </a:lnTo>
                <a:lnTo>
                  <a:pt x="142" y="148"/>
                </a:lnTo>
                <a:lnTo>
                  <a:pt x="142" y="144"/>
                </a:lnTo>
                <a:lnTo>
                  <a:pt x="138" y="144"/>
                </a:lnTo>
                <a:lnTo>
                  <a:pt x="138" y="148"/>
                </a:lnTo>
                <a:lnTo>
                  <a:pt x="138" y="144"/>
                </a:lnTo>
                <a:lnTo>
                  <a:pt x="134" y="144"/>
                </a:lnTo>
                <a:lnTo>
                  <a:pt x="130" y="144"/>
                </a:lnTo>
                <a:lnTo>
                  <a:pt x="130" y="148"/>
                </a:lnTo>
                <a:lnTo>
                  <a:pt x="130" y="144"/>
                </a:lnTo>
                <a:lnTo>
                  <a:pt x="126" y="144"/>
                </a:lnTo>
                <a:lnTo>
                  <a:pt x="126" y="140"/>
                </a:lnTo>
                <a:lnTo>
                  <a:pt x="122" y="144"/>
                </a:lnTo>
                <a:lnTo>
                  <a:pt x="122" y="140"/>
                </a:lnTo>
                <a:lnTo>
                  <a:pt x="118" y="140"/>
                </a:lnTo>
                <a:lnTo>
                  <a:pt x="118" y="144"/>
                </a:lnTo>
                <a:lnTo>
                  <a:pt x="122" y="144"/>
                </a:lnTo>
                <a:lnTo>
                  <a:pt x="122" y="148"/>
                </a:lnTo>
                <a:lnTo>
                  <a:pt x="126" y="148"/>
                </a:lnTo>
                <a:lnTo>
                  <a:pt x="126" y="152"/>
                </a:lnTo>
                <a:lnTo>
                  <a:pt x="126" y="154"/>
                </a:lnTo>
                <a:lnTo>
                  <a:pt x="126" y="158"/>
                </a:lnTo>
                <a:lnTo>
                  <a:pt x="130" y="158"/>
                </a:lnTo>
                <a:lnTo>
                  <a:pt x="130" y="162"/>
                </a:lnTo>
                <a:lnTo>
                  <a:pt x="130" y="166"/>
                </a:lnTo>
                <a:lnTo>
                  <a:pt x="130" y="170"/>
                </a:lnTo>
                <a:lnTo>
                  <a:pt x="134" y="170"/>
                </a:lnTo>
                <a:lnTo>
                  <a:pt x="138" y="170"/>
                </a:lnTo>
                <a:lnTo>
                  <a:pt x="142" y="170"/>
                </a:lnTo>
                <a:lnTo>
                  <a:pt x="142" y="174"/>
                </a:lnTo>
                <a:lnTo>
                  <a:pt x="138" y="174"/>
                </a:lnTo>
                <a:lnTo>
                  <a:pt x="138" y="178"/>
                </a:lnTo>
                <a:lnTo>
                  <a:pt x="134" y="178"/>
                </a:lnTo>
                <a:lnTo>
                  <a:pt x="130" y="178"/>
                </a:lnTo>
                <a:lnTo>
                  <a:pt x="130" y="182"/>
                </a:lnTo>
                <a:lnTo>
                  <a:pt x="130" y="184"/>
                </a:lnTo>
                <a:lnTo>
                  <a:pt x="126" y="188"/>
                </a:lnTo>
                <a:lnTo>
                  <a:pt x="122" y="188"/>
                </a:lnTo>
                <a:lnTo>
                  <a:pt x="118" y="192"/>
                </a:lnTo>
                <a:lnTo>
                  <a:pt x="116" y="192"/>
                </a:lnTo>
                <a:lnTo>
                  <a:pt x="116" y="196"/>
                </a:lnTo>
                <a:lnTo>
                  <a:pt x="112" y="196"/>
                </a:lnTo>
                <a:lnTo>
                  <a:pt x="112" y="200"/>
                </a:lnTo>
                <a:lnTo>
                  <a:pt x="108" y="200"/>
                </a:lnTo>
                <a:lnTo>
                  <a:pt x="108" y="204"/>
                </a:lnTo>
                <a:lnTo>
                  <a:pt x="108" y="200"/>
                </a:lnTo>
                <a:lnTo>
                  <a:pt x="108" y="196"/>
                </a:lnTo>
                <a:lnTo>
                  <a:pt x="104" y="196"/>
                </a:lnTo>
                <a:lnTo>
                  <a:pt x="104" y="200"/>
                </a:lnTo>
                <a:lnTo>
                  <a:pt x="100" y="200"/>
                </a:lnTo>
                <a:lnTo>
                  <a:pt x="98" y="200"/>
                </a:lnTo>
                <a:lnTo>
                  <a:pt x="94" y="192"/>
                </a:lnTo>
                <a:lnTo>
                  <a:pt x="90" y="192"/>
                </a:lnTo>
                <a:lnTo>
                  <a:pt x="90" y="188"/>
                </a:lnTo>
                <a:lnTo>
                  <a:pt x="90" y="184"/>
                </a:lnTo>
                <a:lnTo>
                  <a:pt x="86" y="178"/>
                </a:lnTo>
                <a:lnTo>
                  <a:pt x="86" y="174"/>
                </a:lnTo>
                <a:lnTo>
                  <a:pt x="86" y="170"/>
                </a:lnTo>
                <a:lnTo>
                  <a:pt x="82" y="166"/>
                </a:lnTo>
                <a:lnTo>
                  <a:pt x="78" y="166"/>
                </a:lnTo>
                <a:lnTo>
                  <a:pt x="78" y="162"/>
                </a:lnTo>
                <a:lnTo>
                  <a:pt x="82" y="158"/>
                </a:lnTo>
                <a:lnTo>
                  <a:pt x="82" y="154"/>
                </a:lnTo>
                <a:lnTo>
                  <a:pt x="86" y="154"/>
                </a:lnTo>
                <a:lnTo>
                  <a:pt x="82" y="154"/>
                </a:lnTo>
                <a:lnTo>
                  <a:pt x="82" y="152"/>
                </a:lnTo>
                <a:lnTo>
                  <a:pt x="82" y="148"/>
                </a:lnTo>
                <a:lnTo>
                  <a:pt x="78" y="148"/>
                </a:lnTo>
                <a:lnTo>
                  <a:pt x="78" y="144"/>
                </a:lnTo>
                <a:lnTo>
                  <a:pt x="78" y="140"/>
                </a:lnTo>
                <a:lnTo>
                  <a:pt x="74" y="136"/>
                </a:lnTo>
                <a:lnTo>
                  <a:pt x="78" y="132"/>
                </a:lnTo>
                <a:lnTo>
                  <a:pt x="78" y="128"/>
                </a:lnTo>
                <a:lnTo>
                  <a:pt x="78" y="124"/>
                </a:lnTo>
                <a:lnTo>
                  <a:pt x="78" y="120"/>
                </a:lnTo>
                <a:lnTo>
                  <a:pt x="78" y="118"/>
                </a:lnTo>
                <a:lnTo>
                  <a:pt x="78" y="114"/>
                </a:lnTo>
                <a:lnTo>
                  <a:pt x="82" y="110"/>
                </a:lnTo>
                <a:lnTo>
                  <a:pt x="82" y="106"/>
                </a:lnTo>
                <a:lnTo>
                  <a:pt x="78" y="106"/>
                </a:lnTo>
                <a:lnTo>
                  <a:pt x="74" y="106"/>
                </a:lnTo>
                <a:lnTo>
                  <a:pt x="72" y="106"/>
                </a:lnTo>
                <a:lnTo>
                  <a:pt x="68" y="106"/>
                </a:lnTo>
                <a:lnTo>
                  <a:pt x="64" y="106"/>
                </a:lnTo>
                <a:lnTo>
                  <a:pt x="60" y="106"/>
                </a:lnTo>
                <a:lnTo>
                  <a:pt x="56" y="110"/>
                </a:lnTo>
                <a:lnTo>
                  <a:pt x="56" y="106"/>
                </a:lnTo>
                <a:lnTo>
                  <a:pt x="48" y="102"/>
                </a:lnTo>
                <a:lnTo>
                  <a:pt x="44" y="94"/>
                </a:lnTo>
                <a:lnTo>
                  <a:pt x="44" y="90"/>
                </a:lnTo>
                <a:lnTo>
                  <a:pt x="44" y="94"/>
                </a:lnTo>
                <a:lnTo>
                  <a:pt x="42" y="94"/>
                </a:lnTo>
                <a:lnTo>
                  <a:pt x="42" y="90"/>
                </a:lnTo>
                <a:lnTo>
                  <a:pt x="38" y="90"/>
                </a:lnTo>
                <a:lnTo>
                  <a:pt x="34" y="90"/>
                </a:lnTo>
                <a:lnTo>
                  <a:pt x="30" y="90"/>
                </a:lnTo>
                <a:lnTo>
                  <a:pt x="30" y="94"/>
                </a:lnTo>
                <a:lnTo>
                  <a:pt x="30" y="90"/>
                </a:lnTo>
                <a:lnTo>
                  <a:pt x="26" y="90"/>
                </a:lnTo>
                <a:lnTo>
                  <a:pt x="22" y="90"/>
                </a:lnTo>
                <a:lnTo>
                  <a:pt x="18" y="90"/>
                </a:lnTo>
                <a:lnTo>
                  <a:pt x="14" y="90"/>
                </a:lnTo>
                <a:lnTo>
                  <a:pt x="14" y="88"/>
                </a:lnTo>
                <a:lnTo>
                  <a:pt x="12" y="88"/>
                </a:lnTo>
                <a:lnTo>
                  <a:pt x="12" y="84"/>
                </a:lnTo>
                <a:lnTo>
                  <a:pt x="12" y="80"/>
                </a:lnTo>
                <a:lnTo>
                  <a:pt x="12" y="76"/>
                </a:lnTo>
                <a:lnTo>
                  <a:pt x="14" y="76"/>
                </a:lnTo>
                <a:lnTo>
                  <a:pt x="14" y="72"/>
                </a:lnTo>
                <a:lnTo>
                  <a:pt x="12" y="72"/>
                </a:lnTo>
                <a:lnTo>
                  <a:pt x="12" y="68"/>
                </a:lnTo>
                <a:lnTo>
                  <a:pt x="8" y="64"/>
                </a:lnTo>
                <a:lnTo>
                  <a:pt x="8" y="60"/>
                </a:lnTo>
                <a:lnTo>
                  <a:pt x="8" y="58"/>
                </a:lnTo>
                <a:lnTo>
                  <a:pt x="4" y="58"/>
                </a:lnTo>
                <a:lnTo>
                  <a:pt x="4" y="54"/>
                </a:lnTo>
                <a:lnTo>
                  <a:pt x="0" y="54"/>
                </a:lnTo>
                <a:lnTo>
                  <a:pt x="0" y="50"/>
                </a:lnTo>
                <a:lnTo>
                  <a:pt x="4" y="50"/>
                </a:lnTo>
                <a:lnTo>
                  <a:pt x="4" y="46"/>
                </a:lnTo>
                <a:lnTo>
                  <a:pt x="4" y="42"/>
                </a:lnTo>
                <a:lnTo>
                  <a:pt x="4" y="38"/>
                </a:lnTo>
                <a:lnTo>
                  <a:pt x="4" y="34"/>
                </a:lnTo>
                <a:lnTo>
                  <a:pt x="8" y="30"/>
                </a:lnTo>
                <a:lnTo>
                  <a:pt x="8" y="28"/>
                </a:lnTo>
                <a:lnTo>
                  <a:pt x="8" y="24"/>
                </a:lnTo>
                <a:lnTo>
                  <a:pt x="12" y="24"/>
                </a:lnTo>
                <a:lnTo>
                  <a:pt x="12" y="20"/>
                </a:lnTo>
                <a:lnTo>
                  <a:pt x="14" y="20"/>
                </a:lnTo>
                <a:lnTo>
                  <a:pt x="14" y="16"/>
                </a:lnTo>
                <a:lnTo>
                  <a:pt x="18" y="12"/>
                </a:lnTo>
                <a:lnTo>
                  <a:pt x="22" y="12"/>
                </a:lnTo>
                <a:lnTo>
                  <a:pt x="22" y="8"/>
                </a:lnTo>
                <a:lnTo>
                  <a:pt x="26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2" y="20"/>
                </a:lnTo>
                <a:lnTo>
                  <a:pt x="22" y="24"/>
                </a:lnTo>
                <a:lnTo>
                  <a:pt x="22" y="28"/>
                </a:lnTo>
                <a:lnTo>
                  <a:pt x="22" y="30"/>
                </a:lnTo>
                <a:lnTo>
                  <a:pt x="22" y="34"/>
                </a:lnTo>
                <a:lnTo>
                  <a:pt x="18" y="34"/>
                </a:lnTo>
                <a:lnTo>
                  <a:pt x="18" y="38"/>
                </a:lnTo>
                <a:lnTo>
                  <a:pt x="14" y="42"/>
                </a:lnTo>
                <a:lnTo>
                  <a:pt x="14" y="46"/>
                </a:lnTo>
                <a:lnTo>
                  <a:pt x="18" y="46"/>
                </a:lnTo>
                <a:lnTo>
                  <a:pt x="18" y="50"/>
                </a:lnTo>
                <a:lnTo>
                  <a:pt x="22" y="50"/>
                </a:lnTo>
                <a:lnTo>
                  <a:pt x="22" y="54"/>
                </a:lnTo>
                <a:lnTo>
                  <a:pt x="22" y="58"/>
                </a:lnTo>
                <a:lnTo>
                  <a:pt x="26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30" y="42"/>
                </a:lnTo>
                <a:lnTo>
                  <a:pt x="30" y="38"/>
                </a:lnTo>
                <a:lnTo>
                  <a:pt x="26" y="38"/>
                </a:lnTo>
                <a:lnTo>
                  <a:pt x="26" y="34"/>
                </a:lnTo>
                <a:lnTo>
                  <a:pt x="26" y="30"/>
                </a:lnTo>
                <a:lnTo>
                  <a:pt x="22" y="30"/>
                </a:lnTo>
                <a:lnTo>
                  <a:pt x="26" y="28"/>
                </a:lnTo>
                <a:lnTo>
                  <a:pt x="26" y="24"/>
                </a:lnTo>
                <a:lnTo>
                  <a:pt x="30" y="24"/>
                </a:lnTo>
                <a:lnTo>
                  <a:pt x="30" y="20"/>
                </a:lnTo>
                <a:lnTo>
                  <a:pt x="34" y="20"/>
                </a:lnTo>
                <a:lnTo>
                  <a:pt x="38" y="20"/>
                </a:lnTo>
                <a:lnTo>
                  <a:pt x="42" y="20"/>
                </a:lnTo>
                <a:lnTo>
                  <a:pt x="42" y="16"/>
                </a:lnTo>
                <a:lnTo>
                  <a:pt x="44" y="16"/>
                </a:lnTo>
                <a:lnTo>
                  <a:pt x="48" y="16"/>
                </a:lnTo>
                <a:lnTo>
                  <a:pt x="48" y="12"/>
                </a:lnTo>
                <a:lnTo>
                  <a:pt x="44" y="12"/>
                </a:lnTo>
                <a:lnTo>
                  <a:pt x="42" y="12"/>
                </a:lnTo>
                <a:lnTo>
                  <a:pt x="44" y="12"/>
                </a:lnTo>
                <a:lnTo>
                  <a:pt x="42" y="8"/>
                </a:lnTo>
                <a:lnTo>
                  <a:pt x="42" y="4"/>
                </a:lnTo>
                <a:lnTo>
                  <a:pt x="44" y="4"/>
                </a:lnTo>
                <a:lnTo>
                  <a:pt x="44" y="0"/>
                </a:lnTo>
                <a:lnTo>
                  <a:pt x="48" y="4"/>
                </a:lnTo>
                <a:lnTo>
                  <a:pt x="48" y="8"/>
                </a:lnTo>
                <a:lnTo>
                  <a:pt x="48" y="12"/>
                </a:lnTo>
                <a:lnTo>
                  <a:pt x="52" y="16"/>
                </a:lnTo>
                <a:lnTo>
                  <a:pt x="56" y="16"/>
                </a:lnTo>
                <a:lnTo>
                  <a:pt x="56" y="12"/>
                </a:lnTo>
                <a:lnTo>
                  <a:pt x="60" y="16"/>
                </a:lnTo>
                <a:lnTo>
                  <a:pt x="64" y="16"/>
                </a:lnTo>
                <a:lnTo>
                  <a:pt x="68" y="20"/>
                </a:lnTo>
                <a:lnTo>
                  <a:pt x="72" y="24"/>
                </a:lnTo>
                <a:lnTo>
                  <a:pt x="72" y="28"/>
                </a:lnTo>
                <a:lnTo>
                  <a:pt x="72" y="30"/>
                </a:lnTo>
                <a:lnTo>
                  <a:pt x="74" y="30"/>
                </a:lnTo>
                <a:lnTo>
                  <a:pt x="78" y="30"/>
                </a:lnTo>
                <a:lnTo>
                  <a:pt x="82" y="30"/>
                </a:lnTo>
                <a:lnTo>
                  <a:pt x="86" y="30"/>
                </a:lnTo>
                <a:lnTo>
                  <a:pt x="90" y="30"/>
                </a:lnTo>
                <a:lnTo>
                  <a:pt x="98" y="30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174" y="58"/>
                </a:moveTo>
                <a:lnTo>
                  <a:pt x="172" y="60"/>
                </a:lnTo>
                <a:lnTo>
                  <a:pt x="172" y="58"/>
                </a:lnTo>
                <a:lnTo>
                  <a:pt x="174" y="58"/>
                </a:lnTo>
                <a:lnTo>
                  <a:pt x="174" y="58"/>
                </a:lnTo>
                <a:lnTo>
                  <a:pt x="174" y="58"/>
                </a:lnTo>
                <a:close/>
                <a:moveTo>
                  <a:pt x="174" y="60"/>
                </a:moveTo>
                <a:lnTo>
                  <a:pt x="172" y="60"/>
                </a:lnTo>
                <a:lnTo>
                  <a:pt x="174" y="58"/>
                </a:lnTo>
                <a:lnTo>
                  <a:pt x="174" y="60"/>
                </a:lnTo>
                <a:lnTo>
                  <a:pt x="174" y="60"/>
                </a:lnTo>
                <a:lnTo>
                  <a:pt x="174" y="60"/>
                </a:lnTo>
                <a:close/>
                <a:moveTo>
                  <a:pt x="172" y="64"/>
                </a:moveTo>
                <a:lnTo>
                  <a:pt x="172" y="60"/>
                </a:lnTo>
                <a:lnTo>
                  <a:pt x="174" y="60"/>
                </a:lnTo>
                <a:lnTo>
                  <a:pt x="172" y="64"/>
                </a:lnTo>
                <a:lnTo>
                  <a:pt x="172" y="64"/>
                </a:lnTo>
                <a:lnTo>
                  <a:pt x="172" y="64"/>
                </a:lnTo>
                <a:close/>
                <a:moveTo>
                  <a:pt x="174" y="64"/>
                </a:moveTo>
                <a:lnTo>
                  <a:pt x="174" y="60"/>
                </a:lnTo>
                <a:lnTo>
                  <a:pt x="174" y="64"/>
                </a:lnTo>
                <a:lnTo>
                  <a:pt x="174" y="64"/>
                </a:lnTo>
                <a:lnTo>
                  <a:pt x="174" y="64"/>
                </a:lnTo>
                <a:close/>
                <a:moveTo>
                  <a:pt x="172" y="64"/>
                </a:moveTo>
                <a:lnTo>
                  <a:pt x="174" y="60"/>
                </a:lnTo>
                <a:lnTo>
                  <a:pt x="174" y="64"/>
                </a:lnTo>
                <a:lnTo>
                  <a:pt x="172" y="64"/>
                </a:lnTo>
                <a:lnTo>
                  <a:pt x="172" y="64"/>
                </a:lnTo>
                <a:lnTo>
                  <a:pt x="172" y="64"/>
                </a:lnTo>
                <a:close/>
                <a:moveTo>
                  <a:pt x="172" y="64"/>
                </a:moveTo>
                <a:lnTo>
                  <a:pt x="174" y="64"/>
                </a:lnTo>
                <a:lnTo>
                  <a:pt x="172" y="64"/>
                </a:lnTo>
                <a:lnTo>
                  <a:pt x="172" y="64"/>
                </a:lnTo>
                <a:lnTo>
                  <a:pt x="172" y="64"/>
                </a:lnTo>
                <a:close/>
                <a:moveTo>
                  <a:pt x="172" y="68"/>
                </a:moveTo>
                <a:lnTo>
                  <a:pt x="168" y="68"/>
                </a:lnTo>
                <a:lnTo>
                  <a:pt x="168" y="64"/>
                </a:lnTo>
                <a:lnTo>
                  <a:pt x="164" y="64"/>
                </a:lnTo>
                <a:lnTo>
                  <a:pt x="168" y="64"/>
                </a:lnTo>
                <a:lnTo>
                  <a:pt x="172" y="64"/>
                </a:lnTo>
                <a:lnTo>
                  <a:pt x="168" y="64"/>
                </a:lnTo>
                <a:lnTo>
                  <a:pt x="172" y="6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close/>
                <a:moveTo>
                  <a:pt x="130" y="28"/>
                </a:moveTo>
                <a:lnTo>
                  <a:pt x="130" y="24"/>
                </a:lnTo>
                <a:lnTo>
                  <a:pt x="126" y="24"/>
                </a:lnTo>
                <a:lnTo>
                  <a:pt x="130" y="24"/>
                </a:lnTo>
                <a:lnTo>
                  <a:pt x="130" y="20"/>
                </a:lnTo>
                <a:lnTo>
                  <a:pt x="134" y="20"/>
                </a:lnTo>
                <a:lnTo>
                  <a:pt x="134" y="24"/>
                </a:lnTo>
                <a:lnTo>
                  <a:pt x="130" y="24"/>
                </a:lnTo>
                <a:lnTo>
                  <a:pt x="130" y="28"/>
                </a:lnTo>
                <a:lnTo>
                  <a:pt x="130" y="28"/>
                </a:lnTo>
                <a:lnTo>
                  <a:pt x="130" y="28"/>
                </a:lnTo>
                <a:close/>
                <a:moveTo>
                  <a:pt x="112" y="28"/>
                </a:moveTo>
                <a:lnTo>
                  <a:pt x="112" y="24"/>
                </a:lnTo>
                <a:lnTo>
                  <a:pt x="116" y="24"/>
                </a:lnTo>
                <a:lnTo>
                  <a:pt x="112" y="28"/>
                </a:lnTo>
                <a:lnTo>
                  <a:pt x="112" y="28"/>
                </a:lnTo>
                <a:lnTo>
                  <a:pt x="112" y="2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Freeform 190">
            <a:extLst>
              <a:ext uri="{FF2B5EF4-FFF2-40B4-BE49-F238E27FC236}">
                <a16:creationId xmlns:a16="http://schemas.microsoft.com/office/drawing/2014/main" id="{29E10F6D-826E-4E21-B9F8-B156CCBC4B98}"/>
              </a:ext>
            </a:extLst>
          </p:cNvPr>
          <p:cNvSpPr>
            <a:spLocks noEditPoints="1"/>
          </p:cNvSpPr>
          <p:nvPr/>
        </p:nvSpPr>
        <p:spPr bwMode="auto">
          <a:xfrm>
            <a:off x="8490353" y="4798480"/>
            <a:ext cx="1035050" cy="1333500"/>
          </a:xfrm>
          <a:custGeom>
            <a:avLst/>
            <a:gdLst>
              <a:gd name="T0" fmla="*/ 570 w 652"/>
              <a:gd name="T1" fmla="*/ 288 h 840"/>
              <a:gd name="T2" fmla="*/ 570 w 652"/>
              <a:gd name="T3" fmla="*/ 362 h 840"/>
              <a:gd name="T4" fmla="*/ 540 w 652"/>
              <a:gd name="T5" fmla="*/ 426 h 840"/>
              <a:gd name="T6" fmla="*/ 526 w 652"/>
              <a:gd name="T7" fmla="*/ 482 h 840"/>
              <a:gd name="T8" fmla="*/ 472 w 652"/>
              <a:gd name="T9" fmla="*/ 516 h 840"/>
              <a:gd name="T10" fmla="*/ 454 w 652"/>
              <a:gd name="T11" fmla="*/ 500 h 840"/>
              <a:gd name="T12" fmla="*/ 410 w 652"/>
              <a:gd name="T13" fmla="*/ 508 h 840"/>
              <a:gd name="T14" fmla="*/ 372 w 652"/>
              <a:gd name="T15" fmla="*/ 456 h 840"/>
              <a:gd name="T16" fmla="*/ 362 w 652"/>
              <a:gd name="T17" fmla="*/ 448 h 840"/>
              <a:gd name="T18" fmla="*/ 350 w 652"/>
              <a:gd name="T19" fmla="*/ 442 h 840"/>
              <a:gd name="T20" fmla="*/ 342 w 652"/>
              <a:gd name="T21" fmla="*/ 418 h 840"/>
              <a:gd name="T22" fmla="*/ 320 w 652"/>
              <a:gd name="T23" fmla="*/ 438 h 840"/>
              <a:gd name="T24" fmla="*/ 294 w 652"/>
              <a:gd name="T25" fmla="*/ 392 h 840"/>
              <a:gd name="T26" fmla="*/ 228 w 652"/>
              <a:gd name="T27" fmla="*/ 384 h 840"/>
              <a:gd name="T28" fmla="*/ 160 w 652"/>
              <a:gd name="T29" fmla="*/ 408 h 840"/>
              <a:gd name="T30" fmla="*/ 120 w 652"/>
              <a:gd name="T31" fmla="*/ 422 h 840"/>
              <a:gd name="T32" fmla="*/ 74 w 652"/>
              <a:gd name="T33" fmla="*/ 448 h 840"/>
              <a:gd name="T34" fmla="*/ 30 w 652"/>
              <a:gd name="T35" fmla="*/ 422 h 840"/>
              <a:gd name="T36" fmla="*/ 34 w 652"/>
              <a:gd name="T37" fmla="*/ 366 h 840"/>
              <a:gd name="T38" fmla="*/ 16 w 652"/>
              <a:gd name="T39" fmla="*/ 296 h 840"/>
              <a:gd name="T40" fmla="*/ 12 w 652"/>
              <a:gd name="T41" fmla="*/ 278 h 840"/>
              <a:gd name="T42" fmla="*/ 12 w 652"/>
              <a:gd name="T43" fmla="*/ 244 h 840"/>
              <a:gd name="T44" fmla="*/ 26 w 652"/>
              <a:gd name="T45" fmla="*/ 210 h 840"/>
              <a:gd name="T46" fmla="*/ 78 w 652"/>
              <a:gd name="T47" fmla="*/ 180 h 840"/>
              <a:gd name="T48" fmla="*/ 134 w 652"/>
              <a:gd name="T49" fmla="*/ 132 h 840"/>
              <a:gd name="T50" fmla="*/ 152 w 652"/>
              <a:gd name="T51" fmla="*/ 120 h 840"/>
              <a:gd name="T52" fmla="*/ 164 w 652"/>
              <a:gd name="T53" fmla="*/ 106 h 840"/>
              <a:gd name="T54" fmla="*/ 174 w 652"/>
              <a:gd name="T55" fmla="*/ 86 h 840"/>
              <a:gd name="T56" fmla="*/ 194 w 652"/>
              <a:gd name="T57" fmla="*/ 72 h 840"/>
              <a:gd name="T58" fmla="*/ 216 w 652"/>
              <a:gd name="T59" fmla="*/ 86 h 840"/>
              <a:gd name="T60" fmla="*/ 238 w 652"/>
              <a:gd name="T61" fmla="*/ 80 h 840"/>
              <a:gd name="T62" fmla="*/ 258 w 652"/>
              <a:gd name="T63" fmla="*/ 46 h 840"/>
              <a:gd name="T64" fmla="*/ 280 w 652"/>
              <a:gd name="T65" fmla="*/ 24 h 840"/>
              <a:gd name="T66" fmla="*/ 298 w 652"/>
              <a:gd name="T67" fmla="*/ 30 h 840"/>
              <a:gd name="T68" fmla="*/ 332 w 652"/>
              <a:gd name="T69" fmla="*/ 34 h 840"/>
              <a:gd name="T70" fmla="*/ 324 w 652"/>
              <a:gd name="T71" fmla="*/ 76 h 840"/>
              <a:gd name="T72" fmla="*/ 362 w 652"/>
              <a:gd name="T73" fmla="*/ 116 h 840"/>
              <a:gd name="T74" fmla="*/ 402 w 652"/>
              <a:gd name="T75" fmla="*/ 110 h 840"/>
              <a:gd name="T76" fmla="*/ 410 w 652"/>
              <a:gd name="T77" fmla="*/ 46 h 840"/>
              <a:gd name="T78" fmla="*/ 426 w 652"/>
              <a:gd name="T79" fmla="*/ 20 h 840"/>
              <a:gd name="T80" fmla="*/ 452 w 652"/>
              <a:gd name="T81" fmla="*/ 72 h 840"/>
              <a:gd name="T82" fmla="*/ 470 w 652"/>
              <a:gd name="T83" fmla="*/ 132 h 840"/>
              <a:gd name="T84" fmla="*/ 502 w 652"/>
              <a:gd name="T85" fmla="*/ 172 h 840"/>
              <a:gd name="T86" fmla="*/ 522 w 652"/>
              <a:gd name="T87" fmla="*/ 218 h 840"/>
              <a:gd name="T88" fmla="*/ 548 w 652"/>
              <a:gd name="T89" fmla="*/ 244 h 840"/>
              <a:gd name="T90" fmla="*/ 574 w 652"/>
              <a:gd name="T91" fmla="*/ 266 h 840"/>
              <a:gd name="T92" fmla="*/ 498 w 652"/>
              <a:gd name="T93" fmla="*/ 594 h 840"/>
              <a:gd name="T94" fmla="*/ 652 w 652"/>
              <a:gd name="T95" fmla="*/ 840 h 840"/>
              <a:gd name="T96" fmla="*/ 336 w 652"/>
              <a:gd name="T97" fmla="*/ 24 h 840"/>
              <a:gd name="T98" fmla="*/ 260 w 652"/>
              <a:gd name="T99" fmla="*/ 24 h 840"/>
              <a:gd name="T100" fmla="*/ 250 w 652"/>
              <a:gd name="T101" fmla="*/ 30 h 840"/>
              <a:gd name="T102" fmla="*/ 332 w 652"/>
              <a:gd name="T103" fmla="*/ 64 h 840"/>
              <a:gd name="T104" fmla="*/ 372 w 652"/>
              <a:gd name="T105" fmla="*/ 114 h 840"/>
              <a:gd name="T106" fmla="*/ 0 w 652"/>
              <a:gd name="T107" fmla="*/ 274 h 840"/>
              <a:gd name="T108" fmla="*/ 574 w 652"/>
              <a:gd name="T109" fmla="*/ 310 h 840"/>
              <a:gd name="T110" fmla="*/ 462 w 652"/>
              <a:gd name="T111" fmla="*/ 508 h 840"/>
              <a:gd name="T112" fmla="*/ 502 w 652"/>
              <a:gd name="T113" fmla="*/ 550 h 840"/>
              <a:gd name="T114" fmla="*/ 458 w 652"/>
              <a:gd name="T115" fmla="*/ 586 h 840"/>
              <a:gd name="T116" fmla="*/ 480 w 652"/>
              <a:gd name="T117" fmla="*/ 560 h 840"/>
              <a:gd name="T118" fmla="*/ 498 w 652"/>
              <a:gd name="T119" fmla="*/ 580 h 840"/>
              <a:gd name="T120" fmla="*/ 488 w 652"/>
              <a:gd name="T121" fmla="*/ 598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52" h="840">
                <a:moveTo>
                  <a:pt x="548" y="244"/>
                </a:moveTo>
                <a:lnTo>
                  <a:pt x="548" y="248"/>
                </a:lnTo>
                <a:lnTo>
                  <a:pt x="548" y="244"/>
                </a:lnTo>
                <a:lnTo>
                  <a:pt x="552" y="244"/>
                </a:lnTo>
                <a:lnTo>
                  <a:pt x="552" y="248"/>
                </a:lnTo>
                <a:lnTo>
                  <a:pt x="554" y="248"/>
                </a:lnTo>
                <a:lnTo>
                  <a:pt x="554" y="252"/>
                </a:lnTo>
                <a:lnTo>
                  <a:pt x="554" y="256"/>
                </a:lnTo>
                <a:lnTo>
                  <a:pt x="558" y="256"/>
                </a:lnTo>
                <a:lnTo>
                  <a:pt x="558" y="258"/>
                </a:lnTo>
                <a:lnTo>
                  <a:pt x="562" y="258"/>
                </a:lnTo>
                <a:lnTo>
                  <a:pt x="562" y="262"/>
                </a:lnTo>
                <a:lnTo>
                  <a:pt x="562" y="266"/>
                </a:lnTo>
                <a:lnTo>
                  <a:pt x="566" y="266"/>
                </a:lnTo>
                <a:lnTo>
                  <a:pt x="566" y="270"/>
                </a:lnTo>
                <a:lnTo>
                  <a:pt x="566" y="274"/>
                </a:lnTo>
                <a:lnTo>
                  <a:pt x="566" y="278"/>
                </a:lnTo>
                <a:lnTo>
                  <a:pt x="570" y="278"/>
                </a:lnTo>
                <a:lnTo>
                  <a:pt x="570" y="282"/>
                </a:lnTo>
                <a:lnTo>
                  <a:pt x="570" y="286"/>
                </a:lnTo>
                <a:lnTo>
                  <a:pt x="570" y="288"/>
                </a:lnTo>
                <a:lnTo>
                  <a:pt x="570" y="292"/>
                </a:lnTo>
                <a:lnTo>
                  <a:pt x="570" y="296"/>
                </a:lnTo>
                <a:lnTo>
                  <a:pt x="570" y="300"/>
                </a:lnTo>
                <a:lnTo>
                  <a:pt x="570" y="302"/>
                </a:lnTo>
                <a:lnTo>
                  <a:pt x="574" y="306"/>
                </a:lnTo>
                <a:lnTo>
                  <a:pt x="574" y="310"/>
                </a:lnTo>
                <a:lnTo>
                  <a:pt x="574" y="314"/>
                </a:lnTo>
                <a:lnTo>
                  <a:pt x="574" y="318"/>
                </a:lnTo>
                <a:lnTo>
                  <a:pt x="578" y="318"/>
                </a:lnTo>
                <a:lnTo>
                  <a:pt x="578" y="322"/>
                </a:lnTo>
                <a:lnTo>
                  <a:pt x="578" y="326"/>
                </a:lnTo>
                <a:lnTo>
                  <a:pt x="578" y="328"/>
                </a:lnTo>
                <a:lnTo>
                  <a:pt x="578" y="332"/>
                </a:lnTo>
                <a:lnTo>
                  <a:pt x="574" y="332"/>
                </a:lnTo>
                <a:lnTo>
                  <a:pt x="574" y="336"/>
                </a:lnTo>
                <a:lnTo>
                  <a:pt x="574" y="340"/>
                </a:lnTo>
                <a:lnTo>
                  <a:pt x="574" y="344"/>
                </a:lnTo>
                <a:lnTo>
                  <a:pt x="574" y="348"/>
                </a:lnTo>
                <a:lnTo>
                  <a:pt x="574" y="352"/>
                </a:lnTo>
                <a:lnTo>
                  <a:pt x="570" y="356"/>
                </a:lnTo>
                <a:lnTo>
                  <a:pt x="570" y="362"/>
                </a:lnTo>
                <a:lnTo>
                  <a:pt x="570" y="366"/>
                </a:lnTo>
                <a:lnTo>
                  <a:pt x="570" y="370"/>
                </a:lnTo>
                <a:lnTo>
                  <a:pt x="570" y="374"/>
                </a:lnTo>
                <a:lnTo>
                  <a:pt x="566" y="378"/>
                </a:lnTo>
                <a:lnTo>
                  <a:pt x="566" y="382"/>
                </a:lnTo>
                <a:lnTo>
                  <a:pt x="566" y="384"/>
                </a:lnTo>
                <a:lnTo>
                  <a:pt x="562" y="384"/>
                </a:lnTo>
                <a:lnTo>
                  <a:pt x="562" y="388"/>
                </a:lnTo>
                <a:lnTo>
                  <a:pt x="562" y="392"/>
                </a:lnTo>
                <a:lnTo>
                  <a:pt x="562" y="396"/>
                </a:lnTo>
                <a:lnTo>
                  <a:pt x="558" y="400"/>
                </a:lnTo>
                <a:lnTo>
                  <a:pt x="554" y="400"/>
                </a:lnTo>
                <a:lnTo>
                  <a:pt x="554" y="404"/>
                </a:lnTo>
                <a:lnTo>
                  <a:pt x="552" y="404"/>
                </a:lnTo>
                <a:lnTo>
                  <a:pt x="552" y="408"/>
                </a:lnTo>
                <a:lnTo>
                  <a:pt x="548" y="412"/>
                </a:lnTo>
                <a:lnTo>
                  <a:pt x="548" y="414"/>
                </a:lnTo>
                <a:lnTo>
                  <a:pt x="544" y="418"/>
                </a:lnTo>
                <a:lnTo>
                  <a:pt x="544" y="422"/>
                </a:lnTo>
                <a:lnTo>
                  <a:pt x="544" y="426"/>
                </a:lnTo>
                <a:lnTo>
                  <a:pt x="540" y="426"/>
                </a:lnTo>
                <a:lnTo>
                  <a:pt x="544" y="426"/>
                </a:lnTo>
                <a:lnTo>
                  <a:pt x="540" y="430"/>
                </a:lnTo>
                <a:lnTo>
                  <a:pt x="540" y="434"/>
                </a:lnTo>
                <a:lnTo>
                  <a:pt x="536" y="438"/>
                </a:lnTo>
                <a:lnTo>
                  <a:pt x="540" y="438"/>
                </a:lnTo>
                <a:lnTo>
                  <a:pt x="536" y="442"/>
                </a:lnTo>
                <a:lnTo>
                  <a:pt x="536" y="444"/>
                </a:lnTo>
                <a:lnTo>
                  <a:pt x="536" y="448"/>
                </a:lnTo>
                <a:lnTo>
                  <a:pt x="536" y="444"/>
                </a:lnTo>
                <a:lnTo>
                  <a:pt x="536" y="448"/>
                </a:lnTo>
                <a:lnTo>
                  <a:pt x="532" y="448"/>
                </a:lnTo>
                <a:lnTo>
                  <a:pt x="532" y="452"/>
                </a:lnTo>
                <a:lnTo>
                  <a:pt x="532" y="456"/>
                </a:lnTo>
                <a:lnTo>
                  <a:pt x="528" y="460"/>
                </a:lnTo>
                <a:lnTo>
                  <a:pt x="528" y="464"/>
                </a:lnTo>
                <a:lnTo>
                  <a:pt x="528" y="468"/>
                </a:lnTo>
                <a:lnTo>
                  <a:pt x="528" y="470"/>
                </a:lnTo>
                <a:lnTo>
                  <a:pt x="526" y="470"/>
                </a:lnTo>
                <a:lnTo>
                  <a:pt x="526" y="474"/>
                </a:lnTo>
                <a:lnTo>
                  <a:pt x="526" y="478"/>
                </a:lnTo>
                <a:lnTo>
                  <a:pt x="526" y="482"/>
                </a:lnTo>
                <a:lnTo>
                  <a:pt x="526" y="486"/>
                </a:lnTo>
                <a:lnTo>
                  <a:pt x="526" y="490"/>
                </a:lnTo>
                <a:lnTo>
                  <a:pt x="526" y="494"/>
                </a:lnTo>
                <a:lnTo>
                  <a:pt x="522" y="494"/>
                </a:lnTo>
                <a:lnTo>
                  <a:pt x="522" y="498"/>
                </a:lnTo>
                <a:lnTo>
                  <a:pt x="518" y="498"/>
                </a:lnTo>
                <a:lnTo>
                  <a:pt x="514" y="498"/>
                </a:lnTo>
                <a:lnTo>
                  <a:pt x="510" y="498"/>
                </a:lnTo>
                <a:lnTo>
                  <a:pt x="506" y="498"/>
                </a:lnTo>
                <a:lnTo>
                  <a:pt x="502" y="498"/>
                </a:lnTo>
                <a:lnTo>
                  <a:pt x="498" y="498"/>
                </a:lnTo>
                <a:lnTo>
                  <a:pt x="498" y="500"/>
                </a:lnTo>
                <a:lnTo>
                  <a:pt x="496" y="500"/>
                </a:lnTo>
                <a:lnTo>
                  <a:pt x="492" y="500"/>
                </a:lnTo>
                <a:lnTo>
                  <a:pt x="492" y="504"/>
                </a:lnTo>
                <a:lnTo>
                  <a:pt x="488" y="504"/>
                </a:lnTo>
                <a:lnTo>
                  <a:pt x="488" y="508"/>
                </a:lnTo>
                <a:lnTo>
                  <a:pt x="484" y="512"/>
                </a:lnTo>
                <a:lnTo>
                  <a:pt x="480" y="516"/>
                </a:lnTo>
                <a:lnTo>
                  <a:pt x="476" y="516"/>
                </a:lnTo>
                <a:lnTo>
                  <a:pt x="472" y="516"/>
                </a:lnTo>
                <a:lnTo>
                  <a:pt x="472" y="520"/>
                </a:lnTo>
                <a:lnTo>
                  <a:pt x="476" y="520"/>
                </a:lnTo>
                <a:lnTo>
                  <a:pt x="476" y="516"/>
                </a:lnTo>
                <a:lnTo>
                  <a:pt x="476" y="524"/>
                </a:lnTo>
                <a:lnTo>
                  <a:pt x="472" y="524"/>
                </a:lnTo>
                <a:lnTo>
                  <a:pt x="472" y="520"/>
                </a:lnTo>
                <a:lnTo>
                  <a:pt x="470" y="516"/>
                </a:lnTo>
                <a:lnTo>
                  <a:pt x="470" y="520"/>
                </a:lnTo>
                <a:lnTo>
                  <a:pt x="466" y="516"/>
                </a:lnTo>
                <a:lnTo>
                  <a:pt x="462" y="516"/>
                </a:lnTo>
                <a:lnTo>
                  <a:pt x="462" y="512"/>
                </a:lnTo>
                <a:lnTo>
                  <a:pt x="462" y="508"/>
                </a:lnTo>
                <a:lnTo>
                  <a:pt x="462" y="504"/>
                </a:lnTo>
                <a:lnTo>
                  <a:pt x="458" y="504"/>
                </a:lnTo>
                <a:lnTo>
                  <a:pt x="458" y="508"/>
                </a:lnTo>
                <a:lnTo>
                  <a:pt x="454" y="512"/>
                </a:lnTo>
                <a:lnTo>
                  <a:pt x="452" y="508"/>
                </a:lnTo>
                <a:lnTo>
                  <a:pt x="454" y="508"/>
                </a:lnTo>
                <a:lnTo>
                  <a:pt x="458" y="504"/>
                </a:lnTo>
                <a:lnTo>
                  <a:pt x="458" y="500"/>
                </a:lnTo>
                <a:lnTo>
                  <a:pt x="454" y="500"/>
                </a:lnTo>
                <a:lnTo>
                  <a:pt x="452" y="500"/>
                </a:lnTo>
                <a:lnTo>
                  <a:pt x="448" y="504"/>
                </a:lnTo>
                <a:lnTo>
                  <a:pt x="452" y="504"/>
                </a:lnTo>
                <a:lnTo>
                  <a:pt x="452" y="508"/>
                </a:lnTo>
                <a:lnTo>
                  <a:pt x="448" y="508"/>
                </a:lnTo>
                <a:lnTo>
                  <a:pt x="444" y="512"/>
                </a:lnTo>
                <a:lnTo>
                  <a:pt x="440" y="512"/>
                </a:lnTo>
                <a:lnTo>
                  <a:pt x="440" y="516"/>
                </a:lnTo>
                <a:lnTo>
                  <a:pt x="436" y="516"/>
                </a:lnTo>
                <a:lnTo>
                  <a:pt x="436" y="520"/>
                </a:lnTo>
                <a:lnTo>
                  <a:pt x="432" y="516"/>
                </a:lnTo>
                <a:lnTo>
                  <a:pt x="428" y="516"/>
                </a:lnTo>
                <a:lnTo>
                  <a:pt x="428" y="512"/>
                </a:lnTo>
                <a:lnTo>
                  <a:pt x="426" y="512"/>
                </a:lnTo>
                <a:lnTo>
                  <a:pt x="422" y="512"/>
                </a:lnTo>
                <a:lnTo>
                  <a:pt x="422" y="508"/>
                </a:lnTo>
                <a:lnTo>
                  <a:pt x="418" y="508"/>
                </a:lnTo>
                <a:lnTo>
                  <a:pt x="414" y="508"/>
                </a:lnTo>
                <a:lnTo>
                  <a:pt x="410" y="508"/>
                </a:lnTo>
                <a:lnTo>
                  <a:pt x="406" y="508"/>
                </a:lnTo>
                <a:lnTo>
                  <a:pt x="410" y="508"/>
                </a:lnTo>
                <a:lnTo>
                  <a:pt x="406" y="508"/>
                </a:lnTo>
                <a:lnTo>
                  <a:pt x="402" y="508"/>
                </a:lnTo>
                <a:lnTo>
                  <a:pt x="402" y="504"/>
                </a:lnTo>
                <a:lnTo>
                  <a:pt x="400" y="504"/>
                </a:lnTo>
                <a:lnTo>
                  <a:pt x="396" y="504"/>
                </a:lnTo>
                <a:lnTo>
                  <a:pt x="396" y="500"/>
                </a:lnTo>
                <a:lnTo>
                  <a:pt x="392" y="500"/>
                </a:lnTo>
                <a:lnTo>
                  <a:pt x="392" y="498"/>
                </a:lnTo>
                <a:lnTo>
                  <a:pt x="388" y="498"/>
                </a:lnTo>
                <a:lnTo>
                  <a:pt x="388" y="494"/>
                </a:lnTo>
                <a:lnTo>
                  <a:pt x="384" y="494"/>
                </a:lnTo>
                <a:lnTo>
                  <a:pt x="384" y="490"/>
                </a:lnTo>
                <a:lnTo>
                  <a:pt x="380" y="486"/>
                </a:lnTo>
                <a:lnTo>
                  <a:pt x="380" y="482"/>
                </a:lnTo>
                <a:lnTo>
                  <a:pt x="384" y="478"/>
                </a:lnTo>
                <a:lnTo>
                  <a:pt x="384" y="474"/>
                </a:lnTo>
                <a:lnTo>
                  <a:pt x="380" y="468"/>
                </a:lnTo>
                <a:lnTo>
                  <a:pt x="376" y="464"/>
                </a:lnTo>
                <a:lnTo>
                  <a:pt x="376" y="460"/>
                </a:lnTo>
                <a:lnTo>
                  <a:pt x="372" y="460"/>
                </a:lnTo>
                <a:lnTo>
                  <a:pt x="372" y="456"/>
                </a:lnTo>
                <a:lnTo>
                  <a:pt x="372" y="460"/>
                </a:lnTo>
                <a:lnTo>
                  <a:pt x="376" y="460"/>
                </a:lnTo>
                <a:lnTo>
                  <a:pt x="376" y="464"/>
                </a:lnTo>
                <a:lnTo>
                  <a:pt x="380" y="468"/>
                </a:lnTo>
                <a:lnTo>
                  <a:pt x="380" y="464"/>
                </a:lnTo>
                <a:lnTo>
                  <a:pt x="376" y="464"/>
                </a:lnTo>
                <a:lnTo>
                  <a:pt x="376" y="460"/>
                </a:lnTo>
                <a:lnTo>
                  <a:pt x="372" y="456"/>
                </a:lnTo>
                <a:lnTo>
                  <a:pt x="372" y="460"/>
                </a:lnTo>
                <a:lnTo>
                  <a:pt x="376" y="456"/>
                </a:lnTo>
                <a:lnTo>
                  <a:pt x="376" y="452"/>
                </a:lnTo>
                <a:lnTo>
                  <a:pt x="372" y="452"/>
                </a:lnTo>
                <a:lnTo>
                  <a:pt x="370" y="452"/>
                </a:lnTo>
                <a:lnTo>
                  <a:pt x="372" y="452"/>
                </a:lnTo>
                <a:lnTo>
                  <a:pt x="372" y="456"/>
                </a:lnTo>
                <a:lnTo>
                  <a:pt x="370" y="456"/>
                </a:lnTo>
                <a:lnTo>
                  <a:pt x="366" y="456"/>
                </a:lnTo>
                <a:lnTo>
                  <a:pt x="358" y="456"/>
                </a:lnTo>
                <a:lnTo>
                  <a:pt x="362" y="456"/>
                </a:lnTo>
                <a:lnTo>
                  <a:pt x="362" y="452"/>
                </a:lnTo>
                <a:lnTo>
                  <a:pt x="362" y="448"/>
                </a:lnTo>
                <a:lnTo>
                  <a:pt x="366" y="444"/>
                </a:lnTo>
                <a:lnTo>
                  <a:pt x="366" y="442"/>
                </a:lnTo>
                <a:lnTo>
                  <a:pt x="362" y="438"/>
                </a:lnTo>
                <a:lnTo>
                  <a:pt x="362" y="434"/>
                </a:lnTo>
                <a:lnTo>
                  <a:pt x="358" y="430"/>
                </a:lnTo>
                <a:lnTo>
                  <a:pt x="358" y="434"/>
                </a:lnTo>
                <a:lnTo>
                  <a:pt x="354" y="434"/>
                </a:lnTo>
                <a:lnTo>
                  <a:pt x="354" y="438"/>
                </a:lnTo>
                <a:lnTo>
                  <a:pt x="354" y="442"/>
                </a:lnTo>
                <a:lnTo>
                  <a:pt x="354" y="444"/>
                </a:lnTo>
                <a:lnTo>
                  <a:pt x="354" y="448"/>
                </a:lnTo>
                <a:lnTo>
                  <a:pt x="350" y="448"/>
                </a:lnTo>
                <a:lnTo>
                  <a:pt x="346" y="448"/>
                </a:lnTo>
                <a:lnTo>
                  <a:pt x="342" y="448"/>
                </a:lnTo>
                <a:lnTo>
                  <a:pt x="340" y="452"/>
                </a:lnTo>
                <a:lnTo>
                  <a:pt x="340" y="448"/>
                </a:lnTo>
                <a:lnTo>
                  <a:pt x="342" y="448"/>
                </a:lnTo>
                <a:lnTo>
                  <a:pt x="342" y="444"/>
                </a:lnTo>
                <a:lnTo>
                  <a:pt x="346" y="444"/>
                </a:lnTo>
                <a:lnTo>
                  <a:pt x="350" y="444"/>
                </a:lnTo>
                <a:lnTo>
                  <a:pt x="350" y="442"/>
                </a:lnTo>
                <a:lnTo>
                  <a:pt x="350" y="438"/>
                </a:lnTo>
                <a:lnTo>
                  <a:pt x="350" y="434"/>
                </a:lnTo>
                <a:lnTo>
                  <a:pt x="350" y="430"/>
                </a:lnTo>
                <a:lnTo>
                  <a:pt x="350" y="426"/>
                </a:lnTo>
                <a:lnTo>
                  <a:pt x="350" y="422"/>
                </a:lnTo>
                <a:lnTo>
                  <a:pt x="354" y="418"/>
                </a:lnTo>
                <a:lnTo>
                  <a:pt x="354" y="414"/>
                </a:lnTo>
                <a:lnTo>
                  <a:pt x="354" y="412"/>
                </a:lnTo>
                <a:lnTo>
                  <a:pt x="358" y="412"/>
                </a:lnTo>
                <a:lnTo>
                  <a:pt x="358" y="408"/>
                </a:lnTo>
                <a:lnTo>
                  <a:pt x="354" y="404"/>
                </a:lnTo>
                <a:lnTo>
                  <a:pt x="354" y="400"/>
                </a:lnTo>
                <a:lnTo>
                  <a:pt x="354" y="404"/>
                </a:lnTo>
                <a:lnTo>
                  <a:pt x="354" y="408"/>
                </a:lnTo>
                <a:lnTo>
                  <a:pt x="350" y="408"/>
                </a:lnTo>
                <a:lnTo>
                  <a:pt x="350" y="412"/>
                </a:lnTo>
                <a:lnTo>
                  <a:pt x="346" y="412"/>
                </a:lnTo>
                <a:lnTo>
                  <a:pt x="346" y="414"/>
                </a:lnTo>
                <a:lnTo>
                  <a:pt x="346" y="418"/>
                </a:lnTo>
                <a:lnTo>
                  <a:pt x="342" y="422"/>
                </a:lnTo>
                <a:lnTo>
                  <a:pt x="342" y="418"/>
                </a:lnTo>
                <a:lnTo>
                  <a:pt x="340" y="422"/>
                </a:lnTo>
                <a:lnTo>
                  <a:pt x="342" y="422"/>
                </a:lnTo>
                <a:lnTo>
                  <a:pt x="340" y="422"/>
                </a:lnTo>
                <a:lnTo>
                  <a:pt x="336" y="426"/>
                </a:lnTo>
                <a:lnTo>
                  <a:pt x="332" y="426"/>
                </a:lnTo>
                <a:lnTo>
                  <a:pt x="332" y="430"/>
                </a:lnTo>
                <a:lnTo>
                  <a:pt x="332" y="434"/>
                </a:lnTo>
                <a:lnTo>
                  <a:pt x="328" y="434"/>
                </a:lnTo>
                <a:lnTo>
                  <a:pt x="328" y="438"/>
                </a:lnTo>
                <a:lnTo>
                  <a:pt x="324" y="442"/>
                </a:lnTo>
                <a:lnTo>
                  <a:pt x="328" y="442"/>
                </a:lnTo>
                <a:lnTo>
                  <a:pt x="328" y="444"/>
                </a:lnTo>
                <a:lnTo>
                  <a:pt x="328" y="442"/>
                </a:lnTo>
                <a:lnTo>
                  <a:pt x="324" y="442"/>
                </a:lnTo>
                <a:lnTo>
                  <a:pt x="324" y="444"/>
                </a:lnTo>
                <a:lnTo>
                  <a:pt x="324" y="442"/>
                </a:lnTo>
                <a:lnTo>
                  <a:pt x="320" y="442"/>
                </a:lnTo>
                <a:lnTo>
                  <a:pt x="320" y="438"/>
                </a:lnTo>
                <a:lnTo>
                  <a:pt x="316" y="438"/>
                </a:lnTo>
                <a:lnTo>
                  <a:pt x="316" y="434"/>
                </a:lnTo>
                <a:lnTo>
                  <a:pt x="320" y="438"/>
                </a:lnTo>
                <a:lnTo>
                  <a:pt x="320" y="434"/>
                </a:lnTo>
                <a:lnTo>
                  <a:pt x="320" y="430"/>
                </a:lnTo>
                <a:lnTo>
                  <a:pt x="316" y="430"/>
                </a:lnTo>
                <a:lnTo>
                  <a:pt x="316" y="426"/>
                </a:lnTo>
                <a:lnTo>
                  <a:pt x="316" y="422"/>
                </a:lnTo>
                <a:lnTo>
                  <a:pt x="314" y="422"/>
                </a:lnTo>
                <a:lnTo>
                  <a:pt x="314" y="418"/>
                </a:lnTo>
                <a:lnTo>
                  <a:pt x="314" y="414"/>
                </a:lnTo>
                <a:lnTo>
                  <a:pt x="310" y="412"/>
                </a:lnTo>
                <a:lnTo>
                  <a:pt x="306" y="412"/>
                </a:lnTo>
                <a:lnTo>
                  <a:pt x="302" y="408"/>
                </a:lnTo>
                <a:lnTo>
                  <a:pt x="302" y="404"/>
                </a:lnTo>
                <a:lnTo>
                  <a:pt x="306" y="404"/>
                </a:lnTo>
                <a:lnTo>
                  <a:pt x="306" y="400"/>
                </a:lnTo>
                <a:lnTo>
                  <a:pt x="302" y="400"/>
                </a:lnTo>
                <a:lnTo>
                  <a:pt x="302" y="396"/>
                </a:lnTo>
                <a:lnTo>
                  <a:pt x="298" y="396"/>
                </a:lnTo>
                <a:lnTo>
                  <a:pt x="298" y="400"/>
                </a:lnTo>
                <a:lnTo>
                  <a:pt x="298" y="396"/>
                </a:lnTo>
                <a:lnTo>
                  <a:pt x="298" y="392"/>
                </a:lnTo>
                <a:lnTo>
                  <a:pt x="294" y="392"/>
                </a:lnTo>
                <a:lnTo>
                  <a:pt x="290" y="392"/>
                </a:lnTo>
                <a:lnTo>
                  <a:pt x="286" y="392"/>
                </a:lnTo>
                <a:lnTo>
                  <a:pt x="286" y="388"/>
                </a:lnTo>
                <a:lnTo>
                  <a:pt x="284" y="388"/>
                </a:lnTo>
                <a:lnTo>
                  <a:pt x="280" y="388"/>
                </a:lnTo>
                <a:lnTo>
                  <a:pt x="276" y="388"/>
                </a:lnTo>
                <a:lnTo>
                  <a:pt x="272" y="388"/>
                </a:lnTo>
                <a:lnTo>
                  <a:pt x="272" y="384"/>
                </a:lnTo>
                <a:lnTo>
                  <a:pt x="268" y="384"/>
                </a:lnTo>
                <a:lnTo>
                  <a:pt x="268" y="382"/>
                </a:lnTo>
                <a:lnTo>
                  <a:pt x="264" y="382"/>
                </a:lnTo>
                <a:lnTo>
                  <a:pt x="260" y="382"/>
                </a:lnTo>
                <a:lnTo>
                  <a:pt x="260" y="378"/>
                </a:lnTo>
                <a:lnTo>
                  <a:pt x="258" y="382"/>
                </a:lnTo>
                <a:lnTo>
                  <a:pt x="254" y="382"/>
                </a:lnTo>
                <a:lnTo>
                  <a:pt x="246" y="382"/>
                </a:lnTo>
                <a:lnTo>
                  <a:pt x="242" y="382"/>
                </a:lnTo>
                <a:lnTo>
                  <a:pt x="238" y="382"/>
                </a:lnTo>
                <a:lnTo>
                  <a:pt x="234" y="382"/>
                </a:lnTo>
                <a:lnTo>
                  <a:pt x="230" y="382"/>
                </a:lnTo>
                <a:lnTo>
                  <a:pt x="228" y="384"/>
                </a:lnTo>
                <a:lnTo>
                  <a:pt x="224" y="384"/>
                </a:lnTo>
                <a:lnTo>
                  <a:pt x="216" y="388"/>
                </a:lnTo>
                <a:lnTo>
                  <a:pt x="216" y="392"/>
                </a:lnTo>
                <a:lnTo>
                  <a:pt x="212" y="392"/>
                </a:lnTo>
                <a:lnTo>
                  <a:pt x="208" y="392"/>
                </a:lnTo>
                <a:lnTo>
                  <a:pt x="204" y="392"/>
                </a:lnTo>
                <a:lnTo>
                  <a:pt x="202" y="392"/>
                </a:lnTo>
                <a:lnTo>
                  <a:pt x="202" y="396"/>
                </a:lnTo>
                <a:lnTo>
                  <a:pt x="198" y="396"/>
                </a:lnTo>
                <a:lnTo>
                  <a:pt x="194" y="396"/>
                </a:lnTo>
                <a:lnTo>
                  <a:pt x="194" y="392"/>
                </a:lnTo>
                <a:lnTo>
                  <a:pt x="190" y="392"/>
                </a:lnTo>
                <a:lnTo>
                  <a:pt x="186" y="392"/>
                </a:lnTo>
                <a:lnTo>
                  <a:pt x="182" y="396"/>
                </a:lnTo>
                <a:lnTo>
                  <a:pt x="178" y="400"/>
                </a:lnTo>
                <a:lnTo>
                  <a:pt x="174" y="400"/>
                </a:lnTo>
                <a:lnTo>
                  <a:pt x="172" y="404"/>
                </a:lnTo>
                <a:lnTo>
                  <a:pt x="168" y="404"/>
                </a:lnTo>
                <a:lnTo>
                  <a:pt x="168" y="408"/>
                </a:lnTo>
                <a:lnTo>
                  <a:pt x="164" y="408"/>
                </a:lnTo>
                <a:lnTo>
                  <a:pt x="160" y="408"/>
                </a:lnTo>
                <a:lnTo>
                  <a:pt x="160" y="412"/>
                </a:lnTo>
                <a:lnTo>
                  <a:pt x="160" y="414"/>
                </a:lnTo>
                <a:lnTo>
                  <a:pt x="156" y="418"/>
                </a:lnTo>
                <a:lnTo>
                  <a:pt x="156" y="422"/>
                </a:lnTo>
                <a:lnTo>
                  <a:pt x="152" y="422"/>
                </a:lnTo>
                <a:lnTo>
                  <a:pt x="152" y="426"/>
                </a:lnTo>
                <a:lnTo>
                  <a:pt x="148" y="422"/>
                </a:lnTo>
                <a:lnTo>
                  <a:pt x="148" y="426"/>
                </a:lnTo>
                <a:lnTo>
                  <a:pt x="146" y="426"/>
                </a:lnTo>
                <a:lnTo>
                  <a:pt x="146" y="422"/>
                </a:lnTo>
                <a:lnTo>
                  <a:pt x="142" y="422"/>
                </a:lnTo>
                <a:lnTo>
                  <a:pt x="142" y="426"/>
                </a:lnTo>
                <a:lnTo>
                  <a:pt x="142" y="422"/>
                </a:lnTo>
                <a:lnTo>
                  <a:pt x="138" y="422"/>
                </a:lnTo>
                <a:lnTo>
                  <a:pt x="138" y="426"/>
                </a:lnTo>
                <a:lnTo>
                  <a:pt x="134" y="426"/>
                </a:lnTo>
                <a:lnTo>
                  <a:pt x="130" y="426"/>
                </a:lnTo>
                <a:lnTo>
                  <a:pt x="130" y="422"/>
                </a:lnTo>
                <a:lnTo>
                  <a:pt x="126" y="422"/>
                </a:lnTo>
                <a:lnTo>
                  <a:pt x="122" y="422"/>
                </a:lnTo>
                <a:lnTo>
                  <a:pt x="120" y="422"/>
                </a:lnTo>
                <a:lnTo>
                  <a:pt x="116" y="422"/>
                </a:lnTo>
                <a:lnTo>
                  <a:pt x="112" y="422"/>
                </a:lnTo>
                <a:lnTo>
                  <a:pt x="108" y="426"/>
                </a:lnTo>
                <a:lnTo>
                  <a:pt x="104" y="426"/>
                </a:lnTo>
                <a:lnTo>
                  <a:pt x="102" y="426"/>
                </a:lnTo>
                <a:lnTo>
                  <a:pt x="98" y="426"/>
                </a:lnTo>
                <a:lnTo>
                  <a:pt x="98" y="430"/>
                </a:lnTo>
                <a:lnTo>
                  <a:pt x="94" y="430"/>
                </a:lnTo>
                <a:lnTo>
                  <a:pt x="94" y="434"/>
                </a:lnTo>
                <a:lnTo>
                  <a:pt x="90" y="438"/>
                </a:lnTo>
                <a:lnTo>
                  <a:pt x="90" y="434"/>
                </a:lnTo>
                <a:lnTo>
                  <a:pt x="86" y="434"/>
                </a:lnTo>
                <a:lnTo>
                  <a:pt x="86" y="438"/>
                </a:lnTo>
                <a:lnTo>
                  <a:pt x="82" y="438"/>
                </a:lnTo>
                <a:lnTo>
                  <a:pt x="82" y="442"/>
                </a:lnTo>
                <a:lnTo>
                  <a:pt x="78" y="442"/>
                </a:lnTo>
                <a:lnTo>
                  <a:pt x="78" y="444"/>
                </a:lnTo>
                <a:lnTo>
                  <a:pt x="74" y="444"/>
                </a:lnTo>
                <a:lnTo>
                  <a:pt x="72" y="444"/>
                </a:lnTo>
                <a:lnTo>
                  <a:pt x="74" y="444"/>
                </a:lnTo>
                <a:lnTo>
                  <a:pt x="74" y="448"/>
                </a:lnTo>
                <a:lnTo>
                  <a:pt x="72" y="448"/>
                </a:lnTo>
                <a:lnTo>
                  <a:pt x="72" y="444"/>
                </a:lnTo>
                <a:lnTo>
                  <a:pt x="68" y="444"/>
                </a:lnTo>
                <a:lnTo>
                  <a:pt x="68" y="448"/>
                </a:lnTo>
                <a:lnTo>
                  <a:pt x="68" y="444"/>
                </a:lnTo>
                <a:lnTo>
                  <a:pt x="64" y="444"/>
                </a:lnTo>
                <a:lnTo>
                  <a:pt x="60" y="444"/>
                </a:lnTo>
                <a:lnTo>
                  <a:pt x="56" y="444"/>
                </a:lnTo>
                <a:lnTo>
                  <a:pt x="52" y="444"/>
                </a:lnTo>
                <a:lnTo>
                  <a:pt x="48" y="444"/>
                </a:lnTo>
                <a:lnTo>
                  <a:pt x="48" y="442"/>
                </a:lnTo>
                <a:lnTo>
                  <a:pt x="46" y="442"/>
                </a:lnTo>
                <a:lnTo>
                  <a:pt x="46" y="438"/>
                </a:lnTo>
                <a:lnTo>
                  <a:pt x="42" y="438"/>
                </a:lnTo>
                <a:lnTo>
                  <a:pt x="42" y="434"/>
                </a:lnTo>
                <a:lnTo>
                  <a:pt x="38" y="434"/>
                </a:lnTo>
                <a:lnTo>
                  <a:pt x="34" y="430"/>
                </a:lnTo>
                <a:lnTo>
                  <a:pt x="34" y="434"/>
                </a:lnTo>
                <a:lnTo>
                  <a:pt x="30" y="430"/>
                </a:lnTo>
                <a:lnTo>
                  <a:pt x="30" y="426"/>
                </a:lnTo>
                <a:lnTo>
                  <a:pt x="30" y="422"/>
                </a:lnTo>
                <a:lnTo>
                  <a:pt x="30" y="418"/>
                </a:lnTo>
                <a:lnTo>
                  <a:pt x="34" y="418"/>
                </a:lnTo>
                <a:lnTo>
                  <a:pt x="38" y="418"/>
                </a:lnTo>
                <a:lnTo>
                  <a:pt x="42" y="414"/>
                </a:lnTo>
                <a:lnTo>
                  <a:pt x="42" y="412"/>
                </a:lnTo>
                <a:lnTo>
                  <a:pt x="42" y="408"/>
                </a:lnTo>
                <a:lnTo>
                  <a:pt x="42" y="404"/>
                </a:lnTo>
                <a:lnTo>
                  <a:pt x="42" y="400"/>
                </a:lnTo>
                <a:lnTo>
                  <a:pt x="42" y="404"/>
                </a:lnTo>
                <a:lnTo>
                  <a:pt x="42" y="400"/>
                </a:lnTo>
                <a:lnTo>
                  <a:pt x="42" y="396"/>
                </a:lnTo>
                <a:lnTo>
                  <a:pt x="42" y="392"/>
                </a:lnTo>
                <a:lnTo>
                  <a:pt x="42" y="388"/>
                </a:lnTo>
                <a:lnTo>
                  <a:pt x="42" y="384"/>
                </a:lnTo>
                <a:lnTo>
                  <a:pt x="42" y="382"/>
                </a:lnTo>
                <a:lnTo>
                  <a:pt x="42" y="378"/>
                </a:lnTo>
                <a:lnTo>
                  <a:pt x="38" y="378"/>
                </a:lnTo>
                <a:lnTo>
                  <a:pt x="38" y="374"/>
                </a:lnTo>
                <a:lnTo>
                  <a:pt x="38" y="370"/>
                </a:lnTo>
                <a:lnTo>
                  <a:pt x="34" y="370"/>
                </a:lnTo>
                <a:lnTo>
                  <a:pt x="34" y="366"/>
                </a:lnTo>
                <a:lnTo>
                  <a:pt x="34" y="362"/>
                </a:lnTo>
                <a:lnTo>
                  <a:pt x="34" y="358"/>
                </a:lnTo>
                <a:lnTo>
                  <a:pt x="34" y="356"/>
                </a:lnTo>
                <a:lnTo>
                  <a:pt x="30" y="356"/>
                </a:lnTo>
                <a:lnTo>
                  <a:pt x="30" y="352"/>
                </a:lnTo>
                <a:lnTo>
                  <a:pt x="30" y="348"/>
                </a:lnTo>
                <a:lnTo>
                  <a:pt x="30" y="344"/>
                </a:lnTo>
                <a:lnTo>
                  <a:pt x="30" y="340"/>
                </a:lnTo>
                <a:lnTo>
                  <a:pt x="30" y="336"/>
                </a:lnTo>
                <a:lnTo>
                  <a:pt x="26" y="332"/>
                </a:lnTo>
                <a:lnTo>
                  <a:pt x="26" y="328"/>
                </a:lnTo>
                <a:lnTo>
                  <a:pt x="26" y="326"/>
                </a:lnTo>
                <a:lnTo>
                  <a:pt x="22" y="322"/>
                </a:lnTo>
                <a:lnTo>
                  <a:pt x="22" y="318"/>
                </a:lnTo>
                <a:lnTo>
                  <a:pt x="18" y="318"/>
                </a:lnTo>
                <a:lnTo>
                  <a:pt x="18" y="314"/>
                </a:lnTo>
                <a:lnTo>
                  <a:pt x="18" y="310"/>
                </a:lnTo>
                <a:lnTo>
                  <a:pt x="18" y="306"/>
                </a:lnTo>
                <a:lnTo>
                  <a:pt x="18" y="302"/>
                </a:lnTo>
                <a:lnTo>
                  <a:pt x="16" y="300"/>
                </a:lnTo>
                <a:lnTo>
                  <a:pt x="16" y="296"/>
                </a:lnTo>
                <a:lnTo>
                  <a:pt x="12" y="296"/>
                </a:lnTo>
                <a:lnTo>
                  <a:pt x="12" y="292"/>
                </a:lnTo>
                <a:lnTo>
                  <a:pt x="12" y="288"/>
                </a:lnTo>
                <a:lnTo>
                  <a:pt x="8" y="288"/>
                </a:lnTo>
                <a:lnTo>
                  <a:pt x="8" y="286"/>
                </a:lnTo>
                <a:lnTo>
                  <a:pt x="8" y="282"/>
                </a:lnTo>
                <a:lnTo>
                  <a:pt x="8" y="286"/>
                </a:lnTo>
                <a:lnTo>
                  <a:pt x="8" y="282"/>
                </a:lnTo>
                <a:lnTo>
                  <a:pt x="12" y="286"/>
                </a:lnTo>
                <a:lnTo>
                  <a:pt x="12" y="288"/>
                </a:lnTo>
                <a:lnTo>
                  <a:pt x="12" y="292"/>
                </a:lnTo>
                <a:lnTo>
                  <a:pt x="16" y="292"/>
                </a:lnTo>
                <a:lnTo>
                  <a:pt x="16" y="288"/>
                </a:lnTo>
                <a:lnTo>
                  <a:pt x="16" y="286"/>
                </a:lnTo>
                <a:lnTo>
                  <a:pt x="12" y="286"/>
                </a:lnTo>
                <a:lnTo>
                  <a:pt x="12" y="282"/>
                </a:lnTo>
                <a:lnTo>
                  <a:pt x="12" y="278"/>
                </a:lnTo>
                <a:lnTo>
                  <a:pt x="8" y="274"/>
                </a:lnTo>
                <a:lnTo>
                  <a:pt x="12" y="270"/>
                </a:lnTo>
                <a:lnTo>
                  <a:pt x="12" y="274"/>
                </a:lnTo>
                <a:lnTo>
                  <a:pt x="12" y="278"/>
                </a:lnTo>
                <a:lnTo>
                  <a:pt x="16" y="278"/>
                </a:lnTo>
                <a:lnTo>
                  <a:pt x="16" y="282"/>
                </a:lnTo>
                <a:lnTo>
                  <a:pt x="12" y="282"/>
                </a:lnTo>
                <a:lnTo>
                  <a:pt x="16" y="286"/>
                </a:lnTo>
                <a:lnTo>
                  <a:pt x="16" y="282"/>
                </a:lnTo>
                <a:lnTo>
                  <a:pt x="16" y="286"/>
                </a:lnTo>
                <a:lnTo>
                  <a:pt x="18" y="288"/>
                </a:lnTo>
                <a:lnTo>
                  <a:pt x="18" y="286"/>
                </a:lnTo>
                <a:lnTo>
                  <a:pt x="18" y="282"/>
                </a:lnTo>
                <a:lnTo>
                  <a:pt x="22" y="282"/>
                </a:lnTo>
                <a:lnTo>
                  <a:pt x="22" y="278"/>
                </a:lnTo>
                <a:lnTo>
                  <a:pt x="18" y="274"/>
                </a:lnTo>
                <a:lnTo>
                  <a:pt x="16" y="270"/>
                </a:lnTo>
                <a:lnTo>
                  <a:pt x="16" y="266"/>
                </a:lnTo>
                <a:lnTo>
                  <a:pt x="12" y="262"/>
                </a:lnTo>
                <a:lnTo>
                  <a:pt x="12" y="258"/>
                </a:lnTo>
                <a:lnTo>
                  <a:pt x="12" y="256"/>
                </a:lnTo>
                <a:lnTo>
                  <a:pt x="8" y="256"/>
                </a:lnTo>
                <a:lnTo>
                  <a:pt x="8" y="252"/>
                </a:lnTo>
                <a:lnTo>
                  <a:pt x="8" y="248"/>
                </a:lnTo>
                <a:lnTo>
                  <a:pt x="12" y="244"/>
                </a:lnTo>
                <a:lnTo>
                  <a:pt x="12" y="240"/>
                </a:lnTo>
                <a:lnTo>
                  <a:pt x="12" y="236"/>
                </a:lnTo>
                <a:lnTo>
                  <a:pt x="16" y="236"/>
                </a:lnTo>
                <a:lnTo>
                  <a:pt x="16" y="232"/>
                </a:lnTo>
                <a:lnTo>
                  <a:pt x="16" y="228"/>
                </a:lnTo>
                <a:lnTo>
                  <a:pt x="16" y="226"/>
                </a:lnTo>
                <a:lnTo>
                  <a:pt x="16" y="222"/>
                </a:lnTo>
                <a:lnTo>
                  <a:pt x="12" y="222"/>
                </a:lnTo>
                <a:lnTo>
                  <a:pt x="12" y="218"/>
                </a:lnTo>
                <a:lnTo>
                  <a:pt x="16" y="218"/>
                </a:lnTo>
                <a:lnTo>
                  <a:pt x="16" y="214"/>
                </a:lnTo>
                <a:lnTo>
                  <a:pt x="16" y="210"/>
                </a:lnTo>
                <a:lnTo>
                  <a:pt x="16" y="206"/>
                </a:lnTo>
                <a:lnTo>
                  <a:pt x="18" y="206"/>
                </a:lnTo>
                <a:lnTo>
                  <a:pt x="18" y="210"/>
                </a:lnTo>
                <a:lnTo>
                  <a:pt x="18" y="214"/>
                </a:lnTo>
                <a:lnTo>
                  <a:pt x="18" y="218"/>
                </a:lnTo>
                <a:lnTo>
                  <a:pt x="22" y="218"/>
                </a:lnTo>
                <a:lnTo>
                  <a:pt x="22" y="214"/>
                </a:lnTo>
                <a:lnTo>
                  <a:pt x="22" y="210"/>
                </a:lnTo>
                <a:lnTo>
                  <a:pt x="26" y="210"/>
                </a:lnTo>
                <a:lnTo>
                  <a:pt x="26" y="206"/>
                </a:lnTo>
                <a:lnTo>
                  <a:pt x="30" y="202"/>
                </a:lnTo>
                <a:lnTo>
                  <a:pt x="34" y="202"/>
                </a:lnTo>
                <a:lnTo>
                  <a:pt x="38" y="200"/>
                </a:lnTo>
                <a:lnTo>
                  <a:pt x="42" y="196"/>
                </a:lnTo>
                <a:lnTo>
                  <a:pt x="46" y="196"/>
                </a:lnTo>
                <a:lnTo>
                  <a:pt x="46" y="192"/>
                </a:lnTo>
                <a:lnTo>
                  <a:pt x="48" y="192"/>
                </a:lnTo>
                <a:lnTo>
                  <a:pt x="48" y="188"/>
                </a:lnTo>
                <a:lnTo>
                  <a:pt x="52" y="188"/>
                </a:lnTo>
                <a:lnTo>
                  <a:pt x="56" y="188"/>
                </a:lnTo>
                <a:lnTo>
                  <a:pt x="56" y="184"/>
                </a:lnTo>
                <a:lnTo>
                  <a:pt x="60" y="184"/>
                </a:lnTo>
                <a:lnTo>
                  <a:pt x="64" y="184"/>
                </a:lnTo>
                <a:lnTo>
                  <a:pt x="64" y="188"/>
                </a:lnTo>
                <a:lnTo>
                  <a:pt x="68" y="188"/>
                </a:lnTo>
                <a:lnTo>
                  <a:pt x="68" y="184"/>
                </a:lnTo>
                <a:lnTo>
                  <a:pt x="72" y="184"/>
                </a:lnTo>
                <a:lnTo>
                  <a:pt x="74" y="184"/>
                </a:lnTo>
                <a:lnTo>
                  <a:pt x="74" y="180"/>
                </a:lnTo>
                <a:lnTo>
                  <a:pt x="78" y="180"/>
                </a:lnTo>
                <a:lnTo>
                  <a:pt x="82" y="180"/>
                </a:lnTo>
                <a:lnTo>
                  <a:pt x="86" y="176"/>
                </a:lnTo>
                <a:lnTo>
                  <a:pt x="90" y="172"/>
                </a:lnTo>
                <a:lnTo>
                  <a:pt x="94" y="172"/>
                </a:lnTo>
                <a:lnTo>
                  <a:pt x="98" y="172"/>
                </a:lnTo>
                <a:lnTo>
                  <a:pt x="102" y="172"/>
                </a:lnTo>
                <a:lnTo>
                  <a:pt x="104" y="172"/>
                </a:lnTo>
                <a:lnTo>
                  <a:pt x="108" y="170"/>
                </a:lnTo>
                <a:lnTo>
                  <a:pt x="112" y="170"/>
                </a:lnTo>
                <a:lnTo>
                  <a:pt x="116" y="166"/>
                </a:lnTo>
                <a:lnTo>
                  <a:pt x="120" y="166"/>
                </a:lnTo>
                <a:lnTo>
                  <a:pt x="120" y="162"/>
                </a:lnTo>
                <a:lnTo>
                  <a:pt x="122" y="158"/>
                </a:lnTo>
                <a:lnTo>
                  <a:pt x="122" y="154"/>
                </a:lnTo>
                <a:lnTo>
                  <a:pt x="126" y="150"/>
                </a:lnTo>
                <a:lnTo>
                  <a:pt x="126" y="146"/>
                </a:lnTo>
                <a:lnTo>
                  <a:pt x="130" y="146"/>
                </a:lnTo>
                <a:lnTo>
                  <a:pt x="130" y="142"/>
                </a:lnTo>
                <a:lnTo>
                  <a:pt x="134" y="140"/>
                </a:lnTo>
                <a:lnTo>
                  <a:pt x="134" y="136"/>
                </a:lnTo>
                <a:lnTo>
                  <a:pt x="134" y="132"/>
                </a:lnTo>
                <a:lnTo>
                  <a:pt x="134" y="128"/>
                </a:lnTo>
                <a:lnTo>
                  <a:pt x="134" y="124"/>
                </a:lnTo>
                <a:lnTo>
                  <a:pt x="134" y="120"/>
                </a:lnTo>
                <a:lnTo>
                  <a:pt x="138" y="120"/>
                </a:lnTo>
                <a:lnTo>
                  <a:pt x="138" y="116"/>
                </a:lnTo>
                <a:lnTo>
                  <a:pt x="142" y="116"/>
                </a:lnTo>
                <a:lnTo>
                  <a:pt x="142" y="114"/>
                </a:lnTo>
                <a:lnTo>
                  <a:pt x="142" y="110"/>
                </a:lnTo>
                <a:lnTo>
                  <a:pt x="146" y="110"/>
                </a:lnTo>
                <a:lnTo>
                  <a:pt x="146" y="114"/>
                </a:lnTo>
                <a:lnTo>
                  <a:pt x="146" y="110"/>
                </a:lnTo>
                <a:lnTo>
                  <a:pt x="146" y="114"/>
                </a:lnTo>
                <a:lnTo>
                  <a:pt x="146" y="116"/>
                </a:lnTo>
                <a:lnTo>
                  <a:pt x="148" y="120"/>
                </a:lnTo>
                <a:lnTo>
                  <a:pt x="148" y="124"/>
                </a:lnTo>
                <a:lnTo>
                  <a:pt x="148" y="128"/>
                </a:lnTo>
                <a:lnTo>
                  <a:pt x="152" y="128"/>
                </a:lnTo>
                <a:lnTo>
                  <a:pt x="152" y="132"/>
                </a:lnTo>
                <a:lnTo>
                  <a:pt x="152" y="128"/>
                </a:lnTo>
                <a:lnTo>
                  <a:pt x="152" y="124"/>
                </a:lnTo>
                <a:lnTo>
                  <a:pt x="152" y="120"/>
                </a:lnTo>
                <a:lnTo>
                  <a:pt x="156" y="120"/>
                </a:lnTo>
                <a:lnTo>
                  <a:pt x="156" y="124"/>
                </a:lnTo>
                <a:lnTo>
                  <a:pt x="156" y="120"/>
                </a:lnTo>
                <a:lnTo>
                  <a:pt x="156" y="116"/>
                </a:lnTo>
                <a:lnTo>
                  <a:pt x="152" y="116"/>
                </a:lnTo>
                <a:lnTo>
                  <a:pt x="152" y="114"/>
                </a:lnTo>
                <a:lnTo>
                  <a:pt x="148" y="114"/>
                </a:lnTo>
                <a:lnTo>
                  <a:pt x="152" y="114"/>
                </a:lnTo>
                <a:lnTo>
                  <a:pt x="152" y="110"/>
                </a:lnTo>
                <a:lnTo>
                  <a:pt x="152" y="106"/>
                </a:lnTo>
                <a:lnTo>
                  <a:pt x="156" y="106"/>
                </a:lnTo>
                <a:lnTo>
                  <a:pt x="156" y="110"/>
                </a:lnTo>
                <a:lnTo>
                  <a:pt x="156" y="106"/>
                </a:lnTo>
                <a:lnTo>
                  <a:pt x="160" y="106"/>
                </a:lnTo>
                <a:lnTo>
                  <a:pt x="160" y="110"/>
                </a:lnTo>
                <a:lnTo>
                  <a:pt x="164" y="110"/>
                </a:lnTo>
                <a:lnTo>
                  <a:pt x="168" y="110"/>
                </a:lnTo>
                <a:lnTo>
                  <a:pt x="172" y="110"/>
                </a:lnTo>
                <a:lnTo>
                  <a:pt x="168" y="110"/>
                </a:lnTo>
                <a:lnTo>
                  <a:pt x="164" y="110"/>
                </a:lnTo>
                <a:lnTo>
                  <a:pt x="164" y="106"/>
                </a:lnTo>
                <a:lnTo>
                  <a:pt x="168" y="106"/>
                </a:lnTo>
                <a:lnTo>
                  <a:pt x="168" y="102"/>
                </a:lnTo>
                <a:lnTo>
                  <a:pt x="168" y="98"/>
                </a:lnTo>
                <a:lnTo>
                  <a:pt x="168" y="102"/>
                </a:lnTo>
                <a:lnTo>
                  <a:pt x="164" y="102"/>
                </a:lnTo>
                <a:lnTo>
                  <a:pt x="164" y="98"/>
                </a:lnTo>
                <a:lnTo>
                  <a:pt x="164" y="94"/>
                </a:lnTo>
                <a:lnTo>
                  <a:pt x="168" y="94"/>
                </a:lnTo>
                <a:lnTo>
                  <a:pt x="168" y="90"/>
                </a:lnTo>
                <a:lnTo>
                  <a:pt x="172" y="90"/>
                </a:lnTo>
                <a:lnTo>
                  <a:pt x="172" y="94"/>
                </a:lnTo>
                <a:lnTo>
                  <a:pt x="174" y="94"/>
                </a:lnTo>
                <a:lnTo>
                  <a:pt x="174" y="90"/>
                </a:lnTo>
                <a:lnTo>
                  <a:pt x="172" y="90"/>
                </a:lnTo>
                <a:lnTo>
                  <a:pt x="174" y="86"/>
                </a:lnTo>
                <a:lnTo>
                  <a:pt x="172" y="86"/>
                </a:lnTo>
                <a:lnTo>
                  <a:pt x="172" y="90"/>
                </a:lnTo>
                <a:lnTo>
                  <a:pt x="172" y="86"/>
                </a:lnTo>
                <a:lnTo>
                  <a:pt x="174" y="86"/>
                </a:lnTo>
                <a:lnTo>
                  <a:pt x="178" y="86"/>
                </a:lnTo>
                <a:lnTo>
                  <a:pt x="174" y="86"/>
                </a:lnTo>
                <a:lnTo>
                  <a:pt x="174" y="84"/>
                </a:lnTo>
                <a:lnTo>
                  <a:pt x="174" y="80"/>
                </a:lnTo>
                <a:lnTo>
                  <a:pt x="178" y="76"/>
                </a:lnTo>
                <a:lnTo>
                  <a:pt x="178" y="80"/>
                </a:lnTo>
                <a:lnTo>
                  <a:pt x="182" y="80"/>
                </a:lnTo>
                <a:lnTo>
                  <a:pt x="182" y="76"/>
                </a:lnTo>
                <a:lnTo>
                  <a:pt x="182" y="72"/>
                </a:lnTo>
                <a:lnTo>
                  <a:pt x="182" y="76"/>
                </a:lnTo>
                <a:lnTo>
                  <a:pt x="182" y="80"/>
                </a:lnTo>
                <a:lnTo>
                  <a:pt x="182" y="76"/>
                </a:lnTo>
                <a:lnTo>
                  <a:pt x="186" y="76"/>
                </a:lnTo>
                <a:lnTo>
                  <a:pt x="182" y="80"/>
                </a:lnTo>
                <a:lnTo>
                  <a:pt x="186" y="80"/>
                </a:lnTo>
                <a:lnTo>
                  <a:pt x="186" y="76"/>
                </a:lnTo>
                <a:lnTo>
                  <a:pt x="190" y="72"/>
                </a:lnTo>
                <a:lnTo>
                  <a:pt x="186" y="68"/>
                </a:lnTo>
                <a:lnTo>
                  <a:pt x="190" y="68"/>
                </a:lnTo>
                <a:lnTo>
                  <a:pt x="190" y="72"/>
                </a:lnTo>
                <a:lnTo>
                  <a:pt x="190" y="68"/>
                </a:lnTo>
                <a:lnTo>
                  <a:pt x="194" y="68"/>
                </a:lnTo>
                <a:lnTo>
                  <a:pt x="194" y="72"/>
                </a:lnTo>
                <a:lnTo>
                  <a:pt x="198" y="72"/>
                </a:lnTo>
                <a:lnTo>
                  <a:pt x="198" y="68"/>
                </a:lnTo>
                <a:lnTo>
                  <a:pt x="198" y="64"/>
                </a:lnTo>
                <a:lnTo>
                  <a:pt x="202" y="64"/>
                </a:lnTo>
                <a:lnTo>
                  <a:pt x="202" y="68"/>
                </a:lnTo>
                <a:lnTo>
                  <a:pt x="204" y="68"/>
                </a:lnTo>
                <a:lnTo>
                  <a:pt x="204" y="64"/>
                </a:lnTo>
                <a:lnTo>
                  <a:pt x="204" y="68"/>
                </a:lnTo>
                <a:lnTo>
                  <a:pt x="208" y="68"/>
                </a:lnTo>
                <a:lnTo>
                  <a:pt x="208" y="72"/>
                </a:lnTo>
                <a:lnTo>
                  <a:pt x="212" y="72"/>
                </a:lnTo>
                <a:lnTo>
                  <a:pt x="212" y="76"/>
                </a:lnTo>
                <a:lnTo>
                  <a:pt x="216" y="80"/>
                </a:lnTo>
                <a:lnTo>
                  <a:pt x="216" y="84"/>
                </a:lnTo>
                <a:lnTo>
                  <a:pt x="216" y="86"/>
                </a:lnTo>
                <a:lnTo>
                  <a:pt x="216" y="90"/>
                </a:lnTo>
                <a:lnTo>
                  <a:pt x="216" y="94"/>
                </a:lnTo>
                <a:lnTo>
                  <a:pt x="216" y="90"/>
                </a:lnTo>
                <a:lnTo>
                  <a:pt x="220" y="90"/>
                </a:lnTo>
                <a:lnTo>
                  <a:pt x="220" y="86"/>
                </a:lnTo>
                <a:lnTo>
                  <a:pt x="216" y="86"/>
                </a:lnTo>
                <a:lnTo>
                  <a:pt x="220" y="86"/>
                </a:lnTo>
                <a:lnTo>
                  <a:pt x="220" y="84"/>
                </a:lnTo>
                <a:lnTo>
                  <a:pt x="220" y="86"/>
                </a:lnTo>
                <a:lnTo>
                  <a:pt x="220" y="84"/>
                </a:lnTo>
                <a:lnTo>
                  <a:pt x="224" y="84"/>
                </a:lnTo>
                <a:lnTo>
                  <a:pt x="224" y="80"/>
                </a:lnTo>
                <a:lnTo>
                  <a:pt x="224" y="84"/>
                </a:lnTo>
                <a:lnTo>
                  <a:pt x="228" y="84"/>
                </a:lnTo>
                <a:lnTo>
                  <a:pt x="230" y="84"/>
                </a:lnTo>
                <a:lnTo>
                  <a:pt x="230" y="86"/>
                </a:lnTo>
                <a:lnTo>
                  <a:pt x="234" y="86"/>
                </a:lnTo>
                <a:lnTo>
                  <a:pt x="230" y="86"/>
                </a:lnTo>
                <a:lnTo>
                  <a:pt x="230" y="84"/>
                </a:lnTo>
                <a:lnTo>
                  <a:pt x="234" y="84"/>
                </a:lnTo>
                <a:lnTo>
                  <a:pt x="238" y="86"/>
                </a:lnTo>
                <a:lnTo>
                  <a:pt x="238" y="90"/>
                </a:lnTo>
                <a:lnTo>
                  <a:pt x="238" y="86"/>
                </a:lnTo>
                <a:lnTo>
                  <a:pt x="238" y="84"/>
                </a:lnTo>
                <a:lnTo>
                  <a:pt x="242" y="84"/>
                </a:lnTo>
                <a:lnTo>
                  <a:pt x="238" y="84"/>
                </a:lnTo>
                <a:lnTo>
                  <a:pt x="238" y="80"/>
                </a:lnTo>
                <a:lnTo>
                  <a:pt x="238" y="76"/>
                </a:lnTo>
                <a:lnTo>
                  <a:pt x="238" y="80"/>
                </a:lnTo>
                <a:lnTo>
                  <a:pt x="234" y="76"/>
                </a:lnTo>
                <a:lnTo>
                  <a:pt x="234" y="72"/>
                </a:lnTo>
                <a:lnTo>
                  <a:pt x="238" y="68"/>
                </a:lnTo>
                <a:lnTo>
                  <a:pt x="242" y="64"/>
                </a:lnTo>
                <a:lnTo>
                  <a:pt x="242" y="60"/>
                </a:lnTo>
                <a:lnTo>
                  <a:pt x="242" y="58"/>
                </a:lnTo>
                <a:lnTo>
                  <a:pt x="242" y="60"/>
                </a:lnTo>
                <a:lnTo>
                  <a:pt x="246" y="58"/>
                </a:lnTo>
                <a:lnTo>
                  <a:pt x="246" y="54"/>
                </a:lnTo>
                <a:lnTo>
                  <a:pt x="246" y="50"/>
                </a:lnTo>
                <a:lnTo>
                  <a:pt x="250" y="50"/>
                </a:lnTo>
                <a:lnTo>
                  <a:pt x="250" y="46"/>
                </a:lnTo>
                <a:lnTo>
                  <a:pt x="250" y="42"/>
                </a:lnTo>
                <a:lnTo>
                  <a:pt x="250" y="46"/>
                </a:lnTo>
                <a:lnTo>
                  <a:pt x="254" y="46"/>
                </a:lnTo>
                <a:lnTo>
                  <a:pt x="254" y="42"/>
                </a:lnTo>
                <a:lnTo>
                  <a:pt x="254" y="38"/>
                </a:lnTo>
                <a:lnTo>
                  <a:pt x="254" y="42"/>
                </a:lnTo>
                <a:lnTo>
                  <a:pt x="258" y="46"/>
                </a:lnTo>
                <a:lnTo>
                  <a:pt x="258" y="42"/>
                </a:lnTo>
                <a:lnTo>
                  <a:pt x="254" y="42"/>
                </a:lnTo>
                <a:lnTo>
                  <a:pt x="258" y="38"/>
                </a:lnTo>
                <a:lnTo>
                  <a:pt x="258" y="34"/>
                </a:lnTo>
                <a:lnTo>
                  <a:pt x="260" y="34"/>
                </a:lnTo>
                <a:lnTo>
                  <a:pt x="260" y="38"/>
                </a:lnTo>
                <a:lnTo>
                  <a:pt x="264" y="38"/>
                </a:lnTo>
                <a:lnTo>
                  <a:pt x="268" y="38"/>
                </a:lnTo>
                <a:lnTo>
                  <a:pt x="272" y="38"/>
                </a:lnTo>
                <a:lnTo>
                  <a:pt x="276" y="38"/>
                </a:lnTo>
                <a:lnTo>
                  <a:pt x="280" y="38"/>
                </a:lnTo>
                <a:lnTo>
                  <a:pt x="276" y="38"/>
                </a:lnTo>
                <a:lnTo>
                  <a:pt x="280" y="38"/>
                </a:lnTo>
                <a:lnTo>
                  <a:pt x="280" y="34"/>
                </a:lnTo>
                <a:lnTo>
                  <a:pt x="284" y="34"/>
                </a:lnTo>
                <a:lnTo>
                  <a:pt x="280" y="34"/>
                </a:lnTo>
                <a:lnTo>
                  <a:pt x="280" y="30"/>
                </a:lnTo>
                <a:lnTo>
                  <a:pt x="280" y="28"/>
                </a:lnTo>
                <a:lnTo>
                  <a:pt x="284" y="28"/>
                </a:lnTo>
                <a:lnTo>
                  <a:pt x="280" y="28"/>
                </a:lnTo>
                <a:lnTo>
                  <a:pt x="280" y="24"/>
                </a:lnTo>
                <a:lnTo>
                  <a:pt x="276" y="24"/>
                </a:lnTo>
                <a:lnTo>
                  <a:pt x="272" y="24"/>
                </a:lnTo>
                <a:lnTo>
                  <a:pt x="268" y="20"/>
                </a:lnTo>
                <a:lnTo>
                  <a:pt x="268" y="24"/>
                </a:lnTo>
                <a:lnTo>
                  <a:pt x="268" y="20"/>
                </a:lnTo>
                <a:lnTo>
                  <a:pt x="272" y="20"/>
                </a:lnTo>
                <a:lnTo>
                  <a:pt x="276" y="24"/>
                </a:lnTo>
                <a:lnTo>
                  <a:pt x="276" y="20"/>
                </a:lnTo>
                <a:lnTo>
                  <a:pt x="272" y="20"/>
                </a:lnTo>
                <a:lnTo>
                  <a:pt x="276" y="20"/>
                </a:lnTo>
                <a:lnTo>
                  <a:pt x="280" y="20"/>
                </a:lnTo>
                <a:lnTo>
                  <a:pt x="280" y="24"/>
                </a:lnTo>
                <a:lnTo>
                  <a:pt x="284" y="24"/>
                </a:lnTo>
                <a:lnTo>
                  <a:pt x="286" y="24"/>
                </a:lnTo>
                <a:lnTo>
                  <a:pt x="286" y="28"/>
                </a:lnTo>
                <a:lnTo>
                  <a:pt x="290" y="28"/>
                </a:lnTo>
                <a:lnTo>
                  <a:pt x="290" y="30"/>
                </a:lnTo>
                <a:lnTo>
                  <a:pt x="294" y="30"/>
                </a:lnTo>
                <a:lnTo>
                  <a:pt x="298" y="30"/>
                </a:lnTo>
                <a:lnTo>
                  <a:pt x="298" y="28"/>
                </a:lnTo>
                <a:lnTo>
                  <a:pt x="298" y="30"/>
                </a:lnTo>
                <a:lnTo>
                  <a:pt x="302" y="30"/>
                </a:lnTo>
                <a:lnTo>
                  <a:pt x="302" y="34"/>
                </a:lnTo>
                <a:lnTo>
                  <a:pt x="306" y="34"/>
                </a:lnTo>
                <a:lnTo>
                  <a:pt x="310" y="34"/>
                </a:lnTo>
                <a:lnTo>
                  <a:pt x="314" y="34"/>
                </a:lnTo>
                <a:lnTo>
                  <a:pt x="314" y="38"/>
                </a:lnTo>
                <a:lnTo>
                  <a:pt x="316" y="38"/>
                </a:lnTo>
                <a:lnTo>
                  <a:pt x="316" y="34"/>
                </a:lnTo>
                <a:lnTo>
                  <a:pt x="320" y="34"/>
                </a:lnTo>
                <a:lnTo>
                  <a:pt x="324" y="34"/>
                </a:lnTo>
                <a:lnTo>
                  <a:pt x="320" y="34"/>
                </a:lnTo>
                <a:lnTo>
                  <a:pt x="324" y="30"/>
                </a:lnTo>
                <a:lnTo>
                  <a:pt x="328" y="30"/>
                </a:lnTo>
                <a:lnTo>
                  <a:pt x="324" y="34"/>
                </a:lnTo>
                <a:lnTo>
                  <a:pt x="324" y="38"/>
                </a:lnTo>
                <a:lnTo>
                  <a:pt x="328" y="34"/>
                </a:lnTo>
                <a:lnTo>
                  <a:pt x="328" y="38"/>
                </a:lnTo>
                <a:lnTo>
                  <a:pt x="328" y="42"/>
                </a:lnTo>
                <a:lnTo>
                  <a:pt x="332" y="42"/>
                </a:lnTo>
                <a:lnTo>
                  <a:pt x="332" y="38"/>
                </a:lnTo>
                <a:lnTo>
                  <a:pt x="332" y="34"/>
                </a:lnTo>
                <a:lnTo>
                  <a:pt x="336" y="30"/>
                </a:lnTo>
                <a:lnTo>
                  <a:pt x="336" y="34"/>
                </a:lnTo>
                <a:lnTo>
                  <a:pt x="336" y="38"/>
                </a:lnTo>
                <a:lnTo>
                  <a:pt x="340" y="38"/>
                </a:lnTo>
                <a:lnTo>
                  <a:pt x="340" y="34"/>
                </a:lnTo>
                <a:lnTo>
                  <a:pt x="340" y="38"/>
                </a:lnTo>
                <a:lnTo>
                  <a:pt x="342" y="38"/>
                </a:lnTo>
                <a:lnTo>
                  <a:pt x="340" y="42"/>
                </a:lnTo>
                <a:lnTo>
                  <a:pt x="340" y="46"/>
                </a:lnTo>
                <a:lnTo>
                  <a:pt x="336" y="46"/>
                </a:lnTo>
                <a:lnTo>
                  <a:pt x="336" y="50"/>
                </a:lnTo>
                <a:lnTo>
                  <a:pt x="336" y="54"/>
                </a:lnTo>
                <a:lnTo>
                  <a:pt x="332" y="54"/>
                </a:lnTo>
                <a:lnTo>
                  <a:pt x="328" y="54"/>
                </a:lnTo>
                <a:lnTo>
                  <a:pt x="328" y="58"/>
                </a:lnTo>
                <a:lnTo>
                  <a:pt x="328" y="60"/>
                </a:lnTo>
                <a:lnTo>
                  <a:pt x="328" y="64"/>
                </a:lnTo>
                <a:lnTo>
                  <a:pt x="328" y="68"/>
                </a:lnTo>
                <a:lnTo>
                  <a:pt x="328" y="72"/>
                </a:lnTo>
                <a:lnTo>
                  <a:pt x="324" y="72"/>
                </a:lnTo>
                <a:lnTo>
                  <a:pt x="324" y="76"/>
                </a:lnTo>
                <a:lnTo>
                  <a:pt x="320" y="76"/>
                </a:lnTo>
                <a:lnTo>
                  <a:pt x="320" y="80"/>
                </a:lnTo>
                <a:lnTo>
                  <a:pt x="320" y="84"/>
                </a:lnTo>
                <a:lnTo>
                  <a:pt x="320" y="86"/>
                </a:lnTo>
                <a:lnTo>
                  <a:pt x="324" y="86"/>
                </a:lnTo>
                <a:lnTo>
                  <a:pt x="328" y="86"/>
                </a:lnTo>
                <a:lnTo>
                  <a:pt x="328" y="90"/>
                </a:lnTo>
                <a:lnTo>
                  <a:pt x="332" y="90"/>
                </a:lnTo>
                <a:lnTo>
                  <a:pt x="332" y="94"/>
                </a:lnTo>
                <a:lnTo>
                  <a:pt x="336" y="98"/>
                </a:lnTo>
                <a:lnTo>
                  <a:pt x="340" y="98"/>
                </a:lnTo>
                <a:lnTo>
                  <a:pt x="340" y="102"/>
                </a:lnTo>
                <a:lnTo>
                  <a:pt x="342" y="102"/>
                </a:lnTo>
                <a:lnTo>
                  <a:pt x="346" y="106"/>
                </a:lnTo>
                <a:lnTo>
                  <a:pt x="350" y="106"/>
                </a:lnTo>
                <a:lnTo>
                  <a:pt x="354" y="106"/>
                </a:lnTo>
                <a:lnTo>
                  <a:pt x="354" y="110"/>
                </a:lnTo>
                <a:lnTo>
                  <a:pt x="354" y="114"/>
                </a:lnTo>
                <a:lnTo>
                  <a:pt x="358" y="114"/>
                </a:lnTo>
                <a:lnTo>
                  <a:pt x="358" y="116"/>
                </a:lnTo>
                <a:lnTo>
                  <a:pt x="362" y="116"/>
                </a:lnTo>
                <a:lnTo>
                  <a:pt x="366" y="116"/>
                </a:lnTo>
                <a:lnTo>
                  <a:pt x="370" y="116"/>
                </a:lnTo>
                <a:lnTo>
                  <a:pt x="372" y="116"/>
                </a:lnTo>
                <a:lnTo>
                  <a:pt x="372" y="120"/>
                </a:lnTo>
                <a:lnTo>
                  <a:pt x="372" y="124"/>
                </a:lnTo>
                <a:lnTo>
                  <a:pt x="372" y="128"/>
                </a:lnTo>
                <a:lnTo>
                  <a:pt x="376" y="128"/>
                </a:lnTo>
                <a:lnTo>
                  <a:pt x="380" y="128"/>
                </a:lnTo>
                <a:lnTo>
                  <a:pt x="380" y="132"/>
                </a:lnTo>
                <a:lnTo>
                  <a:pt x="384" y="132"/>
                </a:lnTo>
                <a:lnTo>
                  <a:pt x="388" y="132"/>
                </a:lnTo>
                <a:lnTo>
                  <a:pt x="392" y="132"/>
                </a:lnTo>
                <a:lnTo>
                  <a:pt x="396" y="132"/>
                </a:lnTo>
                <a:lnTo>
                  <a:pt x="396" y="128"/>
                </a:lnTo>
                <a:lnTo>
                  <a:pt x="400" y="128"/>
                </a:lnTo>
                <a:lnTo>
                  <a:pt x="400" y="124"/>
                </a:lnTo>
                <a:lnTo>
                  <a:pt x="400" y="120"/>
                </a:lnTo>
                <a:lnTo>
                  <a:pt x="400" y="116"/>
                </a:lnTo>
                <a:lnTo>
                  <a:pt x="402" y="116"/>
                </a:lnTo>
                <a:lnTo>
                  <a:pt x="402" y="114"/>
                </a:lnTo>
                <a:lnTo>
                  <a:pt x="402" y="110"/>
                </a:lnTo>
                <a:lnTo>
                  <a:pt x="402" y="106"/>
                </a:lnTo>
                <a:lnTo>
                  <a:pt x="406" y="106"/>
                </a:lnTo>
                <a:lnTo>
                  <a:pt x="406" y="102"/>
                </a:lnTo>
                <a:lnTo>
                  <a:pt x="406" y="98"/>
                </a:lnTo>
                <a:lnTo>
                  <a:pt x="406" y="94"/>
                </a:lnTo>
                <a:lnTo>
                  <a:pt x="406" y="90"/>
                </a:lnTo>
                <a:lnTo>
                  <a:pt x="406" y="86"/>
                </a:lnTo>
                <a:lnTo>
                  <a:pt x="410" y="86"/>
                </a:lnTo>
                <a:lnTo>
                  <a:pt x="406" y="84"/>
                </a:lnTo>
                <a:lnTo>
                  <a:pt x="406" y="76"/>
                </a:lnTo>
                <a:lnTo>
                  <a:pt x="406" y="72"/>
                </a:lnTo>
                <a:lnTo>
                  <a:pt x="406" y="68"/>
                </a:lnTo>
                <a:lnTo>
                  <a:pt x="406" y="64"/>
                </a:lnTo>
                <a:lnTo>
                  <a:pt x="406" y="60"/>
                </a:lnTo>
                <a:lnTo>
                  <a:pt x="406" y="58"/>
                </a:lnTo>
                <a:lnTo>
                  <a:pt x="410" y="58"/>
                </a:lnTo>
                <a:lnTo>
                  <a:pt x="410" y="54"/>
                </a:lnTo>
                <a:lnTo>
                  <a:pt x="406" y="54"/>
                </a:lnTo>
                <a:lnTo>
                  <a:pt x="406" y="50"/>
                </a:lnTo>
                <a:lnTo>
                  <a:pt x="410" y="50"/>
                </a:lnTo>
                <a:lnTo>
                  <a:pt x="410" y="46"/>
                </a:lnTo>
                <a:lnTo>
                  <a:pt x="410" y="50"/>
                </a:lnTo>
                <a:lnTo>
                  <a:pt x="414" y="50"/>
                </a:lnTo>
                <a:lnTo>
                  <a:pt x="410" y="46"/>
                </a:lnTo>
                <a:lnTo>
                  <a:pt x="410" y="42"/>
                </a:lnTo>
                <a:lnTo>
                  <a:pt x="406" y="42"/>
                </a:lnTo>
                <a:lnTo>
                  <a:pt x="410" y="42"/>
                </a:lnTo>
                <a:lnTo>
                  <a:pt x="410" y="38"/>
                </a:lnTo>
                <a:lnTo>
                  <a:pt x="410" y="34"/>
                </a:lnTo>
                <a:lnTo>
                  <a:pt x="414" y="34"/>
                </a:lnTo>
                <a:lnTo>
                  <a:pt x="414" y="30"/>
                </a:lnTo>
                <a:lnTo>
                  <a:pt x="414" y="28"/>
                </a:lnTo>
                <a:lnTo>
                  <a:pt x="414" y="24"/>
                </a:lnTo>
                <a:lnTo>
                  <a:pt x="414" y="20"/>
                </a:lnTo>
                <a:lnTo>
                  <a:pt x="414" y="16"/>
                </a:lnTo>
                <a:lnTo>
                  <a:pt x="418" y="16"/>
                </a:lnTo>
                <a:lnTo>
                  <a:pt x="418" y="12"/>
                </a:lnTo>
                <a:lnTo>
                  <a:pt x="422" y="12"/>
                </a:lnTo>
                <a:lnTo>
                  <a:pt x="422" y="16"/>
                </a:lnTo>
                <a:lnTo>
                  <a:pt x="422" y="12"/>
                </a:lnTo>
                <a:lnTo>
                  <a:pt x="426" y="16"/>
                </a:lnTo>
                <a:lnTo>
                  <a:pt x="426" y="20"/>
                </a:lnTo>
                <a:lnTo>
                  <a:pt x="426" y="24"/>
                </a:lnTo>
                <a:lnTo>
                  <a:pt x="426" y="28"/>
                </a:lnTo>
                <a:lnTo>
                  <a:pt x="426" y="30"/>
                </a:lnTo>
                <a:lnTo>
                  <a:pt x="428" y="30"/>
                </a:lnTo>
                <a:lnTo>
                  <a:pt x="428" y="34"/>
                </a:lnTo>
                <a:lnTo>
                  <a:pt x="428" y="38"/>
                </a:lnTo>
                <a:lnTo>
                  <a:pt x="432" y="38"/>
                </a:lnTo>
                <a:lnTo>
                  <a:pt x="432" y="42"/>
                </a:lnTo>
                <a:lnTo>
                  <a:pt x="432" y="46"/>
                </a:lnTo>
                <a:lnTo>
                  <a:pt x="432" y="50"/>
                </a:lnTo>
                <a:lnTo>
                  <a:pt x="436" y="50"/>
                </a:lnTo>
                <a:lnTo>
                  <a:pt x="436" y="54"/>
                </a:lnTo>
                <a:lnTo>
                  <a:pt x="436" y="58"/>
                </a:lnTo>
                <a:lnTo>
                  <a:pt x="436" y="60"/>
                </a:lnTo>
                <a:lnTo>
                  <a:pt x="436" y="64"/>
                </a:lnTo>
                <a:lnTo>
                  <a:pt x="436" y="68"/>
                </a:lnTo>
                <a:lnTo>
                  <a:pt x="436" y="72"/>
                </a:lnTo>
                <a:lnTo>
                  <a:pt x="440" y="76"/>
                </a:lnTo>
                <a:lnTo>
                  <a:pt x="444" y="76"/>
                </a:lnTo>
                <a:lnTo>
                  <a:pt x="448" y="72"/>
                </a:lnTo>
                <a:lnTo>
                  <a:pt x="452" y="72"/>
                </a:lnTo>
                <a:lnTo>
                  <a:pt x="452" y="76"/>
                </a:lnTo>
                <a:lnTo>
                  <a:pt x="452" y="80"/>
                </a:lnTo>
                <a:lnTo>
                  <a:pt x="454" y="80"/>
                </a:lnTo>
                <a:lnTo>
                  <a:pt x="454" y="84"/>
                </a:lnTo>
                <a:lnTo>
                  <a:pt x="458" y="84"/>
                </a:lnTo>
                <a:lnTo>
                  <a:pt x="458" y="86"/>
                </a:lnTo>
                <a:lnTo>
                  <a:pt x="458" y="90"/>
                </a:lnTo>
                <a:lnTo>
                  <a:pt x="458" y="94"/>
                </a:lnTo>
                <a:lnTo>
                  <a:pt x="462" y="98"/>
                </a:lnTo>
                <a:lnTo>
                  <a:pt x="462" y="102"/>
                </a:lnTo>
                <a:lnTo>
                  <a:pt x="462" y="106"/>
                </a:lnTo>
                <a:lnTo>
                  <a:pt x="462" y="110"/>
                </a:lnTo>
                <a:lnTo>
                  <a:pt x="462" y="114"/>
                </a:lnTo>
                <a:lnTo>
                  <a:pt x="466" y="116"/>
                </a:lnTo>
                <a:lnTo>
                  <a:pt x="466" y="120"/>
                </a:lnTo>
                <a:lnTo>
                  <a:pt x="466" y="116"/>
                </a:lnTo>
                <a:lnTo>
                  <a:pt x="470" y="116"/>
                </a:lnTo>
                <a:lnTo>
                  <a:pt x="470" y="120"/>
                </a:lnTo>
                <a:lnTo>
                  <a:pt x="470" y="124"/>
                </a:lnTo>
                <a:lnTo>
                  <a:pt x="470" y="128"/>
                </a:lnTo>
                <a:lnTo>
                  <a:pt x="470" y="132"/>
                </a:lnTo>
                <a:lnTo>
                  <a:pt x="470" y="136"/>
                </a:lnTo>
                <a:lnTo>
                  <a:pt x="470" y="140"/>
                </a:lnTo>
                <a:lnTo>
                  <a:pt x="470" y="142"/>
                </a:lnTo>
                <a:lnTo>
                  <a:pt x="472" y="146"/>
                </a:lnTo>
                <a:lnTo>
                  <a:pt x="472" y="150"/>
                </a:lnTo>
                <a:lnTo>
                  <a:pt x="472" y="154"/>
                </a:lnTo>
                <a:lnTo>
                  <a:pt x="476" y="154"/>
                </a:lnTo>
                <a:lnTo>
                  <a:pt x="476" y="158"/>
                </a:lnTo>
                <a:lnTo>
                  <a:pt x="480" y="158"/>
                </a:lnTo>
                <a:lnTo>
                  <a:pt x="480" y="162"/>
                </a:lnTo>
                <a:lnTo>
                  <a:pt x="484" y="162"/>
                </a:lnTo>
                <a:lnTo>
                  <a:pt x="488" y="162"/>
                </a:lnTo>
                <a:lnTo>
                  <a:pt x="492" y="162"/>
                </a:lnTo>
                <a:lnTo>
                  <a:pt x="488" y="162"/>
                </a:lnTo>
                <a:lnTo>
                  <a:pt x="492" y="162"/>
                </a:lnTo>
                <a:lnTo>
                  <a:pt x="492" y="166"/>
                </a:lnTo>
                <a:lnTo>
                  <a:pt x="492" y="170"/>
                </a:lnTo>
                <a:lnTo>
                  <a:pt x="496" y="170"/>
                </a:lnTo>
                <a:lnTo>
                  <a:pt x="496" y="172"/>
                </a:lnTo>
                <a:lnTo>
                  <a:pt x="498" y="172"/>
                </a:lnTo>
                <a:lnTo>
                  <a:pt x="502" y="172"/>
                </a:lnTo>
                <a:lnTo>
                  <a:pt x="502" y="176"/>
                </a:lnTo>
                <a:lnTo>
                  <a:pt x="502" y="172"/>
                </a:lnTo>
                <a:lnTo>
                  <a:pt x="506" y="172"/>
                </a:lnTo>
                <a:lnTo>
                  <a:pt x="506" y="176"/>
                </a:lnTo>
                <a:lnTo>
                  <a:pt x="510" y="176"/>
                </a:lnTo>
                <a:lnTo>
                  <a:pt x="510" y="180"/>
                </a:lnTo>
                <a:lnTo>
                  <a:pt x="510" y="184"/>
                </a:lnTo>
                <a:lnTo>
                  <a:pt x="510" y="180"/>
                </a:lnTo>
                <a:lnTo>
                  <a:pt x="506" y="180"/>
                </a:lnTo>
                <a:lnTo>
                  <a:pt x="506" y="184"/>
                </a:lnTo>
                <a:lnTo>
                  <a:pt x="510" y="188"/>
                </a:lnTo>
                <a:lnTo>
                  <a:pt x="514" y="188"/>
                </a:lnTo>
                <a:lnTo>
                  <a:pt x="514" y="192"/>
                </a:lnTo>
                <a:lnTo>
                  <a:pt x="514" y="196"/>
                </a:lnTo>
                <a:lnTo>
                  <a:pt x="518" y="196"/>
                </a:lnTo>
                <a:lnTo>
                  <a:pt x="518" y="200"/>
                </a:lnTo>
                <a:lnTo>
                  <a:pt x="518" y="202"/>
                </a:lnTo>
                <a:lnTo>
                  <a:pt x="518" y="206"/>
                </a:lnTo>
                <a:lnTo>
                  <a:pt x="518" y="210"/>
                </a:lnTo>
                <a:lnTo>
                  <a:pt x="522" y="214"/>
                </a:lnTo>
                <a:lnTo>
                  <a:pt x="522" y="218"/>
                </a:lnTo>
                <a:lnTo>
                  <a:pt x="526" y="214"/>
                </a:lnTo>
                <a:lnTo>
                  <a:pt x="526" y="218"/>
                </a:lnTo>
                <a:lnTo>
                  <a:pt x="526" y="222"/>
                </a:lnTo>
                <a:lnTo>
                  <a:pt x="526" y="218"/>
                </a:lnTo>
                <a:lnTo>
                  <a:pt x="526" y="214"/>
                </a:lnTo>
                <a:lnTo>
                  <a:pt x="526" y="210"/>
                </a:lnTo>
                <a:lnTo>
                  <a:pt x="528" y="210"/>
                </a:lnTo>
                <a:lnTo>
                  <a:pt x="528" y="214"/>
                </a:lnTo>
                <a:lnTo>
                  <a:pt x="528" y="218"/>
                </a:lnTo>
                <a:lnTo>
                  <a:pt x="532" y="218"/>
                </a:lnTo>
                <a:lnTo>
                  <a:pt x="532" y="214"/>
                </a:lnTo>
                <a:lnTo>
                  <a:pt x="536" y="214"/>
                </a:lnTo>
                <a:lnTo>
                  <a:pt x="536" y="218"/>
                </a:lnTo>
                <a:lnTo>
                  <a:pt x="536" y="222"/>
                </a:lnTo>
                <a:lnTo>
                  <a:pt x="536" y="226"/>
                </a:lnTo>
                <a:lnTo>
                  <a:pt x="536" y="228"/>
                </a:lnTo>
                <a:lnTo>
                  <a:pt x="536" y="232"/>
                </a:lnTo>
                <a:lnTo>
                  <a:pt x="540" y="236"/>
                </a:lnTo>
                <a:lnTo>
                  <a:pt x="544" y="240"/>
                </a:lnTo>
                <a:lnTo>
                  <a:pt x="548" y="244"/>
                </a:lnTo>
                <a:lnTo>
                  <a:pt x="548" y="244"/>
                </a:lnTo>
                <a:lnTo>
                  <a:pt x="548" y="244"/>
                </a:lnTo>
                <a:close/>
                <a:moveTo>
                  <a:pt x="168" y="94"/>
                </a:moveTo>
                <a:lnTo>
                  <a:pt x="164" y="90"/>
                </a:lnTo>
                <a:lnTo>
                  <a:pt x="168" y="90"/>
                </a:lnTo>
                <a:lnTo>
                  <a:pt x="168" y="94"/>
                </a:lnTo>
                <a:lnTo>
                  <a:pt x="168" y="94"/>
                </a:lnTo>
                <a:lnTo>
                  <a:pt x="168" y="94"/>
                </a:lnTo>
                <a:close/>
                <a:moveTo>
                  <a:pt x="570" y="278"/>
                </a:moveTo>
                <a:lnTo>
                  <a:pt x="570" y="274"/>
                </a:lnTo>
                <a:lnTo>
                  <a:pt x="566" y="274"/>
                </a:lnTo>
                <a:lnTo>
                  <a:pt x="570" y="270"/>
                </a:lnTo>
                <a:lnTo>
                  <a:pt x="570" y="266"/>
                </a:lnTo>
                <a:lnTo>
                  <a:pt x="570" y="262"/>
                </a:lnTo>
                <a:lnTo>
                  <a:pt x="574" y="262"/>
                </a:lnTo>
                <a:lnTo>
                  <a:pt x="574" y="258"/>
                </a:lnTo>
                <a:lnTo>
                  <a:pt x="570" y="258"/>
                </a:lnTo>
                <a:lnTo>
                  <a:pt x="574" y="258"/>
                </a:lnTo>
                <a:lnTo>
                  <a:pt x="574" y="256"/>
                </a:lnTo>
                <a:lnTo>
                  <a:pt x="574" y="258"/>
                </a:lnTo>
                <a:lnTo>
                  <a:pt x="574" y="262"/>
                </a:lnTo>
                <a:lnTo>
                  <a:pt x="574" y="266"/>
                </a:lnTo>
                <a:lnTo>
                  <a:pt x="570" y="270"/>
                </a:lnTo>
                <a:lnTo>
                  <a:pt x="570" y="274"/>
                </a:lnTo>
                <a:lnTo>
                  <a:pt x="570" y="278"/>
                </a:lnTo>
                <a:lnTo>
                  <a:pt x="570" y="278"/>
                </a:lnTo>
                <a:lnTo>
                  <a:pt x="570" y="278"/>
                </a:lnTo>
                <a:close/>
                <a:moveTo>
                  <a:pt x="498" y="546"/>
                </a:moveTo>
                <a:lnTo>
                  <a:pt x="498" y="542"/>
                </a:lnTo>
                <a:lnTo>
                  <a:pt x="496" y="538"/>
                </a:lnTo>
                <a:lnTo>
                  <a:pt x="496" y="534"/>
                </a:lnTo>
                <a:lnTo>
                  <a:pt x="498" y="534"/>
                </a:lnTo>
                <a:lnTo>
                  <a:pt x="498" y="538"/>
                </a:lnTo>
                <a:lnTo>
                  <a:pt x="502" y="538"/>
                </a:lnTo>
                <a:lnTo>
                  <a:pt x="502" y="542"/>
                </a:lnTo>
                <a:lnTo>
                  <a:pt x="502" y="546"/>
                </a:lnTo>
                <a:lnTo>
                  <a:pt x="498" y="546"/>
                </a:lnTo>
                <a:lnTo>
                  <a:pt x="498" y="546"/>
                </a:lnTo>
                <a:lnTo>
                  <a:pt x="498" y="546"/>
                </a:lnTo>
                <a:close/>
                <a:moveTo>
                  <a:pt x="498" y="594"/>
                </a:moveTo>
                <a:lnTo>
                  <a:pt x="498" y="590"/>
                </a:lnTo>
                <a:lnTo>
                  <a:pt x="498" y="594"/>
                </a:lnTo>
                <a:lnTo>
                  <a:pt x="498" y="594"/>
                </a:lnTo>
                <a:lnTo>
                  <a:pt x="498" y="594"/>
                </a:lnTo>
                <a:close/>
                <a:moveTo>
                  <a:pt x="376" y="124"/>
                </a:moveTo>
                <a:lnTo>
                  <a:pt x="376" y="120"/>
                </a:lnTo>
                <a:lnTo>
                  <a:pt x="380" y="120"/>
                </a:lnTo>
                <a:lnTo>
                  <a:pt x="376" y="120"/>
                </a:lnTo>
                <a:lnTo>
                  <a:pt x="376" y="124"/>
                </a:lnTo>
                <a:lnTo>
                  <a:pt x="376" y="124"/>
                </a:lnTo>
                <a:lnTo>
                  <a:pt x="376" y="124"/>
                </a:lnTo>
                <a:close/>
                <a:moveTo>
                  <a:pt x="472" y="146"/>
                </a:moveTo>
                <a:lnTo>
                  <a:pt x="472" y="142"/>
                </a:lnTo>
                <a:lnTo>
                  <a:pt x="470" y="142"/>
                </a:lnTo>
                <a:lnTo>
                  <a:pt x="472" y="142"/>
                </a:lnTo>
                <a:lnTo>
                  <a:pt x="472" y="146"/>
                </a:lnTo>
                <a:lnTo>
                  <a:pt x="472" y="146"/>
                </a:lnTo>
                <a:lnTo>
                  <a:pt x="472" y="146"/>
                </a:lnTo>
                <a:close/>
                <a:moveTo>
                  <a:pt x="38" y="188"/>
                </a:moveTo>
                <a:lnTo>
                  <a:pt x="38" y="184"/>
                </a:lnTo>
                <a:lnTo>
                  <a:pt x="38" y="188"/>
                </a:lnTo>
                <a:lnTo>
                  <a:pt x="38" y="188"/>
                </a:lnTo>
                <a:lnTo>
                  <a:pt x="38" y="188"/>
                </a:lnTo>
                <a:close/>
                <a:moveTo>
                  <a:pt x="652" y="840"/>
                </a:moveTo>
                <a:lnTo>
                  <a:pt x="652" y="836"/>
                </a:lnTo>
                <a:lnTo>
                  <a:pt x="652" y="840"/>
                </a:lnTo>
                <a:lnTo>
                  <a:pt x="652" y="840"/>
                </a:lnTo>
                <a:lnTo>
                  <a:pt x="652" y="840"/>
                </a:lnTo>
                <a:close/>
                <a:moveTo>
                  <a:pt x="418" y="4"/>
                </a:moveTo>
                <a:lnTo>
                  <a:pt x="418" y="0"/>
                </a:lnTo>
                <a:lnTo>
                  <a:pt x="418" y="4"/>
                </a:lnTo>
                <a:lnTo>
                  <a:pt x="418" y="4"/>
                </a:lnTo>
                <a:lnTo>
                  <a:pt x="418" y="4"/>
                </a:lnTo>
                <a:close/>
                <a:moveTo>
                  <a:pt x="418" y="12"/>
                </a:moveTo>
                <a:lnTo>
                  <a:pt x="414" y="12"/>
                </a:lnTo>
                <a:lnTo>
                  <a:pt x="414" y="8"/>
                </a:lnTo>
                <a:lnTo>
                  <a:pt x="418" y="8"/>
                </a:lnTo>
                <a:lnTo>
                  <a:pt x="418" y="12"/>
                </a:lnTo>
                <a:lnTo>
                  <a:pt x="418" y="12"/>
                </a:lnTo>
                <a:lnTo>
                  <a:pt x="418" y="12"/>
                </a:lnTo>
                <a:close/>
                <a:moveTo>
                  <a:pt x="336" y="24"/>
                </a:moveTo>
                <a:lnTo>
                  <a:pt x="340" y="20"/>
                </a:lnTo>
                <a:lnTo>
                  <a:pt x="340" y="16"/>
                </a:lnTo>
                <a:lnTo>
                  <a:pt x="340" y="20"/>
                </a:lnTo>
                <a:lnTo>
                  <a:pt x="336" y="24"/>
                </a:lnTo>
                <a:lnTo>
                  <a:pt x="336" y="24"/>
                </a:lnTo>
                <a:lnTo>
                  <a:pt x="336" y="24"/>
                </a:lnTo>
                <a:close/>
                <a:moveTo>
                  <a:pt x="280" y="24"/>
                </a:moveTo>
                <a:lnTo>
                  <a:pt x="280" y="20"/>
                </a:lnTo>
                <a:lnTo>
                  <a:pt x="280" y="16"/>
                </a:lnTo>
                <a:lnTo>
                  <a:pt x="280" y="20"/>
                </a:lnTo>
                <a:lnTo>
                  <a:pt x="280" y="24"/>
                </a:lnTo>
                <a:lnTo>
                  <a:pt x="280" y="24"/>
                </a:lnTo>
                <a:lnTo>
                  <a:pt x="280" y="24"/>
                </a:lnTo>
                <a:close/>
                <a:moveTo>
                  <a:pt x="258" y="30"/>
                </a:moveTo>
                <a:lnTo>
                  <a:pt x="254" y="30"/>
                </a:lnTo>
                <a:lnTo>
                  <a:pt x="250" y="28"/>
                </a:lnTo>
                <a:lnTo>
                  <a:pt x="250" y="24"/>
                </a:lnTo>
                <a:lnTo>
                  <a:pt x="250" y="20"/>
                </a:lnTo>
                <a:lnTo>
                  <a:pt x="254" y="24"/>
                </a:lnTo>
                <a:lnTo>
                  <a:pt x="258" y="24"/>
                </a:lnTo>
                <a:lnTo>
                  <a:pt x="258" y="20"/>
                </a:lnTo>
                <a:lnTo>
                  <a:pt x="258" y="24"/>
                </a:lnTo>
                <a:lnTo>
                  <a:pt x="258" y="20"/>
                </a:lnTo>
                <a:lnTo>
                  <a:pt x="260" y="20"/>
                </a:lnTo>
                <a:lnTo>
                  <a:pt x="260" y="24"/>
                </a:lnTo>
                <a:lnTo>
                  <a:pt x="260" y="20"/>
                </a:lnTo>
                <a:lnTo>
                  <a:pt x="264" y="20"/>
                </a:lnTo>
                <a:lnTo>
                  <a:pt x="264" y="24"/>
                </a:lnTo>
                <a:lnTo>
                  <a:pt x="264" y="28"/>
                </a:lnTo>
                <a:lnTo>
                  <a:pt x="260" y="28"/>
                </a:lnTo>
                <a:lnTo>
                  <a:pt x="260" y="30"/>
                </a:lnTo>
                <a:lnTo>
                  <a:pt x="258" y="30"/>
                </a:lnTo>
                <a:lnTo>
                  <a:pt x="258" y="30"/>
                </a:lnTo>
                <a:lnTo>
                  <a:pt x="258" y="30"/>
                </a:lnTo>
                <a:close/>
                <a:moveTo>
                  <a:pt x="250" y="30"/>
                </a:moveTo>
                <a:lnTo>
                  <a:pt x="246" y="30"/>
                </a:lnTo>
                <a:lnTo>
                  <a:pt x="242" y="30"/>
                </a:lnTo>
                <a:lnTo>
                  <a:pt x="246" y="28"/>
                </a:lnTo>
                <a:lnTo>
                  <a:pt x="246" y="24"/>
                </a:lnTo>
                <a:lnTo>
                  <a:pt x="250" y="24"/>
                </a:lnTo>
                <a:lnTo>
                  <a:pt x="250" y="28"/>
                </a:lnTo>
                <a:lnTo>
                  <a:pt x="254" y="28"/>
                </a:lnTo>
                <a:lnTo>
                  <a:pt x="254" y="30"/>
                </a:lnTo>
                <a:lnTo>
                  <a:pt x="250" y="30"/>
                </a:lnTo>
                <a:lnTo>
                  <a:pt x="250" y="30"/>
                </a:lnTo>
                <a:lnTo>
                  <a:pt x="250" y="30"/>
                </a:lnTo>
                <a:close/>
                <a:moveTo>
                  <a:pt x="332" y="28"/>
                </a:moveTo>
                <a:lnTo>
                  <a:pt x="336" y="24"/>
                </a:lnTo>
                <a:lnTo>
                  <a:pt x="336" y="28"/>
                </a:lnTo>
                <a:lnTo>
                  <a:pt x="332" y="28"/>
                </a:lnTo>
                <a:lnTo>
                  <a:pt x="332" y="28"/>
                </a:lnTo>
                <a:lnTo>
                  <a:pt x="332" y="28"/>
                </a:lnTo>
                <a:close/>
                <a:moveTo>
                  <a:pt x="342" y="72"/>
                </a:moveTo>
                <a:lnTo>
                  <a:pt x="340" y="72"/>
                </a:lnTo>
                <a:lnTo>
                  <a:pt x="336" y="72"/>
                </a:lnTo>
                <a:lnTo>
                  <a:pt x="336" y="68"/>
                </a:lnTo>
                <a:lnTo>
                  <a:pt x="336" y="64"/>
                </a:lnTo>
                <a:lnTo>
                  <a:pt x="340" y="60"/>
                </a:lnTo>
                <a:lnTo>
                  <a:pt x="340" y="64"/>
                </a:lnTo>
                <a:lnTo>
                  <a:pt x="342" y="64"/>
                </a:lnTo>
                <a:lnTo>
                  <a:pt x="340" y="64"/>
                </a:lnTo>
                <a:lnTo>
                  <a:pt x="340" y="68"/>
                </a:lnTo>
                <a:lnTo>
                  <a:pt x="340" y="72"/>
                </a:lnTo>
                <a:lnTo>
                  <a:pt x="342" y="72"/>
                </a:lnTo>
                <a:lnTo>
                  <a:pt x="342" y="72"/>
                </a:lnTo>
                <a:lnTo>
                  <a:pt x="342" y="72"/>
                </a:lnTo>
                <a:close/>
                <a:moveTo>
                  <a:pt x="332" y="64"/>
                </a:moveTo>
                <a:lnTo>
                  <a:pt x="332" y="60"/>
                </a:lnTo>
                <a:lnTo>
                  <a:pt x="332" y="64"/>
                </a:lnTo>
                <a:lnTo>
                  <a:pt x="332" y="64"/>
                </a:lnTo>
                <a:lnTo>
                  <a:pt x="332" y="64"/>
                </a:lnTo>
                <a:close/>
                <a:moveTo>
                  <a:pt x="174" y="80"/>
                </a:moveTo>
                <a:lnTo>
                  <a:pt x="174" y="76"/>
                </a:lnTo>
                <a:lnTo>
                  <a:pt x="174" y="80"/>
                </a:lnTo>
                <a:lnTo>
                  <a:pt x="174" y="80"/>
                </a:lnTo>
                <a:lnTo>
                  <a:pt x="174" y="80"/>
                </a:lnTo>
                <a:close/>
                <a:moveTo>
                  <a:pt x="336" y="98"/>
                </a:moveTo>
                <a:lnTo>
                  <a:pt x="336" y="94"/>
                </a:lnTo>
                <a:lnTo>
                  <a:pt x="336" y="98"/>
                </a:lnTo>
                <a:lnTo>
                  <a:pt x="336" y="98"/>
                </a:lnTo>
                <a:lnTo>
                  <a:pt x="336" y="98"/>
                </a:lnTo>
                <a:close/>
                <a:moveTo>
                  <a:pt x="342" y="98"/>
                </a:moveTo>
                <a:lnTo>
                  <a:pt x="342" y="94"/>
                </a:lnTo>
                <a:lnTo>
                  <a:pt x="342" y="98"/>
                </a:lnTo>
                <a:lnTo>
                  <a:pt x="342" y="98"/>
                </a:lnTo>
                <a:lnTo>
                  <a:pt x="342" y="98"/>
                </a:lnTo>
                <a:close/>
                <a:moveTo>
                  <a:pt x="372" y="116"/>
                </a:moveTo>
                <a:lnTo>
                  <a:pt x="372" y="114"/>
                </a:lnTo>
                <a:lnTo>
                  <a:pt x="376" y="114"/>
                </a:lnTo>
                <a:lnTo>
                  <a:pt x="376" y="110"/>
                </a:lnTo>
                <a:lnTo>
                  <a:pt x="380" y="110"/>
                </a:lnTo>
                <a:lnTo>
                  <a:pt x="380" y="114"/>
                </a:lnTo>
                <a:lnTo>
                  <a:pt x="376" y="114"/>
                </a:lnTo>
                <a:lnTo>
                  <a:pt x="376" y="116"/>
                </a:lnTo>
                <a:lnTo>
                  <a:pt x="372" y="116"/>
                </a:lnTo>
                <a:lnTo>
                  <a:pt x="372" y="116"/>
                </a:lnTo>
                <a:lnTo>
                  <a:pt x="372" y="116"/>
                </a:lnTo>
                <a:close/>
                <a:moveTo>
                  <a:pt x="544" y="240"/>
                </a:moveTo>
                <a:lnTo>
                  <a:pt x="544" y="236"/>
                </a:lnTo>
                <a:lnTo>
                  <a:pt x="540" y="236"/>
                </a:lnTo>
                <a:lnTo>
                  <a:pt x="540" y="232"/>
                </a:lnTo>
                <a:lnTo>
                  <a:pt x="544" y="236"/>
                </a:lnTo>
                <a:lnTo>
                  <a:pt x="544" y="240"/>
                </a:lnTo>
                <a:lnTo>
                  <a:pt x="544" y="240"/>
                </a:lnTo>
                <a:lnTo>
                  <a:pt x="544" y="240"/>
                </a:lnTo>
                <a:close/>
                <a:moveTo>
                  <a:pt x="8" y="282"/>
                </a:moveTo>
                <a:lnTo>
                  <a:pt x="4" y="282"/>
                </a:lnTo>
                <a:lnTo>
                  <a:pt x="4" y="278"/>
                </a:lnTo>
                <a:lnTo>
                  <a:pt x="0" y="274"/>
                </a:lnTo>
                <a:lnTo>
                  <a:pt x="0" y="270"/>
                </a:lnTo>
                <a:lnTo>
                  <a:pt x="4" y="270"/>
                </a:lnTo>
                <a:lnTo>
                  <a:pt x="4" y="274"/>
                </a:lnTo>
                <a:lnTo>
                  <a:pt x="4" y="278"/>
                </a:lnTo>
                <a:lnTo>
                  <a:pt x="4" y="282"/>
                </a:lnTo>
                <a:lnTo>
                  <a:pt x="8" y="282"/>
                </a:lnTo>
                <a:lnTo>
                  <a:pt x="8" y="282"/>
                </a:lnTo>
                <a:lnTo>
                  <a:pt x="8" y="282"/>
                </a:lnTo>
                <a:close/>
                <a:moveTo>
                  <a:pt x="574" y="302"/>
                </a:moveTo>
                <a:lnTo>
                  <a:pt x="574" y="300"/>
                </a:lnTo>
                <a:lnTo>
                  <a:pt x="574" y="302"/>
                </a:lnTo>
                <a:lnTo>
                  <a:pt x="574" y="302"/>
                </a:lnTo>
                <a:lnTo>
                  <a:pt x="574" y="302"/>
                </a:lnTo>
                <a:close/>
                <a:moveTo>
                  <a:pt x="574" y="310"/>
                </a:moveTo>
                <a:lnTo>
                  <a:pt x="574" y="306"/>
                </a:lnTo>
                <a:lnTo>
                  <a:pt x="574" y="302"/>
                </a:lnTo>
                <a:lnTo>
                  <a:pt x="578" y="306"/>
                </a:lnTo>
                <a:lnTo>
                  <a:pt x="574" y="306"/>
                </a:lnTo>
                <a:lnTo>
                  <a:pt x="574" y="310"/>
                </a:lnTo>
                <a:lnTo>
                  <a:pt x="574" y="310"/>
                </a:lnTo>
                <a:lnTo>
                  <a:pt x="574" y="310"/>
                </a:lnTo>
                <a:close/>
                <a:moveTo>
                  <a:pt x="354" y="460"/>
                </a:moveTo>
                <a:lnTo>
                  <a:pt x="358" y="460"/>
                </a:lnTo>
                <a:lnTo>
                  <a:pt x="358" y="464"/>
                </a:lnTo>
                <a:lnTo>
                  <a:pt x="354" y="460"/>
                </a:lnTo>
                <a:lnTo>
                  <a:pt x="350" y="464"/>
                </a:lnTo>
                <a:lnTo>
                  <a:pt x="346" y="464"/>
                </a:lnTo>
                <a:lnTo>
                  <a:pt x="342" y="464"/>
                </a:lnTo>
                <a:lnTo>
                  <a:pt x="340" y="464"/>
                </a:lnTo>
                <a:lnTo>
                  <a:pt x="336" y="464"/>
                </a:lnTo>
                <a:lnTo>
                  <a:pt x="336" y="460"/>
                </a:lnTo>
                <a:lnTo>
                  <a:pt x="342" y="456"/>
                </a:lnTo>
                <a:lnTo>
                  <a:pt x="346" y="456"/>
                </a:lnTo>
                <a:lnTo>
                  <a:pt x="350" y="456"/>
                </a:lnTo>
                <a:lnTo>
                  <a:pt x="350" y="460"/>
                </a:lnTo>
                <a:lnTo>
                  <a:pt x="354" y="460"/>
                </a:lnTo>
                <a:lnTo>
                  <a:pt x="354" y="460"/>
                </a:lnTo>
                <a:lnTo>
                  <a:pt x="354" y="460"/>
                </a:lnTo>
                <a:close/>
                <a:moveTo>
                  <a:pt x="462" y="508"/>
                </a:moveTo>
                <a:lnTo>
                  <a:pt x="458" y="508"/>
                </a:lnTo>
                <a:lnTo>
                  <a:pt x="462" y="508"/>
                </a:lnTo>
                <a:lnTo>
                  <a:pt x="462" y="508"/>
                </a:lnTo>
                <a:lnTo>
                  <a:pt x="462" y="508"/>
                </a:lnTo>
                <a:close/>
                <a:moveTo>
                  <a:pt x="462" y="512"/>
                </a:moveTo>
                <a:lnTo>
                  <a:pt x="458" y="512"/>
                </a:lnTo>
                <a:lnTo>
                  <a:pt x="462" y="512"/>
                </a:lnTo>
                <a:lnTo>
                  <a:pt x="462" y="512"/>
                </a:lnTo>
                <a:lnTo>
                  <a:pt x="462" y="512"/>
                </a:lnTo>
                <a:close/>
                <a:moveTo>
                  <a:pt x="440" y="542"/>
                </a:moveTo>
                <a:lnTo>
                  <a:pt x="440" y="538"/>
                </a:lnTo>
                <a:lnTo>
                  <a:pt x="440" y="534"/>
                </a:lnTo>
                <a:lnTo>
                  <a:pt x="440" y="530"/>
                </a:lnTo>
                <a:lnTo>
                  <a:pt x="444" y="534"/>
                </a:lnTo>
                <a:lnTo>
                  <a:pt x="444" y="538"/>
                </a:lnTo>
                <a:lnTo>
                  <a:pt x="444" y="542"/>
                </a:lnTo>
                <a:lnTo>
                  <a:pt x="440" y="542"/>
                </a:lnTo>
                <a:lnTo>
                  <a:pt x="440" y="542"/>
                </a:lnTo>
                <a:lnTo>
                  <a:pt x="440" y="542"/>
                </a:lnTo>
                <a:close/>
                <a:moveTo>
                  <a:pt x="502" y="550"/>
                </a:moveTo>
                <a:lnTo>
                  <a:pt x="498" y="550"/>
                </a:lnTo>
                <a:lnTo>
                  <a:pt x="498" y="546"/>
                </a:lnTo>
                <a:lnTo>
                  <a:pt x="502" y="546"/>
                </a:lnTo>
                <a:lnTo>
                  <a:pt x="502" y="550"/>
                </a:lnTo>
                <a:lnTo>
                  <a:pt x="502" y="550"/>
                </a:lnTo>
                <a:lnTo>
                  <a:pt x="502" y="550"/>
                </a:lnTo>
                <a:close/>
                <a:moveTo>
                  <a:pt x="484" y="612"/>
                </a:moveTo>
                <a:lnTo>
                  <a:pt x="480" y="612"/>
                </a:lnTo>
                <a:lnTo>
                  <a:pt x="480" y="610"/>
                </a:lnTo>
                <a:lnTo>
                  <a:pt x="476" y="610"/>
                </a:lnTo>
                <a:lnTo>
                  <a:pt x="472" y="610"/>
                </a:lnTo>
                <a:lnTo>
                  <a:pt x="470" y="610"/>
                </a:lnTo>
                <a:lnTo>
                  <a:pt x="470" y="606"/>
                </a:lnTo>
                <a:lnTo>
                  <a:pt x="472" y="606"/>
                </a:lnTo>
                <a:lnTo>
                  <a:pt x="470" y="606"/>
                </a:lnTo>
                <a:lnTo>
                  <a:pt x="466" y="606"/>
                </a:lnTo>
                <a:lnTo>
                  <a:pt x="466" y="602"/>
                </a:lnTo>
                <a:lnTo>
                  <a:pt x="466" y="598"/>
                </a:lnTo>
                <a:lnTo>
                  <a:pt x="462" y="598"/>
                </a:lnTo>
                <a:lnTo>
                  <a:pt x="462" y="594"/>
                </a:lnTo>
                <a:lnTo>
                  <a:pt x="462" y="590"/>
                </a:lnTo>
                <a:lnTo>
                  <a:pt x="458" y="590"/>
                </a:lnTo>
                <a:lnTo>
                  <a:pt x="458" y="586"/>
                </a:lnTo>
                <a:lnTo>
                  <a:pt x="458" y="584"/>
                </a:lnTo>
                <a:lnTo>
                  <a:pt x="458" y="586"/>
                </a:lnTo>
                <a:lnTo>
                  <a:pt x="462" y="586"/>
                </a:lnTo>
                <a:lnTo>
                  <a:pt x="462" y="590"/>
                </a:lnTo>
                <a:lnTo>
                  <a:pt x="462" y="586"/>
                </a:lnTo>
                <a:lnTo>
                  <a:pt x="458" y="584"/>
                </a:lnTo>
                <a:lnTo>
                  <a:pt x="458" y="580"/>
                </a:lnTo>
                <a:lnTo>
                  <a:pt x="454" y="576"/>
                </a:lnTo>
                <a:lnTo>
                  <a:pt x="454" y="572"/>
                </a:lnTo>
                <a:lnTo>
                  <a:pt x="452" y="568"/>
                </a:lnTo>
                <a:lnTo>
                  <a:pt x="452" y="564"/>
                </a:lnTo>
                <a:lnTo>
                  <a:pt x="452" y="560"/>
                </a:lnTo>
                <a:lnTo>
                  <a:pt x="452" y="556"/>
                </a:lnTo>
                <a:lnTo>
                  <a:pt x="452" y="554"/>
                </a:lnTo>
                <a:lnTo>
                  <a:pt x="454" y="554"/>
                </a:lnTo>
                <a:lnTo>
                  <a:pt x="454" y="556"/>
                </a:lnTo>
                <a:lnTo>
                  <a:pt x="458" y="556"/>
                </a:lnTo>
                <a:lnTo>
                  <a:pt x="462" y="556"/>
                </a:lnTo>
                <a:lnTo>
                  <a:pt x="466" y="560"/>
                </a:lnTo>
                <a:lnTo>
                  <a:pt x="470" y="560"/>
                </a:lnTo>
                <a:lnTo>
                  <a:pt x="472" y="564"/>
                </a:lnTo>
                <a:lnTo>
                  <a:pt x="476" y="564"/>
                </a:lnTo>
                <a:lnTo>
                  <a:pt x="480" y="560"/>
                </a:lnTo>
                <a:lnTo>
                  <a:pt x="480" y="564"/>
                </a:lnTo>
                <a:lnTo>
                  <a:pt x="484" y="564"/>
                </a:lnTo>
                <a:lnTo>
                  <a:pt x="484" y="560"/>
                </a:lnTo>
                <a:lnTo>
                  <a:pt x="480" y="560"/>
                </a:lnTo>
                <a:lnTo>
                  <a:pt x="484" y="560"/>
                </a:lnTo>
                <a:lnTo>
                  <a:pt x="488" y="560"/>
                </a:lnTo>
                <a:lnTo>
                  <a:pt x="492" y="560"/>
                </a:lnTo>
                <a:lnTo>
                  <a:pt x="492" y="556"/>
                </a:lnTo>
                <a:lnTo>
                  <a:pt x="496" y="556"/>
                </a:lnTo>
                <a:lnTo>
                  <a:pt x="498" y="554"/>
                </a:lnTo>
                <a:lnTo>
                  <a:pt x="498" y="556"/>
                </a:lnTo>
                <a:lnTo>
                  <a:pt x="502" y="556"/>
                </a:lnTo>
                <a:lnTo>
                  <a:pt x="502" y="560"/>
                </a:lnTo>
                <a:lnTo>
                  <a:pt x="502" y="564"/>
                </a:lnTo>
                <a:lnTo>
                  <a:pt x="502" y="568"/>
                </a:lnTo>
                <a:lnTo>
                  <a:pt x="502" y="572"/>
                </a:lnTo>
                <a:lnTo>
                  <a:pt x="502" y="576"/>
                </a:lnTo>
                <a:lnTo>
                  <a:pt x="502" y="580"/>
                </a:lnTo>
                <a:lnTo>
                  <a:pt x="502" y="584"/>
                </a:lnTo>
                <a:lnTo>
                  <a:pt x="502" y="580"/>
                </a:lnTo>
                <a:lnTo>
                  <a:pt x="498" y="580"/>
                </a:lnTo>
                <a:lnTo>
                  <a:pt x="498" y="584"/>
                </a:lnTo>
                <a:lnTo>
                  <a:pt x="498" y="590"/>
                </a:lnTo>
                <a:lnTo>
                  <a:pt x="496" y="590"/>
                </a:lnTo>
                <a:lnTo>
                  <a:pt x="496" y="594"/>
                </a:lnTo>
                <a:lnTo>
                  <a:pt x="496" y="598"/>
                </a:lnTo>
                <a:lnTo>
                  <a:pt x="496" y="594"/>
                </a:lnTo>
                <a:lnTo>
                  <a:pt x="498" y="598"/>
                </a:lnTo>
                <a:lnTo>
                  <a:pt x="496" y="602"/>
                </a:lnTo>
                <a:lnTo>
                  <a:pt x="498" y="602"/>
                </a:lnTo>
                <a:lnTo>
                  <a:pt x="496" y="602"/>
                </a:lnTo>
                <a:lnTo>
                  <a:pt x="496" y="606"/>
                </a:lnTo>
                <a:lnTo>
                  <a:pt x="492" y="602"/>
                </a:lnTo>
                <a:lnTo>
                  <a:pt x="492" y="598"/>
                </a:lnTo>
                <a:lnTo>
                  <a:pt x="496" y="598"/>
                </a:lnTo>
                <a:lnTo>
                  <a:pt x="496" y="602"/>
                </a:lnTo>
                <a:lnTo>
                  <a:pt x="496" y="598"/>
                </a:lnTo>
                <a:lnTo>
                  <a:pt x="492" y="594"/>
                </a:lnTo>
                <a:lnTo>
                  <a:pt x="492" y="598"/>
                </a:lnTo>
                <a:lnTo>
                  <a:pt x="488" y="598"/>
                </a:lnTo>
                <a:lnTo>
                  <a:pt x="488" y="594"/>
                </a:lnTo>
                <a:lnTo>
                  <a:pt x="488" y="598"/>
                </a:lnTo>
                <a:lnTo>
                  <a:pt x="488" y="602"/>
                </a:lnTo>
                <a:lnTo>
                  <a:pt x="488" y="606"/>
                </a:lnTo>
                <a:lnTo>
                  <a:pt x="484" y="606"/>
                </a:lnTo>
                <a:lnTo>
                  <a:pt x="484" y="602"/>
                </a:lnTo>
                <a:lnTo>
                  <a:pt x="484" y="606"/>
                </a:lnTo>
                <a:lnTo>
                  <a:pt x="484" y="610"/>
                </a:lnTo>
                <a:lnTo>
                  <a:pt x="484" y="612"/>
                </a:lnTo>
                <a:lnTo>
                  <a:pt x="484" y="612"/>
                </a:lnTo>
                <a:lnTo>
                  <a:pt x="484" y="612"/>
                </a:lnTo>
                <a:close/>
                <a:moveTo>
                  <a:pt x="488" y="606"/>
                </a:moveTo>
                <a:lnTo>
                  <a:pt x="488" y="602"/>
                </a:lnTo>
                <a:lnTo>
                  <a:pt x="488" y="606"/>
                </a:lnTo>
                <a:lnTo>
                  <a:pt x="488" y="606"/>
                </a:lnTo>
                <a:lnTo>
                  <a:pt x="488" y="606"/>
                </a:lnTo>
                <a:close/>
                <a:moveTo>
                  <a:pt x="488" y="610"/>
                </a:moveTo>
                <a:lnTo>
                  <a:pt x="484" y="610"/>
                </a:lnTo>
                <a:lnTo>
                  <a:pt x="488" y="606"/>
                </a:lnTo>
                <a:lnTo>
                  <a:pt x="488" y="610"/>
                </a:lnTo>
                <a:lnTo>
                  <a:pt x="488" y="610"/>
                </a:lnTo>
                <a:lnTo>
                  <a:pt x="488" y="6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3" name="Freeform 191">
            <a:extLst>
              <a:ext uri="{FF2B5EF4-FFF2-40B4-BE49-F238E27FC236}">
                <a16:creationId xmlns:a16="http://schemas.microsoft.com/office/drawing/2014/main" id="{13DF1B76-8778-4CE4-B588-B632A9C39710}"/>
              </a:ext>
            </a:extLst>
          </p:cNvPr>
          <p:cNvSpPr>
            <a:spLocks noEditPoints="1"/>
          </p:cNvSpPr>
          <p:nvPr/>
        </p:nvSpPr>
        <p:spPr bwMode="auto">
          <a:xfrm>
            <a:off x="3505603" y="5001680"/>
            <a:ext cx="965200" cy="1171575"/>
          </a:xfrm>
          <a:custGeom>
            <a:avLst/>
            <a:gdLst>
              <a:gd name="T0" fmla="*/ 514 w 608"/>
              <a:gd name="T1" fmla="*/ 444 h 738"/>
              <a:gd name="T2" fmla="*/ 504 w 608"/>
              <a:gd name="T3" fmla="*/ 366 h 738"/>
              <a:gd name="T4" fmla="*/ 532 w 608"/>
              <a:gd name="T5" fmla="*/ 280 h 738"/>
              <a:gd name="T6" fmla="*/ 544 w 608"/>
              <a:gd name="T7" fmla="*/ 180 h 738"/>
              <a:gd name="T8" fmla="*/ 552 w 608"/>
              <a:gd name="T9" fmla="*/ 94 h 738"/>
              <a:gd name="T10" fmla="*/ 570 w 608"/>
              <a:gd name="T11" fmla="*/ 16 h 738"/>
              <a:gd name="T12" fmla="*/ 600 w 608"/>
              <a:gd name="T13" fmla="*/ 98 h 738"/>
              <a:gd name="T14" fmla="*/ 566 w 608"/>
              <a:gd name="T15" fmla="*/ 190 h 738"/>
              <a:gd name="T16" fmla="*/ 556 w 608"/>
              <a:gd name="T17" fmla="*/ 284 h 738"/>
              <a:gd name="T18" fmla="*/ 540 w 608"/>
              <a:gd name="T19" fmla="*/ 374 h 738"/>
              <a:gd name="T20" fmla="*/ 526 w 608"/>
              <a:gd name="T21" fmla="*/ 460 h 738"/>
              <a:gd name="T22" fmla="*/ 536 w 608"/>
              <a:gd name="T23" fmla="*/ 516 h 738"/>
              <a:gd name="T24" fmla="*/ 514 w 608"/>
              <a:gd name="T25" fmla="*/ 596 h 738"/>
              <a:gd name="T26" fmla="*/ 560 w 608"/>
              <a:gd name="T27" fmla="*/ 656 h 738"/>
              <a:gd name="T28" fmla="*/ 526 w 608"/>
              <a:gd name="T29" fmla="*/ 686 h 738"/>
              <a:gd name="T30" fmla="*/ 518 w 608"/>
              <a:gd name="T31" fmla="*/ 682 h 738"/>
              <a:gd name="T32" fmla="*/ 510 w 608"/>
              <a:gd name="T33" fmla="*/ 668 h 738"/>
              <a:gd name="T34" fmla="*/ 518 w 608"/>
              <a:gd name="T35" fmla="*/ 656 h 738"/>
              <a:gd name="T36" fmla="*/ 506 w 608"/>
              <a:gd name="T37" fmla="*/ 652 h 738"/>
              <a:gd name="T38" fmla="*/ 492 w 608"/>
              <a:gd name="T39" fmla="*/ 620 h 738"/>
              <a:gd name="T40" fmla="*/ 500 w 608"/>
              <a:gd name="T41" fmla="*/ 600 h 738"/>
              <a:gd name="T42" fmla="*/ 506 w 608"/>
              <a:gd name="T43" fmla="*/ 570 h 738"/>
              <a:gd name="T44" fmla="*/ 488 w 608"/>
              <a:gd name="T45" fmla="*/ 542 h 738"/>
              <a:gd name="T46" fmla="*/ 496 w 608"/>
              <a:gd name="T47" fmla="*/ 538 h 738"/>
              <a:gd name="T48" fmla="*/ 510 w 608"/>
              <a:gd name="T49" fmla="*/ 516 h 738"/>
              <a:gd name="T50" fmla="*/ 476 w 608"/>
              <a:gd name="T51" fmla="*/ 590 h 738"/>
              <a:gd name="T52" fmla="*/ 484 w 608"/>
              <a:gd name="T53" fmla="*/ 534 h 738"/>
              <a:gd name="T54" fmla="*/ 500 w 608"/>
              <a:gd name="T55" fmla="*/ 642 h 738"/>
              <a:gd name="T56" fmla="*/ 506 w 608"/>
              <a:gd name="T57" fmla="*/ 470 h 738"/>
              <a:gd name="T58" fmla="*/ 506 w 608"/>
              <a:gd name="T59" fmla="*/ 470 h 738"/>
              <a:gd name="T60" fmla="*/ 504 w 608"/>
              <a:gd name="T61" fmla="*/ 494 h 738"/>
              <a:gd name="T62" fmla="*/ 514 w 608"/>
              <a:gd name="T63" fmla="*/ 508 h 738"/>
              <a:gd name="T64" fmla="*/ 500 w 608"/>
              <a:gd name="T65" fmla="*/ 504 h 738"/>
              <a:gd name="T66" fmla="*/ 496 w 608"/>
              <a:gd name="T67" fmla="*/ 512 h 738"/>
              <a:gd name="T68" fmla="*/ 504 w 608"/>
              <a:gd name="T69" fmla="*/ 520 h 738"/>
              <a:gd name="T70" fmla="*/ 500 w 608"/>
              <a:gd name="T71" fmla="*/ 526 h 738"/>
              <a:gd name="T72" fmla="*/ 492 w 608"/>
              <a:gd name="T73" fmla="*/ 556 h 738"/>
              <a:gd name="T74" fmla="*/ 488 w 608"/>
              <a:gd name="T75" fmla="*/ 574 h 738"/>
              <a:gd name="T76" fmla="*/ 496 w 608"/>
              <a:gd name="T77" fmla="*/ 574 h 738"/>
              <a:gd name="T78" fmla="*/ 500 w 608"/>
              <a:gd name="T79" fmla="*/ 578 h 738"/>
              <a:gd name="T80" fmla="*/ 488 w 608"/>
              <a:gd name="T81" fmla="*/ 604 h 738"/>
              <a:gd name="T82" fmla="*/ 484 w 608"/>
              <a:gd name="T83" fmla="*/ 590 h 738"/>
              <a:gd name="T84" fmla="*/ 480 w 608"/>
              <a:gd name="T85" fmla="*/ 608 h 738"/>
              <a:gd name="T86" fmla="*/ 488 w 608"/>
              <a:gd name="T87" fmla="*/ 624 h 738"/>
              <a:gd name="T88" fmla="*/ 492 w 608"/>
              <a:gd name="T89" fmla="*/ 630 h 738"/>
              <a:gd name="T90" fmla="*/ 492 w 608"/>
              <a:gd name="T91" fmla="*/ 642 h 738"/>
              <a:gd name="T92" fmla="*/ 484 w 608"/>
              <a:gd name="T93" fmla="*/ 656 h 738"/>
              <a:gd name="T94" fmla="*/ 500 w 608"/>
              <a:gd name="T95" fmla="*/ 650 h 738"/>
              <a:gd name="T96" fmla="*/ 496 w 608"/>
              <a:gd name="T97" fmla="*/ 664 h 738"/>
              <a:gd name="T98" fmla="*/ 552 w 608"/>
              <a:gd name="T99" fmla="*/ 712 h 738"/>
              <a:gd name="T100" fmla="*/ 540 w 608"/>
              <a:gd name="T101" fmla="*/ 706 h 738"/>
              <a:gd name="T102" fmla="*/ 562 w 608"/>
              <a:gd name="T103" fmla="*/ 702 h 738"/>
              <a:gd name="T104" fmla="*/ 578 w 608"/>
              <a:gd name="T105" fmla="*/ 686 h 738"/>
              <a:gd name="T106" fmla="*/ 504 w 608"/>
              <a:gd name="T107" fmla="*/ 676 h 738"/>
              <a:gd name="T108" fmla="*/ 522 w 608"/>
              <a:gd name="T109" fmla="*/ 690 h 738"/>
              <a:gd name="T110" fmla="*/ 548 w 608"/>
              <a:gd name="T111" fmla="*/ 690 h 738"/>
              <a:gd name="T112" fmla="*/ 544 w 608"/>
              <a:gd name="T113" fmla="*/ 706 h 738"/>
              <a:gd name="T114" fmla="*/ 522 w 608"/>
              <a:gd name="T115" fmla="*/ 706 h 738"/>
              <a:gd name="T116" fmla="*/ 548 w 608"/>
              <a:gd name="T117" fmla="*/ 724 h 738"/>
              <a:gd name="T118" fmla="*/ 556 w 608"/>
              <a:gd name="T119" fmla="*/ 720 h 738"/>
              <a:gd name="T120" fmla="*/ 578 w 608"/>
              <a:gd name="T121" fmla="*/ 716 h 738"/>
              <a:gd name="T122" fmla="*/ 596 w 608"/>
              <a:gd name="T123" fmla="*/ 724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8" h="738">
                <a:moveTo>
                  <a:pt x="514" y="486"/>
                </a:moveTo>
                <a:lnTo>
                  <a:pt x="514" y="482"/>
                </a:lnTo>
                <a:lnTo>
                  <a:pt x="514" y="478"/>
                </a:lnTo>
                <a:lnTo>
                  <a:pt x="514" y="474"/>
                </a:lnTo>
                <a:lnTo>
                  <a:pt x="514" y="470"/>
                </a:lnTo>
                <a:lnTo>
                  <a:pt x="518" y="470"/>
                </a:lnTo>
                <a:lnTo>
                  <a:pt x="518" y="474"/>
                </a:lnTo>
                <a:lnTo>
                  <a:pt x="518" y="470"/>
                </a:lnTo>
                <a:lnTo>
                  <a:pt x="518" y="466"/>
                </a:lnTo>
                <a:lnTo>
                  <a:pt x="518" y="464"/>
                </a:lnTo>
                <a:lnTo>
                  <a:pt x="522" y="464"/>
                </a:lnTo>
                <a:lnTo>
                  <a:pt x="518" y="464"/>
                </a:lnTo>
                <a:lnTo>
                  <a:pt x="518" y="460"/>
                </a:lnTo>
                <a:lnTo>
                  <a:pt x="518" y="456"/>
                </a:lnTo>
                <a:lnTo>
                  <a:pt x="522" y="456"/>
                </a:lnTo>
                <a:lnTo>
                  <a:pt x="522" y="460"/>
                </a:lnTo>
                <a:lnTo>
                  <a:pt x="522" y="456"/>
                </a:lnTo>
                <a:lnTo>
                  <a:pt x="522" y="452"/>
                </a:lnTo>
                <a:lnTo>
                  <a:pt x="518" y="452"/>
                </a:lnTo>
                <a:lnTo>
                  <a:pt x="514" y="452"/>
                </a:lnTo>
                <a:lnTo>
                  <a:pt x="518" y="452"/>
                </a:lnTo>
                <a:lnTo>
                  <a:pt x="518" y="448"/>
                </a:lnTo>
                <a:lnTo>
                  <a:pt x="522" y="448"/>
                </a:lnTo>
                <a:lnTo>
                  <a:pt x="522" y="444"/>
                </a:lnTo>
                <a:lnTo>
                  <a:pt x="526" y="444"/>
                </a:lnTo>
                <a:lnTo>
                  <a:pt x="526" y="440"/>
                </a:lnTo>
                <a:lnTo>
                  <a:pt x="522" y="440"/>
                </a:lnTo>
                <a:lnTo>
                  <a:pt x="522" y="444"/>
                </a:lnTo>
                <a:lnTo>
                  <a:pt x="518" y="444"/>
                </a:lnTo>
                <a:lnTo>
                  <a:pt x="518" y="440"/>
                </a:lnTo>
                <a:lnTo>
                  <a:pt x="514" y="440"/>
                </a:lnTo>
                <a:lnTo>
                  <a:pt x="514" y="444"/>
                </a:lnTo>
                <a:lnTo>
                  <a:pt x="510" y="448"/>
                </a:lnTo>
                <a:lnTo>
                  <a:pt x="506" y="448"/>
                </a:lnTo>
                <a:lnTo>
                  <a:pt x="504" y="448"/>
                </a:lnTo>
                <a:lnTo>
                  <a:pt x="504" y="444"/>
                </a:lnTo>
                <a:lnTo>
                  <a:pt x="506" y="444"/>
                </a:lnTo>
                <a:lnTo>
                  <a:pt x="506" y="440"/>
                </a:lnTo>
                <a:lnTo>
                  <a:pt x="506" y="444"/>
                </a:lnTo>
                <a:lnTo>
                  <a:pt x="504" y="444"/>
                </a:lnTo>
                <a:lnTo>
                  <a:pt x="504" y="440"/>
                </a:lnTo>
                <a:lnTo>
                  <a:pt x="504" y="438"/>
                </a:lnTo>
                <a:lnTo>
                  <a:pt x="500" y="438"/>
                </a:lnTo>
                <a:lnTo>
                  <a:pt x="500" y="434"/>
                </a:lnTo>
                <a:lnTo>
                  <a:pt x="500" y="430"/>
                </a:lnTo>
                <a:lnTo>
                  <a:pt x="504" y="426"/>
                </a:lnTo>
                <a:lnTo>
                  <a:pt x="504" y="422"/>
                </a:lnTo>
                <a:lnTo>
                  <a:pt x="504" y="414"/>
                </a:lnTo>
                <a:lnTo>
                  <a:pt x="504" y="410"/>
                </a:lnTo>
                <a:lnTo>
                  <a:pt x="506" y="410"/>
                </a:lnTo>
                <a:lnTo>
                  <a:pt x="510" y="410"/>
                </a:lnTo>
                <a:lnTo>
                  <a:pt x="510" y="408"/>
                </a:lnTo>
                <a:lnTo>
                  <a:pt x="510" y="404"/>
                </a:lnTo>
                <a:lnTo>
                  <a:pt x="510" y="400"/>
                </a:lnTo>
                <a:lnTo>
                  <a:pt x="510" y="396"/>
                </a:lnTo>
                <a:lnTo>
                  <a:pt x="510" y="392"/>
                </a:lnTo>
                <a:lnTo>
                  <a:pt x="506" y="388"/>
                </a:lnTo>
                <a:lnTo>
                  <a:pt x="506" y="384"/>
                </a:lnTo>
                <a:lnTo>
                  <a:pt x="506" y="380"/>
                </a:lnTo>
                <a:lnTo>
                  <a:pt x="506" y="378"/>
                </a:lnTo>
                <a:lnTo>
                  <a:pt x="506" y="374"/>
                </a:lnTo>
                <a:lnTo>
                  <a:pt x="506" y="370"/>
                </a:lnTo>
                <a:lnTo>
                  <a:pt x="504" y="370"/>
                </a:lnTo>
                <a:lnTo>
                  <a:pt x="504" y="366"/>
                </a:lnTo>
                <a:lnTo>
                  <a:pt x="506" y="366"/>
                </a:lnTo>
                <a:lnTo>
                  <a:pt x="506" y="362"/>
                </a:lnTo>
                <a:lnTo>
                  <a:pt x="504" y="362"/>
                </a:lnTo>
                <a:lnTo>
                  <a:pt x="506" y="358"/>
                </a:lnTo>
                <a:lnTo>
                  <a:pt x="510" y="358"/>
                </a:lnTo>
                <a:lnTo>
                  <a:pt x="510" y="354"/>
                </a:lnTo>
                <a:lnTo>
                  <a:pt x="510" y="352"/>
                </a:lnTo>
                <a:lnTo>
                  <a:pt x="514" y="352"/>
                </a:lnTo>
                <a:lnTo>
                  <a:pt x="514" y="348"/>
                </a:lnTo>
                <a:lnTo>
                  <a:pt x="514" y="344"/>
                </a:lnTo>
                <a:lnTo>
                  <a:pt x="518" y="344"/>
                </a:lnTo>
                <a:lnTo>
                  <a:pt x="518" y="340"/>
                </a:lnTo>
                <a:lnTo>
                  <a:pt x="518" y="336"/>
                </a:lnTo>
                <a:lnTo>
                  <a:pt x="518" y="332"/>
                </a:lnTo>
                <a:lnTo>
                  <a:pt x="522" y="332"/>
                </a:lnTo>
                <a:lnTo>
                  <a:pt x="518" y="328"/>
                </a:lnTo>
                <a:lnTo>
                  <a:pt x="522" y="328"/>
                </a:lnTo>
                <a:lnTo>
                  <a:pt x="522" y="324"/>
                </a:lnTo>
                <a:lnTo>
                  <a:pt x="522" y="322"/>
                </a:lnTo>
                <a:lnTo>
                  <a:pt x="526" y="322"/>
                </a:lnTo>
                <a:lnTo>
                  <a:pt x="526" y="318"/>
                </a:lnTo>
                <a:lnTo>
                  <a:pt x="526" y="314"/>
                </a:lnTo>
                <a:lnTo>
                  <a:pt x="530" y="310"/>
                </a:lnTo>
                <a:lnTo>
                  <a:pt x="530" y="306"/>
                </a:lnTo>
                <a:lnTo>
                  <a:pt x="530" y="302"/>
                </a:lnTo>
                <a:lnTo>
                  <a:pt x="530" y="298"/>
                </a:lnTo>
                <a:lnTo>
                  <a:pt x="530" y="296"/>
                </a:lnTo>
                <a:lnTo>
                  <a:pt x="532" y="296"/>
                </a:lnTo>
                <a:lnTo>
                  <a:pt x="532" y="292"/>
                </a:lnTo>
                <a:lnTo>
                  <a:pt x="532" y="288"/>
                </a:lnTo>
                <a:lnTo>
                  <a:pt x="532" y="284"/>
                </a:lnTo>
                <a:lnTo>
                  <a:pt x="532" y="280"/>
                </a:lnTo>
                <a:lnTo>
                  <a:pt x="536" y="276"/>
                </a:lnTo>
                <a:lnTo>
                  <a:pt x="536" y="272"/>
                </a:lnTo>
                <a:lnTo>
                  <a:pt x="536" y="268"/>
                </a:lnTo>
                <a:lnTo>
                  <a:pt x="536" y="266"/>
                </a:lnTo>
                <a:lnTo>
                  <a:pt x="536" y="262"/>
                </a:lnTo>
                <a:lnTo>
                  <a:pt x="536" y="258"/>
                </a:lnTo>
                <a:lnTo>
                  <a:pt x="532" y="254"/>
                </a:lnTo>
                <a:lnTo>
                  <a:pt x="532" y="250"/>
                </a:lnTo>
                <a:lnTo>
                  <a:pt x="532" y="246"/>
                </a:lnTo>
                <a:lnTo>
                  <a:pt x="532" y="242"/>
                </a:lnTo>
                <a:lnTo>
                  <a:pt x="532" y="238"/>
                </a:lnTo>
                <a:lnTo>
                  <a:pt x="532" y="236"/>
                </a:lnTo>
                <a:lnTo>
                  <a:pt x="532" y="232"/>
                </a:lnTo>
                <a:lnTo>
                  <a:pt x="532" y="228"/>
                </a:lnTo>
                <a:lnTo>
                  <a:pt x="532" y="232"/>
                </a:lnTo>
                <a:lnTo>
                  <a:pt x="536" y="232"/>
                </a:lnTo>
                <a:lnTo>
                  <a:pt x="536" y="228"/>
                </a:lnTo>
                <a:lnTo>
                  <a:pt x="536" y="224"/>
                </a:lnTo>
                <a:lnTo>
                  <a:pt x="536" y="220"/>
                </a:lnTo>
                <a:lnTo>
                  <a:pt x="536" y="216"/>
                </a:lnTo>
                <a:lnTo>
                  <a:pt x="536" y="212"/>
                </a:lnTo>
                <a:lnTo>
                  <a:pt x="536" y="210"/>
                </a:lnTo>
                <a:lnTo>
                  <a:pt x="536" y="206"/>
                </a:lnTo>
                <a:lnTo>
                  <a:pt x="536" y="202"/>
                </a:lnTo>
                <a:lnTo>
                  <a:pt x="536" y="198"/>
                </a:lnTo>
                <a:lnTo>
                  <a:pt x="540" y="198"/>
                </a:lnTo>
                <a:lnTo>
                  <a:pt x="540" y="194"/>
                </a:lnTo>
                <a:lnTo>
                  <a:pt x="540" y="190"/>
                </a:lnTo>
                <a:lnTo>
                  <a:pt x="540" y="186"/>
                </a:lnTo>
                <a:lnTo>
                  <a:pt x="540" y="182"/>
                </a:lnTo>
                <a:lnTo>
                  <a:pt x="544" y="182"/>
                </a:lnTo>
                <a:lnTo>
                  <a:pt x="544" y="180"/>
                </a:lnTo>
                <a:lnTo>
                  <a:pt x="544" y="176"/>
                </a:lnTo>
                <a:lnTo>
                  <a:pt x="544" y="172"/>
                </a:lnTo>
                <a:lnTo>
                  <a:pt x="544" y="168"/>
                </a:lnTo>
                <a:lnTo>
                  <a:pt x="544" y="164"/>
                </a:lnTo>
                <a:lnTo>
                  <a:pt x="548" y="164"/>
                </a:lnTo>
                <a:lnTo>
                  <a:pt x="548" y="160"/>
                </a:lnTo>
                <a:lnTo>
                  <a:pt x="548" y="158"/>
                </a:lnTo>
                <a:lnTo>
                  <a:pt x="548" y="154"/>
                </a:lnTo>
                <a:lnTo>
                  <a:pt x="548" y="150"/>
                </a:lnTo>
                <a:lnTo>
                  <a:pt x="548" y="146"/>
                </a:lnTo>
                <a:lnTo>
                  <a:pt x="548" y="142"/>
                </a:lnTo>
                <a:lnTo>
                  <a:pt x="552" y="142"/>
                </a:lnTo>
                <a:lnTo>
                  <a:pt x="552" y="138"/>
                </a:lnTo>
                <a:lnTo>
                  <a:pt x="548" y="136"/>
                </a:lnTo>
                <a:lnTo>
                  <a:pt x="548" y="132"/>
                </a:lnTo>
                <a:lnTo>
                  <a:pt x="548" y="128"/>
                </a:lnTo>
                <a:lnTo>
                  <a:pt x="548" y="124"/>
                </a:lnTo>
                <a:lnTo>
                  <a:pt x="548" y="120"/>
                </a:lnTo>
                <a:lnTo>
                  <a:pt x="548" y="116"/>
                </a:lnTo>
                <a:lnTo>
                  <a:pt x="548" y="112"/>
                </a:lnTo>
                <a:lnTo>
                  <a:pt x="552" y="112"/>
                </a:lnTo>
                <a:lnTo>
                  <a:pt x="552" y="110"/>
                </a:lnTo>
                <a:lnTo>
                  <a:pt x="552" y="106"/>
                </a:lnTo>
                <a:lnTo>
                  <a:pt x="548" y="106"/>
                </a:lnTo>
                <a:lnTo>
                  <a:pt x="548" y="110"/>
                </a:lnTo>
                <a:lnTo>
                  <a:pt x="548" y="106"/>
                </a:lnTo>
                <a:lnTo>
                  <a:pt x="548" y="102"/>
                </a:lnTo>
                <a:lnTo>
                  <a:pt x="548" y="98"/>
                </a:lnTo>
                <a:lnTo>
                  <a:pt x="548" y="102"/>
                </a:lnTo>
                <a:lnTo>
                  <a:pt x="552" y="102"/>
                </a:lnTo>
                <a:lnTo>
                  <a:pt x="552" y="98"/>
                </a:lnTo>
                <a:lnTo>
                  <a:pt x="552" y="94"/>
                </a:lnTo>
                <a:lnTo>
                  <a:pt x="552" y="90"/>
                </a:lnTo>
                <a:lnTo>
                  <a:pt x="552" y="86"/>
                </a:lnTo>
                <a:lnTo>
                  <a:pt x="556" y="82"/>
                </a:lnTo>
                <a:lnTo>
                  <a:pt x="556" y="76"/>
                </a:lnTo>
                <a:lnTo>
                  <a:pt x="556" y="72"/>
                </a:lnTo>
                <a:lnTo>
                  <a:pt x="556" y="68"/>
                </a:lnTo>
                <a:lnTo>
                  <a:pt x="556" y="64"/>
                </a:lnTo>
                <a:lnTo>
                  <a:pt x="556" y="60"/>
                </a:lnTo>
                <a:lnTo>
                  <a:pt x="556" y="52"/>
                </a:lnTo>
                <a:lnTo>
                  <a:pt x="556" y="50"/>
                </a:lnTo>
                <a:lnTo>
                  <a:pt x="556" y="46"/>
                </a:lnTo>
                <a:lnTo>
                  <a:pt x="556" y="42"/>
                </a:lnTo>
                <a:lnTo>
                  <a:pt x="556" y="38"/>
                </a:lnTo>
                <a:lnTo>
                  <a:pt x="552" y="34"/>
                </a:lnTo>
                <a:lnTo>
                  <a:pt x="552" y="30"/>
                </a:lnTo>
                <a:lnTo>
                  <a:pt x="552" y="26"/>
                </a:lnTo>
                <a:lnTo>
                  <a:pt x="552" y="24"/>
                </a:lnTo>
                <a:lnTo>
                  <a:pt x="552" y="20"/>
                </a:lnTo>
                <a:lnTo>
                  <a:pt x="552" y="16"/>
                </a:lnTo>
                <a:lnTo>
                  <a:pt x="556" y="16"/>
                </a:lnTo>
                <a:lnTo>
                  <a:pt x="560" y="16"/>
                </a:lnTo>
                <a:lnTo>
                  <a:pt x="560" y="12"/>
                </a:lnTo>
                <a:lnTo>
                  <a:pt x="560" y="8"/>
                </a:lnTo>
                <a:lnTo>
                  <a:pt x="560" y="4"/>
                </a:lnTo>
                <a:lnTo>
                  <a:pt x="562" y="4"/>
                </a:lnTo>
                <a:lnTo>
                  <a:pt x="562" y="0"/>
                </a:lnTo>
                <a:lnTo>
                  <a:pt x="562" y="4"/>
                </a:lnTo>
                <a:lnTo>
                  <a:pt x="566" y="4"/>
                </a:lnTo>
                <a:lnTo>
                  <a:pt x="566" y="8"/>
                </a:lnTo>
                <a:lnTo>
                  <a:pt x="566" y="12"/>
                </a:lnTo>
                <a:lnTo>
                  <a:pt x="570" y="12"/>
                </a:lnTo>
                <a:lnTo>
                  <a:pt x="570" y="16"/>
                </a:lnTo>
                <a:lnTo>
                  <a:pt x="570" y="20"/>
                </a:lnTo>
                <a:lnTo>
                  <a:pt x="570" y="24"/>
                </a:lnTo>
                <a:lnTo>
                  <a:pt x="570" y="26"/>
                </a:lnTo>
                <a:lnTo>
                  <a:pt x="574" y="30"/>
                </a:lnTo>
                <a:lnTo>
                  <a:pt x="574" y="34"/>
                </a:lnTo>
                <a:lnTo>
                  <a:pt x="578" y="34"/>
                </a:lnTo>
                <a:lnTo>
                  <a:pt x="578" y="38"/>
                </a:lnTo>
                <a:lnTo>
                  <a:pt x="574" y="42"/>
                </a:lnTo>
                <a:lnTo>
                  <a:pt x="578" y="42"/>
                </a:lnTo>
                <a:lnTo>
                  <a:pt x="578" y="46"/>
                </a:lnTo>
                <a:lnTo>
                  <a:pt x="574" y="46"/>
                </a:lnTo>
                <a:lnTo>
                  <a:pt x="574" y="50"/>
                </a:lnTo>
                <a:lnTo>
                  <a:pt x="574" y="52"/>
                </a:lnTo>
                <a:lnTo>
                  <a:pt x="574" y="56"/>
                </a:lnTo>
                <a:lnTo>
                  <a:pt x="578" y="56"/>
                </a:lnTo>
                <a:lnTo>
                  <a:pt x="578" y="60"/>
                </a:lnTo>
                <a:lnTo>
                  <a:pt x="578" y="64"/>
                </a:lnTo>
                <a:lnTo>
                  <a:pt x="578" y="60"/>
                </a:lnTo>
                <a:lnTo>
                  <a:pt x="582" y="68"/>
                </a:lnTo>
                <a:lnTo>
                  <a:pt x="582" y="76"/>
                </a:lnTo>
                <a:lnTo>
                  <a:pt x="586" y="76"/>
                </a:lnTo>
                <a:lnTo>
                  <a:pt x="586" y="80"/>
                </a:lnTo>
                <a:lnTo>
                  <a:pt x="586" y="82"/>
                </a:lnTo>
                <a:lnTo>
                  <a:pt x="586" y="86"/>
                </a:lnTo>
                <a:lnTo>
                  <a:pt x="586" y="90"/>
                </a:lnTo>
                <a:lnTo>
                  <a:pt x="590" y="90"/>
                </a:lnTo>
                <a:lnTo>
                  <a:pt x="586" y="94"/>
                </a:lnTo>
                <a:lnTo>
                  <a:pt x="590" y="98"/>
                </a:lnTo>
                <a:lnTo>
                  <a:pt x="592" y="98"/>
                </a:lnTo>
                <a:lnTo>
                  <a:pt x="596" y="94"/>
                </a:lnTo>
                <a:lnTo>
                  <a:pt x="596" y="98"/>
                </a:lnTo>
                <a:lnTo>
                  <a:pt x="600" y="98"/>
                </a:lnTo>
                <a:lnTo>
                  <a:pt x="600" y="102"/>
                </a:lnTo>
                <a:lnTo>
                  <a:pt x="596" y="102"/>
                </a:lnTo>
                <a:lnTo>
                  <a:pt x="596" y="106"/>
                </a:lnTo>
                <a:lnTo>
                  <a:pt x="596" y="110"/>
                </a:lnTo>
                <a:lnTo>
                  <a:pt x="596" y="112"/>
                </a:lnTo>
                <a:lnTo>
                  <a:pt x="592" y="116"/>
                </a:lnTo>
                <a:lnTo>
                  <a:pt x="592" y="120"/>
                </a:lnTo>
                <a:lnTo>
                  <a:pt x="590" y="120"/>
                </a:lnTo>
                <a:lnTo>
                  <a:pt x="586" y="120"/>
                </a:lnTo>
                <a:lnTo>
                  <a:pt x="582" y="124"/>
                </a:lnTo>
                <a:lnTo>
                  <a:pt x="578" y="124"/>
                </a:lnTo>
                <a:lnTo>
                  <a:pt x="578" y="128"/>
                </a:lnTo>
                <a:lnTo>
                  <a:pt x="578" y="132"/>
                </a:lnTo>
                <a:lnTo>
                  <a:pt x="582" y="136"/>
                </a:lnTo>
                <a:lnTo>
                  <a:pt x="578" y="138"/>
                </a:lnTo>
                <a:lnTo>
                  <a:pt x="578" y="142"/>
                </a:lnTo>
                <a:lnTo>
                  <a:pt x="578" y="146"/>
                </a:lnTo>
                <a:lnTo>
                  <a:pt x="578" y="150"/>
                </a:lnTo>
                <a:lnTo>
                  <a:pt x="578" y="154"/>
                </a:lnTo>
                <a:lnTo>
                  <a:pt x="578" y="158"/>
                </a:lnTo>
                <a:lnTo>
                  <a:pt x="578" y="160"/>
                </a:lnTo>
                <a:lnTo>
                  <a:pt x="578" y="164"/>
                </a:lnTo>
                <a:lnTo>
                  <a:pt x="582" y="168"/>
                </a:lnTo>
                <a:lnTo>
                  <a:pt x="582" y="172"/>
                </a:lnTo>
                <a:lnTo>
                  <a:pt x="578" y="172"/>
                </a:lnTo>
                <a:lnTo>
                  <a:pt x="574" y="172"/>
                </a:lnTo>
                <a:lnTo>
                  <a:pt x="574" y="176"/>
                </a:lnTo>
                <a:lnTo>
                  <a:pt x="570" y="180"/>
                </a:lnTo>
                <a:lnTo>
                  <a:pt x="570" y="182"/>
                </a:lnTo>
                <a:lnTo>
                  <a:pt x="570" y="186"/>
                </a:lnTo>
                <a:lnTo>
                  <a:pt x="566" y="186"/>
                </a:lnTo>
                <a:lnTo>
                  <a:pt x="566" y="190"/>
                </a:lnTo>
                <a:lnTo>
                  <a:pt x="562" y="194"/>
                </a:lnTo>
                <a:lnTo>
                  <a:pt x="562" y="198"/>
                </a:lnTo>
                <a:lnTo>
                  <a:pt x="560" y="198"/>
                </a:lnTo>
                <a:lnTo>
                  <a:pt x="560" y="202"/>
                </a:lnTo>
                <a:lnTo>
                  <a:pt x="560" y="206"/>
                </a:lnTo>
                <a:lnTo>
                  <a:pt x="560" y="210"/>
                </a:lnTo>
                <a:lnTo>
                  <a:pt x="556" y="212"/>
                </a:lnTo>
                <a:lnTo>
                  <a:pt x="556" y="216"/>
                </a:lnTo>
                <a:lnTo>
                  <a:pt x="560" y="216"/>
                </a:lnTo>
                <a:lnTo>
                  <a:pt x="556" y="216"/>
                </a:lnTo>
                <a:lnTo>
                  <a:pt x="560" y="220"/>
                </a:lnTo>
                <a:lnTo>
                  <a:pt x="560" y="224"/>
                </a:lnTo>
                <a:lnTo>
                  <a:pt x="560" y="228"/>
                </a:lnTo>
                <a:lnTo>
                  <a:pt x="560" y="232"/>
                </a:lnTo>
                <a:lnTo>
                  <a:pt x="556" y="232"/>
                </a:lnTo>
                <a:lnTo>
                  <a:pt x="556" y="236"/>
                </a:lnTo>
                <a:lnTo>
                  <a:pt x="552" y="236"/>
                </a:lnTo>
                <a:lnTo>
                  <a:pt x="552" y="238"/>
                </a:lnTo>
                <a:lnTo>
                  <a:pt x="552" y="242"/>
                </a:lnTo>
                <a:lnTo>
                  <a:pt x="552" y="246"/>
                </a:lnTo>
                <a:lnTo>
                  <a:pt x="548" y="246"/>
                </a:lnTo>
                <a:lnTo>
                  <a:pt x="548" y="250"/>
                </a:lnTo>
                <a:lnTo>
                  <a:pt x="548" y="254"/>
                </a:lnTo>
                <a:lnTo>
                  <a:pt x="552" y="258"/>
                </a:lnTo>
                <a:lnTo>
                  <a:pt x="552" y="262"/>
                </a:lnTo>
                <a:lnTo>
                  <a:pt x="552" y="266"/>
                </a:lnTo>
                <a:lnTo>
                  <a:pt x="552" y="268"/>
                </a:lnTo>
                <a:lnTo>
                  <a:pt x="556" y="268"/>
                </a:lnTo>
                <a:lnTo>
                  <a:pt x="556" y="272"/>
                </a:lnTo>
                <a:lnTo>
                  <a:pt x="556" y="276"/>
                </a:lnTo>
                <a:lnTo>
                  <a:pt x="556" y="280"/>
                </a:lnTo>
                <a:lnTo>
                  <a:pt x="556" y="284"/>
                </a:lnTo>
                <a:lnTo>
                  <a:pt x="560" y="284"/>
                </a:lnTo>
                <a:lnTo>
                  <a:pt x="560" y="288"/>
                </a:lnTo>
                <a:lnTo>
                  <a:pt x="560" y="292"/>
                </a:lnTo>
                <a:lnTo>
                  <a:pt x="560" y="296"/>
                </a:lnTo>
                <a:lnTo>
                  <a:pt x="560" y="298"/>
                </a:lnTo>
                <a:lnTo>
                  <a:pt x="560" y="302"/>
                </a:lnTo>
                <a:lnTo>
                  <a:pt x="556" y="302"/>
                </a:lnTo>
                <a:lnTo>
                  <a:pt x="556" y="306"/>
                </a:lnTo>
                <a:lnTo>
                  <a:pt x="556" y="310"/>
                </a:lnTo>
                <a:lnTo>
                  <a:pt x="552" y="310"/>
                </a:lnTo>
                <a:lnTo>
                  <a:pt x="552" y="314"/>
                </a:lnTo>
                <a:lnTo>
                  <a:pt x="552" y="318"/>
                </a:lnTo>
                <a:lnTo>
                  <a:pt x="552" y="322"/>
                </a:lnTo>
                <a:lnTo>
                  <a:pt x="548" y="322"/>
                </a:lnTo>
                <a:lnTo>
                  <a:pt x="548" y="324"/>
                </a:lnTo>
                <a:lnTo>
                  <a:pt x="552" y="324"/>
                </a:lnTo>
                <a:lnTo>
                  <a:pt x="552" y="328"/>
                </a:lnTo>
                <a:lnTo>
                  <a:pt x="552" y="332"/>
                </a:lnTo>
                <a:lnTo>
                  <a:pt x="552" y="336"/>
                </a:lnTo>
                <a:lnTo>
                  <a:pt x="552" y="340"/>
                </a:lnTo>
                <a:lnTo>
                  <a:pt x="548" y="340"/>
                </a:lnTo>
                <a:lnTo>
                  <a:pt x="548" y="344"/>
                </a:lnTo>
                <a:lnTo>
                  <a:pt x="544" y="348"/>
                </a:lnTo>
                <a:lnTo>
                  <a:pt x="544" y="344"/>
                </a:lnTo>
                <a:lnTo>
                  <a:pt x="540" y="348"/>
                </a:lnTo>
                <a:lnTo>
                  <a:pt x="540" y="352"/>
                </a:lnTo>
                <a:lnTo>
                  <a:pt x="540" y="354"/>
                </a:lnTo>
                <a:lnTo>
                  <a:pt x="540" y="358"/>
                </a:lnTo>
                <a:lnTo>
                  <a:pt x="540" y="362"/>
                </a:lnTo>
                <a:lnTo>
                  <a:pt x="540" y="366"/>
                </a:lnTo>
                <a:lnTo>
                  <a:pt x="540" y="370"/>
                </a:lnTo>
                <a:lnTo>
                  <a:pt x="540" y="374"/>
                </a:lnTo>
                <a:lnTo>
                  <a:pt x="544" y="378"/>
                </a:lnTo>
                <a:lnTo>
                  <a:pt x="544" y="380"/>
                </a:lnTo>
                <a:lnTo>
                  <a:pt x="544" y="384"/>
                </a:lnTo>
                <a:lnTo>
                  <a:pt x="544" y="388"/>
                </a:lnTo>
                <a:lnTo>
                  <a:pt x="540" y="388"/>
                </a:lnTo>
                <a:lnTo>
                  <a:pt x="540" y="392"/>
                </a:lnTo>
                <a:lnTo>
                  <a:pt x="536" y="392"/>
                </a:lnTo>
                <a:lnTo>
                  <a:pt x="536" y="396"/>
                </a:lnTo>
                <a:lnTo>
                  <a:pt x="536" y="400"/>
                </a:lnTo>
                <a:lnTo>
                  <a:pt x="536" y="404"/>
                </a:lnTo>
                <a:lnTo>
                  <a:pt x="536" y="408"/>
                </a:lnTo>
                <a:lnTo>
                  <a:pt x="532" y="408"/>
                </a:lnTo>
                <a:lnTo>
                  <a:pt x="532" y="404"/>
                </a:lnTo>
                <a:lnTo>
                  <a:pt x="532" y="408"/>
                </a:lnTo>
                <a:lnTo>
                  <a:pt x="532" y="410"/>
                </a:lnTo>
                <a:lnTo>
                  <a:pt x="532" y="414"/>
                </a:lnTo>
                <a:lnTo>
                  <a:pt x="530" y="418"/>
                </a:lnTo>
                <a:lnTo>
                  <a:pt x="532" y="418"/>
                </a:lnTo>
                <a:lnTo>
                  <a:pt x="532" y="422"/>
                </a:lnTo>
                <a:lnTo>
                  <a:pt x="530" y="422"/>
                </a:lnTo>
                <a:lnTo>
                  <a:pt x="530" y="426"/>
                </a:lnTo>
                <a:lnTo>
                  <a:pt x="530" y="430"/>
                </a:lnTo>
                <a:lnTo>
                  <a:pt x="530" y="434"/>
                </a:lnTo>
                <a:lnTo>
                  <a:pt x="530" y="438"/>
                </a:lnTo>
                <a:lnTo>
                  <a:pt x="530" y="440"/>
                </a:lnTo>
                <a:lnTo>
                  <a:pt x="530" y="444"/>
                </a:lnTo>
                <a:lnTo>
                  <a:pt x="530" y="448"/>
                </a:lnTo>
                <a:lnTo>
                  <a:pt x="532" y="448"/>
                </a:lnTo>
                <a:lnTo>
                  <a:pt x="532" y="452"/>
                </a:lnTo>
                <a:lnTo>
                  <a:pt x="532" y="456"/>
                </a:lnTo>
                <a:lnTo>
                  <a:pt x="530" y="456"/>
                </a:lnTo>
                <a:lnTo>
                  <a:pt x="526" y="460"/>
                </a:lnTo>
                <a:lnTo>
                  <a:pt x="530" y="460"/>
                </a:lnTo>
                <a:lnTo>
                  <a:pt x="526" y="464"/>
                </a:lnTo>
                <a:lnTo>
                  <a:pt x="526" y="466"/>
                </a:lnTo>
                <a:lnTo>
                  <a:pt x="526" y="470"/>
                </a:lnTo>
                <a:lnTo>
                  <a:pt x="526" y="474"/>
                </a:lnTo>
                <a:lnTo>
                  <a:pt x="530" y="474"/>
                </a:lnTo>
                <a:lnTo>
                  <a:pt x="532" y="474"/>
                </a:lnTo>
                <a:lnTo>
                  <a:pt x="532" y="478"/>
                </a:lnTo>
                <a:lnTo>
                  <a:pt x="530" y="478"/>
                </a:lnTo>
                <a:lnTo>
                  <a:pt x="530" y="482"/>
                </a:lnTo>
                <a:lnTo>
                  <a:pt x="532" y="482"/>
                </a:lnTo>
                <a:lnTo>
                  <a:pt x="532" y="486"/>
                </a:lnTo>
                <a:lnTo>
                  <a:pt x="532" y="490"/>
                </a:lnTo>
                <a:lnTo>
                  <a:pt x="532" y="494"/>
                </a:lnTo>
                <a:lnTo>
                  <a:pt x="530" y="494"/>
                </a:lnTo>
                <a:lnTo>
                  <a:pt x="532" y="496"/>
                </a:lnTo>
                <a:lnTo>
                  <a:pt x="530" y="496"/>
                </a:lnTo>
                <a:lnTo>
                  <a:pt x="530" y="500"/>
                </a:lnTo>
                <a:lnTo>
                  <a:pt x="532" y="500"/>
                </a:lnTo>
                <a:lnTo>
                  <a:pt x="536" y="500"/>
                </a:lnTo>
                <a:lnTo>
                  <a:pt x="540" y="500"/>
                </a:lnTo>
                <a:lnTo>
                  <a:pt x="540" y="504"/>
                </a:lnTo>
                <a:lnTo>
                  <a:pt x="540" y="508"/>
                </a:lnTo>
                <a:lnTo>
                  <a:pt x="536" y="508"/>
                </a:lnTo>
                <a:lnTo>
                  <a:pt x="532" y="508"/>
                </a:lnTo>
                <a:lnTo>
                  <a:pt x="530" y="508"/>
                </a:lnTo>
                <a:lnTo>
                  <a:pt x="526" y="508"/>
                </a:lnTo>
                <a:lnTo>
                  <a:pt x="530" y="508"/>
                </a:lnTo>
                <a:lnTo>
                  <a:pt x="530" y="512"/>
                </a:lnTo>
                <a:lnTo>
                  <a:pt x="532" y="512"/>
                </a:lnTo>
                <a:lnTo>
                  <a:pt x="536" y="512"/>
                </a:lnTo>
                <a:lnTo>
                  <a:pt x="536" y="516"/>
                </a:lnTo>
                <a:lnTo>
                  <a:pt x="536" y="520"/>
                </a:lnTo>
                <a:lnTo>
                  <a:pt x="532" y="524"/>
                </a:lnTo>
                <a:lnTo>
                  <a:pt x="532" y="526"/>
                </a:lnTo>
                <a:lnTo>
                  <a:pt x="532" y="530"/>
                </a:lnTo>
                <a:lnTo>
                  <a:pt x="532" y="534"/>
                </a:lnTo>
                <a:lnTo>
                  <a:pt x="530" y="534"/>
                </a:lnTo>
                <a:lnTo>
                  <a:pt x="532" y="534"/>
                </a:lnTo>
                <a:lnTo>
                  <a:pt x="532" y="538"/>
                </a:lnTo>
                <a:lnTo>
                  <a:pt x="532" y="542"/>
                </a:lnTo>
                <a:lnTo>
                  <a:pt x="532" y="546"/>
                </a:lnTo>
                <a:lnTo>
                  <a:pt x="530" y="550"/>
                </a:lnTo>
                <a:lnTo>
                  <a:pt x="530" y="552"/>
                </a:lnTo>
                <a:lnTo>
                  <a:pt x="530" y="556"/>
                </a:lnTo>
                <a:lnTo>
                  <a:pt x="526" y="560"/>
                </a:lnTo>
                <a:lnTo>
                  <a:pt x="522" y="560"/>
                </a:lnTo>
                <a:lnTo>
                  <a:pt x="526" y="564"/>
                </a:lnTo>
                <a:lnTo>
                  <a:pt x="522" y="564"/>
                </a:lnTo>
                <a:lnTo>
                  <a:pt x="522" y="566"/>
                </a:lnTo>
                <a:lnTo>
                  <a:pt x="522" y="570"/>
                </a:lnTo>
                <a:lnTo>
                  <a:pt x="526" y="574"/>
                </a:lnTo>
                <a:lnTo>
                  <a:pt x="526" y="578"/>
                </a:lnTo>
                <a:lnTo>
                  <a:pt x="522" y="578"/>
                </a:lnTo>
                <a:lnTo>
                  <a:pt x="522" y="582"/>
                </a:lnTo>
                <a:lnTo>
                  <a:pt x="518" y="582"/>
                </a:lnTo>
                <a:lnTo>
                  <a:pt x="522" y="582"/>
                </a:lnTo>
                <a:lnTo>
                  <a:pt x="522" y="586"/>
                </a:lnTo>
                <a:lnTo>
                  <a:pt x="522" y="590"/>
                </a:lnTo>
                <a:lnTo>
                  <a:pt x="518" y="590"/>
                </a:lnTo>
                <a:lnTo>
                  <a:pt x="514" y="590"/>
                </a:lnTo>
                <a:lnTo>
                  <a:pt x="514" y="594"/>
                </a:lnTo>
                <a:lnTo>
                  <a:pt x="510" y="596"/>
                </a:lnTo>
                <a:lnTo>
                  <a:pt x="514" y="596"/>
                </a:lnTo>
                <a:lnTo>
                  <a:pt x="510" y="596"/>
                </a:lnTo>
                <a:lnTo>
                  <a:pt x="506" y="596"/>
                </a:lnTo>
                <a:lnTo>
                  <a:pt x="506" y="600"/>
                </a:lnTo>
                <a:lnTo>
                  <a:pt x="506" y="604"/>
                </a:lnTo>
                <a:lnTo>
                  <a:pt x="506" y="608"/>
                </a:lnTo>
                <a:lnTo>
                  <a:pt x="506" y="612"/>
                </a:lnTo>
                <a:lnTo>
                  <a:pt x="506" y="616"/>
                </a:lnTo>
                <a:lnTo>
                  <a:pt x="510" y="620"/>
                </a:lnTo>
                <a:lnTo>
                  <a:pt x="510" y="624"/>
                </a:lnTo>
                <a:lnTo>
                  <a:pt x="510" y="626"/>
                </a:lnTo>
                <a:lnTo>
                  <a:pt x="510" y="630"/>
                </a:lnTo>
                <a:lnTo>
                  <a:pt x="514" y="630"/>
                </a:lnTo>
                <a:lnTo>
                  <a:pt x="514" y="626"/>
                </a:lnTo>
                <a:lnTo>
                  <a:pt x="518" y="626"/>
                </a:lnTo>
                <a:lnTo>
                  <a:pt x="522" y="626"/>
                </a:lnTo>
                <a:lnTo>
                  <a:pt x="526" y="626"/>
                </a:lnTo>
                <a:lnTo>
                  <a:pt x="522" y="626"/>
                </a:lnTo>
                <a:lnTo>
                  <a:pt x="526" y="630"/>
                </a:lnTo>
                <a:lnTo>
                  <a:pt x="526" y="634"/>
                </a:lnTo>
                <a:lnTo>
                  <a:pt x="522" y="634"/>
                </a:lnTo>
                <a:lnTo>
                  <a:pt x="522" y="638"/>
                </a:lnTo>
                <a:lnTo>
                  <a:pt x="526" y="638"/>
                </a:lnTo>
                <a:lnTo>
                  <a:pt x="526" y="642"/>
                </a:lnTo>
                <a:lnTo>
                  <a:pt x="522" y="646"/>
                </a:lnTo>
                <a:lnTo>
                  <a:pt x="526" y="650"/>
                </a:lnTo>
                <a:lnTo>
                  <a:pt x="530" y="652"/>
                </a:lnTo>
                <a:lnTo>
                  <a:pt x="532" y="656"/>
                </a:lnTo>
                <a:lnTo>
                  <a:pt x="540" y="656"/>
                </a:lnTo>
                <a:lnTo>
                  <a:pt x="548" y="656"/>
                </a:lnTo>
                <a:lnTo>
                  <a:pt x="552" y="656"/>
                </a:lnTo>
                <a:lnTo>
                  <a:pt x="556" y="656"/>
                </a:lnTo>
                <a:lnTo>
                  <a:pt x="560" y="656"/>
                </a:lnTo>
                <a:lnTo>
                  <a:pt x="562" y="656"/>
                </a:lnTo>
                <a:lnTo>
                  <a:pt x="566" y="656"/>
                </a:lnTo>
                <a:lnTo>
                  <a:pt x="570" y="660"/>
                </a:lnTo>
                <a:lnTo>
                  <a:pt x="574" y="660"/>
                </a:lnTo>
                <a:lnTo>
                  <a:pt x="578" y="660"/>
                </a:lnTo>
                <a:lnTo>
                  <a:pt x="578" y="664"/>
                </a:lnTo>
                <a:lnTo>
                  <a:pt x="578" y="660"/>
                </a:lnTo>
                <a:lnTo>
                  <a:pt x="574" y="660"/>
                </a:lnTo>
                <a:lnTo>
                  <a:pt x="570" y="660"/>
                </a:lnTo>
                <a:lnTo>
                  <a:pt x="566" y="660"/>
                </a:lnTo>
                <a:lnTo>
                  <a:pt x="562" y="660"/>
                </a:lnTo>
                <a:lnTo>
                  <a:pt x="562" y="664"/>
                </a:lnTo>
                <a:lnTo>
                  <a:pt x="562" y="668"/>
                </a:lnTo>
                <a:lnTo>
                  <a:pt x="560" y="664"/>
                </a:lnTo>
                <a:lnTo>
                  <a:pt x="556" y="668"/>
                </a:lnTo>
                <a:lnTo>
                  <a:pt x="548" y="672"/>
                </a:lnTo>
                <a:lnTo>
                  <a:pt x="544" y="672"/>
                </a:lnTo>
                <a:lnTo>
                  <a:pt x="544" y="676"/>
                </a:lnTo>
                <a:lnTo>
                  <a:pt x="544" y="680"/>
                </a:lnTo>
                <a:lnTo>
                  <a:pt x="544" y="682"/>
                </a:lnTo>
                <a:lnTo>
                  <a:pt x="544" y="686"/>
                </a:lnTo>
                <a:lnTo>
                  <a:pt x="544" y="690"/>
                </a:lnTo>
                <a:lnTo>
                  <a:pt x="544" y="694"/>
                </a:lnTo>
                <a:lnTo>
                  <a:pt x="540" y="694"/>
                </a:lnTo>
                <a:lnTo>
                  <a:pt x="536" y="694"/>
                </a:lnTo>
                <a:lnTo>
                  <a:pt x="532" y="694"/>
                </a:lnTo>
                <a:lnTo>
                  <a:pt x="530" y="690"/>
                </a:lnTo>
                <a:lnTo>
                  <a:pt x="526" y="690"/>
                </a:lnTo>
                <a:lnTo>
                  <a:pt x="522" y="686"/>
                </a:lnTo>
                <a:lnTo>
                  <a:pt x="522" y="682"/>
                </a:lnTo>
                <a:lnTo>
                  <a:pt x="526" y="682"/>
                </a:lnTo>
                <a:lnTo>
                  <a:pt x="526" y="686"/>
                </a:lnTo>
                <a:lnTo>
                  <a:pt x="530" y="686"/>
                </a:lnTo>
                <a:lnTo>
                  <a:pt x="530" y="682"/>
                </a:lnTo>
                <a:lnTo>
                  <a:pt x="530" y="680"/>
                </a:lnTo>
                <a:lnTo>
                  <a:pt x="530" y="682"/>
                </a:lnTo>
                <a:lnTo>
                  <a:pt x="532" y="686"/>
                </a:lnTo>
                <a:lnTo>
                  <a:pt x="530" y="686"/>
                </a:lnTo>
                <a:lnTo>
                  <a:pt x="532" y="686"/>
                </a:lnTo>
                <a:lnTo>
                  <a:pt x="532" y="682"/>
                </a:lnTo>
                <a:lnTo>
                  <a:pt x="532" y="680"/>
                </a:lnTo>
                <a:lnTo>
                  <a:pt x="536" y="680"/>
                </a:lnTo>
                <a:lnTo>
                  <a:pt x="540" y="676"/>
                </a:lnTo>
                <a:lnTo>
                  <a:pt x="540" y="672"/>
                </a:lnTo>
                <a:lnTo>
                  <a:pt x="536" y="672"/>
                </a:lnTo>
                <a:lnTo>
                  <a:pt x="532" y="676"/>
                </a:lnTo>
                <a:lnTo>
                  <a:pt x="530" y="676"/>
                </a:lnTo>
                <a:lnTo>
                  <a:pt x="530" y="680"/>
                </a:lnTo>
                <a:lnTo>
                  <a:pt x="526" y="680"/>
                </a:lnTo>
                <a:lnTo>
                  <a:pt x="526" y="676"/>
                </a:lnTo>
                <a:lnTo>
                  <a:pt x="522" y="680"/>
                </a:lnTo>
                <a:lnTo>
                  <a:pt x="526" y="680"/>
                </a:lnTo>
                <a:lnTo>
                  <a:pt x="522" y="682"/>
                </a:lnTo>
                <a:lnTo>
                  <a:pt x="522" y="680"/>
                </a:lnTo>
                <a:lnTo>
                  <a:pt x="522" y="682"/>
                </a:lnTo>
                <a:lnTo>
                  <a:pt x="518" y="682"/>
                </a:lnTo>
                <a:lnTo>
                  <a:pt x="522" y="686"/>
                </a:lnTo>
                <a:lnTo>
                  <a:pt x="518" y="686"/>
                </a:lnTo>
                <a:lnTo>
                  <a:pt x="514" y="682"/>
                </a:lnTo>
                <a:lnTo>
                  <a:pt x="510" y="682"/>
                </a:lnTo>
                <a:lnTo>
                  <a:pt x="510" y="680"/>
                </a:lnTo>
                <a:lnTo>
                  <a:pt x="514" y="680"/>
                </a:lnTo>
                <a:lnTo>
                  <a:pt x="518" y="680"/>
                </a:lnTo>
                <a:lnTo>
                  <a:pt x="518" y="682"/>
                </a:lnTo>
                <a:lnTo>
                  <a:pt x="518" y="680"/>
                </a:lnTo>
                <a:lnTo>
                  <a:pt x="514" y="680"/>
                </a:lnTo>
                <a:lnTo>
                  <a:pt x="514" y="676"/>
                </a:lnTo>
                <a:lnTo>
                  <a:pt x="514" y="672"/>
                </a:lnTo>
                <a:lnTo>
                  <a:pt x="518" y="672"/>
                </a:lnTo>
                <a:lnTo>
                  <a:pt x="522" y="672"/>
                </a:lnTo>
                <a:lnTo>
                  <a:pt x="526" y="672"/>
                </a:lnTo>
                <a:lnTo>
                  <a:pt x="526" y="668"/>
                </a:lnTo>
                <a:lnTo>
                  <a:pt x="530" y="668"/>
                </a:lnTo>
                <a:lnTo>
                  <a:pt x="532" y="668"/>
                </a:lnTo>
                <a:lnTo>
                  <a:pt x="536" y="668"/>
                </a:lnTo>
                <a:lnTo>
                  <a:pt x="532" y="668"/>
                </a:lnTo>
                <a:lnTo>
                  <a:pt x="530" y="668"/>
                </a:lnTo>
                <a:lnTo>
                  <a:pt x="526" y="664"/>
                </a:lnTo>
                <a:lnTo>
                  <a:pt x="522" y="668"/>
                </a:lnTo>
                <a:lnTo>
                  <a:pt x="522" y="664"/>
                </a:lnTo>
                <a:lnTo>
                  <a:pt x="522" y="668"/>
                </a:lnTo>
                <a:lnTo>
                  <a:pt x="518" y="668"/>
                </a:lnTo>
                <a:lnTo>
                  <a:pt x="514" y="668"/>
                </a:lnTo>
                <a:lnTo>
                  <a:pt x="518" y="668"/>
                </a:lnTo>
                <a:lnTo>
                  <a:pt x="518" y="672"/>
                </a:lnTo>
                <a:lnTo>
                  <a:pt x="514" y="672"/>
                </a:lnTo>
                <a:lnTo>
                  <a:pt x="514" y="676"/>
                </a:lnTo>
                <a:lnTo>
                  <a:pt x="514" y="680"/>
                </a:lnTo>
                <a:lnTo>
                  <a:pt x="510" y="680"/>
                </a:lnTo>
                <a:lnTo>
                  <a:pt x="506" y="676"/>
                </a:lnTo>
                <a:lnTo>
                  <a:pt x="510" y="676"/>
                </a:lnTo>
                <a:lnTo>
                  <a:pt x="506" y="672"/>
                </a:lnTo>
                <a:lnTo>
                  <a:pt x="510" y="672"/>
                </a:lnTo>
                <a:lnTo>
                  <a:pt x="514" y="664"/>
                </a:lnTo>
                <a:lnTo>
                  <a:pt x="510" y="664"/>
                </a:lnTo>
                <a:lnTo>
                  <a:pt x="510" y="668"/>
                </a:lnTo>
                <a:lnTo>
                  <a:pt x="506" y="668"/>
                </a:lnTo>
                <a:lnTo>
                  <a:pt x="506" y="672"/>
                </a:lnTo>
                <a:lnTo>
                  <a:pt x="504" y="672"/>
                </a:lnTo>
                <a:lnTo>
                  <a:pt x="504" y="668"/>
                </a:lnTo>
                <a:lnTo>
                  <a:pt x="506" y="668"/>
                </a:lnTo>
                <a:lnTo>
                  <a:pt x="506" y="664"/>
                </a:lnTo>
                <a:lnTo>
                  <a:pt x="504" y="664"/>
                </a:lnTo>
                <a:lnTo>
                  <a:pt x="506" y="664"/>
                </a:lnTo>
                <a:lnTo>
                  <a:pt x="506" y="660"/>
                </a:lnTo>
                <a:lnTo>
                  <a:pt x="506" y="656"/>
                </a:lnTo>
                <a:lnTo>
                  <a:pt x="504" y="656"/>
                </a:lnTo>
                <a:lnTo>
                  <a:pt x="506" y="660"/>
                </a:lnTo>
                <a:lnTo>
                  <a:pt x="510" y="660"/>
                </a:lnTo>
                <a:lnTo>
                  <a:pt x="510" y="656"/>
                </a:lnTo>
                <a:lnTo>
                  <a:pt x="514" y="656"/>
                </a:lnTo>
                <a:lnTo>
                  <a:pt x="514" y="660"/>
                </a:lnTo>
                <a:lnTo>
                  <a:pt x="518" y="660"/>
                </a:lnTo>
                <a:lnTo>
                  <a:pt x="518" y="656"/>
                </a:lnTo>
                <a:lnTo>
                  <a:pt x="514" y="660"/>
                </a:lnTo>
                <a:lnTo>
                  <a:pt x="514" y="656"/>
                </a:lnTo>
                <a:lnTo>
                  <a:pt x="518" y="652"/>
                </a:lnTo>
                <a:lnTo>
                  <a:pt x="518" y="656"/>
                </a:lnTo>
                <a:lnTo>
                  <a:pt x="522" y="656"/>
                </a:lnTo>
                <a:lnTo>
                  <a:pt x="522" y="660"/>
                </a:lnTo>
                <a:lnTo>
                  <a:pt x="518" y="660"/>
                </a:lnTo>
                <a:lnTo>
                  <a:pt x="518" y="664"/>
                </a:lnTo>
                <a:lnTo>
                  <a:pt x="514" y="664"/>
                </a:lnTo>
                <a:lnTo>
                  <a:pt x="518" y="664"/>
                </a:lnTo>
                <a:lnTo>
                  <a:pt x="522" y="664"/>
                </a:lnTo>
                <a:lnTo>
                  <a:pt x="522" y="660"/>
                </a:lnTo>
                <a:lnTo>
                  <a:pt x="522" y="656"/>
                </a:lnTo>
                <a:lnTo>
                  <a:pt x="518" y="656"/>
                </a:lnTo>
                <a:lnTo>
                  <a:pt x="518" y="652"/>
                </a:lnTo>
                <a:lnTo>
                  <a:pt x="522" y="652"/>
                </a:lnTo>
                <a:lnTo>
                  <a:pt x="522" y="650"/>
                </a:lnTo>
                <a:lnTo>
                  <a:pt x="518" y="646"/>
                </a:lnTo>
                <a:lnTo>
                  <a:pt x="514" y="646"/>
                </a:lnTo>
                <a:lnTo>
                  <a:pt x="514" y="642"/>
                </a:lnTo>
                <a:lnTo>
                  <a:pt x="510" y="642"/>
                </a:lnTo>
                <a:lnTo>
                  <a:pt x="510" y="646"/>
                </a:lnTo>
                <a:lnTo>
                  <a:pt x="514" y="646"/>
                </a:lnTo>
                <a:lnTo>
                  <a:pt x="518" y="646"/>
                </a:lnTo>
                <a:lnTo>
                  <a:pt x="518" y="650"/>
                </a:lnTo>
                <a:lnTo>
                  <a:pt x="522" y="650"/>
                </a:lnTo>
                <a:lnTo>
                  <a:pt x="518" y="652"/>
                </a:lnTo>
                <a:lnTo>
                  <a:pt x="518" y="650"/>
                </a:lnTo>
                <a:lnTo>
                  <a:pt x="514" y="650"/>
                </a:lnTo>
                <a:lnTo>
                  <a:pt x="510" y="646"/>
                </a:lnTo>
                <a:lnTo>
                  <a:pt x="510" y="650"/>
                </a:lnTo>
                <a:lnTo>
                  <a:pt x="514" y="650"/>
                </a:lnTo>
                <a:lnTo>
                  <a:pt x="514" y="652"/>
                </a:lnTo>
                <a:lnTo>
                  <a:pt x="510" y="652"/>
                </a:lnTo>
                <a:lnTo>
                  <a:pt x="514" y="652"/>
                </a:lnTo>
                <a:lnTo>
                  <a:pt x="510" y="652"/>
                </a:lnTo>
                <a:lnTo>
                  <a:pt x="510" y="656"/>
                </a:lnTo>
                <a:lnTo>
                  <a:pt x="510" y="652"/>
                </a:lnTo>
                <a:lnTo>
                  <a:pt x="510" y="650"/>
                </a:lnTo>
                <a:lnTo>
                  <a:pt x="510" y="656"/>
                </a:lnTo>
                <a:lnTo>
                  <a:pt x="506" y="656"/>
                </a:lnTo>
                <a:lnTo>
                  <a:pt x="506" y="652"/>
                </a:lnTo>
                <a:lnTo>
                  <a:pt x="506" y="650"/>
                </a:lnTo>
                <a:lnTo>
                  <a:pt x="506" y="652"/>
                </a:lnTo>
                <a:lnTo>
                  <a:pt x="506" y="656"/>
                </a:lnTo>
                <a:lnTo>
                  <a:pt x="506" y="652"/>
                </a:lnTo>
                <a:lnTo>
                  <a:pt x="506" y="650"/>
                </a:lnTo>
                <a:lnTo>
                  <a:pt x="504" y="650"/>
                </a:lnTo>
                <a:lnTo>
                  <a:pt x="504" y="646"/>
                </a:lnTo>
                <a:lnTo>
                  <a:pt x="500" y="642"/>
                </a:lnTo>
                <a:lnTo>
                  <a:pt x="504" y="642"/>
                </a:lnTo>
                <a:lnTo>
                  <a:pt x="504" y="646"/>
                </a:lnTo>
                <a:lnTo>
                  <a:pt x="506" y="646"/>
                </a:lnTo>
                <a:lnTo>
                  <a:pt x="504" y="642"/>
                </a:lnTo>
                <a:lnTo>
                  <a:pt x="504" y="638"/>
                </a:lnTo>
                <a:lnTo>
                  <a:pt x="500" y="638"/>
                </a:lnTo>
                <a:lnTo>
                  <a:pt x="500" y="634"/>
                </a:lnTo>
                <a:lnTo>
                  <a:pt x="496" y="634"/>
                </a:lnTo>
                <a:lnTo>
                  <a:pt x="496" y="630"/>
                </a:lnTo>
                <a:lnTo>
                  <a:pt x="500" y="630"/>
                </a:lnTo>
                <a:lnTo>
                  <a:pt x="504" y="630"/>
                </a:lnTo>
                <a:lnTo>
                  <a:pt x="504" y="626"/>
                </a:lnTo>
                <a:lnTo>
                  <a:pt x="506" y="626"/>
                </a:lnTo>
                <a:lnTo>
                  <a:pt x="504" y="626"/>
                </a:lnTo>
                <a:lnTo>
                  <a:pt x="504" y="624"/>
                </a:lnTo>
                <a:lnTo>
                  <a:pt x="506" y="624"/>
                </a:lnTo>
                <a:lnTo>
                  <a:pt x="504" y="624"/>
                </a:lnTo>
                <a:lnTo>
                  <a:pt x="504" y="626"/>
                </a:lnTo>
                <a:lnTo>
                  <a:pt x="504" y="630"/>
                </a:lnTo>
                <a:lnTo>
                  <a:pt x="500" y="630"/>
                </a:lnTo>
                <a:lnTo>
                  <a:pt x="500" y="626"/>
                </a:lnTo>
                <a:lnTo>
                  <a:pt x="496" y="626"/>
                </a:lnTo>
                <a:lnTo>
                  <a:pt x="496" y="624"/>
                </a:lnTo>
                <a:lnTo>
                  <a:pt x="500" y="624"/>
                </a:lnTo>
                <a:lnTo>
                  <a:pt x="504" y="624"/>
                </a:lnTo>
                <a:lnTo>
                  <a:pt x="500" y="624"/>
                </a:lnTo>
                <a:lnTo>
                  <a:pt x="496" y="624"/>
                </a:lnTo>
                <a:lnTo>
                  <a:pt x="492" y="620"/>
                </a:lnTo>
                <a:lnTo>
                  <a:pt x="492" y="616"/>
                </a:lnTo>
                <a:lnTo>
                  <a:pt x="496" y="616"/>
                </a:lnTo>
                <a:lnTo>
                  <a:pt x="500" y="620"/>
                </a:lnTo>
                <a:lnTo>
                  <a:pt x="504" y="620"/>
                </a:lnTo>
                <a:lnTo>
                  <a:pt x="500" y="616"/>
                </a:lnTo>
                <a:lnTo>
                  <a:pt x="496" y="616"/>
                </a:lnTo>
                <a:lnTo>
                  <a:pt x="496" y="612"/>
                </a:lnTo>
                <a:lnTo>
                  <a:pt x="500" y="612"/>
                </a:lnTo>
                <a:lnTo>
                  <a:pt x="504" y="616"/>
                </a:lnTo>
                <a:lnTo>
                  <a:pt x="504" y="612"/>
                </a:lnTo>
                <a:lnTo>
                  <a:pt x="500" y="612"/>
                </a:lnTo>
                <a:lnTo>
                  <a:pt x="496" y="612"/>
                </a:lnTo>
                <a:lnTo>
                  <a:pt x="496" y="608"/>
                </a:lnTo>
                <a:lnTo>
                  <a:pt x="500" y="608"/>
                </a:lnTo>
                <a:lnTo>
                  <a:pt x="496" y="608"/>
                </a:lnTo>
                <a:lnTo>
                  <a:pt x="496" y="604"/>
                </a:lnTo>
                <a:lnTo>
                  <a:pt x="500" y="604"/>
                </a:lnTo>
                <a:lnTo>
                  <a:pt x="504" y="604"/>
                </a:lnTo>
                <a:lnTo>
                  <a:pt x="504" y="608"/>
                </a:lnTo>
                <a:lnTo>
                  <a:pt x="504" y="604"/>
                </a:lnTo>
                <a:lnTo>
                  <a:pt x="500" y="604"/>
                </a:lnTo>
                <a:lnTo>
                  <a:pt x="500" y="600"/>
                </a:lnTo>
                <a:lnTo>
                  <a:pt x="500" y="596"/>
                </a:lnTo>
                <a:lnTo>
                  <a:pt x="500" y="600"/>
                </a:lnTo>
                <a:lnTo>
                  <a:pt x="504" y="600"/>
                </a:lnTo>
                <a:lnTo>
                  <a:pt x="500" y="600"/>
                </a:lnTo>
                <a:lnTo>
                  <a:pt x="500" y="596"/>
                </a:lnTo>
                <a:lnTo>
                  <a:pt x="500" y="594"/>
                </a:lnTo>
                <a:lnTo>
                  <a:pt x="504" y="594"/>
                </a:lnTo>
                <a:lnTo>
                  <a:pt x="500" y="594"/>
                </a:lnTo>
                <a:lnTo>
                  <a:pt x="500" y="596"/>
                </a:lnTo>
                <a:lnTo>
                  <a:pt x="500" y="600"/>
                </a:lnTo>
                <a:lnTo>
                  <a:pt x="496" y="604"/>
                </a:lnTo>
                <a:lnTo>
                  <a:pt x="496" y="600"/>
                </a:lnTo>
                <a:lnTo>
                  <a:pt x="496" y="596"/>
                </a:lnTo>
                <a:lnTo>
                  <a:pt x="496" y="594"/>
                </a:lnTo>
                <a:lnTo>
                  <a:pt x="496" y="590"/>
                </a:lnTo>
                <a:lnTo>
                  <a:pt x="492" y="590"/>
                </a:lnTo>
                <a:lnTo>
                  <a:pt x="496" y="590"/>
                </a:lnTo>
                <a:lnTo>
                  <a:pt x="496" y="586"/>
                </a:lnTo>
                <a:lnTo>
                  <a:pt x="500" y="586"/>
                </a:lnTo>
                <a:lnTo>
                  <a:pt x="496" y="586"/>
                </a:lnTo>
                <a:lnTo>
                  <a:pt x="496" y="582"/>
                </a:lnTo>
                <a:lnTo>
                  <a:pt x="500" y="582"/>
                </a:lnTo>
                <a:lnTo>
                  <a:pt x="500" y="578"/>
                </a:lnTo>
                <a:lnTo>
                  <a:pt x="496" y="578"/>
                </a:lnTo>
                <a:lnTo>
                  <a:pt x="500" y="578"/>
                </a:lnTo>
                <a:lnTo>
                  <a:pt x="496" y="578"/>
                </a:lnTo>
                <a:lnTo>
                  <a:pt x="496" y="574"/>
                </a:lnTo>
                <a:lnTo>
                  <a:pt x="492" y="574"/>
                </a:lnTo>
                <a:lnTo>
                  <a:pt x="492" y="570"/>
                </a:lnTo>
                <a:lnTo>
                  <a:pt x="496" y="570"/>
                </a:lnTo>
                <a:lnTo>
                  <a:pt x="496" y="574"/>
                </a:lnTo>
                <a:lnTo>
                  <a:pt x="496" y="570"/>
                </a:lnTo>
                <a:lnTo>
                  <a:pt x="500" y="570"/>
                </a:lnTo>
                <a:lnTo>
                  <a:pt x="504" y="570"/>
                </a:lnTo>
                <a:lnTo>
                  <a:pt x="506" y="574"/>
                </a:lnTo>
                <a:lnTo>
                  <a:pt x="506" y="578"/>
                </a:lnTo>
                <a:lnTo>
                  <a:pt x="506" y="574"/>
                </a:lnTo>
                <a:lnTo>
                  <a:pt x="510" y="574"/>
                </a:lnTo>
                <a:lnTo>
                  <a:pt x="506" y="574"/>
                </a:lnTo>
                <a:lnTo>
                  <a:pt x="506" y="570"/>
                </a:lnTo>
                <a:lnTo>
                  <a:pt x="504" y="570"/>
                </a:lnTo>
                <a:lnTo>
                  <a:pt x="506" y="570"/>
                </a:lnTo>
                <a:lnTo>
                  <a:pt x="510" y="570"/>
                </a:lnTo>
                <a:lnTo>
                  <a:pt x="506" y="570"/>
                </a:lnTo>
                <a:lnTo>
                  <a:pt x="504" y="566"/>
                </a:lnTo>
                <a:lnTo>
                  <a:pt x="504" y="564"/>
                </a:lnTo>
                <a:lnTo>
                  <a:pt x="504" y="566"/>
                </a:lnTo>
                <a:lnTo>
                  <a:pt x="500" y="566"/>
                </a:lnTo>
                <a:lnTo>
                  <a:pt x="496" y="566"/>
                </a:lnTo>
                <a:lnTo>
                  <a:pt x="492" y="566"/>
                </a:lnTo>
                <a:lnTo>
                  <a:pt x="488" y="566"/>
                </a:lnTo>
                <a:lnTo>
                  <a:pt x="492" y="564"/>
                </a:lnTo>
                <a:lnTo>
                  <a:pt x="496" y="564"/>
                </a:lnTo>
                <a:lnTo>
                  <a:pt x="496" y="566"/>
                </a:lnTo>
                <a:lnTo>
                  <a:pt x="500" y="566"/>
                </a:lnTo>
                <a:lnTo>
                  <a:pt x="496" y="566"/>
                </a:lnTo>
                <a:lnTo>
                  <a:pt x="496" y="564"/>
                </a:lnTo>
                <a:lnTo>
                  <a:pt x="500" y="564"/>
                </a:lnTo>
                <a:lnTo>
                  <a:pt x="496" y="564"/>
                </a:lnTo>
                <a:lnTo>
                  <a:pt x="492" y="560"/>
                </a:lnTo>
                <a:lnTo>
                  <a:pt x="496" y="556"/>
                </a:lnTo>
                <a:lnTo>
                  <a:pt x="500" y="556"/>
                </a:lnTo>
                <a:lnTo>
                  <a:pt x="500" y="560"/>
                </a:lnTo>
                <a:lnTo>
                  <a:pt x="500" y="556"/>
                </a:lnTo>
                <a:lnTo>
                  <a:pt x="500" y="552"/>
                </a:lnTo>
                <a:lnTo>
                  <a:pt x="496" y="550"/>
                </a:lnTo>
                <a:lnTo>
                  <a:pt x="496" y="546"/>
                </a:lnTo>
                <a:lnTo>
                  <a:pt x="492" y="550"/>
                </a:lnTo>
                <a:lnTo>
                  <a:pt x="496" y="550"/>
                </a:lnTo>
                <a:lnTo>
                  <a:pt x="492" y="550"/>
                </a:lnTo>
                <a:lnTo>
                  <a:pt x="488" y="550"/>
                </a:lnTo>
                <a:lnTo>
                  <a:pt x="484" y="546"/>
                </a:lnTo>
                <a:lnTo>
                  <a:pt x="484" y="542"/>
                </a:lnTo>
                <a:lnTo>
                  <a:pt x="488" y="542"/>
                </a:lnTo>
                <a:lnTo>
                  <a:pt x="484" y="542"/>
                </a:lnTo>
                <a:lnTo>
                  <a:pt x="484" y="546"/>
                </a:lnTo>
                <a:lnTo>
                  <a:pt x="480" y="546"/>
                </a:lnTo>
                <a:lnTo>
                  <a:pt x="476" y="546"/>
                </a:lnTo>
                <a:lnTo>
                  <a:pt x="476" y="550"/>
                </a:lnTo>
                <a:lnTo>
                  <a:pt x="476" y="546"/>
                </a:lnTo>
                <a:lnTo>
                  <a:pt x="480" y="546"/>
                </a:lnTo>
                <a:lnTo>
                  <a:pt x="480" y="550"/>
                </a:lnTo>
                <a:lnTo>
                  <a:pt x="480" y="552"/>
                </a:lnTo>
                <a:lnTo>
                  <a:pt x="476" y="552"/>
                </a:lnTo>
                <a:lnTo>
                  <a:pt x="476" y="550"/>
                </a:lnTo>
                <a:lnTo>
                  <a:pt x="476" y="546"/>
                </a:lnTo>
                <a:lnTo>
                  <a:pt x="476" y="542"/>
                </a:lnTo>
                <a:lnTo>
                  <a:pt x="480" y="542"/>
                </a:lnTo>
                <a:lnTo>
                  <a:pt x="480" y="538"/>
                </a:lnTo>
                <a:lnTo>
                  <a:pt x="484" y="538"/>
                </a:lnTo>
                <a:lnTo>
                  <a:pt x="484" y="542"/>
                </a:lnTo>
                <a:lnTo>
                  <a:pt x="484" y="538"/>
                </a:lnTo>
                <a:lnTo>
                  <a:pt x="484" y="534"/>
                </a:lnTo>
                <a:lnTo>
                  <a:pt x="488" y="534"/>
                </a:lnTo>
                <a:lnTo>
                  <a:pt x="488" y="530"/>
                </a:lnTo>
                <a:lnTo>
                  <a:pt x="492" y="526"/>
                </a:lnTo>
                <a:lnTo>
                  <a:pt x="496" y="526"/>
                </a:lnTo>
                <a:lnTo>
                  <a:pt x="500" y="526"/>
                </a:lnTo>
                <a:lnTo>
                  <a:pt x="500" y="530"/>
                </a:lnTo>
                <a:lnTo>
                  <a:pt x="500" y="534"/>
                </a:lnTo>
                <a:lnTo>
                  <a:pt x="500" y="530"/>
                </a:lnTo>
                <a:lnTo>
                  <a:pt x="500" y="534"/>
                </a:lnTo>
                <a:lnTo>
                  <a:pt x="496" y="538"/>
                </a:lnTo>
                <a:lnTo>
                  <a:pt x="496" y="534"/>
                </a:lnTo>
                <a:lnTo>
                  <a:pt x="492" y="534"/>
                </a:lnTo>
                <a:lnTo>
                  <a:pt x="496" y="538"/>
                </a:lnTo>
                <a:lnTo>
                  <a:pt x="500" y="538"/>
                </a:lnTo>
                <a:lnTo>
                  <a:pt x="500" y="534"/>
                </a:lnTo>
                <a:lnTo>
                  <a:pt x="500" y="538"/>
                </a:lnTo>
                <a:lnTo>
                  <a:pt x="504" y="538"/>
                </a:lnTo>
                <a:lnTo>
                  <a:pt x="500" y="538"/>
                </a:lnTo>
                <a:lnTo>
                  <a:pt x="500" y="534"/>
                </a:lnTo>
                <a:lnTo>
                  <a:pt x="504" y="534"/>
                </a:lnTo>
                <a:lnTo>
                  <a:pt x="504" y="538"/>
                </a:lnTo>
                <a:lnTo>
                  <a:pt x="504" y="542"/>
                </a:lnTo>
                <a:lnTo>
                  <a:pt x="500" y="542"/>
                </a:lnTo>
                <a:lnTo>
                  <a:pt x="504" y="546"/>
                </a:lnTo>
                <a:lnTo>
                  <a:pt x="504" y="542"/>
                </a:lnTo>
                <a:lnTo>
                  <a:pt x="504" y="538"/>
                </a:lnTo>
                <a:lnTo>
                  <a:pt x="506" y="538"/>
                </a:lnTo>
                <a:lnTo>
                  <a:pt x="506" y="534"/>
                </a:lnTo>
                <a:lnTo>
                  <a:pt x="506" y="538"/>
                </a:lnTo>
                <a:lnTo>
                  <a:pt x="504" y="538"/>
                </a:lnTo>
                <a:lnTo>
                  <a:pt x="506" y="534"/>
                </a:lnTo>
                <a:lnTo>
                  <a:pt x="506" y="530"/>
                </a:lnTo>
                <a:lnTo>
                  <a:pt x="504" y="530"/>
                </a:lnTo>
                <a:lnTo>
                  <a:pt x="506" y="526"/>
                </a:lnTo>
                <a:lnTo>
                  <a:pt x="510" y="526"/>
                </a:lnTo>
                <a:lnTo>
                  <a:pt x="510" y="524"/>
                </a:lnTo>
                <a:lnTo>
                  <a:pt x="506" y="524"/>
                </a:lnTo>
                <a:lnTo>
                  <a:pt x="506" y="526"/>
                </a:lnTo>
                <a:lnTo>
                  <a:pt x="506" y="520"/>
                </a:lnTo>
                <a:lnTo>
                  <a:pt x="510" y="520"/>
                </a:lnTo>
                <a:lnTo>
                  <a:pt x="514" y="520"/>
                </a:lnTo>
                <a:lnTo>
                  <a:pt x="518" y="520"/>
                </a:lnTo>
                <a:lnTo>
                  <a:pt x="514" y="520"/>
                </a:lnTo>
                <a:lnTo>
                  <a:pt x="510" y="520"/>
                </a:lnTo>
                <a:lnTo>
                  <a:pt x="510" y="516"/>
                </a:lnTo>
                <a:lnTo>
                  <a:pt x="510" y="520"/>
                </a:lnTo>
                <a:lnTo>
                  <a:pt x="506" y="516"/>
                </a:lnTo>
                <a:lnTo>
                  <a:pt x="510" y="516"/>
                </a:lnTo>
                <a:lnTo>
                  <a:pt x="510" y="512"/>
                </a:lnTo>
                <a:lnTo>
                  <a:pt x="506" y="512"/>
                </a:lnTo>
                <a:lnTo>
                  <a:pt x="510" y="512"/>
                </a:lnTo>
                <a:lnTo>
                  <a:pt x="514" y="508"/>
                </a:lnTo>
                <a:lnTo>
                  <a:pt x="518" y="508"/>
                </a:lnTo>
                <a:lnTo>
                  <a:pt x="518" y="504"/>
                </a:lnTo>
                <a:lnTo>
                  <a:pt x="518" y="500"/>
                </a:lnTo>
                <a:lnTo>
                  <a:pt x="514" y="496"/>
                </a:lnTo>
                <a:lnTo>
                  <a:pt x="510" y="496"/>
                </a:lnTo>
                <a:lnTo>
                  <a:pt x="510" y="494"/>
                </a:lnTo>
                <a:lnTo>
                  <a:pt x="514" y="490"/>
                </a:lnTo>
                <a:lnTo>
                  <a:pt x="518" y="486"/>
                </a:lnTo>
                <a:lnTo>
                  <a:pt x="514" y="486"/>
                </a:lnTo>
                <a:lnTo>
                  <a:pt x="514" y="486"/>
                </a:lnTo>
                <a:lnTo>
                  <a:pt x="514" y="486"/>
                </a:lnTo>
                <a:close/>
                <a:moveTo>
                  <a:pt x="504" y="512"/>
                </a:moveTo>
                <a:lnTo>
                  <a:pt x="504" y="508"/>
                </a:lnTo>
                <a:lnTo>
                  <a:pt x="500" y="508"/>
                </a:lnTo>
                <a:lnTo>
                  <a:pt x="504" y="508"/>
                </a:lnTo>
                <a:lnTo>
                  <a:pt x="504" y="512"/>
                </a:lnTo>
                <a:lnTo>
                  <a:pt x="504" y="512"/>
                </a:lnTo>
                <a:lnTo>
                  <a:pt x="504" y="512"/>
                </a:lnTo>
                <a:close/>
                <a:moveTo>
                  <a:pt x="476" y="590"/>
                </a:moveTo>
                <a:lnTo>
                  <a:pt x="476" y="586"/>
                </a:lnTo>
                <a:lnTo>
                  <a:pt x="480" y="586"/>
                </a:lnTo>
                <a:lnTo>
                  <a:pt x="480" y="590"/>
                </a:lnTo>
                <a:lnTo>
                  <a:pt x="476" y="590"/>
                </a:lnTo>
                <a:lnTo>
                  <a:pt x="476" y="590"/>
                </a:lnTo>
                <a:lnTo>
                  <a:pt x="476" y="590"/>
                </a:lnTo>
                <a:close/>
                <a:moveTo>
                  <a:pt x="484" y="590"/>
                </a:moveTo>
                <a:lnTo>
                  <a:pt x="480" y="590"/>
                </a:lnTo>
                <a:lnTo>
                  <a:pt x="480" y="586"/>
                </a:lnTo>
                <a:lnTo>
                  <a:pt x="484" y="586"/>
                </a:lnTo>
                <a:lnTo>
                  <a:pt x="484" y="590"/>
                </a:lnTo>
                <a:lnTo>
                  <a:pt x="484" y="590"/>
                </a:lnTo>
                <a:lnTo>
                  <a:pt x="484" y="590"/>
                </a:lnTo>
                <a:close/>
                <a:moveTo>
                  <a:pt x="500" y="672"/>
                </a:moveTo>
                <a:lnTo>
                  <a:pt x="500" y="668"/>
                </a:lnTo>
                <a:lnTo>
                  <a:pt x="500" y="664"/>
                </a:lnTo>
                <a:lnTo>
                  <a:pt x="504" y="664"/>
                </a:lnTo>
                <a:lnTo>
                  <a:pt x="504" y="668"/>
                </a:lnTo>
                <a:lnTo>
                  <a:pt x="504" y="672"/>
                </a:lnTo>
                <a:lnTo>
                  <a:pt x="500" y="672"/>
                </a:lnTo>
                <a:lnTo>
                  <a:pt x="500" y="672"/>
                </a:lnTo>
                <a:lnTo>
                  <a:pt x="500" y="672"/>
                </a:lnTo>
                <a:close/>
                <a:moveTo>
                  <a:pt x="504" y="496"/>
                </a:moveTo>
                <a:lnTo>
                  <a:pt x="500" y="496"/>
                </a:lnTo>
                <a:lnTo>
                  <a:pt x="504" y="496"/>
                </a:lnTo>
                <a:lnTo>
                  <a:pt x="504" y="496"/>
                </a:lnTo>
                <a:lnTo>
                  <a:pt x="504" y="496"/>
                </a:lnTo>
                <a:close/>
                <a:moveTo>
                  <a:pt x="484" y="534"/>
                </a:moveTo>
                <a:lnTo>
                  <a:pt x="484" y="530"/>
                </a:lnTo>
                <a:lnTo>
                  <a:pt x="488" y="530"/>
                </a:lnTo>
                <a:lnTo>
                  <a:pt x="484" y="530"/>
                </a:lnTo>
                <a:lnTo>
                  <a:pt x="488" y="530"/>
                </a:lnTo>
                <a:lnTo>
                  <a:pt x="488" y="526"/>
                </a:lnTo>
                <a:lnTo>
                  <a:pt x="488" y="530"/>
                </a:lnTo>
                <a:lnTo>
                  <a:pt x="488" y="534"/>
                </a:lnTo>
                <a:lnTo>
                  <a:pt x="484" y="534"/>
                </a:lnTo>
                <a:lnTo>
                  <a:pt x="484" y="534"/>
                </a:lnTo>
                <a:lnTo>
                  <a:pt x="484" y="534"/>
                </a:lnTo>
                <a:close/>
                <a:moveTo>
                  <a:pt x="500" y="556"/>
                </a:moveTo>
                <a:lnTo>
                  <a:pt x="496" y="556"/>
                </a:lnTo>
                <a:lnTo>
                  <a:pt x="496" y="552"/>
                </a:lnTo>
                <a:lnTo>
                  <a:pt x="500" y="552"/>
                </a:lnTo>
                <a:lnTo>
                  <a:pt x="500" y="556"/>
                </a:lnTo>
                <a:lnTo>
                  <a:pt x="500" y="556"/>
                </a:lnTo>
                <a:lnTo>
                  <a:pt x="500" y="556"/>
                </a:lnTo>
                <a:close/>
                <a:moveTo>
                  <a:pt x="496" y="582"/>
                </a:moveTo>
                <a:lnTo>
                  <a:pt x="492" y="582"/>
                </a:lnTo>
                <a:lnTo>
                  <a:pt x="492" y="578"/>
                </a:lnTo>
                <a:lnTo>
                  <a:pt x="496" y="582"/>
                </a:lnTo>
                <a:lnTo>
                  <a:pt x="496" y="582"/>
                </a:lnTo>
                <a:lnTo>
                  <a:pt x="496" y="582"/>
                </a:lnTo>
                <a:close/>
                <a:moveTo>
                  <a:pt x="484" y="586"/>
                </a:moveTo>
                <a:lnTo>
                  <a:pt x="488" y="586"/>
                </a:lnTo>
                <a:lnTo>
                  <a:pt x="484" y="586"/>
                </a:lnTo>
                <a:lnTo>
                  <a:pt x="484" y="586"/>
                </a:lnTo>
                <a:lnTo>
                  <a:pt x="484" y="586"/>
                </a:lnTo>
                <a:close/>
                <a:moveTo>
                  <a:pt x="476" y="596"/>
                </a:moveTo>
                <a:lnTo>
                  <a:pt x="476" y="594"/>
                </a:lnTo>
                <a:lnTo>
                  <a:pt x="480" y="594"/>
                </a:lnTo>
                <a:lnTo>
                  <a:pt x="480" y="596"/>
                </a:lnTo>
                <a:lnTo>
                  <a:pt x="476" y="596"/>
                </a:lnTo>
                <a:lnTo>
                  <a:pt x="476" y="596"/>
                </a:lnTo>
                <a:lnTo>
                  <a:pt x="476" y="596"/>
                </a:lnTo>
                <a:close/>
                <a:moveTo>
                  <a:pt x="500" y="642"/>
                </a:moveTo>
                <a:lnTo>
                  <a:pt x="496" y="642"/>
                </a:lnTo>
                <a:lnTo>
                  <a:pt x="496" y="638"/>
                </a:lnTo>
                <a:lnTo>
                  <a:pt x="500" y="638"/>
                </a:lnTo>
                <a:lnTo>
                  <a:pt x="500" y="642"/>
                </a:lnTo>
                <a:lnTo>
                  <a:pt x="500" y="642"/>
                </a:lnTo>
                <a:lnTo>
                  <a:pt x="500" y="642"/>
                </a:lnTo>
                <a:close/>
                <a:moveTo>
                  <a:pt x="488" y="660"/>
                </a:moveTo>
                <a:lnTo>
                  <a:pt x="488" y="656"/>
                </a:lnTo>
                <a:lnTo>
                  <a:pt x="492" y="656"/>
                </a:lnTo>
                <a:lnTo>
                  <a:pt x="488" y="660"/>
                </a:lnTo>
                <a:lnTo>
                  <a:pt x="488" y="660"/>
                </a:lnTo>
                <a:lnTo>
                  <a:pt x="488" y="660"/>
                </a:lnTo>
                <a:close/>
                <a:moveTo>
                  <a:pt x="506" y="682"/>
                </a:moveTo>
                <a:lnTo>
                  <a:pt x="506" y="686"/>
                </a:lnTo>
                <a:lnTo>
                  <a:pt x="506" y="690"/>
                </a:lnTo>
                <a:lnTo>
                  <a:pt x="506" y="686"/>
                </a:lnTo>
                <a:lnTo>
                  <a:pt x="504" y="686"/>
                </a:lnTo>
                <a:lnTo>
                  <a:pt x="506" y="686"/>
                </a:lnTo>
                <a:lnTo>
                  <a:pt x="506" y="682"/>
                </a:lnTo>
                <a:lnTo>
                  <a:pt x="506" y="682"/>
                </a:lnTo>
                <a:lnTo>
                  <a:pt x="506" y="682"/>
                </a:lnTo>
                <a:close/>
                <a:moveTo>
                  <a:pt x="552" y="706"/>
                </a:moveTo>
                <a:lnTo>
                  <a:pt x="552" y="702"/>
                </a:lnTo>
                <a:lnTo>
                  <a:pt x="548" y="702"/>
                </a:lnTo>
                <a:lnTo>
                  <a:pt x="552" y="702"/>
                </a:lnTo>
                <a:lnTo>
                  <a:pt x="556" y="702"/>
                </a:lnTo>
                <a:lnTo>
                  <a:pt x="552" y="702"/>
                </a:lnTo>
                <a:lnTo>
                  <a:pt x="552" y="706"/>
                </a:lnTo>
                <a:lnTo>
                  <a:pt x="552" y="706"/>
                </a:lnTo>
                <a:lnTo>
                  <a:pt x="552" y="706"/>
                </a:lnTo>
                <a:close/>
                <a:moveTo>
                  <a:pt x="0" y="176"/>
                </a:moveTo>
                <a:lnTo>
                  <a:pt x="0" y="172"/>
                </a:lnTo>
                <a:lnTo>
                  <a:pt x="2" y="172"/>
                </a:lnTo>
                <a:lnTo>
                  <a:pt x="0" y="172"/>
                </a:lnTo>
                <a:lnTo>
                  <a:pt x="0" y="176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506" y="470"/>
                </a:moveTo>
                <a:lnTo>
                  <a:pt x="506" y="474"/>
                </a:lnTo>
                <a:lnTo>
                  <a:pt x="504" y="474"/>
                </a:lnTo>
                <a:lnTo>
                  <a:pt x="504" y="478"/>
                </a:lnTo>
                <a:lnTo>
                  <a:pt x="500" y="478"/>
                </a:lnTo>
                <a:lnTo>
                  <a:pt x="496" y="478"/>
                </a:lnTo>
                <a:lnTo>
                  <a:pt x="496" y="474"/>
                </a:lnTo>
                <a:lnTo>
                  <a:pt x="496" y="470"/>
                </a:lnTo>
                <a:lnTo>
                  <a:pt x="500" y="470"/>
                </a:lnTo>
                <a:lnTo>
                  <a:pt x="500" y="464"/>
                </a:lnTo>
                <a:lnTo>
                  <a:pt x="496" y="464"/>
                </a:lnTo>
                <a:lnTo>
                  <a:pt x="496" y="460"/>
                </a:lnTo>
                <a:lnTo>
                  <a:pt x="500" y="456"/>
                </a:lnTo>
                <a:lnTo>
                  <a:pt x="500" y="452"/>
                </a:lnTo>
                <a:lnTo>
                  <a:pt x="500" y="448"/>
                </a:lnTo>
                <a:lnTo>
                  <a:pt x="504" y="448"/>
                </a:lnTo>
                <a:lnTo>
                  <a:pt x="500" y="448"/>
                </a:lnTo>
                <a:lnTo>
                  <a:pt x="504" y="448"/>
                </a:lnTo>
                <a:lnTo>
                  <a:pt x="506" y="448"/>
                </a:lnTo>
                <a:lnTo>
                  <a:pt x="506" y="452"/>
                </a:lnTo>
                <a:lnTo>
                  <a:pt x="506" y="456"/>
                </a:lnTo>
                <a:lnTo>
                  <a:pt x="510" y="456"/>
                </a:lnTo>
                <a:lnTo>
                  <a:pt x="506" y="460"/>
                </a:lnTo>
                <a:lnTo>
                  <a:pt x="504" y="460"/>
                </a:lnTo>
                <a:lnTo>
                  <a:pt x="504" y="464"/>
                </a:lnTo>
                <a:lnTo>
                  <a:pt x="506" y="464"/>
                </a:lnTo>
                <a:lnTo>
                  <a:pt x="504" y="464"/>
                </a:lnTo>
                <a:lnTo>
                  <a:pt x="504" y="460"/>
                </a:lnTo>
                <a:lnTo>
                  <a:pt x="504" y="464"/>
                </a:lnTo>
                <a:lnTo>
                  <a:pt x="506" y="466"/>
                </a:lnTo>
                <a:lnTo>
                  <a:pt x="506" y="470"/>
                </a:lnTo>
                <a:lnTo>
                  <a:pt x="506" y="470"/>
                </a:lnTo>
                <a:lnTo>
                  <a:pt x="506" y="470"/>
                </a:lnTo>
                <a:close/>
                <a:moveTo>
                  <a:pt x="506" y="464"/>
                </a:moveTo>
                <a:lnTo>
                  <a:pt x="506" y="460"/>
                </a:lnTo>
                <a:lnTo>
                  <a:pt x="504" y="460"/>
                </a:lnTo>
                <a:lnTo>
                  <a:pt x="506" y="460"/>
                </a:lnTo>
                <a:lnTo>
                  <a:pt x="506" y="464"/>
                </a:lnTo>
                <a:lnTo>
                  <a:pt x="506" y="464"/>
                </a:lnTo>
                <a:lnTo>
                  <a:pt x="506" y="464"/>
                </a:lnTo>
                <a:close/>
                <a:moveTo>
                  <a:pt x="488" y="486"/>
                </a:moveTo>
                <a:lnTo>
                  <a:pt x="488" y="482"/>
                </a:lnTo>
                <a:lnTo>
                  <a:pt x="492" y="482"/>
                </a:lnTo>
                <a:lnTo>
                  <a:pt x="492" y="486"/>
                </a:lnTo>
                <a:lnTo>
                  <a:pt x="488" y="486"/>
                </a:lnTo>
                <a:lnTo>
                  <a:pt x="488" y="486"/>
                </a:lnTo>
                <a:lnTo>
                  <a:pt x="488" y="486"/>
                </a:lnTo>
                <a:close/>
                <a:moveTo>
                  <a:pt x="500" y="490"/>
                </a:moveTo>
                <a:lnTo>
                  <a:pt x="504" y="490"/>
                </a:lnTo>
                <a:lnTo>
                  <a:pt x="504" y="486"/>
                </a:lnTo>
                <a:lnTo>
                  <a:pt x="504" y="490"/>
                </a:lnTo>
                <a:lnTo>
                  <a:pt x="500" y="490"/>
                </a:lnTo>
                <a:lnTo>
                  <a:pt x="500" y="490"/>
                </a:lnTo>
                <a:lnTo>
                  <a:pt x="500" y="490"/>
                </a:lnTo>
                <a:close/>
                <a:moveTo>
                  <a:pt x="510" y="494"/>
                </a:moveTo>
                <a:lnTo>
                  <a:pt x="510" y="490"/>
                </a:lnTo>
                <a:lnTo>
                  <a:pt x="510" y="494"/>
                </a:lnTo>
                <a:lnTo>
                  <a:pt x="510" y="494"/>
                </a:lnTo>
                <a:lnTo>
                  <a:pt x="510" y="494"/>
                </a:lnTo>
                <a:close/>
                <a:moveTo>
                  <a:pt x="504" y="494"/>
                </a:moveTo>
                <a:lnTo>
                  <a:pt x="504" y="490"/>
                </a:lnTo>
                <a:lnTo>
                  <a:pt x="506" y="494"/>
                </a:lnTo>
                <a:lnTo>
                  <a:pt x="504" y="494"/>
                </a:lnTo>
                <a:lnTo>
                  <a:pt x="504" y="494"/>
                </a:lnTo>
                <a:lnTo>
                  <a:pt x="504" y="494"/>
                </a:lnTo>
                <a:close/>
                <a:moveTo>
                  <a:pt x="504" y="496"/>
                </a:moveTo>
                <a:lnTo>
                  <a:pt x="500" y="496"/>
                </a:lnTo>
                <a:lnTo>
                  <a:pt x="500" y="494"/>
                </a:lnTo>
                <a:lnTo>
                  <a:pt x="504" y="494"/>
                </a:lnTo>
                <a:lnTo>
                  <a:pt x="504" y="496"/>
                </a:lnTo>
                <a:lnTo>
                  <a:pt x="504" y="496"/>
                </a:lnTo>
                <a:lnTo>
                  <a:pt x="504" y="496"/>
                </a:lnTo>
                <a:close/>
                <a:moveTo>
                  <a:pt x="500" y="496"/>
                </a:moveTo>
                <a:lnTo>
                  <a:pt x="500" y="494"/>
                </a:lnTo>
                <a:lnTo>
                  <a:pt x="500" y="496"/>
                </a:lnTo>
                <a:lnTo>
                  <a:pt x="500" y="496"/>
                </a:lnTo>
                <a:lnTo>
                  <a:pt x="500" y="496"/>
                </a:lnTo>
                <a:close/>
                <a:moveTo>
                  <a:pt x="500" y="500"/>
                </a:moveTo>
                <a:lnTo>
                  <a:pt x="500" y="496"/>
                </a:lnTo>
                <a:lnTo>
                  <a:pt x="500" y="500"/>
                </a:lnTo>
                <a:lnTo>
                  <a:pt x="500" y="500"/>
                </a:lnTo>
                <a:lnTo>
                  <a:pt x="500" y="500"/>
                </a:lnTo>
                <a:close/>
                <a:moveTo>
                  <a:pt x="514" y="508"/>
                </a:moveTo>
                <a:lnTo>
                  <a:pt x="510" y="508"/>
                </a:lnTo>
                <a:lnTo>
                  <a:pt x="510" y="512"/>
                </a:lnTo>
                <a:lnTo>
                  <a:pt x="506" y="508"/>
                </a:lnTo>
                <a:lnTo>
                  <a:pt x="510" y="508"/>
                </a:lnTo>
                <a:lnTo>
                  <a:pt x="506" y="508"/>
                </a:lnTo>
                <a:lnTo>
                  <a:pt x="506" y="504"/>
                </a:lnTo>
                <a:lnTo>
                  <a:pt x="510" y="504"/>
                </a:lnTo>
                <a:lnTo>
                  <a:pt x="510" y="500"/>
                </a:lnTo>
                <a:lnTo>
                  <a:pt x="514" y="500"/>
                </a:lnTo>
                <a:lnTo>
                  <a:pt x="518" y="500"/>
                </a:lnTo>
                <a:lnTo>
                  <a:pt x="518" y="504"/>
                </a:lnTo>
                <a:lnTo>
                  <a:pt x="514" y="504"/>
                </a:lnTo>
                <a:lnTo>
                  <a:pt x="518" y="504"/>
                </a:lnTo>
                <a:lnTo>
                  <a:pt x="514" y="508"/>
                </a:lnTo>
                <a:lnTo>
                  <a:pt x="514" y="508"/>
                </a:lnTo>
                <a:lnTo>
                  <a:pt x="514" y="508"/>
                </a:lnTo>
                <a:close/>
                <a:moveTo>
                  <a:pt x="496" y="504"/>
                </a:moveTo>
                <a:lnTo>
                  <a:pt x="492" y="500"/>
                </a:lnTo>
                <a:lnTo>
                  <a:pt x="496" y="500"/>
                </a:lnTo>
                <a:lnTo>
                  <a:pt x="496" y="504"/>
                </a:lnTo>
                <a:lnTo>
                  <a:pt x="496" y="504"/>
                </a:lnTo>
                <a:lnTo>
                  <a:pt x="496" y="504"/>
                </a:lnTo>
                <a:close/>
                <a:moveTo>
                  <a:pt x="500" y="504"/>
                </a:moveTo>
                <a:lnTo>
                  <a:pt x="500" y="500"/>
                </a:lnTo>
                <a:lnTo>
                  <a:pt x="500" y="504"/>
                </a:lnTo>
                <a:lnTo>
                  <a:pt x="500" y="504"/>
                </a:lnTo>
                <a:lnTo>
                  <a:pt x="500" y="504"/>
                </a:lnTo>
                <a:close/>
                <a:moveTo>
                  <a:pt x="496" y="504"/>
                </a:moveTo>
                <a:lnTo>
                  <a:pt x="496" y="500"/>
                </a:lnTo>
                <a:lnTo>
                  <a:pt x="500" y="504"/>
                </a:lnTo>
                <a:lnTo>
                  <a:pt x="496" y="504"/>
                </a:lnTo>
                <a:lnTo>
                  <a:pt x="496" y="504"/>
                </a:lnTo>
                <a:lnTo>
                  <a:pt x="496" y="504"/>
                </a:lnTo>
                <a:close/>
                <a:moveTo>
                  <a:pt x="504" y="508"/>
                </a:moveTo>
                <a:lnTo>
                  <a:pt x="504" y="504"/>
                </a:lnTo>
                <a:lnTo>
                  <a:pt x="504" y="500"/>
                </a:lnTo>
                <a:lnTo>
                  <a:pt x="504" y="504"/>
                </a:lnTo>
                <a:lnTo>
                  <a:pt x="506" y="504"/>
                </a:lnTo>
                <a:lnTo>
                  <a:pt x="504" y="508"/>
                </a:lnTo>
                <a:lnTo>
                  <a:pt x="504" y="508"/>
                </a:lnTo>
                <a:lnTo>
                  <a:pt x="504" y="508"/>
                </a:lnTo>
                <a:close/>
                <a:moveTo>
                  <a:pt x="496" y="508"/>
                </a:moveTo>
                <a:lnTo>
                  <a:pt x="496" y="504"/>
                </a:lnTo>
                <a:lnTo>
                  <a:pt x="500" y="504"/>
                </a:lnTo>
                <a:lnTo>
                  <a:pt x="504" y="504"/>
                </a:lnTo>
                <a:lnTo>
                  <a:pt x="500" y="504"/>
                </a:lnTo>
                <a:lnTo>
                  <a:pt x="496" y="508"/>
                </a:lnTo>
                <a:lnTo>
                  <a:pt x="496" y="508"/>
                </a:lnTo>
                <a:lnTo>
                  <a:pt x="496" y="508"/>
                </a:lnTo>
                <a:close/>
                <a:moveTo>
                  <a:pt x="496" y="508"/>
                </a:moveTo>
                <a:lnTo>
                  <a:pt x="492" y="508"/>
                </a:lnTo>
                <a:lnTo>
                  <a:pt x="492" y="504"/>
                </a:lnTo>
                <a:lnTo>
                  <a:pt x="496" y="504"/>
                </a:lnTo>
                <a:lnTo>
                  <a:pt x="496" y="508"/>
                </a:lnTo>
                <a:lnTo>
                  <a:pt x="496" y="508"/>
                </a:lnTo>
                <a:lnTo>
                  <a:pt x="496" y="508"/>
                </a:lnTo>
                <a:close/>
                <a:moveTo>
                  <a:pt x="504" y="508"/>
                </a:moveTo>
                <a:lnTo>
                  <a:pt x="506" y="508"/>
                </a:lnTo>
                <a:lnTo>
                  <a:pt x="504" y="508"/>
                </a:lnTo>
                <a:lnTo>
                  <a:pt x="504" y="508"/>
                </a:lnTo>
                <a:lnTo>
                  <a:pt x="504" y="508"/>
                </a:lnTo>
                <a:close/>
                <a:moveTo>
                  <a:pt x="500" y="508"/>
                </a:moveTo>
                <a:lnTo>
                  <a:pt x="496" y="508"/>
                </a:lnTo>
                <a:lnTo>
                  <a:pt x="500" y="508"/>
                </a:lnTo>
                <a:lnTo>
                  <a:pt x="500" y="508"/>
                </a:lnTo>
                <a:lnTo>
                  <a:pt x="500" y="508"/>
                </a:lnTo>
                <a:close/>
                <a:moveTo>
                  <a:pt x="484" y="512"/>
                </a:moveTo>
                <a:lnTo>
                  <a:pt x="484" y="508"/>
                </a:lnTo>
                <a:lnTo>
                  <a:pt x="484" y="512"/>
                </a:lnTo>
                <a:lnTo>
                  <a:pt x="484" y="512"/>
                </a:lnTo>
                <a:lnTo>
                  <a:pt x="484" y="512"/>
                </a:lnTo>
                <a:close/>
                <a:moveTo>
                  <a:pt x="496" y="512"/>
                </a:moveTo>
                <a:lnTo>
                  <a:pt x="496" y="508"/>
                </a:lnTo>
                <a:lnTo>
                  <a:pt x="500" y="508"/>
                </a:lnTo>
                <a:lnTo>
                  <a:pt x="500" y="512"/>
                </a:lnTo>
                <a:lnTo>
                  <a:pt x="504" y="512"/>
                </a:lnTo>
                <a:lnTo>
                  <a:pt x="500" y="512"/>
                </a:lnTo>
                <a:lnTo>
                  <a:pt x="496" y="512"/>
                </a:lnTo>
                <a:lnTo>
                  <a:pt x="496" y="512"/>
                </a:lnTo>
                <a:lnTo>
                  <a:pt x="496" y="512"/>
                </a:lnTo>
                <a:close/>
                <a:moveTo>
                  <a:pt x="504" y="516"/>
                </a:moveTo>
                <a:lnTo>
                  <a:pt x="500" y="516"/>
                </a:lnTo>
                <a:lnTo>
                  <a:pt x="496" y="516"/>
                </a:lnTo>
                <a:lnTo>
                  <a:pt x="496" y="512"/>
                </a:lnTo>
                <a:lnTo>
                  <a:pt x="500" y="512"/>
                </a:lnTo>
                <a:lnTo>
                  <a:pt x="504" y="512"/>
                </a:lnTo>
                <a:lnTo>
                  <a:pt x="504" y="516"/>
                </a:lnTo>
                <a:lnTo>
                  <a:pt x="504" y="516"/>
                </a:lnTo>
                <a:lnTo>
                  <a:pt x="504" y="516"/>
                </a:lnTo>
                <a:close/>
                <a:moveTo>
                  <a:pt x="496" y="520"/>
                </a:moveTo>
                <a:lnTo>
                  <a:pt x="496" y="516"/>
                </a:lnTo>
                <a:lnTo>
                  <a:pt x="496" y="520"/>
                </a:lnTo>
                <a:lnTo>
                  <a:pt x="496" y="520"/>
                </a:lnTo>
                <a:lnTo>
                  <a:pt x="496" y="520"/>
                </a:lnTo>
                <a:close/>
                <a:moveTo>
                  <a:pt x="500" y="520"/>
                </a:moveTo>
                <a:lnTo>
                  <a:pt x="500" y="516"/>
                </a:lnTo>
                <a:lnTo>
                  <a:pt x="504" y="516"/>
                </a:lnTo>
                <a:lnTo>
                  <a:pt x="504" y="520"/>
                </a:lnTo>
                <a:lnTo>
                  <a:pt x="500" y="520"/>
                </a:lnTo>
                <a:lnTo>
                  <a:pt x="500" y="520"/>
                </a:lnTo>
                <a:lnTo>
                  <a:pt x="500" y="520"/>
                </a:lnTo>
                <a:close/>
                <a:moveTo>
                  <a:pt x="496" y="520"/>
                </a:moveTo>
                <a:lnTo>
                  <a:pt x="492" y="520"/>
                </a:lnTo>
                <a:lnTo>
                  <a:pt x="492" y="516"/>
                </a:lnTo>
                <a:lnTo>
                  <a:pt x="496" y="516"/>
                </a:lnTo>
                <a:lnTo>
                  <a:pt x="496" y="520"/>
                </a:lnTo>
                <a:lnTo>
                  <a:pt x="496" y="520"/>
                </a:lnTo>
                <a:lnTo>
                  <a:pt x="496" y="520"/>
                </a:lnTo>
                <a:close/>
                <a:moveTo>
                  <a:pt x="500" y="520"/>
                </a:moveTo>
                <a:lnTo>
                  <a:pt x="504" y="520"/>
                </a:lnTo>
                <a:lnTo>
                  <a:pt x="500" y="520"/>
                </a:lnTo>
                <a:lnTo>
                  <a:pt x="500" y="520"/>
                </a:lnTo>
                <a:lnTo>
                  <a:pt x="500" y="520"/>
                </a:lnTo>
                <a:close/>
                <a:moveTo>
                  <a:pt x="500" y="524"/>
                </a:moveTo>
                <a:lnTo>
                  <a:pt x="500" y="520"/>
                </a:lnTo>
                <a:lnTo>
                  <a:pt x="504" y="520"/>
                </a:lnTo>
                <a:lnTo>
                  <a:pt x="504" y="524"/>
                </a:lnTo>
                <a:lnTo>
                  <a:pt x="500" y="524"/>
                </a:lnTo>
                <a:lnTo>
                  <a:pt x="500" y="524"/>
                </a:lnTo>
                <a:lnTo>
                  <a:pt x="500" y="524"/>
                </a:lnTo>
                <a:close/>
                <a:moveTo>
                  <a:pt x="506" y="526"/>
                </a:moveTo>
                <a:lnTo>
                  <a:pt x="504" y="526"/>
                </a:lnTo>
                <a:lnTo>
                  <a:pt x="504" y="524"/>
                </a:lnTo>
                <a:lnTo>
                  <a:pt x="504" y="520"/>
                </a:lnTo>
                <a:lnTo>
                  <a:pt x="506" y="520"/>
                </a:lnTo>
                <a:lnTo>
                  <a:pt x="506" y="524"/>
                </a:lnTo>
                <a:lnTo>
                  <a:pt x="506" y="526"/>
                </a:lnTo>
                <a:lnTo>
                  <a:pt x="506" y="526"/>
                </a:lnTo>
                <a:lnTo>
                  <a:pt x="506" y="526"/>
                </a:lnTo>
                <a:close/>
                <a:moveTo>
                  <a:pt x="492" y="526"/>
                </a:moveTo>
                <a:lnTo>
                  <a:pt x="492" y="524"/>
                </a:lnTo>
                <a:lnTo>
                  <a:pt x="496" y="520"/>
                </a:lnTo>
                <a:lnTo>
                  <a:pt x="496" y="524"/>
                </a:lnTo>
                <a:lnTo>
                  <a:pt x="496" y="526"/>
                </a:lnTo>
                <a:lnTo>
                  <a:pt x="492" y="526"/>
                </a:lnTo>
                <a:lnTo>
                  <a:pt x="492" y="526"/>
                </a:lnTo>
                <a:lnTo>
                  <a:pt x="492" y="526"/>
                </a:lnTo>
                <a:close/>
                <a:moveTo>
                  <a:pt x="500" y="526"/>
                </a:moveTo>
                <a:lnTo>
                  <a:pt x="500" y="524"/>
                </a:lnTo>
                <a:lnTo>
                  <a:pt x="504" y="524"/>
                </a:lnTo>
                <a:lnTo>
                  <a:pt x="504" y="526"/>
                </a:lnTo>
                <a:lnTo>
                  <a:pt x="500" y="526"/>
                </a:lnTo>
                <a:lnTo>
                  <a:pt x="500" y="526"/>
                </a:lnTo>
                <a:lnTo>
                  <a:pt x="500" y="526"/>
                </a:lnTo>
                <a:close/>
                <a:moveTo>
                  <a:pt x="492" y="526"/>
                </a:moveTo>
                <a:lnTo>
                  <a:pt x="492" y="524"/>
                </a:lnTo>
                <a:lnTo>
                  <a:pt x="492" y="526"/>
                </a:lnTo>
                <a:lnTo>
                  <a:pt x="492" y="526"/>
                </a:lnTo>
                <a:lnTo>
                  <a:pt x="492" y="526"/>
                </a:lnTo>
                <a:close/>
                <a:moveTo>
                  <a:pt x="500" y="530"/>
                </a:moveTo>
                <a:lnTo>
                  <a:pt x="500" y="526"/>
                </a:lnTo>
                <a:lnTo>
                  <a:pt x="500" y="530"/>
                </a:lnTo>
                <a:lnTo>
                  <a:pt x="500" y="530"/>
                </a:lnTo>
                <a:lnTo>
                  <a:pt x="500" y="530"/>
                </a:lnTo>
                <a:close/>
                <a:moveTo>
                  <a:pt x="504" y="530"/>
                </a:moveTo>
                <a:lnTo>
                  <a:pt x="500" y="530"/>
                </a:lnTo>
                <a:lnTo>
                  <a:pt x="504" y="530"/>
                </a:lnTo>
                <a:lnTo>
                  <a:pt x="504" y="526"/>
                </a:lnTo>
                <a:lnTo>
                  <a:pt x="504" y="530"/>
                </a:lnTo>
                <a:lnTo>
                  <a:pt x="504" y="530"/>
                </a:lnTo>
                <a:lnTo>
                  <a:pt x="504" y="530"/>
                </a:lnTo>
                <a:close/>
                <a:moveTo>
                  <a:pt x="504" y="534"/>
                </a:moveTo>
                <a:lnTo>
                  <a:pt x="500" y="534"/>
                </a:lnTo>
                <a:lnTo>
                  <a:pt x="500" y="530"/>
                </a:lnTo>
                <a:lnTo>
                  <a:pt x="504" y="530"/>
                </a:lnTo>
                <a:lnTo>
                  <a:pt x="504" y="534"/>
                </a:lnTo>
                <a:lnTo>
                  <a:pt x="504" y="534"/>
                </a:lnTo>
                <a:lnTo>
                  <a:pt x="504" y="534"/>
                </a:lnTo>
                <a:close/>
                <a:moveTo>
                  <a:pt x="492" y="556"/>
                </a:moveTo>
                <a:lnTo>
                  <a:pt x="492" y="552"/>
                </a:lnTo>
                <a:lnTo>
                  <a:pt x="496" y="552"/>
                </a:lnTo>
                <a:lnTo>
                  <a:pt x="496" y="556"/>
                </a:lnTo>
                <a:lnTo>
                  <a:pt x="492" y="556"/>
                </a:lnTo>
                <a:lnTo>
                  <a:pt x="492" y="556"/>
                </a:lnTo>
                <a:lnTo>
                  <a:pt x="492" y="556"/>
                </a:lnTo>
                <a:close/>
                <a:moveTo>
                  <a:pt x="484" y="566"/>
                </a:moveTo>
                <a:lnTo>
                  <a:pt x="488" y="566"/>
                </a:lnTo>
                <a:lnTo>
                  <a:pt x="484" y="566"/>
                </a:lnTo>
                <a:lnTo>
                  <a:pt x="484" y="566"/>
                </a:lnTo>
                <a:lnTo>
                  <a:pt x="484" y="566"/>
                </a:lnTo>
                <a:close/>
                <a:moveTo>
                  <a:pt x="484" y="566"/>
                </a:moveTo>
                <a:lnTo>
                  <a:pt x="480" y="566"/>
                </a:lnTo>
                <a:lnTo>
                  <a:pt x="484" y="566"/>
                </a:lnTo>
                <a:lnTo>
                  <a:pt x="484" y="566"/>
                </a:lnTo>
                <a:lnTo>
                  <a:pt x="484" y="566"/>
                </a:lnTo>
                <a:close/>
                <a:moveTo>
                  <a:pt x="496" y="570"/>
                </a:moveTo>
                <a:lnTo>
                  <a:pt x="492" y="570"/>
                </a:lnTo>
                <a:lnTo>
                  <a:pt x="496" y="566"/>
                </a:lnTo>
                <a:lnTo>
                  <a:pt x="500" y="566"/>
                </a:lnTo>
                <a:lnTo>
                  <a:pt x="500" y="570"/>
                </a:lnTo>
                <a:lnTo>
                  <a:pt x="504" y="570"/>
                </a:lnTo>
                <a:lnTo>
                  <a:pt x="504" y="566"/>
                </a:lnTo>
                <a:lnTo>
                  <a:pt x="504" y="570"/>
                </a:lnTo>
                <a:lnTo>
                  <a:pt x="500" y="570"/>
                </a:lnTo>
                <a:lnTo>
                  <a:pt x="496" y="570"/>
                </a:lnTo>
                <a:lnTo>
                  <a:pt x="496" y="570"/>
                </a:lnTo>
                <a:lnTo>
                  <a:pt x="496" y="570"/>
                </a:lnTo>
                <a:close/>
                <a:moveTo>
                  <a:pt x="488" y="574"/>
                </a:moveTo>
                <a:lnTo>
                  <a:pt x="484" y="570"/>
                </a:lnTo>
                <a:lnTo>
                  <a:pt x="480" y="570"/>
                </a:lnTo>
                <a:lnTo>
                  <a:pt x="484" y="570"/>
                </a:lnTo>
                <a:lnTo>
                  <a:pt x="488" y="570"/>
                </a:lnTo>
                <a:lnTo>
                  <a:pt x="488" y="566"/>
                </a:lnTo>
                <a:lnTo>
                  <a:pt x="488" y="570"/>
                </a:lnTo>
                <a:lnTo>
                  <a:pt x="488" y="574"/>
                </a:lnTo>
                <a:lnTo>
                  <a:pt x="488" y="574"/>
                </a:lnTo>
                <a:lnTo>
                  <a:pt x="488" y="574"/>
                </a:lnTo>
                <a:close/>
                <a:moveTo>
                  <a:pt x="484" y="586"/>
                </a:moveTo>
                <a:lnTo>
                  <a:pt x="480" y="586"/>
                </a:lnTo>
                <a:lnTo>
                  <a:pt x="480" y="582"/>
                </a:lnTo>
                <a:lnTo>
                  <a:pt x="480" y="578"/>
                </a:lnTo>
                <a:lnTo>
                  <a:pt x="480" y="582"/>
                </a:lnTo>
                <a:lnTo>
                  <a:pt x="476" y="582"/>
                </a:lnTo>
                <a:lnTo>
                  <a:pt x="476" y="578"/>
                </a:lnTo>
                <a:lnTo>
                  <a:pt x="480" y="578"/>
                </a:lnTo>
                <a:lnTo>
                  <a:pt x="476" y="578"/>
                </a:lnTo>
                <a:lnTo>
                  <a:pt x="476" y="574"/>
                </a:lnTo>
                <a:lnTo>
                  <a:pt x="476" y="570"/>
                </a:lnTo>
                <a:lnTo>
                  <a:pt x="480" y="570"/>
                </a:lnTo>
                <a:lnTo>
                  <a:pt x="480" y="574"/>
                </a:lnTo>
                <a:lnTo>
                  <a:pt x="480" y="578"/>
                </a:lnTo>
                <a:lnTo>
                  <a:pt x="484" y="578"/>
                </a:lnTo>
                <a:lnTo>
                  <a:pt x="484" y="582"/>
                </a:lnTo>
                <a:lnTo>
                  <a:pt x="484" y="586"/>
                </a:lnTo>
                <a:lnTo>
                  <a:pt x="484" y="586"/>
                </a:lnTo>
                <a:lnTo>
                  <a:pt x="484" y="586"/>
                </a:lnTo>
                <a:close/>
                <a:moveTo>
                  <a:pt x="484" y="582"/>
                </a:moveTo>
                <a:lnTo>
                  <a:pt x="484" y="574"/>
                </a:lnTo>
                <a:lnTo>
                  <a:pt x="480" y="574"/>
                </a:lnTo>
                <a:lnTo>
                  <a:pt x="484" y="574"/>
                </a:lnTo>
                <a:lnTo>
                  <a:pt x="488" y="574"/>
                </a:lnTo>
                <a:lnTo>
                  <a:pt x="488" y="578"/>
                </a:lnTo>
                <a:lnTo>
                  <a:pt x="484" y="582"/>
                </a:lnTo>
                <a:lnTo>
                  <a:pt x="484" y="582"/>
                </a:lnTo>
                <a:lnTo>
                  <a:pt x="484" y="582"/>
                </a:lnTo>
                <a:close/>
                <a:moveTo>
                  <a:pt x="492" y="578"/>
                </a:moveTo>
                <a:lnTo>
                  <a:pt x="492" y="574"/>
                </a:lnTo>
                <a:lnTo>
                  <a:pt x="496" y="574"/>
                </a:lnTo>
                <a:lnTo>
                  <a:pt x="496" y="578"/>
                </a:lnTo>
                <a:lnTo>
                  <a:pt x="492" y="578"/>
                </a:lnTo>
                <a:lnTo>
                  <a:pt x="492" y="578"/>
                </a:lnTo>
                <a:lnTo>
                  <a:pt x="492" y="578"/>
                </a:lnTo>
                <a:close/>
                <a:moveTo>
                  <a:pt x="492" y="586"/>
                </a:moveTo>
                <a:lnTo>
                  <a:pt x="488" y="586"/>
                </a:lnTo>
                <a:lnTo>
                  <a:pt x="484" y="586"/>
                </a:lnTo>
                <a:lnTo>
                  <a:pt x="484" y="582"/>
                </a:lnTo>
                <a:lnTo>
                  <a:pt x="488" y="582"/>
                </a:lnTo>
                <a:lnTo>
                  <a:pt x="488" y="578"/>
                </a:lnTo>
                <a:lnTo>
                  <a:pt x="488" y="582"/>
                </a:lnTo>
                <a:lnTo>
                  <a:pt x="488" y="578"/>
                </a:lnTo>
                <a:lnTo>
                  <a:pt x="488" y="574"/>
                </a:lnTo>
                <a:lnTo>
                  <a:pt x="492" y="574"/>
                </a:lnTo>
                <a:lnTo>
                  <a:pt x="492" y="578"/>
                </a:lnTo>
                <a:lnTo>
                  <a:pt x="492" y="582"/>
                </a:lnTo>
                <a:lnTo>
                  <a:pt x="492" y="586"/>
                </a:lnTo>
                <a:lnTo>
                  <a:pt x="492" y="582"/>
                </a:lnTo>
                <a:lnTo>
                  <a:pt x="492" y="586"/>
                </a:lnTo>
                <a:lnTo>
                  <a:pt x="492" y="586"/>
                </a:lnTo>
                <a:lnTo>
                  <a:pt x="492" y="586"/>
                </a:lnTo>
                <a:close/>
                <a:moveTo>
                  <a:pt x="496" y="582"/>
                </a:moveTo>
                <a:lnTo>
                  <a:pt x="496" y="578"/>
                </a:lnTo>
                <a:lnTo>
                  <a:pt x="492" y="578"/>
                </a:lnTo>
                <a:lnTo>
                  <a:pt x="496" y="578"/>
                </a:lnTo>
                <a:lnTo>
                  <a:pt x="496" y="582"/>
                </a:lnTo>
                <a:lnTo>
                  <a:pt x="496" y="582"/>
                </a:lnTo>
                <a:lnTo>
                  <a:pt x="496" y="582"/>
                </a:lnTo>
                <a:close/>
                <a:moveTo>
                  <a:pt x="500" y="582"/>
                </a:moveTo>
                <a:lnTo>
                  <a:pt x="496" y="582"/>
                </a:lnTo>
                <a:lnTo>
                  <a:pt x="496" y="578"/>
                </a:lnTo>
                <a:lnTo>
                  <a:pt x="500" y="578"/>
                </a:lnTo>
                <a:lnTo>
                  <a:pt x="500" y="582"/>
                </a:lnTo>
                <a:lnTo>
                  <a:pt x="500" y="582"/>
                </a:lnTo>
                <a:lnTo>
                  <a:pt x="500" y="582"/>
                </a:lnTo>
                <a:close/>
                <a:moveTo>
                  <a:pt x="476" y="586"/>
                </a:moveTo>
                <a:lnTo>
                  <a:pt x="480" y="586"/>
                </a:lnTo>
                <a:lnTo>
                  <a:pt x="476" y="586"/>
                </a:lnTo>
                <a:lnTo>
                  <a:pt x="476" y="582"/>
                </a:lnTo>
                <a:lnTo>
                  <a:pt x="480" y="582"/>
                </a:lnTo>
                <a:lnTo>
                  <a:pt x="480" y="586"/>
                </a:lnTo>
                <a:lnTo>
                  <a:pt x="476" y="586"/>
                </a:lnTo>
                <a:lnTo>
                  <a:pt x="476" y="586"/>
                </a:lnTo>
                <a:lnTo>
                  <a:pt x="476" y="586"/>
                </a:lnTo>
                <a:close/>
                <a:moveTo>
                  <a:pt x="492" y="604"/>
                </a:moveTo>
                <a:lnTo>
                  <a:pt x="492" y="608"/>
                </a:lnTo>
                <a:lnTo>
                  <a:pt x="492" y="604"/>
                </a:lnTo>
                <a:lnTo>
                  <a:pt x="496" y="604"/>
                </a:lnTo>
                <a:lnTo>
                  <a:pt x="496" y="608"/>
                </a:lnTo>
                <a:lnTo>
                  <a:pt x="492" y="612"/>
                </a:lnTo>
                <a:lnTo>
                  <a:pt x="492" y="616"/>
                </a:lnTo>
                <a:lnTo>
                  <a:pt x="488" y="616"/>
                </a:lnTo>
                <a:lnTo>
                  <a:pt x="488" y="612"/>
                </a:lnTo>
                <a:lnTo>
                  <a:pt x="492" y="612"/>
                </a:lnTo>
                <a:lnTo>
                  <a:pt x="488" y="612"/>
                </a:lnTo>
                <a:lnTo>
                  <a:pt x="488" y="608"/>
                </a:lnTo>
                <a:lnTo>
                  <a:pt x="488" y="604"/>
                </a:lnTo>
                <a:lnTo>
                  <a:pt x="488" y="600"/>
                </a:lnTo>
                <a:lnTo>
                  <a:pt x="492" y="600"/>
                </a:lnTo>
                <a:lnTo>
                  <a:pt x="488" y="600"/>
                </a:lnTo>
                <a:lnTo>
                  <a:pt x="488" y="604"/>
                </a:lnTo>
                <a:lnTo>
                  <a:pt x="488" y="600"/>
                </a:lnTo>
                <a:lnTo>
                  <a:pt x="484" y="604"/>
                </a:lnTo>
                <a:lnTo>
                  <a:pt x="488" y="604"/>
                </a:lnTo>
                <a:lnTo>
                  <a:pt x="484" y="608"/>
                </a:lnTo>
                <a:lnTo>
                  <a:pt x="484" y="612"/>
                </a:lnTo>
                <a:lnTo>
                  <a:pt x="484" y="608"/>
                </a:lnTo>
                <a:lnTo>
                  <a:pt x="480" y="604"/>
                </a:lnTo>
                <a:lnTo>
                  <a:pt x="480" y="600"/>
                </a:lnTo>
                <a:lnTo>
                  <a:pt x="480" y="596"/>
                </a:lnTo>
                <a:lnTo>
                  <a:pt x="480" y="600"/>
                </a:lnTo>
                <a:lnTo>
                  <a:pt x="484" y="600"/>
                </a:lnTo>
                <a:lnTo>
                  <a:pt x="484" y="604"/>
                </a:lnTo>
                <a:lnTo>
                  <a:pt x="484" y="600"/>
                </a:lnTo>
                <a:lnTo>
                  <a:pt x="480" y="600"/>
                </a:lnTo>
                <a:lnTo>
                  <a:pt x="480" y="596"/>
                </a:lnTo>
                <a:lnTo>
                  <a:pt x="484" y="600"/>
                </a:lnTo>
                <a:lnTo>
                  <a:pt x="484" y="596"/>
                </a:lnTo>
                <a:lnTo>
                  <a:pt x="488" y="600"/>
                </a:lnTo>
                <a:lnTo>
                  <a:pt x="488" y="596"/>
                </a:lnTo>
                <a:lnTo>
                  <a:pt x="488" y="594"/>
                </a:lnTo>
                <a:lnTo>
                  <a:pt x="484" y="590"/>
                </a:lnTo>
                <a:lnTo>
                  <a:pt x="484" y="586"/>
                </a:lnTo>
                <a:lnTo>
                  <a:pt x="488" y="586"/>
                </a:lnTo>
                <a:lnTo>
                  <a:pt x="492" y="586"/>
                </a:lnTo>
                <a:lnTo>
                  <a:pt x="492" y="590"/>
                </a:lnTo>
                <a:lnTo>
                  <a:pt x="492" y="594"/>
                </a:lnTo>
                <a:lnTo>
                  <a:pt x="492" y="596"/>
                </a:lnTo>
                <a:lnTo>
                  <a:pt x="496" y="596"/>
                </a:lnTo>
                <a:lnTo>
                  <a:pt x="492" y="600"/>
                </a:lnTo>
                <a:lnTo>
                  <a:pt x="492" y="604"/>
                </a:lnTo>
                <a:lnTo>
                  <a:pt x="492" y="604"/>
                </a:lnTo>
                <a:lnTo>
                  <a:pt x="492" y="604"/>
                </a:lnTo>
                <a:close/>
                <a:moveTo>
                  <a:pt x="484" y="594"/>
                </a:moveTo>
                <a:lnTo>
                  <a:pt x="480" y="590"/>
                </a:lnTo>
                <a:lnTo>
                  <a:pt x="484" y="590"/>
                </a:lnTo>
                <a:lnTo>
                  <a:pt x="484" y="594"/>
                </a:lnTo>
                <a:lnTo>
                  <a:pt x="484" y="594"/>
                </a:lnTo>
                <a:lnTo>
                  <a:pt x="484" y="594"/>
                </a:lnTo>
                <a:close/>
                <a:moveTo>
                  <a:pt x="480" y="594"/>
                </a:moveTo>
                <a:lnTo>
                  <a:pt x="480" y="590"/>
                </a:lnTo>
                <a:lnTo>
                  <a:pt x="480" y="594"/>
                </a:lnTo>
                <a:lnTo>
                  <a:pt x="476" y="594"/>
                </a:lnTo>
                <a:lnTo>
                  <a:pt x="476" y="590"/>
                </a:lnTo>
                <a:lnTo>
                  <a:pt x="480" y="590"/>
                </a:lnTo>
                <a:lnTo>
                  <a:pt x="484" y="594"/>
                </a:lnTo>
                <a:lnTo>
                  <a:pt x="480" y="594"/>
                </a:lnTo>
                <a:lnTo>
                  <a:pt x="480" y="594"/>
                </a:lnTo>
                <a:lnTo>
                  <a:pt x="480" y="594"/>
                </a:lnTo>
                <a:close/>
                <a:moveTo>
                  <a:pt x="488" y="596"/>
                </a:moveTo>
                <a:lnTo>
                  <a:pt x="484" y="596"/>
                </a:lnTo>
                <a:lnTo>
                  <a:pt x="480" y="596"/>
                </a:lnTo>
                <a:lnTo>
                  <a:pt x="480" y="594"/>
                </a:lnTo>
                <a:lnTo>
                  <a:pt x="484" y="594"/>
                </a:lnTo>
                <a:lnTo>
                  <a:pt x="488" y="594"/>
                </a:lnTo>
                <a:lnTo>
                  <a:pt x="488" y="596"/>
                </a:lnTo>
                <a:lnTo>
                  <a:pt x="488" y="596"/>
                </a:lnTo>
                <a:lnTo>
                  <a:pt x="488" y="596"/>
                </a:lnTo>
                <a:close/>
                <a:moveTo>
                  <a:pt x="496" y="604"/>
                </a:moveTo>
                <a:lnTo>
                  <a:pt x="492" y="600"/>
                </a:lnTo>
                <a:lnTo>
                  <a:pt x="496" y="600"/>
                </a:lnTo>
                <a:lnTo>
                  <a:pt x="496" y="604"/>
                </a:lnTo>
                <a:lnTo>
                  <a:pt x="496" y="604"/>
                </a:lnTo>
                <a:lnTo>
                  <a:pt x="496" y="604"/>
                </a:lnTo>
                <a:close/>
                <a:moveTo>
                  <a:pt x="484" y="612"/>
                </a:moveTo>
                <a:lnTo>
                  <a:pt x="480" y="608"/>
                </a:lnTo>
                <a:lnTo>
                  <a:pt x="480" y="612"/>
                </a:lnTo>
                <a:lnTo>
                  <a:pt x="480" y="608"/>
                </a:lnTo>
                <a:lnTo>
                  <a:pt x="476" y="608"/>
                </a:lnTo>
                <a:lnTo>
                  <a:pt x="476" y="604"/>
                </a:lnTo>
                <a:lnTo>
                  <a:pt x="480" y="604"/>
                </a:lnTo>
                <a:lnTo>
                  <a:pt x="484" y="608"/>
                </a:lnTo>
                <a:lnTo>
                  <a:pt x="484" y="612"/>
                </a:lnTo>
                <a:lnTo>
                  <a:pt x="484" y="612"/>
                </a:lnTo>
                <a:lnTo>
                  <a:pt x="484" y="612"/>
                </a:lnTo>
                <a:close/>
                <a:moveTo>
                  <a:pt x="484" y="620"/>
                </a:moveTo>
                <a:lnTo>
                  <a:pt x="484" y="624"/>
                </a:lnTo>
                <a:lnTo>
                  <a:pt x="480" y="624"/>
                </a:lnTo>
                <a:lnTo>
                  <a:pt x="480" y="620"/>
                </a:lnTo>
                <a:lnTo>
                  <a:pt x="484" y="620"/>
                </a:lnTo>
                <a:lnTo>
                  <a:pt x="480" y="620"/>
                </a:lnTo>
                <a:lnTo>
                  <a:pt x="480" y="616"/>
                </a:lnTo>
                <a:lnTo>
                  <a:pt x="480" y="620"/>
                </a:lnTo>
                <a:lnTo>
                  <a:pt x="484" y="620"/>
                </a:lnTo>
                <a:lnTo>
                  <a:pt x="484" y="616"/>
                </a:lnTo>
                <a:lnTo>
                  <a:pt x="480" y="616"/>
                </a:lnTo>
                <a:lnTo>
                  <a:pt x="480" y="612"/>
                </a:lnTo>
                <a:lnTo>
                  <a:pt x="484" y="612"/>
                </a:lnTo>
                <a:lnTo>
                  <a:pt x="484" y="616"/>
                </a:lnTo>
                <a:lnTo>
                  <a:pt x="488" y="616"/>
                </a:lnTo>
                <a:lnTo>
                  <a:pt x="484" y="620"/>
                </a:lnTo>
                <a:lnTo>
                  <a:pt x="484" y="620"/>
                </a:lnTo>
                <a:lnTo>
                  <a:pt x="484" y="620"/>
                </a:lnTo>
                <a:close/>
                <a:moveTo>
                  <a:pt x="488" y="624"/>
                </a:moveTo>
                <a:lnTo>
                  <a:pt x="488" y="620"/>
                </a:lnTo>
                <a:lnTo>
                  <a:pt x="492" y="620"/>
                </a:lnTo>
                <a:lnTo>
                  <a:pt x="492" y="624"/>
                </a:lnTo>
                <a:lnTo>
                  <a:pt x="488" y="624"/>
                </a:lnTo>
                <a:lnTo>
                  <a:pt x="488" y="624"/>
                </a:lnTo>
                <a:lnTo>
                  <a:pt x="488" y="624"/>
                </a:lnTo>
                <a:close/>
                <a:moveTo>
                  <a:pt x="496" y="630"/>
                </a:moveTo>
                <a:lnTo>
                  <a:pt x="492" y="626"/>
                </a:lnTo>
                <a:lnTo>
                  <a:pt x="492" y="624"/>
                </a:lnTo>
                <a:lnTo>
                  <a:pt x="496" y="624"/>
                </a:lnTo>
                <a:lnTo>
                  <a:pt x="492" y="624"/>
                </a:lnTo>
                <a:lnTo>
                  <a:pt x="496" y="624"/>
                </a:lnTo>
                <a:lnTo>
                  <a:pt x="496" y="626"/>
                </a:lnTo>
                <a:lnTo>
                  <a:pt x="496" y="630"/>
                </a:lnTo>
                <a:lnTo>
                  <a:pt x="500" y="630"/>
                </a:lnTo>
                <a:lnTo>
                  <a:pt x="496" y="630"/>
                </a:lnTo>
                <a:lnTo>
                  <a:pt x="496" y="630"/>
                </a:lnTo>
                <a:lnTo>
                  <a:pt x="496" y="630"/>
                </a:lnTo>
                <a:close/>
                <a:moveTo>
                  <a:pt x="480" y="630"/>
                </a:moveTo>
                <a:lnTo>
                  <a:pt x="476" y="626"/>
                </a:lnTo>
                <a:lnTo>
                  <a:pt x="480" y="626"/>
                </a:lnTo>
                <a:lnTo>
                  <a:pt x="480" y="624"/>
                </a:lnTo>
                <a:lnTo>
                  <a:pt x="484" y="624"/>
                </a:lnTo>
                <a:lnTo>
                  <a:pt x="484" y="626"/>
                </a:lnTo>
                <a:lnTo>
                  <a:pt x="480" y="626"/>
                </a:lnTo>
                <a:lnTo>
                  <a:pt x="480" y="630"/>
                </a:lnTo>
                <a:lnTo>
                  <a:pt x="480" y="630"/>
                </a:lnTo>
                <a:lnTo>
                  <a:pt x="480" y="630"/>
                </a:lnTo>
                <a:close/>
                <a:moveTo>
                  <a:pt x="484" y="630"/>
                </a:moveTo>
                <a:lnTo>
                  <a:pt x="484" y="626"/>
                </a:lnTo>
                <a:lnTo>
                  <a:pt x="484" y="630"/>
                </a:lnTo>
                <a:lnTo>
                  <a:pt x="484" y="630"/>
                </a:lnTo>
                <a:lnTo>
                  <a:pt x="484" y="630"/>
                </a:lnTo>
                <a:close/>
                <a:moveTo>
                  <a:pt x="492" y="630"/>
                </a:moveTo>
                <a:lnTo>
                  <a:pt x="488" y="630"/>
                </a:lnTo>
                <a:lnTo>
                  <a:pt x="488" y="626"/>
                </a:lnTo>
                <a:lnTo>
                  <a:pt x="492" y="630"/>
                </a:lnTo>
                <a:lnTo>
                  <a:pt x="492" y="630"/>
                </a:lnTo>
                <a:lnTo>
                  <a:pt x="492" y="630"/>
                </a:lnTo>
                <a:close/>
                <a:moveTo>
                  <a:pt x="488" y="638"/>
                </a:moveTo>
                <a:lnTo>
                  <a:pt x="488" y="634"/>
                </a:lnTo>
                <a:lnTo>
                  <a:pt x="488" y="630"/>
                </a:lnTo>
                <a:lnTo>
                  <a:pt x="492" y="630"/>
                </a:lnTo>
                <a:lnTo>
                  <a:pt x="492" y="626"/>
                </a:lnTo>
                <a:lnTo>
                  <a:pt x="492" y="630"/>
                </a:lnTo>
                <a:lnTo>
                  <a:pt x="496" y="630"/>
                </a:lnTo>
                <a:lnTo>
                  <a:pt x="496" y="634"/>
                </a:lnTo>
                <a:lnTo>
                  <a:pt x="492" y="634"/>
                </a:lnTo>
                <a:lnTo>
                  <a:pt x="488" y="638"/>
                </a:lnTo>
                <a:lnTo>
                  <a:pt x="488" y="638"/>
                </a:lnTo>
                <a:lnTo>
                  <a:pt x="488" y="638"/>
                </a:lnTo>
                <a:close/>
                <a:moveTo>
                  <a:pt x="496" y="638"/>
                </a:moveTo>
                <a:lnTo>
                  <a:pt x="496" y="634"/>
                </a:lnTo>
                <a:lnTo>
                  <a:pt x="496" y="630"/>
                </a:lnTo>
                <a:lnTo>
                  <a:pt x="496" y="634"/>
                </a:lnTo>
                <a:lnTo>
                  <a:pt x="496" y="638"/>
                </a:lnTo>
                <a:lnTo>
                  <a:pt x="496" y="638"/>
                </a:lnTo>
                <a:lnTo>
                  <a:pt x="496" y="638"/>
                </a:lnTo>
                <a:close/>
                <a:moveTo>
                  <a:pt x="496" y="638"/>
                </a:moveTo>
                <a:lnTo>
                  <a:pt x="492" y="638"/>
                </a:lnTo>
                <a:lnTo>
                  <a:pt x="492" y="634"/>
                </a:lnTo>
                <a:lnTo>
                  <a:pt x="496" y="638"/>
                </a:lnTo>
                <a:lnTo>
                  <a:pt x="496" y="638"/>
                </a:lnTo>
                <a:lnTo>
                  <a:pt x="496" y="638"/>
                </a:lnTo>
                <a:close/>
                <a:moveTo>
                  <a:pt x="484" y="646"/>
                </a:moveTo>
                <a:lnTo>
                  <a:pt x="484" y="642"/>
                </a:lnTo>
                <a:lnTo>
                  <a:pt x="488" y="642"/>
                </a:lnTo>
                <a:lnTo>
                  <a:pt x="488" y="638"/>
                </a:lnTo>
                <a:lnTo>
                  <a:pt x="492" y="638"/>
                </a:lnTo>
                <a:lnTo>
                  <a:pt x="492" y="642"/>
                </a:lnTo>
                <a:lnTo>
                  <a:pt x="488" y="642"/>
                </a:lnTo>
                <a:lnTo>
                  <a:pt x="484" y="646"/>
                </a:lnTo>
                <a:lnTo>
                  <a:pt x="484" y="646"/>
                </a:lnTo>
                <a:lnTo>
                  <a:pt x="484" y="646"/>
                </a:lnTo>
                <a:close/>
                <a:moveTo>
                  <a:pt x="500" y="642"/>
                </a:moveTo>
                <a:lnTo>
                  <a:pt x="500" y="638"/>
                </a:lnTo>
                <a:lnTo>
                  <a:pt x="500" y="642"/>
                </a:lnTo>
                <a:lnTo>
                  <a:pt x="500" y="642"/>
                </a:lnTo>
                <a:lnTo>
                  <a:pt x="500" y="642"/>
                </a:lnTo>
                <a:close/>
                <a:moveTo>
                  <a:pt x="504" y="642"/>
                </a:moveTo>
                <a:lnTo>
                  <a:pt x="504" y="638"/>
                </a:lnTo>
                <a:lnTo>
                  <a:pt x="504" y="642"/>
                </a:lnTo>
                <a:lnTo>
                  <a:pt x="504" y="642"/>
                </a:lnTo>
                <a:lnTo>
                  <a:pt x="504" y="642"/>
                </a:lnTo>
                <a:close/>
                <a:moveTo>
                  <a:pt x="480" y="646"/>
                </a:moveTo>
                <a:lnTo>
                  <a:pt x="484" y="646"/>
                </a:lnTo>
                <a:lnTo>
                  <a:pt x="484" y="642"/>
                </a:lnTo>
                <a:lnTo>
                  <a:pt x="484" y="638"/>
                </a:lnTo>
                <a:lnTo>
                  <a:pt x="484" y="642"/>
                </a:lnTo>
                <a:lnTo>
                  <a:pt x="484" y="646"/>
                </a:lnTo>
                <a:lnTo>
                  <a:pt x="480" y="646"/>
                </a:lnTo>
                <a:lnTo>
                  <a:pt x="480" y="646"/>
                </a:lnTo>
                <a:lnTo>
                  <a:pt x="480" y="646"/>
                </a:lnTo>
                <a:close/>
                <a:moveTo>
                  <a:pt x="500" y="650"/>
                </a:moveTo>
                <a:lnTo>
                  <a:pt x="496" y="650"/>
                </a:lnTo>
                <a:lnTo>
                  <a:pt x="500" y="650"/>
                </a:lnTo>
                <a:lnTo>
                  <a:pt x="500" y="646"/>
                </a:lnTo>
                <a:lnTo>
                  <a:pt x="500" y="650"/>
                </a:lnTo>
                <a:lnTo>
                  <a:pt x="500" y="650"/>
                </a:lnTo>
                <a:lnTo>
                  <a:pt x="500" y="650"/>
                </a:lnTo>
                <a:close/>
                <a:moveTo>
                  <a:pt x="488" y="656"/>
                </a:moveTo>
                <a:lnTo>
                  <a:pt x="484" y="656"/>
                </a:lnTo>
                <a:lnTo>
                  <a:pt x="484" y="652"/>
                </a:lnTo>
                <a:lnTo>
                  <a:pt x="488" y="650"/>
                </a:lnTo>
                <a:lnTo>
                  <a:pt x="488" y="652"/>
                </a:lnTo>
                <a:lnTo>
                  <a:pt x="488" y="650"/>
                </a:lnTo>
                <a:lnTo>
                  <a:pt x="488" y="646"/>
                </a:lnTo>
                <a:lnTo>
                  <a:pt x="488" y="650"/>
                </a:lnTo>
                <a:lnTo>
                  <a:pt x="488" y="652"/>
                </a:lnTo>
                <a:lnTo>
                  <a:pt x="488" y="656"/>
                </a:lnTo>
                <a:lnTo>
                  <a:pt x="488" y="656"/>
                </a:lnTo>
                <a:lnTo>
                  <a:pt x="488" y="656"/>
                </a:lnTo>
                <a:close/>
                <a:moveTo>
                  <a:pt x="504" y="650"/>
                </a:moveTo>
                <a:lnTo>
                  <a:pt x="500" y="650"/>
                </a:lnTo>
                <a:lnTo>
                  <a:pt x="504" y="650"/>
                </a:lnTo>
                <a:lnTo>
                  <a:pt x="504" y="650"/>
                </a:lnTo>
                <a:lnTo>
                  <a:pt x="504" y="650"/>
                </a:lnTo>
                <a:close/>
                <a:moveTo>
                  <a:pt x="500" y="652"/>
                </a:moveTo>
                <a:lnTo>
                  <a:pt x="496" y="652"/>
                </a:lnTo>
                <a:lnTo>
                  <a:pt x="492" y="650"/>
                </a:lnTo>
                <a:lnTo>
                  <a:pt x="496" y="650"/>
                </a:lnTo>
                <a:lnTo>
                  <a:pt x="500" y="652"/>
                </a:lnTo>
                <a:lnTo>
                  <a:pt x="500" y="652"/>
                </a:lnTo>
                <a:lnTo>
                  <a:pt x="500" y="652"/>
                </a:lnTo>
                <a:close/>
                <a:moveTo>
                  <a:pt x="484" y="652"/>
                </a:moveTo>
                <a:lnTo>
                  <a:pt x="484" y="650"/>
                </a:lnTo>
                <a:lnTo>
                  <a:pt x="488" y="650"/>
                </a:lnTo>
                <a:lnTo>
                  <a:pt x="484" y="650"/>
                </a:lnTo>
                <a:lnTo>
                  <a:pt x="484" y="652"/>
                </a:lnTo>
                <a:lnTo>
                  <a:pt x="484" y="652"/>
                </a:lnTo>
                <a:lnTo>
                  <a:pt x="484" y="652"/>
                </a:lnTo>
                <a:close/>
                <a:moveTo>
                  <a:pt x="504" y="652"/>
                </a:moveTo>
                <a:lnTo>
                  <a:pt x="500" y="652"/>
                </a:lnTo>
                <a:lnTo>
                  <a:pt x="500" y="650"/>
                </a:lnTo>
                <a:lnTo>
                  <a:pt x="504" y="650"/>
                </a:lnTo>
                <a:lnTo>
                  <a:pt x="504" y="652"/>
                </a:lnTo>
                <a:lnTo>
                  <a:pt x="504" y="652"/>
                </a:lnTo>
                <a:lnTo>
                  <a:pt x="504" y="652"/>
                </a:lnTo>
                <a:close/>
                <a:moveTo>
                  <a:pt x="488" y="656"/>
                </a:moveTo>
                <a:lnTo>
                  <a:pt x="488" y="652"/>
                </a:lnTo>
                <a:lnTo>
                  <a:pt x="492" y="652"/>
                </a:lnTo>
                <a:lnTo>
                  <a:pt x="488" y="656"/>
                </a:lnTo>
                <a:lnTo>
                  <a:pt x="488" y="656"/>
                </a:lnTo>
                <a:lnTo>
                  <a:pt x="488" y="656"/>
                </a:lnTo>
                <a:close/>
                <a:moveTo>
                  <a:pt x="514" y="656"/>
                </a:moveTo>
                <a:lnTo>
                  <a:pt x="514" y="652"/>
                </a:lnTo>
                <a:lnTo>
                  <a:pt x="514" y="656"/>
                </a:lnTo>
                <a:lnTo>
                  <a:pt x="514" y="656"/>
                </a:lnTo>
                <a:lnTo>
                  <a:pt x="514" y="656"/>
                </a:lnTo>
                <a:close/>
                <a:moveTo>
                  <a:pt x="504" y="660"/>
                </a:moveTo>
                <a:lnTo>
                  <a:pt x="504" y="656"/>
                </a:lnTo>
                <a:lnTo>
                  <a:pt x="500" y="656"/>
                </a:lnTo>
                <a:lnTo>
                  <a:pt x="500" y="652"/>
                </a:lnTo>
                <a:lnTo>
                  <a:pt x="504" y="656"/>
                </a:lnTo>
                <a:lnTo>
                  <a:pt x="504" y="660"/>
                </a:lnTo>
                <a:lnTo>
                  <a:pt x="504" y="660"/>
                </a:lnTo>
                <a:lnTo>
                  <a:pt x="504" y="660"/>
                </a:lnTo>
                <a:close/>
                <a:moveTo>
                  <a:pt x="488" y="656"/>
                </a:moveTo>
                <a:lnTo>
                  <a:pt x="492" y="656"/>
                </a:lnTo>
                <a:lnTo>
                  <a:pt x="492" y="652"/>
                </a:lnTo>
                <a:lnTo>
                  <a:pt x="492" y="656"/>
                </a:lnTo>
                <a:lnTo>
                  <a:pt x="488" y="656"/>
                </a:lnTo>
                <a:lnTo>
                  <a:pt x="488" y="656"/>
                </a:lnTo>
                <a:lnTo>
                  <a:pt x="488" y="656"/>
                </a:lnTo>
                <a:close/>
                <a:moveTo>
                  <a:pt x="500" y="664"/>
                </a:moveTo>
                <a:lnTo>
                  <a:pt x="496" y="664"/>
                </a:lnTo>
                <a:lnTo>
                  <a:pt x="496" y="660"/>
                </a:lnTo>
                <a:lnTo>
                  <a:pt x="500" y="660"/>
                </a:lnTo>
                <a:lnTo>
                  <a:pt x="496" y="660"/>
                </a:lnTo>
                <a:lnTo>
                  <a:pt x="496" y="656"/>
                </a:lnTo>
                <a:lnTo>
                  <a:pt x="500" y="660"/>
                </a:lnTo>
                <a:lnTo>
                  <a:pt x="500" y="664"/>
                </a:lnTo>
                <a:lnTo>
                  <a:pt x="500" y="664"/>
                </a:lnTo>
                <a:lnTo>
                  <a:pt x="500" y="664"/>
                </a:lnTo>
                <a:close/>
                <a:moveTo>
                  <a:pt x="504" y="664"/>
                </a:moveTo>
                <a:lnTo>
                  <a:pt x="504" y="660"/>
                </a:lnTo>
                <a:lnTo>
                  <a:pt x="500" y="660"/>
                </a:lnTo>
                <a:lnTo>
                  <a:pt x="500" y="656"/>
                </a:lnTo>
                <a:lnTo>
                  <a:pt x="500" y="660"/>
                </a:lnTo>
                <a:lnTo>
                  <a:pt x="504" y="660"/>
                </a:lnTo>
                <a:lnTo>
                  <a:pt x="504" y="664"/>
                </a:lnTo>
                <a:lnTo>
                  <a:pt x="504" y="664"/>
                </a:lnTo>
                <a:lnTo>
                  <a:pt x="504" y="664"/>
                </a:lnTo>
                <a:close/>
                <a:moveTo>
                  <a:pt x="488" y="660"/>
                </a:moveTo>
                <a:lnTo>
                  <a:pt x="492" y="660"/>
                </a:lnTo>
                <a:lnTo>
                  <a:pt x="488" y="660"/>
                </a:lnTo>
                <a:lnTo>
                  <a:pt x="488" y="660"/>
                </a:lnTo>
                <a:lnTo>
                  <a:pt x="488" y="660"/>
                </a:lnTo>
                <a:close/>
                <a:moveTo>
                  <a:pt x="578" y="716"/>
                </a:moveTo>
                <a:lnTo>
                  <a:pt x="574" y="716"/>
                </a:lnTo>
                <a:lnTo>
                  <a:pt x="570" y="716"/>
                </a:lnTo>
                <a:lnTo>
                  <a:pt x="562" y="716"/>
                </a:lnTo>
                <a:lnTo>
                  <a:pt x="562" y="712"/>
                </a:lnTo>
                <a:lnTo>
                  <a:pt x="560" y="712"/>
                </a:lnTo>
                <a:lnTo>
                  <a:pt x="560" y="716"/>
                </a:lnTo>
                <a:lnTo>
                  <a:pt x="556" y="716"/>
                </a:lnTo>
                <a:lnTo>
                  <a:pt x="552" y="716"/>
                </a:lnTo>
                <a:lnTo>
                  <a:pt x="552" y="712"/>
                </a:lnTo>
                <a:lnTo>
                  <a:pt x="552" y="716"/>
                </a:lnTo>
                <a:lnTo>
                  <a:pt x="548" y="716"/>
                </a:lnTo>
                <a:lnTo>
                  <a:pt x="544" y="716"/>
                </a:lnTo>
                <a:lnTo>
                  <a:pt x="544" y="712"/>
                </a:lnTo>
                <a:lnTo>
                  <a:pt x="548" y="712"/>
                </a:lnTo>
                <a:lnTo>
                  <a:pt x="552" y="712"/>
                </a:lnTo>
                <a:lnTo>
                  <a:pt x="548" y="712"/>
                </a:lnTo>
                <a:lnTo>
                  <a:pt x="544" y="712"/>
                </a:lnTo>
                <a:lnTo>
                  <a:pt x="540" y="712"/>
                </a:lnTo>
                <a:lnTo>
                  <a:pt x="544" y="712"/>
                </a:lnTo>
                <a:lnTo>
                  <a:pt x="540" y="712"/>
                </a:lnTo>
                <a:lnTo>
                  <a:pt x="536" y="712"/>
                </a:lnTo>
                <a:lnTo>
                  <a:pt x="540" y="712"/>
                </a:lnTo>
                <a:lnTo>
                  <a:pt x="540" y="708"/>
                </a:lnTo>
                <a:lnTo>
                  <a:pt x="536" y="708"/>
                </a:lnTo>
                <a:lnTo>
                  <a:pt x="536" y="712"/>
                </a:lnTo>
                <a:lnTo>
                  <a:pt x="532" y="712"/>
                </a:lnTo>
                <a:lnTo>
                  <a:pt x="532" y="708"/>
                </a:lnTo>
                <a:lnTo>
                  <a:pt x="532" y="712"/>
                </a:lnTo>
                <a:lnTo>
                  <a:pt x="530" y="712"/>
                </a:lnTo>
                <a:lnTo>
                  <a:pt x="530" y="708"/>
                </a:lnTo>
                <a:lnTo>
                  <a:pt x="532" y="708"/>
                </a:lnTo>
                <a:lnTo>
                  <a:pt x="530" y="708"/>
                </a:lnTo>
                <a:lnTo>
                  <a:pt x="530" y="706"/>
                </a:lnTo>
                <a:lnTo>
                  <a:pt x="532" y="706"/>
                </a:lnTo>
                <a:lnTo>
                  <a:pt x="532" y="708"/>
                </a:lnTo>
                <a:lnTo>
                  <a:pt x="536" y="708"/>
                </a:lnTo>
                <a:lnTo>
                  <a:pt x="532" y="708"/>
                </a:lnTo>
                <a:lnTo>
                  <a:pt x="532" y="706"/>
                </a:lnTo>
                <a:lnTo>
                  <a:pt x="536" y="708"/>
                </a:lnTo>
                <a:lnTo>
                  <a:pt x="536" y="706"/>
                </a:lnTo>
                <a:lnTo>
                  <a:pt x="540" y="706"/>
                </a:lnTo>
                <a:lnTo>
                  <a:pt x="544" y="708"/>
                </a:lnTo>
                <a:lnTo>
                  <a:pt x="544" y="706"/>
                </a:lnTo>
                <a:lnTo>
                  <a:pt x="548" y="706"/>
                </a:lnTo>
                <a:lnTo>
                  <a:pt x="548" y="708"/>
                </a:lnTo>
                <a:lnTo>
                  <a:pt x="548" y="706"/>
                </a:lnTo>
                <a:lnTo>
                  <a:pt x="552" y="708"/>
                </a:lnTo>
                <a:lnTo>
                  <a:pt x="556" y="708"/>
                </a:lnTo>
                <a:lnTo>
                  <a:pt x="552" y="708"/>
                </a:lnTo>
                <a:lnTo>
                  <a:pt x="552" y="706"/>
                </a:lnTo>
                <a:lnTo>
                  <a:pt x="548" y="706"/>
                </a:lnTo>
                <a:lnTo>
                  <a:pt x="544" y="706"/>
                </a:lnTo>
                <a:lnTo>
                  <a:pt x="544" y="702"/>
                </a:lnTo>
                <a:lnTo>
                  <a:pt x="548" y="702"/>
                </a:lnTo>
                <a:lnTo>
                  <a:pt x="552" y="706"/>
                </a:lnTo>
                <a:lnTo>
                  <a:pt x="556" y="706"/>
                </a:lnTo>
                <a:lnTo>
                  <a:pt x="556" y="702"/>
                </a:lnTo>
                <a:lnTo>
                  <a:pt x="556" y="706"/>
                </a:lnTo>
                <a:lnTo>
                  <a:pt x="560" y="706"/>
                </a:lnTo>
                <a:lnTo>
                  <a:pt x="560" y="708"/>
                </a:lnTo>
                <a:lnTo>
                  <a:pt x="560" y="706"/>
                </a:lnTo>
                <a:lnTo>
                  <a:pt x="562" y="706"/>
                </a:lnTo>
                <a:lnTo>
                  <a:pt x="566" y="706"/>
                </a:lnTo>
                <a:lnTo>
                  <a:pt x="566" y="708"/>
                </a:lnTo>
                <a:lnTo>
                  <a:pt x="566" y="712"/>
                </a:lnTo>
                <a:lnTo>
                  <a:pt x="566" y="708"/>
                </a:lnTo>
                <a:lnTo>
                  <a:pt x="570" y="708"/>
                </a:lnTo>
                <a:lnTo>
                  <a:pt x="566" y="708"/>
                </a:lnTo>
                <a:lnTo>
                  <a:pt x="570" y="708"/>
                </a:lnTo>
                <a:lnTo>
                  <a:pt x="570" y="706"/>
                </a:lnTo>
                <a:lnTo>
                  <a:pt x="566" y="706"/>
                </a:lnTo>
                <a:lnTo>
                  <a:pt x="562" y="706"/>
                </a:lnTo>
                <a:lnTo>
                  <a:pt x="562" y="702"/>
                </a:lnTo>
                <a:lnTo>
                  <a:pt x="560" y="702"/>
                </a:lnTo>
                <a:lnTo>
                  <a:pt x="556" y="702"/>
                </a:lnTo>
                <a:lnTo>
                  <a:pt x="556" y="698"/>
                </a:lnTo>
                <a:lnTo>
                  <a:pt x="556" y="694"/>
                </a:lnTo>
                <a:lnTo>
                  <a:pt x="556" y="690"/>
                </a:lnTo>
                <a:lnTo>
                  <a:pt x="560" y="690"/>
                </a:lnTo>
                <a:lnTo>
                  <a:pt x="566" y="686"/>
                </a:lnTo>
                <a:lnTo>
                  <a:pt x="566" y="682"/>
                </a:lnTo>
                <a:lnTo>
                  <a:pt x="562" y="682"/>
                </a:lnTo>
                <a:lnTo>
                  <a:pt x="560" y="682"/>
                </a:lnTo>
                <a:lnTo>
                  <a:pt x="556" y="682"/>
                </a:lnTo>
                <a:lnTo>
                  <a:pt x="556" y="686"/>
                </a:lnTo>
                <a:lnTo>
                  <a:pt x="552" y="686"/>
                </a:lnTo>
                <a:lnTo>
                  <a:pt x="552" y="682"/>
                </a:lnTo>
                <a:lnTo>
                  <a:pt x="552" y="680"/>
                </a:lnTo>
                <a:lnTo>
                  <a:pt x="552" y="676"/>
                </a:lnTo>
                <a:lnTo>
                  <a:pt x="556" y="676"/>
                </a:lnTo>
                <a:lnTo>
                  <a:pt x="556" y="672"/>
                </a:lnTo>
                <a:lnTo>
                  <a:pt x="552" y="672"/>
                </a:lnTo>
                <a:lnTo>
                  <a:pt x="556" y="672"/>
                </a:lnTo>
                <a:lnTo>
                  <a:pt x="560" y="672"/>
                </a:lnTo>
                <a:lnTo>
                  <a:pt x="562" y="668"/>
                </a:lnTo>
                <a:lnTo>
                  <a:pt x="562" y="664"/>
                </a:lnTo>
                <a:lnTo>
                  <a:pt x="566" y="664"/>
                </a:lnTo>
                <a:lnTo>
                  <a:pt x="566" y="668"/>
                </a:lnTo>
                <a:lnTo>
                  <a:pt x="570" y="668"/>
                </a:lnTo>
                <a:lnTo>
                  <a:pt x="574" y="668"/>
                </a:lnTo>
                <a:lnTo>
                  <a:pt x="578" y="668"/>
                </a:lnTo>
                <a:lnTo>
                  <a:pt x="578" y="672"/>
                </a:lnTo>
                <a:lnTo>
                  <a:pt x="578" y="680"/>
                </a:lnTo>
                <a:lnTo>
                  <a:pt x="578" y="682"/>
                </a:lnTo>
                <a:lnTo>
                  <a:pt x="578" y="686"/>
                </a:lnTo>
                <a:lnTo>
                  <a:pt x="578" y="694"/>
                </a:lnTo>
                <a:lnTo>
                  <a:pt x="578" y="698"/>
                </a:lnTo>
                <a:lnTo>
                  <a:pt x="578" y="706"/>
                </a:lnTo>
                <a:lnTo>
                  <a:pt x="578" y="708"/>
                </a:lnTo>
                <a:lnTo>
                  <a:pt x="578" y="716"/>
                </a:lnTo>
                <a:lnTo>
                  <a:pt x="578" y="716"/>
                </a:lnTo>
                <a:lnTo>
                  <a:pt x="578" y="716"/>
                </a:lnTo>
                <a:close/>
                <a:moveTo>
                  <a:pt x="510" y="682"/>
                </a:moveTo>
                <a:lnTo>
                  <a:pt x="514" y="682"/>
                </a:lnTo>
                <a:lnTo>
                  <a:pt x="510" y="682"/>
                </a:lnTo>
                <a:lnTo>
                  <a:pt x="506" y="682"/>
                </a:lnTo>
                <a:lnTo>
                  <a:pt x="504" y="680"/>
                </a:lnTo>
                <a:lnTo>
                  <a:pt x="500" y="680"/>
                </a:lnTo>
                <a:lnTo>
                  <a:pt x="496" y="680"/>
                </a:lnTo>
                <a:lnTo>
                  <a:pt x="496" y="676"/>
                </a:lnTo>
                <a:lnTo>
                  <a:pt x="492" y="676"/>
                </a:lnTo>
                <a:lnTo>
                  <a:pt x="492" y="672"/>
                </a:lnTo>
                <a:lnTo>
                  <a:pt x="488" y="672"/>
                </a:lnTo>
                <a:lnTo>
                  <a:pt x="492" y="672"/>
                </a:lnTo>
                <a:lnTo>
                  <a:pt x="496" y="672"/>
                </a:lnTo>
                <a:lnTo>
                  <a:pt x="496" y="676"/>
                </a:lnTo>
                <a:lnTo>
                  <a:pt x="500" y="676"/>
                </a:lnTo>
                <a:lnTo>
                  <a:pt x="504" y="676"/>
                </a:lnTo>
                <a:lnTo>
                  <a:pt x="504" y="680"/>
                </a:lnTo>
                <a:lnTo>
                  <a:pt x="506" y="680"/>
                </a:lnTo>
                <a:lnTo>
                  <a:pt x="506" y="682"/>
                </a:lnTo>
                <a:lnTo>
                  <a:pt x="506" y="680"/>
                </a:lnTo>
                <a:lnTo>
                  <a:pt x="510" y="682"/>
                </a:lnTo>
                <a:lnTo>
                  <a:pt x="510" y="682"/>
                </a:lnTo>
                <a:lnTo>
                  <a:pt x="510" y="682"/>
                </a:lnTo>
                <a:close/>
                <a:moveTo>
                  <a:pt x="506" y="676"/>
                </a:moveTo>
                <a:lnTo>
                  <a:pt x="504" y="676"/>
                </a:lnTo>
                <a:lnTo>
                  <a:pt x="504" y="672"/>
                </a:lnTo>
                <a:lnTo>
                  <a:pt x="506" y="672"/>
                </a:lnTo>
                <a:lnTo>
                  <a:pt x="506" y="676"/>
                </a:lnTo>
                <a:lnTo>
                  <a:pt x="510" y="676"/>
                </a:lnTo>
                <a:lnTo>
                  <a:pt x="506" y="676"/>
                </a:lnTo>
                <a:lnTo>
                  <a:pt x="506" y="676"/>
                </a:lnTo>
                <a:lnTo>
                  <a:pt x="506" y="676"/>
                </a:lnTo>
                <a:close/>
                <a:moveTo>
                  <a:pt x="500" y="682"/>
                </a:moveTo>
                <a:lnTo>
                  <a:pt x="496" y="682"/>
                </a:lnTo>
                <a:lnTo>
                  <a:pt x="500" y="682"/>
                </a:lnTo>
                <a:lnTo>
                  <a:pt x="500" y="682"/>
                </a:lnTo>
                <a:lnTo>
                  <a:pt x="500" y="682"/>
                </a:lnTo>
                <a:close/>
                <a:moveTo>
                  <a:pt x="510" y="694"/>
                </a:moveTo>
                <a:lnTo>
                  <a:pt x="510" y="690"/>
                </a:lnTo>
                <a:lnTo>
                  <a:pt x="506" y="690"/>
                </a:lnTo>
                <a:lnTo>
                  <a:pt x="506" y="694"/>
                </a:lnTo>
                <a:lnTo>
                  <a:pt x="506" y="690"/>
                </a:lnTo>
                <a:lnTo>
                  <a:pt x="506" y="686"/>
                </a:lnTo>
                <a:lnTo>
                  <a:pt x="510" y="690"/>
                </a:lnTo>
                <a:lnTo>
                  <a:pt x="514" y="690"/>
                </a:lnTo>
                <a:lnTo>
                  <a:pt x="510" y="690"/>
                </a:lnTo>
                <a:lnTo>
                  <a:pt x="506" y="686"/>
                </a:lnTo>
                <a:lnTo>
                  <a:pt x="510" y="686"/>
                </a:lnTo>
                <a:lnTo>
                  <a:pt x="514" y="686"/>
                </a:lnTo>
                <a:lnTo>
                  <a:pt x="510" y="686"/>
                </a:lnTo>
                <a:lnTo>
                  <a:pt x="514" y="686"/>
                </a:lnTo>
                <a:lnTo>
                  <a:pt x="514" y="690"/>
                </a:lnTo>
                <a:lnTo>
                  <a:pt x="518" y="690"/>
                </a:lnTo>
                <a:lnTo>
                  <a:pt x="518" y="686"/>
                </a:lnTo>
                <a:lnTo>
                  <a:pt x="518" y="690"/>
                </a:lnTo>
                <a:lnTo>
                  <a:pt x="522" y="686"/>
                </a:lnTo>
                <a:lnTo>
                  <a:pt x="522" y="690"/>
                </a:lnTo>
                <a:lnTo>
                  <a:pt x="522" y="694"/>
                </a:lnTo>
                <a:lnTo>
                  <a:pt x="522" y="690"/>
                </a:lnTo>
                <a:lnTo>
                  <a:pt x="526" y="690"/>
                </a:lnTo>
                <a:lnTo>
                  <a:pt x="526" y="694"/>
                </a:lnTo>
                <a:lnTo>
                  <a:pt x="522" y="694"/>
                </a:lnTo>
                <a:lnTo>
                  <a:pt x="522" y="698"/>
                </a:lnTo>
                <a:lnTo>
                  <a:pt x="526" y="698"/>
                </a:lnTo>
                <a:lnTo>
                  <a:pt x="522" y="698"/>
                </a:lnTo>
                <a:lnTo>
                  <a:pt x="522" y="702"/>
                </a:lnTo>
                <a:lnTo>
                  <a:pt x="518" y="698"/>
                </a:lnTo>
                <a:lnTo>
                  <a:pt x="518" y="702"/>
                </a:lnTo>
                <a:lnTo>
                  <a:pt x="514" y="702"/>
                </a:lnTo>
                <a:lnTo>
                  <a:pt x="514" y="698"/>
                </a:lnTo>
                <a:lnTo>
                  <a:pt x="518" y="698"/>
                </a:lnTo>
                <a:lnTo>
                  <a:pt x="518" y="694"/>
                </a:lnTo>
                <a:lnTo>
                  <a:pt x="514" y="694"/>
                </a:lnTo>
                <a:lnTo>
                  <a:pt x="514" y="698"/>
                </a:lnTo>
                <a:lnTo>
                  <a:pt x="510" y="698"/>
                </a:lnTo>
                <a:lnTo>
                  <a:pt x="510" y="694"/>
                </a:lnTo>
                <a:lnTo>
                  <a:pt x="510" y="694"/>
                </a:lnTo>
                <a:lnTo>
                  <a:pt x="510" y="694"/>
                </a:lnTo>
                <a:close/>
                <a:moveTo>
                  <a:pt x="504" y="690"/>
                </a:moveTo>
                <a:lnTo>
                  <a:pt x="504" y="686"/>
                </a:lnTo>
                <a:lnTo>
                  <a:pt x="504" y="690"/>
                </a:lnTo>
                <a:lnTo>
                  <a:pt x="504" y="690"/>
                </a:lnTo>
                <a:lnTo>
                  <a:pt x="504" y="690"/>
                </a:lnTo>
                <a:close/>
                <a:moveTo>
                  <a:pt x="548" y="702"/>
                </a:moveTo>
                <a:lnTo>
                  <a:pt x="544" y="702"/>
                </a:lnTo>
                <a:lnTo>
                  <a:pt x="544" y="698"/>
                </a:lnTo>
                <a:lnTo>
                  <a:pt x="544" y="694"/>
                </a:lnTo>
                <a:lnTo>
                  <a:pt x="548" y="694"/>
                </a:lnTo>
                <a:lnTo>
                  <a:pt x="548" y="690"/>
                </a:lnTo>
                <a:lnTo>
                  <a:pt x="548" y="686"/>
                </a:lnTo>
                <a:lnTo>
                  <a:pt x="552" y="686"/>
                </a:lnTo>
                <a:lnTo>
                  <a:pt x="552" y="690"/>
                </a:lnTo>
                <a:lnTo>
                  <a:pt x="548" y="690"/>
                </a:lnTo>
                <a:lnTo>
                  <a:pt x="552" y="694"/>
                </a:lnTo>
                <a:lnTo>
                  <a:pt x="552" y="698"/>
                </a:lnTo>
                <a:lnTo>
                  <a:pt x="548" y="698"/>
                </a:lnTo>
                <a:lnTo>
                  <a:pt x="548" y="694"/>
                </a:lnTo>
                <a:lnTo>
                  <a:pt x="548" y="698"/>
                </a:lnTo>
                <a:lnTo>
                  <a:pt x="548" y="702"/>
                </a:lnTo>
                <a:lnTo>
                  <a:pt x="548" y="702"/>
                </a:lnTo>
                <a:lnTo>
                  <a:pt x="548" y="702"/>
                </a:lnTo>
                <a:close/>
                <a:moveTo>
                  <a:pt x="532" y="698"/>
                </a:moveTo>
                <a:lnTo>
                  <a:pt x="532" y="702"/>
                </a:lnTo>
                <a:lnTo>
                  <a:pt x="530" y="702"/>
                </a:lnTo>
                <a:lnTo>
                  <a:pt x="530" y="698"/>
                </a:lnTo>
                <a:lnTo>
                  <a:pt x="530" y="702"/>
                </a:lnTo>
                <a:lnTo>
                  <a:pt x="532" y="702"/>
                </a:lnTo>
                <a:lnTo>
                  <a:pt x="530" y="706"/>
                </a:lnTo>
                <a:lnTo>
                  <a:pt x="530" y="702"/>
                </a:lnTo>
                <a:lnTo>
                  <a:pt x="526" y="702"/>
                </a:lnTo>
                <a:lnTo>
                  <a:pt x="526" y="698"/>
                </a:lnTo>
                <a:lnTo>
                  <a:pt x="530" y="698"/>
                </a:lnTo>
                <a:lnTo>
                  <a:pt x="530" y="694"/>
                </a:lnTo>
                <a:lnTo>
                  <a:pt x="532" y="694"/>
                </a:lnTo>
                <a:lnTo>
                  <a:pt x="532" y="698"/>
                </a:lnTo>
                <a:lnTo>
                  <a:pt x="532" y="698"/>
                </a:lnTo>
                <a:lnTo>
                  <a:pt x="532" y="698"/>
                </a:lnTo>
                <a:close/>
                <a:moveTo>
                  <a:pt x="536" y="698"/>
                </a:moveTo>
                <a:lnTo>
                  <a:pt x="540" y="698"/>
                </a:lnTo>
                <a:lnTo>
                  <a:pt x="544" y="702"/>
                </a:lnTo>
                <a:lnTo>
                  <a:pt x="544" y="706"/>
                </a:lnTo>
                <a:lnTo>
                  <a:pt x="540" y="706"/>
                </a:lnTo>
                <a:lnTo>
                  <a:pt x="536" y="706"/>
                </a:lnTo>
                <a:lnTo>
                  <a:pt x="536" y="702"/>
                </a:lnTo>
                <a:lnTo>
                  <a:pt x="532" y="702"/>
                </a:lnTo>
                <a:lnTo>
                  <a:pt x="532" y="698"/>
                </a:lnTo>
                <a:lnTo>
                  <a:pt x="536" y="698"/>
                </a:lnTo>
                <a:lnTo>
                  <a:pt x="536" y="698"/>
                </a:lnTo>
                <a:lnTo>
                  <a:pt x="536" y="698"/>
                </a:lnTo>
                <a:close/>
                <a:moveTo>
                  <a:pt x="510" y="702"/>
                </a:moveTo>
                <a:lnTo>
                  <a:pt x="506" y="698"/>
                </a:lnTo>
                <a:lnTo>
                  <a:pt x="510" y="698"/>
                </a:lnTo>
                <a:lnTo>
                  <a:pt x="510" y="702"/>
                </a:lnTo>
                <a:lnTo>
                  <a:pt x="510" y="702"/>
                </a:lnTo>
                <a:lnTo>
                  <a:pt x="510" y="702"/>
                </a:lnTo>
                <a:close/>
                <a:moveTo>
                  <a:pt x="552" y="702"/>
                </a:moveTo>
                <a:lnTo>
                  <a:pt x="548" y="698"/>
                </a:lnTo>
                <a:lnTo>
                  <a:pt x="552" y="698"/>
                </a:lnTo>
                <a:lnTo>
                  <a:pt x="552" y="702"/>
                </a:lnTo>
                <a:lnTo>
                  <a:pt x="552" y="702"/>
                </a:lnTo>
                <a:lnTo>
                  <a:pt x="552" y="702"/>
                </a:lnTo>
                <a:close/>
                <a:moveTo>
                  <a:pt x="526" y="698"/>
                </a:moveTo>
                <a:lnTo>
                  <a:pt x="526" y="702"/>
                </a:lnTo>
                <a:lnTo>
                  <a:pt x="522" y="702"/>
                </a:lnTo>
                <a:lnTo>
                  <a:pt x="522" y="698"/>
                </a:lnTo>
                <a:lnTo>
                  <a:pt x="526" y="698"/>
                </a:lnTo>
                <a:lnTo>
                  <a:pt x="526" y="698"/>
                </a:lnTo>
                <a:lnTo>
                  <a:pt x="526" y="698"/>
                </a:lnTo>
                <a:close/>
                <a:moveTo>
                  <a:pt x="522" y="706"/>
                </a:moveTo>
                <a:lnTo>
                  <a:pt x="526" y="706"/>
                </a:lnTo>
                <a:lnTo>
                  <a:pt x="522" y="706"/>
                </a:lnTo>
                <a:lnTo>
                  <a:pt x="522" y="706"/>
                </a:lnTo>
                <a:lnTo>
                  <a:pt x="522" y="706"/>
                </a:lnTo>
                <a:close/>
                <a:moveTo>
                  <a:pt x="540" y="716"/>
                </a:moveTo>
                <a:lnTo>
                  <a:pt x="536" y="716"/>
                </a:lnTo>
                <a:lnTo>
                  <a:pt x="540" y="716"/>
                </a:lnTo>
                <a:lnTo>
                  <a:pt x="544" y="716"/>
                </a:lnTo>
                <a:lnTo>
                  <a:pt x="540" y="716"/>
                </a:lnTo>
                <a:lnTo>
                  <a:pt x="540" y="716"/>
                </a:lnTo>
                <a:lnTo>
                  <a:pt x="540" y="716"/>
                </a:lnTo>
                <a:close/>
                <a:moveTo>
                  <a:pt x="552" y="716"/>
                </a:moveTo>
                <a:lnTo>
                  <a:pt x="548" y="716"/>
                </a:lnTo>
                <a:lnTo>
                  <a:pt x="552" y="716"/>
                </a:lnTo>
                <a:lnTo>
                  <a:pt x="552" y="716"/>
                </a:lnTo>
                <a:lnTo>
                  <a:pt x="552" y="716"/>
                </a:lnTo>
                <a:close/>
                <a:moveTo>
                  <a:pt x="560" y="720"/>
                </a:moveTo>
                <a:lnTo>
                  <a:pt x="560" y="716"/>
                </a:lnTo>
                <a:lnTo>
                  <a:pt x="562" y="716"/>
                </a:lnTo>
                <a:lnTo>
                  <a:pt x="566" y="716"/>
                </a:lnTo>
                <a:lnTo>
                  <a:pt x="570" y="720"/>
                </a:lnTo>
                <a:lnTo>
                  <a:pt x="566" y="720"/>
                </a:lnTo>
                <a:lnTo>
                  <a:pt x="562" y="720"/>
                </a:lnTo>
                <a:lnTo>
                  <a:pt x="560" y="720"/>
                </a:lnTo>
                <a:lnTo>
                  <a:pt x="560" y="720"/>
                </a:lnTo>
                <a:lnTo>
                  <a:pt x="560" y="720"/>
                </a:lnTo>
                <a:close/>
                <a:moveTo>
                  <a:pt x="552" y="716"/>
                </a:moveTo>
                <a:lnTo>
                  <a:pt x="548" y="716"/>
                </a:lnTo>
                <a:lnTo>
                  <a:pt x="548" y="720"/>
                </a:lnTo>
                <a:lnTo>
                  <a:pt x="552" y="720"/>
                </a:lnTo>
                <a:lnTo>
                  <a:pt x="552" y="724"/>
                </a:lnTo>
                <a:lnTo>
                  <a:pt x="552" y="720"/>
                </a:lnTo>
                <a:lnTo>
                  <a:pt x="552" y="724"/>
                </a:lnTo>
                <a:lnTo>
                  <a:pt x="548" y="724"/>
                </a:lnTo>
                <a:lnTo>
                  <a:pt x="548" y="720"/>
                </a:lnTo>
                <a:lnTo>
                  <a:pt x="548" y="724"/>
                </a:lnTo>
                <a:lnTo>
                  <a:pt x="548" y="720"/>
                </a:lnTo>
                <a:lnTo>
                  <a:pt x="544" y="720"/>
                </a:lnTo>
                <a:lnTo>
                  <a:pt x="544" y="716"/>
                </a:lnTo>
                <a:lnTo>
                  <a:pt x="548" y="720"/>
                </a:lnTo>
                <a:lnTo>
                  <a:pt x="548" y="716"/>
                </a:lnTo>
                <a:lnTo>
                  <a:pt x="552" y="716"/>
                </a:lnTo>
                <a:lnTo>
                  <a:pt x="552" y="716"/>
                </a:lnTo>
                <a:lnTo>
                  <a:pt x="552" y="716"/>
                </a:lnTo>
                <a:close/>
                <a:moveTo>
                  <a:pt x="586" y="716"/>
                </a:moveTo>
                <a:lnTo>
                  <a:pt x="590" y="716"/>
                </a:lnTo>
                <a:lnTo>
                  <a:pt x="592" y="716"/>
                </a:lnTo>
                <a:lnTo>
                  <a:pt x="596" y="716"/>
                </a:lnTo>
                <a:lnTo>
                  <a:pt x="596" y="720"/>
                </a:lnTo>
                <a:lnTo>
                  <a:pt x="600" y="720"/>
                </a:lnTo>
                <a:lnTo>
                  <a:pt x="600" y="724"/>
                </a:lnTo>
                <a:lnTo>
                  <a:pt x="596" y="724"/>
                </a:lnTo>
                <a:lnTo>
                  <a:pt x="596" y="728"/>
                </a:lnTo>
                <a:lnTo>
                  <a:pt x="592" y="724"/>
                </a:lnTo>
                <a:lnTo>
                  <a:pt x="590" y="724"/>
                </a:lnTo>
                <a:lnTo>
                  <a:pt x="586" y="724"/>
                </a:lnTo>
                <a:lnTo>
                  <a:pt x="590" y="724"/>
                </a:lnTo>
                <a:lnTo>
                  <a:pt x="586" y="724"/>
                </a:lnTo>
                <a:lnTo>
                  <a:pt x="582" y="724"/>
                </a:lnTo>
                <a:lnTo>
                  <a:pt x="582" y="720"/>
                </a:lnTo>
                <a:lnTo>
                  <a:pt x="582" y="716"/>
                </a:lnTo>
                <a:lnTo>
                  <a:pt x="586" y="716"/>
                </a:lnTo>
                <a:lnTo>
                  <a:pt x="586" y="716"/>
                </a:lnTo>
                <a:lnTo>
                  <a:pt x="586" y="716"/>
                </a:lnTo>
                <a:close/>
                <a:moveTo>
                  <a:pt x="556" y="720"/>
                </a:moveTo>
                <a:lnTo>
                  <a:pt x="556" y="716"/>
                </a:lnTo>
                <a:lnTo>
                  <a:pt x="556" y="720"/>
                </a:lnTo>
                <a:lnTo>
                  <a:pt x="556" y="720"/>
                </a:lnTo>
                <a:lnTo>
                  <a:pt x="556" y="720"/>
                </a:lnTo>
                <a:close/>
                <a:moveTo>
                  <a:pt x="586" y="736"/>
                </a:moveTo>
                <a:lnTo>
                  <a:pt x="582" y="736"/>
                </a:lnTo>
                <a:lnTo>
                  <a:pt x="582" y="732"/>
                </a:lnTo>
                <a:lnTo>
                  <a:pt x="578" y="732"/>
                </a:lnTo>
                <a:lnTo>
                  <a:pt x="578" y="728"/>
                </a:lnTo>
                <a:lnTo>
                  <a:pt x="574" y="728"/>
                </a:lnTo>
                <a:lnTo>
                  <a:pt x="574" y="732"/>
                </a:lnTo>
                <a:lnTo>
                  <a:pt x="570" y="728"/>
                </a:lnTo>
                <a:lnTo>
                  <a:pt x="574" y="728"/>
                </a:lnTo>
                <a:lnTo>
                  <a:pt x="570" y="728"/>
                </a:lnTo>
                <a:lnTo>
                  <a:pt x="574" y="724"/>
                </a:lnTo>
                <a:lnTo>
                  <a:pt x="570" y="724"/>
                </a:lnTo>
                <a:lnTo>
                  <a:pt x="566" y="724"/>
                </a:lnTo>
                <a:lnTo>
                  <a:pt x="566" y="728"/>
                </a:lnTo>
                <a:lnTo>
                  <a:pt x="570" y="728"/>
                </a:lnTo>
                <a:lnTo>
                  <a:pt x="570" y="732"/>
                </a:lnTo>
                <a:lnTo>
                  <a:pt x="566" y="732"/>
                </a:lnTo>
                <a:lnTo>
                  <a:pt x="562" y="728"/>
                </a:lnTo>
                <a:lnTo>
                  <a:pt x="566" y="728"/>
                </a:lnTo>
                <a:lnTo>
                  <a:pt x="562" y="728"/>
                </a:lnTo>
                <a:lnTo>
                  <a:pt x="560" y="728"/>
                </a:lnTo>
                <a:lnTo>
                  <a:pt x="562" y="724"/>
                </a:lnTo>
                <a:lnTo>
                  <a:pt x="560" y="724"/>
                </a:lnTo>
                <a:lnTo>
                  <a:pt x="556" y="724"/>
                </a:lnTo>
                <a:lnTo>
                  <a:pt x="560" y="720"/>
                </a:lnTo>
                <a:lnTo>
                  <a:pt x="562" y="720"/>
                </a:lnTo>
                <a:lnTo>
                  <a:pt x="566" y="720"/>
                </a:lnTo>
                <a:lnTo>
                  <a:pt x="570" y="720"/>
                </a:lnTo>
                <a:lnTo>
                  <a:pt x="574" y="720"/>
                </a:lnTo>
                <a:lnTo>
                  <a:pt x="574" y="716"/>
                </a:lnTo>
                <a:lnTo>
                  <a:pt x="578" y="716"/>
                </a:lnTo>
                <a:lnTo>
                  <a:pt x="582" y="720"/>
                </a:lnTo>
                <a:lnTo>
                  <a:pt x="578" y="724"/>
                </a:lnTo>
                <a:lnTo>
                  <a:pt x="574" y="724"/>
                </a:lnTo>
                <a:lnTo>
                  <a:pt x="574" y="720"/>
                </a:lnTo>
                <a:lnTo>
                  <a:pt x="570" y="720"/>
                </a:lnTo>
                <a:lnTo>
                  <a:pt x="574" y="724"/>
                </a:lnTo>
                <a:lnTo>
                  <a:pt x="578" y="724"/>
                </a:lnTo>
                <a:lnTo>
                  <a:pt x="582" y="724"/>
                </a:lnTo>
                <a:lnTo>
                  <a:pt x="578" y="728"/>
                </a:lnTo>
                <a:lnTo>
                  <a:pt x="578" y="724"/>
                </a:lnTo>
                <a:lnTo>
                  <a:pt x="574" y="724"/>
                </a:lnTo>
                <a:lnTo>
                  <a:pt x="578" y="728"/>
                </a:lnTo>
                <a:lnTo>
                  <a:pt x="582" y="728"/>
                </a:lnTo>
                <a:lnTo>
                  <a:pt x="582" y="732"/>
                </a:lnTo>
                <a:lnTo>
                  <a:pt x="586" y="728"/>
                </a:lnTo>
                <a:lnTo>
                  <a:pt x="586" y="732"/>
                </a:lnTo>
                <a:lnTo>
                  <a:pt x="586" y="736"/>
                </a:lnTo>
                <a:lnTo>
                  <a:pt x="586" y="736"/>
                </a:lnTo>
                <a:lnTo>
                  <a:pt x="586" y="736"/>
                </a:lnTo>
                <a:close/>
                <a:moveTo>
                  <a:pt x="600" y="720"/>
                </a:moveTo>
                <a:lnTo>
                  <a:pt x="596" y="720"/>
                </a:lnTo>
                <a:lnTo>
                  <a:pt x="600" y="720"/>
                </a:lnTo>
                <a:lnTo>
                  <a:pt x="600" y="720"/>
                </a:lnTo>
                <a:lnTo>
                  <a:pt x="600" y="720"/>
                </a:lnTo>
                <a:close/>
                <a:moveTo>
                  <a:pt x="604" y="724"/>
                </a:moveTo>
                <a:lnTo>
                  <a:pt x="608" y="724"/>
                </a:lnTo>
                <a:lnTo>
                  <a:pt x="604" y="724"/>
                </a:lnTo>
                <a:lnTo>
                  <a:pt x="604" y="724"/>
                </a:lnTo>
                <a:lnTo>
                  <a:pt x="604" y="724"/>
                </a:lnTo>
                <a:close/>
                <a:moveTo>
                  <a:pt x="600" y="724"/>
                </a:moveTo>
                <a:lnTo>
                  <a:pt x="600" y="728"/>
                </a:lnTo>
                <a:lnTo>
                  <a:pt x="596" y="724"/>
                </a:lnTo>
                <a:lnTo>
                  <a:pt x="600" y="724"/>
                </a:lnTo>
                <a:lnTo>
                  <a:pt x="600" y="724"/>
                </a:lnTo>
                <a:lnTo>
                  <a:pt x="600" y="724"/>
                </a:lnTo>
                <a:close/>
                <a:moveTo>
                  <a:pt x="590" y="732"/>
                </a:moveTo>
                <a:lnTo>
                  <a:pt x="592" y="732"/>
                </a:lnTo>
                <a:lnTo>
                  <a:pt x="590" y="732"/>
                </a:lnTo>
                <a:lnTo>
                  <a:pt x="590" y="732"/>
                </a:lnTo>
                <a:lnTo>
                  <a:pt x="590" y="732"/>
                </a:lnTo>
                <a:close/>
                <a:moveTo>
                  <a:pt x="592" y="736"/>
                </a:moveTo>
                <a:lnTo>
                  <a:pt x="592" y="732"/>
                </a:lnTo>
                <a:lnTo>
                  <a:pt x="596" y="736"/>
                </a:lnTo>
                <a:lnTo>
                  <a:pt x="592" y="736"/>
                </a:lnTo>
                <a:lnTo>
                  <a:pt x="592" y="736"/>
                </a:lnTo>
                <a:lnTo>
                  <a:pt x="592" y="736"/>
                </a:lnTo>
                <a:close/>
                <a:moveTo>
                  <a:pt x="590" y="738"/>
                </a:moveTo>
                <a:lnTo>
                  <a:pt x="592" y="738"/>
                </a:lnTo>
                <a:lnTo>
                  <a:pt x="592" y="736"/>
                </a:lnTo>
                <a:lnTo>
                  <a:pt x="592" y="738"/>
                </a:lnTo>
                <a:lnTo>
                  <a:pt x="590" y="738"/>
                </a:lnTo>
                <a:lnTo>
                  <a:pt x="590" y="738"/>
                </a:lnTo>
                <a:lnTo>
                  <a:pt x="590" y="738"/>
                </a:lnTo>
                <a:close/>
                <a:moveTo>
                  <a:pt x="596" y="738"/>
                </a:moveTo>
                <a:lnTo>
                  <a:pt x="592" y="738"/>
                </a:lnTo>
                <a:lnTo>
                  <a:pt x="596" y="738"/>
                </a:lnTo>
                <a:lnTo>
                  <a:pt x="596" y="738"/>
                </a:lnTo>
                <a:lnTo>
                  <a:pt x="596" y="73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4" name="Freeform 192">
            <a:extLst>
              <a:ext uri="{FF2B5EF4-FFF2-40B4-BE49-F238E27FC236}">
                <a16:creationId xmlns:a16="http://schemas.microsoft.com/office/drawing/2014/main" id="{168FE9C4-8C4B-4C6A-9A3F-63F77BBD7B20}"/>
              </a:ext>
            </a:extLst>
          </p:cNvPr>
          <p:cNvSpPr>
            <a:spLocks noEditPoints="1"/>
          </p:cNvSpPr>
          <p:nvPr/>
        </p:nvSpPr>
        <p:spPr bwMode="auto">
          <a:xfrm>
            <a:off x="9125353" y="4566705"/>
            <a:ext cx="336550" cy="276225"/>
          </a:xfrm>
          <a:custGeom>
            <a:avLst/>
            <a:gdLst>
              <a:gd name="T0" fmla="*/ 88 w 212"/>
              <a:gd name="T1" fmla="*/ 6 h 174"/>
              <a:gd name="T2" fmla="*/ 78 w 212"/>
              <a:gd name="T3" fmla="*/ 14 h 174"/>
              <a:gd name="T4" fmla="*/ 134 w 212"/>
              <a:gd name="T5" fmla="*/ 22 h 174"/>
              <a:gd name="T6" fmla="*/ 134 w 212"/>
              <a:gd name="T7" fmla="*/ 22 h 174"/>
              <a:gd name="T8" fmla="*/ 166 w 212"/>
              <a:gd name="T9" fmla="*/ 58 h 174"/>
              <a:gd name="T10" fmla="*/ 156 w 212"/>
              <a:gd name="T11" fmla="*/ 32 h 174"/>
              <a:gd name="T12" fmla="*/ 138 w 212"/>
              <a:gd name="T13" fmla="*/ 22 h 174"/>
              <a:gd name="T14" fmla="*/ 152 w 212"/>
              <a:gd name="T15" fmla="*/ 28 h 174"/>
              <a:gd name="T16" fmla="*/ 164 w 212"/>
              <a:gd name="T17" fmla="*/ 40 h 174"/>
              <a:gd name="T18" fmla="*/ 58 w 212"/>
              <a:gd name="T19" fmla="*/ 110 h 174"/>
              <a:gd name="T20" fmla="*/ 48 w 212"/>
              <a:gd name="T21" fmla="*/ 106 h 174"/>
              <a:gd name="T22" fmla="*/ 40 w 212"/>
              <a:gd name="T23" fmla="*/ 110 h 174"/>
              <a:gd name="T24" fmla="*/ 26 w 212"/>
              <a:gd name="T25" fmla="*/ 114 h 174"/>
              <a:gd name="T26" fmla="*/ 22 w 212"/>
              <a:gd name="T27" fmla="*/ 118 h 174"/>
              <a:gd name="T28" fmla="*/ 26 w 212"/>
              <a:gd name="T29" fmla="*/ 132 h 174"/>
              <a:gd name="T30" fmla="*/ 0 w 212"/>
              <a:gd name="T31" fmla="*/ 132 h 174"/>
              <a:gd name="T32" fmla="*/ 4 w 212"/>
              <a:gd name="T33" fmla="*/ 18 h 174"/>
              <a:gd name="T34" fmla="*/ 26 w 212"/>
              <a:gd name="T35" fmla="*/ 32 h 174"/>
              <a:gd name="T36" fmla="*/ 48 w 212"/>
              <a:gd name="T37" fmla="*/ 40 h 174"/>
              <a:gd name="T38" fmla="*/ 66 w 212"/>
              <a:gd name="T39" fmla="*/ 54 h 174"/>
              <a:gd name="T40" fmla="*/ 78 w 212"/>
              <a:gd name="T41" fmla="*/ 72 h 174"/>
              <a:gd name="T42" fmla="*/ 96 w 212"/>
              <a:gd name="T43" fmla="*/ 84 h 174"/>
              <a:gd name="T44" fmla="*/ 88 w 212"/>
              <a:gd name="T45" fmla="*/ 102 h 174"/>
              <a:gd name="T46" fmla="*/ 100 w 212"/>
              <a:gd name="T47" fmla="*/ 118 h 174"/>
              <a:gd name="T48" fmla="*/ 118 w 212"/>
              <a:gd name="T49" fmla="*/ 128 h 174"/>
              <a:gd name="T50" fmla="*/ 122 w 212"/>
              <a:gd name="T51" fmla="*/ 140 h 174"/>
              <a:gd name="T52" fmla="*/ 140 w 212"/>
              <a:gd name="T53" fmla="*/ 148 h 174"/>
              <a:gd name="T54" fmla="*/ 130 w 212"/>
              <a:gd name="T55" fmla="*/ 158 h 174"/>
              <a:gd name="T56" fmla="*/ 114 w 212"/>
              <a:gd name="T57" fmla="*/ 152 h 174"/>
              <a:gd name="T58" fmla="*/ 88 w 212"/>
              <a:gd name="T59" fmla="*/ 140 h 174"/>
              <a:gd name="T60" fmla="*/ 78 w 212"/>
              <a:gd name="T61" fmla="*/ 128 h 174"/>
              <a:gd name="T62" fmla="*/ 138 w 212"/>
              <a:gd name="T63" fmla="*/ 26 h 174"/>
              <a:gd name="T64" fmla="*/ 114 w 212"/>
              <a:gd name="T65" fmla="*/ 70 h 174"/>
              <a:gd name="T66" fmla="*/ 126 w 212"/>
              <a:gd name="T67" fmla="*/ 62 h 174"/>
              <a:gd name="T68" fmla="*/ 140 w 212"/>
              <a:gd name="T69" fmla="*/ 66 h 174"/>
              <a:gd name="T70" fmla="*/ 152 w 212"/>
              <a:gd name="T71" fmla="*/ 46 h 174"/>
              <a:gd name="T72" fmla="*/ 156 w 212"/>
              <a:gd name="T73" fmla="*/ 58 h 174"/>
              <a:gd name="T74" fmla="*/ 144 w 212"/>
              <a:gd name="T75" fmla="*/ 76 h 174"/>
              <a:gd name="T76" fmla="*/ 118 w 212"/>
              <a:gd name="T77" fmla="*/ 80 h 174"/>
              <a:gd name="T78" fmla="*/ 104 w 212"/>
              <a:gd name="T79" fmla="*/ 70 h 174"/>
              <a:gd name="T80" fmla="*/ 70 w 212"/>
              <a:gd name="T81" fmla="*/ 54 h 174"/>
              <a:gd name="T82" fmla="*/ 194 w 212"/>
              <a:gd name="T83" fmla="*/ 62 h 174"/>
              <a:gd name="T84" fmla="*/ 84 w 212"/>
              <a:gd name="T85" fmla="*/ 62 h 174"/>
              <a:gd name="T86" fmla="*/ 208 w 212"/>
              <a:gd name="T87" fmla="*/ 84 h 174"/>
              <a:gd name="T88" fmla="*/ 200 w 212"/>
              <a:gd name="T89" fmla="*/ 80 h 174"/>
              <a:gd name="T90" fmla="*/ 204 w 212"/>
              <a:gd name="T91" fmla="*/ 76 h 174"/>
              <a:gd name="T92" fmla="*/ 100 w 212"/>
              <a:gd name="T93" fmla="*/ 72 h 174"/>
              <a:gd name="T94" fmla="*/ 36 w 212"/>
              <a:gd name="T95" fmla="*/ 122 h 174"/>
              <a:gd name="T96" fmla="*/ 36 w 212"/>
              <a:gd name="T97" fmla="*/ 126 h 174"/>
              <a:gd name="T98" fmla="*/ 144 w 212"/>
              <a:gd name="T99" fmla="*/ 126 h 174"/>
              <a:gd name="T100" fmla="*/ 166 w 212"/>
              <a:gd name="T101" fmla="*/ 132 h 174"/>
              <a:gd name="T102" fmla="*/ 34 w 212"/>
              <a:gd name="T103" fmla="*/ 128 h 174"/>
              <a:gd name="T104" fmla="*/ 134 w 212"/>
              <a:gd name="T105" fmla="*/ 140 h 174"/>
              <a:gd name="T106" fmla="*/ 138 w 212"/>
              <a:gd name="T107" fmla="*/ 140 h 174"/>
              <a:gd name="T108" fmla="*/ 140 w 212"/>
              <a:gd name="T109" fmla="*/ 148 h 174"/>
              <a:gd name="T110" fmla="*/ 140 w 212"/>
              <a:gd name="T111" fmla="*/ 156 h 174"/>
              <a:gd name="T112" fmla="*/ 166 w 212"/>
              <a:gd name="T113" fmla="*/ 158 h 174"/>
              <a:gd name="T114" fmla="*/ 186 w 212"/>
              <a:gd name="T115" fmla="*/ 170 h 174"/>
              <a:gd name="T116" fmla="*/ 178 w 212"/>
              <a:gd name="T117" fmla="*/ 17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2" h="174">
                <a:moveTo>
                  <a:pt x="122" y="2"/>
                </a:moveTo>
                <a:lnTo>
                  <a:pt x="122" y="0"/>
                </a:lnTo>
                <a:lnTo>
                  <a:pt x="118" y="0"/>
                </a:lnTo>
                <a:lnTo>
                  <a:pt x="122" y="0"/>
                </a:lnTo>
                <a:lnTo>
                  <a:pt x="122" y="2"/>
                </a:lnTo>
                <a:lnTo>
                  <a:pt x="122" y="2"/>
                </a:lnTo>
                <a:lnTo>
                  <a:pt x="122" y="2"/>
                </a:lnTo>
                <a:close/>
                <a:moveTo>
                  <a:pt x="88" y="6"/>
                </a:moveTo>
                <a:lnTo>
                  <a:pt x="88" y="10"/>
                </a:lnTo>
                <a:lnTo>
                  <a:pt x="92" y="10"/>
                </a:lnTo>
                <a:lnTo>
                  <a:pt x="88" y="10"/>
                </a:lnTo>
                <a:lnTo>
                  <a:pt x="88" y="14"/>
                </a:lnTo>
                <a:lnTo>
                  <a:pt x="84" y="14"/>
                </a:lnTo>
                <a:lnTo>
                  <a:pt x="80" y="14"/>
                </a:lnTo>
                <a:lnTo>
                  <a:pt x="80" y="10"/>
                </a:lnTo>
                <a:lnTo>
                  <a:pt x="78" y="14"/>
                </a:lnTo>
                <a:lnTo>
                  <a:pt x="78" y="10"/>
                </a:lnTo>
                <a:lnTo>
                  <a:pt x="80" y="6"/>
                </a:lnTo>
                <a:lnTo>
                  <a:pt x="84" y="10"/>
                </a:lnTo>
                <a:lnTo>
                  <a:pt x="88" y="10"/>
                </a:lnTo>
                <a:lnTo>
                  <a:pt x="88" y="6"/>
                </a:lnTo>
                <a:lnTo>
                  <a:pt x="88" y="6"/>
                </a:lnTo>
                <a:lnTo>
                  <a:pt x="88" y="6"/>
                </a:lnTo>
                <a:close/>
                <a:moveTo>
                  <a:pt x="134" y="22"/>
                </a:moveTo>
                <a:lnTo>
                  <a:pt x="130" y="22"/>
                </a:lnTo>
                <a:lnTo>
                  <a:pt x="126" y="18"/>
                </a:lnTo>
                <a:lnTo>
                  <a:pt x="130" y="18"/>
                </a:lnTo>
                <a:lnTo>
                  <a:pt x="130" y="14"/>
                </a:lnTo>
                <a:lnTo>
                  <a:pt x="134" y="18"/>
                </a:lnTo>
                <a:lnTo>
                  <a:pt x="134" y="22"/>
                </a:lnTo>
                <a:lnTo>
                  <a:pt x="134" y="22"/>
                </a:lnTo>
                <a:lnTo>
                  <a:pt x="134" y="22"/>
                </a:lnTo>
                <a:close/>
                <a:moveTo>
                  <a:pt x="164" y="40"/>
                </a:moveTo>
                <a:lnTo>
                  <a:pt x="166" y="40"/>
                </a:lnTo>
                <a:lnTo>
                  <a:pt x="166" y="44"/>
                </a:lnTo>
                <a:lnTo>
                  <a:pt x="170" y="44"/>
                </a:lnTo>
                <a:lnTo>
                  <a:pt x="170" y="46"/>
                </a:lnTo>
                <a:lnTo>
                  <a:pt x="170" y="50"/>
                </a:lnTo>
                <a:lnTo>
                  <a:pt x="170" y="54"/>
                </a:lnTo>
                <a:lnTo>
                  <a:pt x="166" y="58"/>
                </a:lnTo>
                <a:lnTo>
                  <a:pt x="166" y="54"/>
                </a:lnTo>
                <a:lnTo>
                  <a:pt x="164" y="50"/>
                </a:lnTo>
                <a:lnTo>
                  <a:pt x="164" y="46"/>
                </a:lnTo>
                <a:lnTo>
                  <a:pt x="164" y="44"/>
                </a:lnTo>
                <a:lnTo>
                  <a:pt x="164" y="40"/>
                </a:lnTo>
                <a:lnTo>
                  <a:pt x="160" y="40"/>
                </a:lnTo>
                <a:lnTo>
                  <a:pt x="160" y="36"/>
                </a:lnTo>
                <a:lnTo>
                  <a:pt x="156" y="32"/>
                </a:lnTo>
                <a:lnTo>
                  <a:pt x="152" y="32"/>
                </a:lnTo>
                <a:lnTo>
                  <a:pt x="152" y="28"/>
                </a:lnTo>
                <a:lnTo>
                  <a:pt x="148" y="28"/>
                </a:lnTo>
                <a:lnTo>
                  <a:pt x="148" y="26"/>
                </a:lnTo>
                <a:lnTo>
                  <a:pt x="144" y="26"/>
                </a:lnTo>
                <a:lnTo>
                  <a:pt x="140" y="26"/>
                </a:lnTo>
                <a:lnTo>
                  <a:pt x="140" y="22"/>
                </a:lnTo>
                <a:lnTo>
                  <a:pt x="138" y="22"/>
                </a:lnTo>
                <a:lnTo>
                  <a:pt x="140" y="22"/>
                </a:lnTo>
                <a:lnTo>
                  <a:pt x="138" y="22"/>
                </a:lnTo>
                <a:lnTo>
                  <a:pt x="138" y="18"/>
                </a:lnTo>
                <a:lnTo>
                  <a:pt x="140" y="22"/>
                </a:lnTo>
                <a:lnTo>
                  <a:pt x="144" y="22"/>
                </a:lnTo>
                <a:lnTo>
                  <a:pt x="144" y="26"/>
                </a:lnTo>
                <a:lnTo>
                  <a:pt x="148" y="26"/>
                </a:lnTo>
                <a:lnTo>
                  <a:pt x="152" y="28"/>
                </a:lnTo>
                <a:lnTo>
                  <a:pt x="156" y="28"/>
                </a:lnTo>
                <a:lnTo>
                  <a:pt x="156" y="32"/>
                </a:lnTo>
                <a:lnTo>
                  <a:pt x="160" y="32"/>
                </a:lnTo>
                <a:lnTo>
                  <a:pt x="160" y="36"/>
                </a:lnTo>
                <a:lnTo>
                  <a:pt x="164" y="36"/>
                </a:lnTo>
                <a:lnTo>
                  <a:pt x="164" y="40"/>
                </a:lnTo>
                <a:lnTo>
                  <a:pt x="164" y="40"/>
                </a:lnTo>
                <a:lnTo>
                  <a:pt x="164" y="40"/>
                </a:lnTo>
                <a:close/>
                <a:moveTo>
                  <a:pt x="74" y="122"/>
                </a:moveTo>
                <a:lnTo>
                  <a:pt x="74" y="118"/>
                </a:lnTo>
                <a:lnTo>
                  <a:pt x="74" y="114"/>
                </a:lnTo>
                <a:lnTo>
                  <a:pt x="70" y="114"/>
                </a:lnTo>
                <a:lnTo>
                  <a:pt x="70" y="110"/>
                </a:lnTo>
                <a:lnTo>
                  <a:pt x="66" y="110"/>
                </a:lnTo>
                <a:lnTo>
                  <a:pt x="62" y="110"/>
                </a:lnTo>
                <a:lnTo>
                  <a:pt x="58" y="110"/>
                </a:lnTo>
                <a:lnTo>
                  <a:pt x="58" y="106"/>
                </a:lnTo>
                <a:lnTo>
                  <a:pt x="54" y="106"/>
                </a:lnTo>
                <a:lnTo>
                  <a:pt x="54" y="102"/>
                </a:lnTo>
                <a:lnTo>
                  <a:pt x="54" y="106"/>
                </a:lnTo>
                <a:lnTo>
                  <a:pt x="52" y="106"/>
                </a:lnTo>
                <a:lnTo>
                  <a:pt x="52" y="102"/>
                </a:lnTo>
                <a:lnTo>
                  <a:pt x="48" y="102"/>
                </a:lnTo>
                <a:lnTo>
                  <a:pt x="48" y="106"/>
                </a:lnTo>
                <a:lnTo>
                  <a:pt x="48" y="102"/>
                </a:lnTo>
                <a:lnTo>
                  <a:pt x="44" y="106"/>
                </a:lnTo>
                <a:lnTo>
                  <a:pt x="40" y="106"/>
                </a:lnTo>
                <a:lnTo>
                  <a:pt x="40" y="102"/>
                </a:lnTo>
                <a:lnTo>
                  <a:pt x="36" y="102"/>
                </a:lnTo>
                <a:lnTo>
                  <a:pt x="40" y="102"/>
                </a:lnTo>
                <a:lnTo>
                  <a:pt x="40" y="106"/>
                </a:lnTo>
                <a:lnTo>
                  <a:pt x="40" y="110"/>
                </a:lnTo>
                <a:lnTo>
                  <a:pt x="36" y="110"/>
                </a:lnTo>
                <a:lnTo>
                  <a:pt x="34" y="110"/>
                </a:lnTo>
                <a:lnTo>
                  <a:pt x="36" y="110"/>
                </a:lnTo>
                <a:lnTo>
                  <a:pt x="36" y="114"/>
                </a:lnTo>
                <a:lnTo>
                  <a:pt x="34" y="114"/>
                </a:lnTo>
                <a:lnTo>
                  <a:pt x="30" y="118"/>
                </a:lnTo>
                <a:lnTo>
                  <a:pt x="26" y="118"/>
                </a:lnTo>
                <a:lnTo>
                  <a:pt x="26" y="114"/>
                </a:lnTo>
                <a:lnTo>
                  <a:pt x="22" y="114"/>
                </a:lnTo>
                <a:lnTo>
                  <a:pt x="22" y="118"/>
                </a:lnTo>
                <a:lnTo>
                  <a:pt x="18" y="118"/>
                </a:lnTo>
                <a:lnTo>
                  <a:pt x="18" y="114"/>
                </a:lnTo>
                <a:lnTo>
                  <a:pt x="14" y="114"/>
                </a:lnTo>
                <a:lnTo>
                  <a:pt x="18" y="114"/>
                </a:lnTo>
                <a:lnTo>
                  <a:pt x="18" y="118"/>
                </a:lnTo>
                <a:lnTo>
                  <a:pt x="22" y="118"/>
                </a:lnTo>
                <a:lnTo>
                  <a:pt x="26" y="118"/>
                </a:lnTo>
                <a:lnTo>
                  <a:pt x="30" y="118"/>
                </a:lnTo>
                <a:lnTo>
                  <a:pt x="30" y="122"/>
                </a:lnTo>
                <a:lnTo>
                  <a:pt x="34" y="122"/>
                </a:lnTo>
                <a:lnTo>
                  <a:pt x="34" y="126"/>
                </a:lnTo>
                <a:lnTo>
                  <a:pt x="34" y="128"/>
                </a:lnTo>
                <a:lnTo>
                  <a:pt x="30" y="128"/>
                </a:lnTo>
                <a:lnTo>
                  <a:pt x="26" y="132"/>
                </a:lnTo>
                <a:lnTo>
                  <a:pt x="22" y="132"/>
                </a:lnTo>
                <a:lnTo>
                  <a:pt x="18" y="132"/>
                </a:lnTo>
                <a:lnTo>
                  <a:pt x="14" y="132"/>
                </a:lnTo>
                <a:lnTo>
                  <a:pt x="10" y="132"/>
                </a:lnTo>
                <a:lnTo>
                  <a:pt x="8" y="132"/>
                </a:lnTo>
                <a:lnTo>
                  <a:pt x="8" y="128"/>
                </a:lnTo>
                <a:lnTo>
                  <a:pt x="4" y="132"/>
                </a:lnTo>
                <a:lnTo>
                  <a:pt x="0" y="132"/>
                </a:lnTo>
                <a:lnTo>
                  <a:pt x="0" y="128"/>
                </a:lnTo>
                <a:lnTo>
                  <a:pt x="0" y="92"/>
                </a:lnTo>
                <a:lnTo>
                  <a:pt x="0" y="88"/>
                </a:lnTo>
                <a:lnTo>
                  <a:pt x="0" y="84"/>
                </a:lnTo>
                <a:lnTo>
                  <a:pt x="0" y="76"/>
                </a:lnTo>
                <a:lnTo>
                  <a:pt x="0" y="58"/>
                </a:lnTo>
                <a:lnTo>
                  <a:pt x="0" y="18"/>
                </a:lnTo>
                <a:lnTo>
                  <a:pt x="4" y="18"/>
                </a:lnTo>
                <a:lnTo>
                  <a:pt x="4" y="22"/>
                </a:lnTo>
                <a:lnTo>
                  <a:pt x="8" y="22"/>
                </a:lnTo>
                <a:lnTo>
                  <a:pt x="10" y="26"/>
                </a:lnTo>
                <a:lnTo>
                  <a:pt x="14" y="26"/>
                </a:lnTo>
                <a:lnTo>
                  <a:pt x="14" y="28"/>
                </a:lnTo>
                <a:lnTo>
                  <a:pt x="18" y="28"/>
                </a:lnTo>
                <a:lnTo>
                  <a:pt x="22" y="28"/>
                </a:lnTo>
                <a:lnTo>
                  <a:pt x="26" y="32"/>
                </a:lnTo>
                <a:lnTo>
                  <a:pt x="30" y="32"/>
                </a:lnTo>
                <a:lnTo>
                  <a:pt x="34" y="32"/>
                </a:lnTo>
                <a:lnTo>
                  <a:pt x="36" y="32"/>
                </a:lnTo>
                <a:lnTo>
                  <a:pt x="36" y="36"/>
                </a:lnTo>
                <a:lnTo>
                  <a:pt x="40" y="36"/>
                </a:lnTo>
                <a:lnTo>
                  <a:pt x="40" y="40"/>
                </a:lnTo>
                <a:lnTo>
                  <a:pt x="44" y="40"/>
                </a:lnTo>
                <a:lnTo>
                  <a:pt x="48" y="40"/>
                </a:lnTo>
                <a:lnTo>
                  <a:pt x="52" y="40"/>
                </a:lnTo>
                <a:lnTo>
                  <a:pt x="52" y="44"/>
                </a:lnTo>
                <a:lnTo>
                  <a:pt x="54" y="44"/>
                </a:lnTo>
                <a:lnTo>
                  <a:pt x="54" y="46"/>
                </a:lnTo>
                <a:lnTo>
                  <a:pt x="58" y="50"/>
                </a:lnTo>
                <a:lnTo>
                  <a:pt x="62" y="50"/>
                </a:lnTo>
                <a:lnTo>
                  <a:pt x="62" y="54"/>
                </a:lnTo>
                <a:lnTo>
                  <a:pt x="66" y="54"/>
                </a:lnTo>
                <a:lnTo>
                  <a:pt x="66" y="58"/>
                </a:lnTo>
                <a:lnTo>
                  <a:pt x="66" y="62"/>
                </a:lnTo>
                <a:lnTo>
                  <a:pt x="66" y="66"/>
                </a:lnTo>
                <a:lnTo>
                  <a:pt x="66" y="70"/>
                </a:lnTo>
                <a:lnTo>
                  <a:pt x="70" y="70"/>
                </a:lnTo>
                <a:lnTo>
                  <a:pt x="74" y="70"/>
                </a:lnTo>
                <a:lnTo>
                  <a:pt x="78" y="70"/>
                </a:lnTo>
                <a:lnTo>
                  <a:pt x="78" y="72"/>
                </a:lnTo>
                <a:lnTo>
                  <a:pt x="80" y="72"/>
                </a:lnTo>
                <a:lnTo>
                  <a:pt x="84" y="72"/>
                </a:lnTo>
                <a:lnTo>
                  <a:pt x="84" y="76"/>
                </a:lnTo>
                <a:lnTo>
                  <a:pt x="88" y="76"/>
                </a:lnTo>
                <a:lnTo>
                  <a:pt x="92" y="76"/>
                </a:lnTo>
                <a:lnTo>
                  <a:pt x="92" y="80"/>
                </a:lnTo>
                <a:lnTo>
                  <a:pt x="96" y="80"/>
                </a:lnTo>
                <a:lnTo>
                  <a:pt x="96" y="84"/>
                </a:lnTo>
                <a:lnTo>
                  <a:pt x="96" y="88"/>
                </a:lnTo>
                <a:lnTo>
                  <a:pt x="92" y="88"/>
                </a:lnTo>
                <a:lnTo>
                  <a:pt x="88" y="88"/>
                </a:lnTo>
                <a:lnTo>
                  <a:pt x="84" y="88"/>
                </a:lnTo>
                <a:lnTo>
                  <a:pt x="84" y="92"/>
                </a:lnTo>
                <a:lnTo>
                  <a:pt x="84" y="96"/>
                </a:lnTo>
                <a:lnTo>
                  <a:pt x="84" y="100"/>
                </a:lnTo>
                <a:lnTo>
                  <a:pt x="88" y="102"/>
                </a:lnTo>
                <a:lnTo>
                  <a:pt x="92" y="102"/>
                </a:lnTo>
                <a:lnTo>
                  <a:pt x="92" y="106"/>
                </a:lnTo>
                <a:lnTo>
                  <a:pt x="96" y="110"/>
                </a:lnTo>
                <a:lnTo>
                  <a:pt x="100" y="110"/>
                </a:lnTo>
                <a:lnTo>
                  <a:pt x="100" y="114"/>
                </a:lnTo>
                <a:lnTo>
                  <a:pt x="100" y="110"/>
                </a:lnTo>
                <a:lnTo>
                  <a:pt x="100" y="114"/>
                </a:lnTo>
                <a:lnTo>
                  <a:pt x="100" y="118"/>
                </a:lnTo>
                <a:lnTo>
                  <a:pt x="100" y="122"/>
                </a:lnTo>
                <a:lnTo>
                  <a:pt x="104" y="122"/>
                </a:lnTo>
                <a:lnTo>
                  <a:pt x="104" y="126"/>
                </a:lnTo>
                <a:lnTo>
                  <a:pt x="108" y="126"/>
                </a:lnTo>
                <a:lnTo>
                  <a:pt x="108" y="128"/>
                </a:lnTo>
                <a:lnTo>
                  <a:pt x="110" y="128"/>
                </a:lnTo>
                <a:lnTo>
                  <a:pt x="114" y="128"/>
                </a:lnTo>
                <a:lnTo>
                  <a:pt x="118" y="128"/>
                </a:lnTo>
                <a:lnTo>
                  <a:pt x="118" y="132"/>
                </a:lnTo>
                <a:lnTo>
                  <a:pt x="114" y="132"/>
                </a:lnTo>
                <a:lnTo>
                  <a:pt x="114" y="136"/>
                </a:lnTo>
                <a:lnTo>
                  <a:pt x="118" y="136"/>
                </a:lnTo>
                <a:lnTo>
                  <a:pt x="118" y="140"/>
                </a:lnTo>
                <a:lnTo>
                  <a:pt x="122" y="140"/>
                </a:lnTo>
                <a:lnTo>
                  <a:pt x="126" y="140"/>
                </a:lnTo>
                <a:lnTo>
                  <a:pt x="122" y="140"/>
                </a:lnTo>
                <a:lnTo>
                  <a:pt x="122" y="144"/>
                </a:lnTo>
                <a:lnTo>
                  <a:pt x="126" y="148"/>
                </a:lnTo>
                <a:lnTo>
                  <a:pt x="130" y="148"/>
                </a:lnTo>
                <a:lnTo>
                  <a:pt x="134" y="148"/>
                </a:lnTo>
                <a:lnTo>
                  <a:pt x="134" y="152"/>
                </a:lnTo>
                <a:lnTo>
                  <a:pt x="138" y="152"/>
                </a:lnTo>
                <a:lnTo>
                  <a:pt x="138" y="148"/>
                </a:lnTo>
                <a:lnTo>
                  <a:pt x="140" y="148"/>
                </a:lnTo>
                <a:lnTo>
                  <a:pt x="140" y="152"/>
                </a:lnTo>
                <a:lnTo>
                  <a:pt x="138" y="152"/>
                </a:lnTo>
                <a:lnTo>
                  <a:pt x="134" y="152"/>
                </a:lnTo>
                <a:lnTo>
                  <a:pt x="134" y="156"/>
                </a:lnTo>
                <a:lnTo>
                  <a:pt x="138" y="156"/>
                </a:lnTo>
                <a:lnTo>
                  <a:pt x="134" y="156"/>
                </a:lnTo>
                <a:lnTo>
                  <a:pt x="134" y="158"/>
                </a:lnTo>
                <a:lnTo>
                  <a:pt x="130" y="158"/>
                </a:lnTo>
                <a:lnTo>
                  <a:pt x="130" y="156"/>
                </a:lnTo>
                <a:lnTo>
                  <a:pt x="126" y="156"/>
                </a:lnTo>
                <a:lnTo>
                  <a:pt x="130" y="156"/>
                </a:lnTo>
                <a:lnTo>
                  <a:pt x="126" y="156"/>
                </a:lnTo>
                <a:lnTo>
                  <a:pt x="126" y="152"/>
                </a:lnTo>
                <a:lnTo>
                  <a:pt x="122" y="152"/>
                </a:lnTo>
                <a:lnTo>
                  <a:pt x="118" y="152"/>
                </a:lnTo>
                <a:lnTo>
                  <a:pt x="114" y="152"/>
                </a:lnTo>
                <a:lnTo>
                  <a:pt x="110" y="152"/>
                </a:lnTo>
                <a:lnTo>
                  <a:pt x="108" y="148"/>
                </a:lnTo>
                <a:lnTo>
                  <a:pt x="104" y="148"/>
                </a:lnTo>
                <a:lnTo>
                  <a:pt x="100" y="148"/>
                </a:lnTo>
                <a:lnTo>
                  <a:pt x="96" y="148"/>
                </a:lnTo>
                <a:lnTo>
                  <a:pt x="92" y="144"/>
                </a:lnTo>
                <a:lnTo>
                  <a:pt x="92" y="140"/>
                </a:lnTo>
                <a:lnTo>
                  <a:pt x="88" y="140"/>
                </a:lnTo>
                <a:lnTo>
                  <a:pt x="88" y="136"/>
                </a:lnTo>
                <a:lnTo>
                  <a:pt x="84" y="136"/>
                </a:lnTo>
                <a:lnTo>
                  <a:pt x="84" y="132"/>
                </a:lnTo>
                <a:lnTo>
                  <a:pt x="80" y="132"/>
                </a:lnTo>
                <a:lnTo>
                  <a:pt x="80" y="128"/>
                </a:lnTo>
                <a:lnTo>
                  <a:pt x="84" y="128"/>
                </a:lnTo>
                <a:lnTo>
                  <a:pt x="80" y="128"/>
                </a:lnTo>
                <a:lnTo>
                  <a:pt x="78" y="128"/>
                </a:lnTo>
                <a:lnTo>
                  <a:pt x="78" y="126"/>
                </a:lnTo>
                <a:lnTo>
                  <a:pt x="78" y="122"/>
                </a:lnTo>
                <a:lnTo>
                  <a:pt x="74" y="122"/>
                </a:lnTo>
                <a:lnTo>
                  <a:pt x="74" y="122"/>
                </a:lnTo>
                <a:lnTo>
                  <a:pt x="74" y="122"/>
                </a:lnTo>
                <a:close/>
                <a:moveTo>
                  <a:pt x="138" y="26"/>
                </a:moveTo>
                <a:lnTo>
                  <a:pt x="140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close/>
                <a:moveTo>
                  <a:pt x="164" y="28"/>
                </a:moveTo>
                <a:lnTo>
                  <a:pt x="164" y="26"/>
                </a:lnTo>
                <a:lnTo>
                  <a:pt x="164" y="28"/>
                </a:lnTo>
                <a:lnTo>
                  <a:pt x="164" y="28"/>
                </a:lnTo>
                <a:lnTo>
                  <a:pt x="164" y="28"/>
                </a:lnTo>
                <a:close/>
                <a:moveTo>
                  <a:pt x="114" y="70"/>
                </a:moveTo>
                <a:lnTo>
                  <a:pt x="118" y="70"/>
                </a:lnTo>
                <a:lnTo>
                  <a:pt x="122" y="70"/>
                </a:lnTo>
                <a:lnTo>
                  <a:pt x="126" y="70"/>
                </a:lnTo>
                <a:lnTo>
                  <a:pt x="126" y="66"/>
                </a:lnTo>
                <a:lnTo>
                  <a:pt x="126" y="62"/>
                </a:lnTo>
                <a:lnTo>
                  <a:pt x="130" y="58"/>
                </a:lnTo>
                <a:lnTo>
                  <a:pt x="130" y="62"/>
                </a:lnTo>
                <a:lnTo>
                  <a:pt x="126" y="62"/>
                </a:lnTo>
                <a:lnTo>
                  <a:pt x="126" y="66"/>
                </a:lnTo>
                <a:lnTo>
                  <a:pt x="130" y="70"/>
                </a:lnTo>
                <a:lnTo>
                  <a:pt x="134" y="70"/>
                </a:lnTo>
                <a:lnTo>
                  <a:pt x="134" y="66"/>
                </a:lnTo>
                <a:lnTo>
                  <a:pt x="134" y="70"/>
                </a:lnTo>
                <a:lnTo>
                  <a:pt x="138" y="70"/>
                </a:lnTo>
                <a:lnTo>
                  <a:pt x="140" y="70"/>
                </a:lnTo>
                <a:lnTo>
                  <a:pt x="140" y="66"/>
                </a:lnTo>
                <a:lnTo>
                  <a:pt x="140" y="62"/>
                </a:lnTo>
                <a:lnTo>
                  <a:pt x="144" y="58"/>
                </a:lnTo>
                <a:lnTo>
                  <a:pt x="148" y="58"/>
                </a:lnTo>
                <a:lnTo>
                  <a:pt x="152" y="58"/>
                </a:lnTo>
                <a:lnTo>
                  <a:pt x="152" y="54"/>
                </a:lnTo>
                <a:lnTo>
                  <a:pt x="148" y="50"/>
                </a:lnTo>
                <a:lnTo>
                  <a:pt x="148" y="46"/>
                </a:lnTo>
                <a:lnTo>
                  <a:pt x="152" y="46"/>
                </a:lnTo>
                <a:lnTo>
                  <a:pt x="156" y="46"/>
                </a:lnTo>
                <a:lnTo>
                  <a:pt x="156" y="44"/>
                </a:lnTo>
                <a:lnTo>
                  <a:pt x="160" y="46"/>
                </a:lnTo>
                <a:lnTo>
                  <a:pt x="156" y="46"/>
                </a:lnTo>
                <a:lnTo>
                  <a:pt x="160" y="46"/>
                </a:lnTo>
                <a:lnTo>
                  <a:pt x="160" y="54"/>
                </a:lnTo>
                <a:lnTo>
                  <a:pt x="160" y="58"/>
                </a:lnTo>
                <a:lnTo>
                  <a:pt x="156" y="58"/>
                </a:lnTo>
                <a:lnTo>
                  <a:pt x="156" y="62"/>
                </a:lnTo>
                <a:lnTo>
                  <a:pt x="156" y="66"/>
                </a:lnTo>
                <a:lnTo>
                  <a:pt x="156" y="70"/>
                </a:lnTo>
                <a:lnTo>
                  <a:pt x="152" y="70"/>
                </a:lnTo>
                <a:lnTo>
                  <a:pt x="148" y="70"/>
                </a:lnTo>
                <a:lnTo>
                  <a:pt x="148" y="72"/>
                </a:lnTo>
                <a:lnTo>
                  <a:pt x="144" y="72"/>
                </a:lnTo>
                <a:lnTo>
                  <a:pt x="144" y="76"/>
                </a:lnTo>
                <a:lnTo>
                  <a:pt x="140" y="76"/>
                </a:lnTo>
                <a:lnTo>
                  <a:pt x="138" y="76"/>
                </a:lnTo>
                <a:lnTo>
                  <a:pt x="138" y="80"/>
                </a:lnTo>
                <a:lnTo>
                  <a:pt x="134" y="80"/>
                </a:lnTo>
                <a:lnTo>
                  <a:pt x="130" y="80"/>
                </a:lnTo>
                <a:lnTo>
                  <a:pt x="126" y="80"/>
                </a:lnTo>
                <a:lnTo>
                  <a:pt x="122" y="80"/>
                </a:lnTo>
                <a:lnTo>
                  <a:pt x="118" y="80"/>
                </a:lnTo>
                <a:lnTo>
                  <a:pt x="118" y="76"/>
                </a:lnTo>
                <a:lnTo>
                  <a:pt x="114" y="80"/>
                </a:lnTo>
                <a:lnTo>
                  <a:pt x="114" y="76"/>
                </a:lnTo>
                <a:lnTo>
                  <a:pt x="110" y="76"/>
                </a:lnTo>
                <a:lnTo>
                  <a:pt x="110" y="72"/>
                </a:lnTo>
                <a:lnTo>
                  <a:pt x="108" y="72"/>
                </a:lnTo>
                <a:lnTo>
                  <a:pt x="104" y="72"/>
                </a:lnTo>
                <a:lnTo>
                  <a:pt x="104" y="70"/>
                </a:lnTo>
                <a:lnTo>
                  <a:pt x="104" y="66"/>
                </a:lnTo>
                <a:lnTo>
                  <a:pt x="104" y="70"/>
                </a:lnTo>
                <a:lnTo>
                  <a:pt x="108" y="70"/>
                </a:lnTo>
                <a:lnTo>
                  <a:pt x="110" y="70"/>
                </a:lnTo>
                <a:lnTo>
                  <a:pt x="114" y="70"/>
                </a:lnTo>
                <a:lnTo>
                  <a:pt x="114" y="70"/>
                </a:lnTo>
                <a:lnTo>
                  <a:pt x="114" y="70"/>
                </a:lnTo>
                <a:close/>
                <a:moveTo>
                  <a:pt x="70" y="54"/>
                </a:moveTo>
                <a:lnTo>
                  <a:pt x="70" y="50"/>
                </a:lnTo>
                <a:lnTo>
                  <a:pt x="70" y="54"/>
                </a:lnTo>
                <a:lnTo>
                  <a:pt x="70" y="54"/>
                </a:lnTo>
                <a:lnTo>
                  <a:pt x="70" y="54"/>
                </a:lnTo>
                <a:close/>
                <a:moveTo>
                  <a:pt x="194" y="70"/>
                </a:moveTo>
                <a:lnTo>
                  <a:pt x="194" y="66"/>
                </a:lnTo>
                <a:lnTo>
                  <a:pt x="190" y="62"/>
                </a:lnTo>
                <a:lnTo>
                  <a:pt x="194" y="62"/>
                </a:lnTo>
                <a:lnTo>
                  <a:pt x="194" y="58"/>
                </a:lnTo>
                <a:lnTo>
                  <a:pt x="194" y="62"/>
                </a:lnTo>
                <a:lnTo>
                  <a:pt x="194" y="66"/>
                </a:lnTo>
                <a:lnTo>
                  <a:pt x="194" y="70"/>
                </a:lnTo>
                <a:lnTo>
                  <a:pt x="194" y="70"/>
                </a:lnTo>
                <a:lnTo>
                  <a:pt x="194" y="70"/>
                </a:lnTo>
                <a:close/>
                <a:moveTo>
                  <a:pt x="84" y="66"/>
                </a:moveTo>
                <a:lnTo>
                  <a:pt x="84" y="62"/>
                </a:lnTo>
                <a:lnTo>
                  <a:pt x="88" y="66"/>
                </a:lnTo>
                <a:lnTo>
                  <a:pt x="84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204" y="76"/>
                </a:moveTo>
                <a:lnTo>
                  <a:pt x="204" y="80"/>
                </a:lnTo>
                <a:lnTo>
                  <a:pt x="208" y="80"/>
                </a:lnTo>
                <a:lnTo>
                  <a:pt x="208" y="84"/>
                </a:lnTo>
                <a:lnTo>
                  <a:pt x="212" y="84"/>
                </a:lnTo>
                <a:lnTo>
                  <a:pt x="212" y="88"/>
                </a:lnTo>
                <a:lnTo>
                  <a:pt x="212" y="92"/>
                </a:lnTo>
                <a:lnTo>
                  <a:pt x="208" y="92"/>
                </a:lnTo>
                <a:lnTo>
                  <a:pt x="204" y="92"/>
                </a:lnTo>
                <a:lnTo>
                  <a:pt x="200" y="88"/>
                </a:lnTo>
                <a:lnTo>
                  <a:pt x="200" y="84"/>
                </a:lnTo>
                <a:lnTo>
                  <a:pt x="200" y="80"/>
                </a:lnTo>
                <a:lnTo>
                  <a:pt x="196" y="80"/>
                </a:lnTo>
                <a:lnTo>
                  <a:pt x="196" y="76"/>
                </a:lnTo>
                <a:lnTo>
                  <a:pt x="194" y="76"/>
                </a:lnTo>
                <a:lnTo>
                  <a:pt x="194" y="72"/>
                </a:lnTo>
                <a:lnTo>
                  <a:pt x="194" y="70"/>
                </a:lnTo>
                <a:lnTo>
                  <a:pt x="196" y="70"/>
                </a:lnTo>
                <a:lnTo>
                  <a:pt x="200" y="72"/>
                </a:lnTo>
                <a:lnTo>
                  <a:pt x="204" y="76"/>
                </a:lnTo>
                <a:lnTo>
                  <a:pt x="204" y="76"/>
                </a:lnTo>
                <a:lnTo>
                  <a:pt x="204" y="76"/>
                </a:lnTo>
                <a:close/>
                <a:moveTo>
                  <a:pt x="100" y="72"/>
                </a:moveTo>
                <a:lnTo>
                  <a:pt x="96" y="72"/>
                </a:lnTo>
                <a:lnTo>
                  <a:pt x="96" y="70"/>
                </a:lnTo>
                <a:lnTo>
                  <a:pt x="100" y="70"/>
                </a:lnTo>
                <a:lnTo>
                  <a:pt x="100" y="72"/>
                </a:lnTo>
                <a:lnTo>
                  <a:pt x="100" y="72"/>
                </a:lnTo>
                <a:lnTo>
                  <a:pt x="100" y="72"/>
                </a:lnTo>
                <a:close/>
                <a:moveTo>
                  <a:pt x="36" y="118"/>
                </a:moveTo>
                <a:lnTo>
                  <a:pt x="34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close/>
                <a:moveTo>
                  <a:pt x="36" y="126"/>
                </a:moveTo>
                <a:lnTo>
                  <a:pt x="36" y="122"/>
                </a:lnTo>
                <a:lnTo>
                  <a:pt x="34" y="122"/>
                </a:lnTo>
                <a:lnTo>
                  <a:pt x="34" y="118"/>
                </a:lnTo>
                <a:lnTo>
                  <a:pt x="30" y="118"/>
                </a:lnTo>
                <a:lnTo>
                  <a:pt x="34" y="118"/>
                </a:lnTo>
                <a:lnTo>
                  <a:pt x="34" y="122"/>
                </a:lnTo>
                <a:lnTo>
                  <a:pt x="36" y="122"/>
                </a:lnTo>
                <a:lnTo>
                  <a:pt x="36" y="126"/>
                </a:lnTo>
                <a:lnTo>
                  <a:pt x="36" y="126"/>
                </a:lnTo>
                <a:lnTo>
                  <a:pt x="36" y="126"/>
                </a:lnTo>
                <a:close/>
                <a:moveTo>
                  <a:pt x="144" y="126"/>
                </a:moveTo>
                <a:lnTo>
                  <a:pt x="140" y="126"/>
                </a:lnTo>
                <a:lnTo>
                  <a:pt x="140" y="122"/>
                </a:lnTo>
                <a:lnTo>
                  <a:pt x="140" y="118"/>
                </a:lnTo>
                <a:lnTo>
                  <a:pt x="140" y="122"/>
                </a:lnTo>
                <a:lnTo>
                  <a:pt x="140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close/>
                <a:moveTo>
                  <a:pt x="166" y="132"/>
                </a:moveTo>
                <a:lnTo>
                  <a:pt x="164" y="128"/>
                </a:lnTo>
                <a:lnTo>
                  <a:pt x="166" y="128"/>
                </a:lnTo>
                <a:lnTo>
                  <a:pt x="170" y="128"/>
                </a:lnTo>
                <a:lnTo>
                  <a:pt x="170" y="132"/>
                </a:lnTo>
                <a:lnTo>
                  <a:pt x="166" y="132"/>
                </a:lnTo>
                <a:lnTo>
                  <a:pt x="166" y="132"/>
                </a:lnTo>
                <a:lnTo>
                  <a:pt x="166" y="132"/>
                </a:lnTo>
                <a:close/>
                <a:moveTo>
                  <a:pt x="34" y="128"/>
                </a:moveTo>
                <a:lnTo>
                  <a:pt x="34" y="132"/>
                </a:lnTo>
                <a:lnTo>
                  <a:pt x="30" y="128"/>
                </a:lnTo>
                <a:lnTo>
                  <a:pt x="34" y="128"/>
                </a:lnTo>
                <a:lnTo>
                  <a:pt x="34" y="128"/>
                </a:lnTo>
                <a:lnTo>
                  <a:pt x="34" y="128"/>
                </a:lnTo>
                <a:close/>
                <a:moveTo>
                  <a:pt x="134" y="136"/>
                </a:moveTo>
                <a:lnTo>
                  <a:pt x="130" y="136"/>
                </a:lnTo>
                <a:lnTo>
                  <a:pt x="130" y="132"/>
                </a:lnTo>
                <a:lnTo>
                  <a:pt x="134" y="136"/>
                </a:lnTo>
                <a:lnTo>
                  <a:pt x="134" y="136"/>
                </a:lnTo>
                <a:lnTo>
                  <a:pt x="134" y="136"/>
                </a:lnTo>
                <a:close/>
                <a:moveTo>
                  <a:pt x="138" y="140"/>
                </a:moveTo>
                <a:lnTo>
                  <a:pt x="134" y="140"/>
                </a:lnTo>
                <a:lnTo>
                  <a:pt x="134" y="136"/>
                </a:lnTo>
                <a:lnTo>
                  <a:pt x="134" y="132"/>
                </a:lnTo>
                <a:lnTo>
                  <a:pt x="134" y="136"/>
                </a:lnTo>
                <a:lnTo>
                  <a:pt x="138" y="136"/>
                </a:lnTo>
                <a:lnTo>
                  <a:pt x="140" y="136"/>
                </a:lnTo>
                <a:lnTo>
                  <a:pt x="140" y="140"/>
                </a:lnTo>
                <a:lnTo>
                  <a:pt x="138" y="140"/>
                </a:lnTo>
                <a:lnTo>
                  <a:pt x="138" y="140"/>
                </a:lnTo>
                <a:lnTo>
                  <a:pt x="138" y="140"/>
                </a:lnTo>
                <a:close/>
                <a:moveTo>
                  <a:pt x="144" y="148"/>
                </a:moveTo>
                <a:lnTo>
                  <a:pt x="140" y="148"/>
                </a:lnTo>
                <a:lnTo>
                  <a:pt x="140" y="144"/>
                </a:lnTo>
                <a:lnTo>
                  <a:pt x="138" y="144"/>
                </a:lnTo>
                <a:lnTo>
                  <a:pt x="138" y="140"/>
                </a:lnTo>
                <a:lnTo>
                  <a:pt x="140" y="144"/>
                </a:lnTo>
                <a:lnTo>
                  <a:pt x="140" y="148"/>
                </a:lnTo>
                <a:lnTo>
                  <a:pt x="144" y="148"/>
                </a:lnTo>
                <a:lnTo>
                  <a:pt x="144" y="144"/>
                </a:lnTo>
                <a:lnTo>
                  <a:pt x="144" y="148"/>
                </a:lnTo>
                <a:lnTo>
                  <a:pt x="144" y="148"/>
                </a:lnTo>
                <a:lnTo>
                  <a:pt x="144" y="148"/>
                </a:lnTo>
                <a:close/>
                <a:moveTo>
                  <a:pt x="140" y="156"/>
                </a:moveTo>
                <a:lnTo>
                  <a:pt x="138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close/>
                <a:moveTo>
                  <a:pt x="166" y="158"/>
                </a:moveTo>
                <a:lnTo>
                  <a:pt x="164" y="158"/>
                </a:lnTo>
                <a:lnTo>
                  <a:pt x="164" y="156"/>
                </a:lnTo>
                <a:lnTo>
                  <a:pt x="166" y="156"/>
                </a:lnTo>
                <a:lnTo>
                  <a:pt x="166" y="158"/>
                </a:lnTo>
                <a:lnTo>
                  <a:pt x="166" y="158"/>
                </a:lnTo>
                <a:lnTo>
                  <a:pt x="166" y="158"/>
                </a:lnTo>
                <a:close/>
                <a:moveTo>
                  <a:pt x="186" y="170"/>
                </a:moveTo>
                <a:lnTo>
                  <a:pt x="182" y="170"/>
                </a:lnTo>
                <a:lnTo>
                  <a:pt x="186" y="170"/>
                </a:lnTo>
                <a:lnTo>
                  <a:pt x="186" y="166"/>
                </a:lnTo>
                <a:lnTo>
                  <a:pt x="186" y="170"/>
                </a:lnTo>
                <a:lnTo>
                  <a:pt x="190" y="170"/>
                </a:lnTo>
                <a:lnTo>
                  <a:pt x="186" y="170"/>
                </a:lnTo>
                <a:lnTo>
                  <a:pt x="186" y="170"/>
                </a:lnTo>
                <a:lnTo>
                  <a:pt x="186" y="170"/>
                </a:lnTo>
                <a:close/>
                <a:moveTo>
                  <a:pt x="178" y="174"/>
                </a:moveTo>
                <a:lnTo>
                  <a:pt x="174" y="174"/>
                </a:lnTo>
                <a:lnTo>
                  <a:pt x="174" y="170"/>
                </a:lnTo>
                <a:lnTo>
                  <a:pt x="170" y="170"/>
                </a:lnTo>
                <a:lnTo>
                  <a:pt x="174" y="170"/>
                </a:lnTo>
                <a:lnTo>
                  <a:pt x="178" y="170"/>
                </a:lnTo>
                <a:lnTo>
                  <a:pt x="178" y="174"/>
                </a:lnTo>
                <a:lnTo>
                  <a:pt x="182" y="174"/>
                </a:lnTo>
                <a:lnTo>
                  <a:pt x="178" y="174"/>
                </a:lnTo>
                <a:lnTo>
                  <a:pt x="178" y="174"/>
                </a:lnTo>
                <a:lnTo>
                  <a:pt x="178" y="17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5" name="Freeform 193">
            <a:extLst>
              <a:ext uri="{FF2B5EF4-FFF2-40B4-BE49-F238E27FC236}">
                <a16:creationId xmlns:a16="http://schemas.microsoft.com/office/drawing/2014/main" id="{91EAF66A-F4BF-48CF-8F3A-BF770D51EBF3}"/>
              </a:ext>
            </a:extLst>
          </p:cNvPr>
          <p:cNvSpPr>
            <a:spLocks noEditPoints="1"/>
          </p:cNvSpPr>
          <p:nvPr/>
        </p:nvSpPr>
        <p:spPr bwMode="auto">
          <a:xfrm>
            <a:off x="5255028" y="3325280"/>
            <a:ext cx="568325" cy="292100"/>
          </a:xfrm>
          <a:custGeom>
            <a:avLst/>
            <a:gdLst>
              <a:gd name="T0" fmla="*/ 320 w 358"/>
              <a:gd name="T1" fmla="*/ 16 h 184"/>
              <a:gd name="T2" fmla="*/ 320 w 358"/>
              <a:gd name="T3" fmla="*/ 8 h 184"/>
              <a:gd name="T4" fmla="*/ 324 w 358"/>
              <a:gd name="T5" fmla="*/ 0 h 184"/>
              <a:gd name="T6" fmla="*/ 328 w 358"/>
              <a:gd name="T7" fmla="*/ 8 h 184"/>
              <a:gd name="T8" fmla="*/ 340 w 358"/>
              <a:gd name="T9" fmla="*/ 8 h 184"/>
              <a:gd name="T10" fmla="*/ 348 w 358"/>
              <a:gd name="T11" fmla="*/ 4 h 184"/>
              <a:gd name="T12" fmla="*/ 350 w 358"/>
              <a:gd name="T13" fmla="*/ 12 h 184"/>
              <a:gd name="T14" fmla="*/ 354 w 358"/>
              <a:gd name="T15" fmla="*/ 12 h 184"/>
              <a:gd name="T16" fmla="*/ 350 w 358"/>
              <a:gd name="T17" fmla="*/ 20 h 184"/>
              <a:gd name="T18" fmla="*/ 348 w 358"/>
              <a:gd name="T19" fmla="*/ 30 h 184"/>
              <a:gd name="T20" fmla="*/ 344 w 358"/>
              <a:gd name="T21" fmla="*/ 38 h 184"/>
              <a:gd name="T22" fmla="*/ 344 w 358"/>
              <a:gd name="T23" fmla="*/ 50 h 184"/>
              <a:gd name="T24" fmla="*/ 340 w 358"/>
              <a:gd name="T25" fmla="*/ 54 h 184"/>
              <a:gd name="T26" fmla="*/ 348 w 358"/>
              <a:gd name="T27" fmla="*/ 60 h 184"/>
              <a:gd name="T28" fmla="*/ 340 w 358"/>
              <a:gd name="T29" fmla="*/ 68 h 184"/>
              <a:gd name="T30" fmla="*/ 344 w 358"/>
              <a:gd name="T31" fmla="*/ 76 h 184"/>
              <a:gd name="T32" fmla="*/ 344 w 358"/>
              <a:gd name="T33" fmla="*/ 82 h 184"/>
              <a:gd name="T34" fmla="*/ 336 w 358"/>
              <a:gd name="T35" fmla="*/ 90 h 184"/>
              <a:gd name="T36" fmla="*/ 340 w 358"/>
              <a:gd name="T37" fmla="*/ 98 h 184"/>
              <a:gd name="T38" fmla="*/ 332 w 358"/>
              <a:gd name="T39" fmla="*/ 102 h 184"/>
              <a:gd name="T40" fmla="*/ 324 w 358"/>
              <a:gd name="T41" fmla="*/ 98 h 184"/>
              <a:gd name="T42" fmla="*/ 318 w 358"/>
              <a:gd name="T43" fmla="*/ 102 h 184"/>
              <a:gd name="T44" fmla="*/ 320 w 358"/>
              <a:gd name="T45" fmla="*/ 94 h 184"/>
              <a:gd name="T46" fmla="*/ 320 w 358"/>
              <a:gd name="T47" fmla="*/ 82 h 184"/>
              <a:gd name="T48" fmla="*/ 320 w 358"/>
              <a:gd name="T49" fmla="*/ 76 h 184"/>
              <a:gd name="T50" fmla="*/ 318 w 358"/>
              <a:gd name="T51" fmla="*/ 76 h 184"/>
              <a:gd name="T52" fmla="*/ 314 w 358"/>
              <a:gd name="T53" fmla="*/ 68 h 184"/>
              <a:gd name="T54" fmla="*/ 318 w 358"/>
              <a:gd name="T55" fmla="*/ 64 h 184"/>
              <a:gd name="T56" fmla="*/ 310 w 358"/>
              <a:gd name="T57" fmla="*/ 68 h 184"/>
              <a:gd name="T58" fmla="*/ 314 w 358"/>
              <a:gd name="T59" fmla="*/ 56 h 184"/>
              <a:gd name="T60" fmla="*/ 314 w 358"/>
              <a:gd name="T61" fmla="*/ 54 h 184"/>
              <a:gd name="T62" fmla="*/ 318 w 358"/>
              <a:gd name="T63" fmla="*/ 42 h 184"/>
              <a:gd name="T64" fmla="*/ 320 w 358"/>
              <a:gd name="T65" fmla="*/ 30 h 184"/>
              <a:gd name="T66" fmla="*/ 320 w 358"/>
              <a:gd name="T67" fmla="*/ 26 h 184"/>
              <a:gd name="T68" fmla="*/ 320 w 358"/>
              <a:gd name="T69" fmla="*/ 24 h 184"/>
              <a:gd name="T70" fmla="*/ 0 w 358"/>
              <a:gd name="T71" fmla="*/ 54 h 184"/>
              <a:gd name="T72" fmla="*/ 4 w 358"/>
              <a:gd name="T73" fmla="*/ 56 h 184"/>
              <a:gd name="T74" fmla="*/ 60 w 358"/>
              <a:gd name="T75" fmla="*/ 68 h 184"/>
              <a:gd name="T76" fmla="*/ 60 w 358"/>
              <a:gd name="T77" fmla="*/ 72 h 184"/>
              <a:gd name="T78" fmla="*/ 48 w 358"/>
              <a:gd name="T79" fmla="*/ 72 h 184"/>
              <a:gd name="T80" fmla="*/ 52 w 358"/>
              <a:gd name="T81" fmla="*/ 72 h 184"/>
              <a:gd name="T82" fmla="*/ 48 w 358"/>
              <a:gd name="T83" fmla="*/ 72 h 184"/>
              <a:gd name="T84" fmla="*/ 38 w 358"/>
              <a:gd name="T85" fmla="*/ 72 h 184"/>
              <a:gd name="T86" fmla="*/ 46 w 358"/>
              <a:gd name="T87" fmla="*/ 76 h 184"/>
              <a:gd name="T88" fmla="*/ 46 w 358"/>
              <a:gd name="T89" fmla="*/ 72 h 184"/>
              <a:gd name="T90" fmla="*/ 46 w 358"/>
              <a:gd name="T91" fmla="*/ 76 h 184"/>
              <a:gd name="T92" fmla="*/ 78 w 358"/>
              <a:gd name="T93" fmla="*/ 86 h 184"/>
              <a:gd name="T94" fmla="*/ 86 w 358"/>
              <a:gd name="T95" fmla="*/ 86 h 184"/>
              <a:gd name="T96" fmla="*/ 90 w 358"/>
              <a:gd name="T97" fmla="*/ 86 h 184"/>
              <a:gd name="T98" fmla="*/ 82 w 358"/>
              <a:gd name="T99" fmla="*/ 86 h 184"/>
              <a:gd name="T100" fmla="*/ 86 w 358"/>
              <a:gd name="T101" fmla="*/ 102 h 184"/>
              <a:gd name="T102" fmla="*/ 90 w 358"/>
              <a:gd name="T103" fmla="*/ 102 h 184"/>
              <a:gd name="T104" fmla="*/ 202 w 358"/>
              <a:gd name="T105" fmla="*/ 180 h 184"/>
              <a:gd name="T106" fmla="*/ 204 w 358"/>
              <a:gd name="T107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8" h="184">
                <a:moveTo>
                  <a:pt x="320" y="24"/>
                </a:moveTo>
                <a:lnTo>
                  <a:pt x="320" y="20"/>
                </a:lnTo>
                <a:lnTo>
                  <a:pt x="320" y="16"/>
                </a:lnTo>
                <a:lnTo>
                  <a:pt x="320" y="12"/>
                </a:lnTo>
                <a:lnTo>
                  <a:pt x="318" y="8"/>
                </a:lnTo>
                <a:lnTo>
                  <a:pt x="320" y="8"/>
                </a:lnTo>
                <a:lnTo>
                  <a:pt x="320" y="4"/>
                </a:lnTo>
                <a:lnTo>
                  <a:pt x="324" y="4"/>
                </a:lnTo>
                <a:lnTo>
                  <a:pt x="324" y="0"/>
                </a:lnTo>
                <a:lnTo>
                  <a:pt x="328" y="0"/>
                </a:lnTo>
                <a:lnTo>
                  <a:pt x="328" y="4"/>
                </a:lnTo>
                <a:lnTo>
                  <a:pt x="328" y="8"/>
                </a:lnTo>
                <a:lnTo>
                  <a:pt x="332" y="8"/>
                </a:lnTo>
                <a:lnTo>
                  <a:pt x="336" y="8"/>
                </a:lnTo>
                <a:lnTo>
                  <a:pt x="340" y="8"/>
                </a:lnTo>
                <a:lnTo>
                  <a:pt x="344" y="8"/>
                </a:lnTo>
                <a:lnTo>
                  <a:pt x="344" y="4"/>
                </a:lnTo>
                <a:lnTo>
                  <a:pt x="348" y="4"/>
                </a:lnTo>
                <a:lnTo>
                  <a:pt x="350" y="4"/>
                </a:lnTo>
                <a:lnTo>
                  <a:pt x="350" y="8"/>
                </a:lnTo>
                <a:lnTo>
                  <a:pt x="350" y="12"/>
                </a:lnTo>
                <a:lnTo>
                  <a:pt x="354" y="12"/>
                </a:lnTo>
                <a:lnTo>
                  <a:pt x="358" y="12"/>
                </a:lnTo>
                <a:lnTo>
                  <a:pt x="354" y="12"/>
                </a:lnTo>
                <a:lnTo>
                  <a:pt x="354" y="16"/>
                </a:lnTo>
                <a:lnTo>
                  <a:pt x="354" y="20"/>
                </a:lnTo>
                <a:lnTo>
                  <a:pt x="350" y="20"/>
                </a:lnTo>
                <a:lnTo>
                  <a:pt x="348" y="24"/>
                </a:lnTo>
                <a:lnTo>
                  <a:pt x="348" y="26"/>
                </a:lnTo>
                <a:lnTo>
                  <a:pt x="348" y="30"/>
                </a:lnTo>
                <a:lnTo>
                  <a:pt x="348" y="34"/>
                </a:lnTo>
                <a:lnTo>
                  <a:pt x="348" y="38"/>
                </a:lnTo>
                <a:lnTo>
                  <a:pt x="344" y="38"/>
                </a:lnTo>
                <a:lnTo>
                  <a:pt x="344" y="42"/>
                </a:lnTo>
                <a:lnTo>
                  <a:pt x="348" y="42"/>
                </a:lnTo>
                <a:lnTo>
                  <a:pt x="344" y="50"/>
                </a:lnTo>
                <a:lnTo>
                  <a:pt x="340" y="50"/>
                </a:lnTo>
                <a:lnTo>
                  <a:pt x="336" y="50"/>
                </a:lnTo>
                <a:lnTo>
                  <a:pt x="340" y="54"/>
                </a:lnTo>
                <a:lnTo>
                  <a:pt x="340" y="56"/>
                </a:lnTo>
                <a:lnTo>
                  <a:pt x="344" y="60"/>
                </a:lnTo>
                <a:lnTo>
                  <a:pt x="348" y="60"/>
                </a:lnTo>
                <a:lnTo>
                  <a:pt x="344" y="64"/>
                </a:lnTo>
                <a:lnTo>
                  <a:pt x="344" y="68"/>
                </a:lnTo>
                <a:lnTo>
                  <a:pt x="340" y="68"/>
                </a:lnTo>
                <a:lnTo>
                  <a:pt x="340" y="72"/>
                </a:lnTo>
                <a:lnTo>
                  <a:pt x="340" y="76"/>
                </a:lnTo>
                <a:lnTo>
                  <a:pt x="344" y="76"/>
                </a:lnTo>
                <a:lnTo>
                  <a:pt x="344" y="80"/>
                </a:lnTo>
                <a:lnTo>
                  <a:pt x="348" y="80"/>
                </a:lnTo>
                <a:lnTo>
                  <a:pt x="344" y="82"/>
                </a:lnTo>
                <a:lnTo>
                  <a:pt x="340" y="82"/>
                </a:lnTo>
                <a:lnTo>
                  <a:pt x="340" y="86"/>
                </a:lnTo>
                <a:lnTo>
                  <a:pt x="336" y="90"/>
                </a:lnTo>
                <a:lnTo>
                  <a:pt x="340" y="90"/>
                </a:lnTo>
                <a:lnTo>
                  <a:pt x="340" y="94"/>
                </a:lnTo>
                <a:lnTo>
                  <a:pt x="340" y="98"/>
                </a:lnTo>
                <a:lnTo>
                  <a:pt x="336" y="98"/>
                </a:lnTo>
                <a:lnTo>
                  <a:pt x="336" y="102"/>
                </a:lnTo>
                <a:lnTo>
                  <a:pt x="332" y="102"/>
                </a:lnTo>
                <a:lnTo>
                  <a:pt x="328" y="102"/>
                </a:lnTo>
                <a:lnTo>
                  <a:pt x="328" y="98"/>
                </a:lnTo>
                <a:lnTo>
                  <a:pt x="324" y="98"/>
                </a:lnTo>
                <a:lnTo>
                  <a:pt x="320" y="98"/>
                </a:lnTo>
                <a:lnTo>
                  <a:pt x="320" y="102"/>
                </a:lnTo>
                <a:lnTo>
                  <a:pt x="318" y="102"/>
                </a:lnTo>
                <a:lnTo>
                  <a:pt x="318" y="98"/>
                </a:lnTo>
                <a:lnTo>
                  <a:pt x="318" y="94"/>
                </a:lnTo>
                <a:lnTo>
                  <a:pt x="320" y="94"/>
                </a:lnTo>
                <a:lnTo>
                  <a:pt x="320" y="90"/>
                </a:lnTo>
                <a:lnTo>
                  <a:pt x="320" y="86"/>
                </a:lnTo>
                <a:lnTo>
                  <a:pt x="320" y="82"/>
                </a:lnTo>
                <a:lnTo>
                  <a:pt x="318" y="82"/>
                </a:lnTo>
                <a:lnTo>
                  <a:pt x="320" y="80"/>
                </a:lnTo>
                <a:lnTo>
                  <a:pt x="320" y="76"/>
                </a:lnTo>
                <a:lnTo>
                  <a:pt x="320" y="72"/>
                </a:lnTo>
                <a:lnTo>
                  <a:pt x="318" y="72"/>
                </a:lnTo>
                <a:lnTo>
                  <a:pt x="318" y="76"/>
                </a:lnTo>
                <a:lnTo>
                  <a:pt x="314" y="76"/>
                </a:lnTo>
                <a:lnTo>
                  <a:pt x="314" y="72"/>
                </a:lnTo>
                <a:lnTo>
                  <a:pt x="314" y="68"/>
                </a:lnTo>
                <a:lnTo>
                  <a:pt x="318" y="72"/>
                </a:lnTo>
                <a:lnTo>
                  <a:pt x="318" y="68"/>
                </a:lnTo>
                <a:lnTo>
                  <a:pt x="318" y="64"/>
                </a:lnTo>
                <a:lnTo>
                  <a:pt x="318" y="68"/>
                </a:lnTo>
                <a:lnTo>
                  <a:pt x="314" y="68"/>
                </a:lnTo>
                <a:lnTo>
                  <a:pt x="310" y="68"/>
                </a:lnTo>
                <a:lnTo>
                  <a:pt x="310" y="64"/>
                </a:lnTo>
                <a:lnTo>
                  <a:pt x="310" y="60"/>
                </a:lnTo>
                <a:lnTo>
                  <a:pt x="314" y="56"/>
                </a:lnTo>
                <a:lnTo>
                  <a:pt x="310" y="56"/>
                </a:lnTo>
                <a:lnTo>
                  <a:pt x="314" y="56"/>
                </a:lnTo>
                <a:lnTo>
                  <a:pt x="314" y="54"/>
                </a:lnTo>
                <a:lnTo>
                  <a:pt x="318" y="50"/>
                </a:lnTo>
                <a:lnTo>
                  <a:pt x="318" y="46"/>
                </a:lnTo>
                <a:lnTo>
                  <a:pt x="318" y="42"/>
                </a:lnTo>
                <a:lnTo>
                  <a:pt x="318" y="38"/>
                </a:lnTo>
                <a:lnTo>
                  <a:pt x="320" y="34"/>
                </a:lnTo>
                <a:lnTo>
                  <a:pt x="320" y="30"/>
                </a:lnTo>
                <a:lnTo>
                  <a:pt x="320" y="26"/>
                </a:lnTo>
                <a:lnTo>
                  <a:pt x="320" y="30"/>
                </a:lnTo>
                <a:lnTo>
                  <a:pt x="320" y="26"/>
                </a:lnTo>
                <a:lnTo>
                  <a:pt x="320" y="24"/>
                </a:lnTo>
                <a:lnTo>
                  <a:pt x="320" y="24"/>
                </a:lnTo>
                <a:lnTo>
                  <a:pt x="320" y="24"/>
                </a:lnTo>
                <a:close/>
                <a:moveTo>
                  <a:pt x="4" y="56"/>
                </a:moveTo>
                <a:lnTo>
                  <a:pt x="0" y="56"/>
                </a:lnTo>
                <a:lnTo>
                  <a:pt x="0" y="54"/>
                </a:lnTo>
                <a:lnTo>
                  <a:pt x="4" y="54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close/>
                <a:moveTo>
                  <a:pt x="60" y="72"/>
                </a:moveTo>
                <a:lnTo>
                  <a:pt x="60" y="68"/>
                </a:lnTo>
                <a:lnTo>
                  <a:pt x="56" y="68"/>
                </a:lnTo>
                <a:lnTo>
                  <a:pt x="60" y="68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close/>
                <a:moveTo>
                  <a:pt x="48" y="72"/>
                </a:moveTo>
                <a:lnTo>
                  <a:pt x="46" y="68"/>
                </a:lnTo>
                <a:lnTo>
                  <a:pt x="48" y="68"/>
                </a:lnTo>
                <a:lnTo>
                  <a:pt x="52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close/>
                <a:moveTo>
                  <a:pt x="38" y="72"/>
                </a:moveTo>
                <a:lnTo>
                  <a:pt x="38" y="68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close/>
                <a:moveTo>
                  <a:pt x="46" y="76"/>
                </a:moveTo>
                <a:lnTo>
                  <a:pt x="42" y="76"/>
                </a:lnTo>
                <a:lnTo>
                  <a:pt x="42" y="72"/>
                </a:lnTo>
                <a:lnTo>
                  <a:pt x="46" y="72"/>
                </a:lnTo>
                <a:lnTo>
                  <a:pt x="48" y="76"/>
                </a:lnTo>
                <a:lnTo>
                  <a:pt x="46" y="76"/>
                </a:lnTo>
                <a:lnTo>
                  <a:pt x="46" y="76"/>
                </a:lnTo>
                <a:lnTo>
                  <a:pt x="46" y="76"/>
                </a:lnTo>
                <a:close/>
                <a:moveTo>
                  <a:pt x="82" y="86"/>
                </a:moveTo>
                <a:lnTo>
                  <a:pt x="78" y="86"/>
                </a:lnTo>
                <a:lnTo>
                  <a:pt x="78" y="82"/>
                </a:lnTo>
                <a:lnTo>
                  <a:pt x="82" y="86"/>
                </a:lnTo>
                <a:lnTo>
                  <a:pt x="86" y="86"/>
                </a:lnTo>
                <a:lnTo>
                  <a:pt x="86" y="82"/>
                </a:lnTo>
                <a:lnTo>
                  <a:pt x="90" y="82"/>
                </a:lnTo>
                <a:lnTo>
                  <a:pt x="90" y="86"/>
                </a:lnTo>
                <a:lnTo>
                  <a:pt x="86" y="86"/>
                </a:lnTo>
                <a:lnTo>
                  <a:pt x="82" y="86"/>
                </a:lnTo>
                <a:lnTo>
                  <a:pt x="82" y="86"/>
                </a:lnTo>
                <a:lnTo>
                  <a:pt x="82" y="86"/>
                </a:lnTo>
                <a:close/>
                <a:moveTo>
                  <a:pt x="90" y="102"/>
                </a:move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0" y="102"/>
                </a:lnTo>
                <a:close/>
                <a:moveTo>
                  <a:pt x="204" y="184"/>
                </a:moveTo>
                <a:lnTo>
                  <a:pt x="202" y="184"/>
                </a:lnTo>
                <a:lnTo>
                  <a:pt x="202" y="180"/>
                </a:lnTo>
                <a:lnTo>
                  <a:pt x="204" y="180"/>
                </a:lnTo>
                <a:lnTo>
                  <a:pt x="208" y="180"/>
                </a:lnTo>
                <a:lnTo>
                  <a:pt x="204" y="184"/>
                </a:lnTo>
                <a:lnTo>
                  <a:pt x="204" y="184"/>
                </a:lnTo>
                <a:lnTo>
                  <a:pt x="204" y="18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6" name="Freeform 194">
            <a:extLst>
              <a:ext uri="{FF2B5EF4-FFF2-40B4-BE49-F238E27FC236}">
                <a16:creationId xmlns:a16="http://schemas.microsoft.com/office/drawing/2014/main" id="{17003E88-6D97-4898-8EA5-B2F7AF53E965}"/>
              </a:ext>
            </a:extLst>
          </p:cNvPr>
          <p:cNvSpPr>
            <a:spLocks noEditPoints="1"/>
          </p:cNvSpPr>
          <p:nvPr/>
        </p:nvSpPr>
        <p:spPr bwMode="auto">
          <a:xfrm>
            <a:off x="6331353" y="5131855"/>
            <a:ext cx="479425" cy="746125"/>
          </a:xfrm>
          <a:custGeom>
            <a:avLst/>
            <a:gdLst>
              <a:gd name="T0" fmla="*/ 12 w 302"/>
              <a:gd name="T1" fmla="*/ 116 h 470"/>
              <a:gd name="T2" fmla="*/ 28 w 302"/>
              <a:gd name="T3" fmla="*/ 122 h 470"/>
              <a:gd name="T4" fmla="*/ 42 w 302"/>
              <a:gd name="T5" fmla="*/ 116 h 470"/>
              <a:gd name="T6" fmla="*/ 50 w 302"/>
              <a:gd name="T7" fmla="*/ 92 h 470"/>
              <a:gd name="T8" fmla="*/ 50 w 302"/>
              <a:gd name="T9" fmla="*/ 56 h 470"/>
              <a:gd name="T10" fmla="*/ 56 w 302"/>
              <a:gd name="T11" fmla="*/ 60 h 470"/>
              <a:gd name="T12" fmla="*/ 60 w 302"/>
              <a:gd name="T13" fmla="*/ 78 h 470"/>
              <a:gd name="T14" fmla="*/ 68 w 302"/>
              <a:gd name="T15" fmla="*/ 86 h 470"/>
              <a:gd name="T16" fmla="*/ 80 w 302"/>
              <a:gd name="T17" fmla="*/ 76 h 470"/>
              <a:gd name="T18" fmla="*/ 90 w 302"/>
              <a:gd name="T19" fmla="*/ 60 h 470"/>
              <a:gd name="T20" fmla="*/ 110 w 302"/>
              <a:gd name="T21" fmla="*/ 64 h 470"/>
              <a:gd name="T22" fmla="*/ 120 w 302"/>
              <a:gd name="T23" fmla="*/ 68 h 470"/>
              <a:gd name="T24" fmla="*/ 128 w 302"/>
              <a:gd name="T25" fmla="*/ 60 h 470"/>
              <a:gd name="T26" fmla="*/ 142 w 302"/>
              <a:gd name="T27" fmla="*/ 46 h 470"/>
              <a:gd name="T28" fmla="*/ 146 w 302"/>
              <a:gd name="T29" fmla="*/ 26 h 470"/>
              <a:gd name="T30" fmla="*/ 164 w 302"/>
              <a:gd name="T31" fmla="*/ 12 h 470"/>
              <a:gd name="T32" fmla="*/ 180 w 302"/>
              <a:gd name="T33" fmla="*/ 0 h 470"/>
              <a:gd name="T34" fmla="*/ 198 w 302"/>
              <a:gd name="T35" fmla="*/ 4 h 470"/>
              <a:gd name="T36" fmla="*/ 212 w 302"/>
              <a:gd name="T37" fmla="*/ 22 h 470"/>
              <a:gd name="T38" fmla="*/ 216 w 302"/>
              <a:gd name="T39" fmla="*/ 42 h 470"/>
              <a:gd name="T40" fmla="*/ 216 w 302"/>
              <a:gd name="T41" fmla="*/ 60 h 470"/>
              <a:gd name="T42" fmla="*/ 210 w 302"/>
              <a:gd name="T43" fmla="*/ 64 h 470"/>
              <a:gd name="T44" fmla="*/ 202 w 302"/>
              <a:gd name="T45" fmla="*/ 82 h 470"/>
              <a:gd name="T46" fmla="*/ 206 w 302"/>
              <a:gd name="T47" fmla="*/ 92 h 470"/>
              <a:gd name="T48" fmla="*/ 220 w 302"/>
              <a:gd name="T49" fmla="*/ 86 h 470"/>
              <a:gd name="T50" fmla="*/ 228 w 302"/>
              <a:gd name="T51" fmla="*/ 96 h 470"/>
              <a:gd name="T52" fmla="*/ 224 w 302"/>
              <a:gd name="T53" fmla="*/ 116 h 470"/>
              <a:gd name="T54" fmla="*/ 210 w 302"/>
              <a:gd name="T55" fmla="*/ 130 h 470"/>
              <a:gd name="T56" fmla="*/ 202 w 302"/>
              <a:gd name="T57" fmla="*/ 148 h 470"/>
              <a:gd name="T58" fmla="*/ 190 w 302"/>
              <a:gd name="T59" fmla="*/ 168 h 470"/>
              <a:gd name="T60" fmla="*/ 180 w 302"/>
              <a:gd name="T61" fmla="*/ 178 h 470"/>
              <a:gd name="T62" fmla="*/ 164 w 302"/>
              <a:gd name="T63" fmla="*/ 194 h 470"/>
              <a:gd name="T64" fmla="*/ 150 w 302"/>
              <a:gd name="T65" fmla="*/ 206 h 470"/>
              <a:gd name="T66" fmla="*/ 136 w 302"/>
              <a:gd name="T67" fmla="*/ 212 h 470"/>
              <a:gd name="T68" fmla="*/ 124 w 302"/>
              <a:gd name="T69" fmla="*/ 216 h 470"/>
              <a:gd name="T70" fmla="*/ 98 w 302"/>
              <a:gd name="T71" fmla="*/ 216 h 470"/>
              <a:gd name="T72" fmla="*/ 80 w 302"/>
              <a:gd name="T73" fmla="*/ 220 h 470"/>
              <a:gd name="T74" fmla="*/ 60 w 302"/>
              <a:gd name="T75" fmla="*/ 224 h 470"/>
              <a:gd name="T76" fmla="*/ 42 w 302"/>
              <a:gd name="T77" fmla="*/ 232 h 470"/>
              <a:gd name="T78" fmla="*/ 30 w 302"/>
              <a:gd name="T79" fmla="*/ 220 h 470"/>
              <a:gd name="T80" fmla="*/ 28 w 302"/>
              <a:gd name="T81" fmla="*/ 224 h 470"/>
              <a:gd name="T82" fmla="*/ 28 w 302"/>
              <a:gd name="T83" fmla="*/ 212 h 470"/>
              <a:gd name="T84" fmla="*/ 24 w 302"/>
              <a:gd name="T85" fmla="*/ 194 h 470"/>
              <a:gd name="T86" fmla="*/ 24 w 302"/>
              <a:gd name="T87" fmla="*/ 178 h 470"/>
              <a:gd name="T88" fmla="*/ 16 w 302"/>
              <a:gd name="T89" fmla="*/ 164 h 470"/>
              <a:gd name="T90" fmla="*/ 8 w 302"/>
              <a:gd name="T91" fmla="*/ 142 h 470"/>
              <a:gd name="T92" fmla="*/ 0 w 302"/>
              <a:gd name="T93" fmla="*/ 120 h 470"/>
              <a:gd name="T94" fmla="*/ 8 w 302"/>
              <a:gd name="T95" fmla="*/ 108 h 470"/>
              <a:gd name="T96" fmla="*/ 180 w 302"/>
              <a:gd name="T97" fmla="*/ 122 h 470"/>
              <a:gd name="T98" fmla="*/ 168 w 302"/>
              <a:gd name="T99" fmla="*/ 120 h 470"/>
              <a:gd name="T100" fmla="*/ 154 w 302"/>
              <a:gd name="T101" fmla="*/ 134 h 470"/>
              <a:gd name="T102" fmla="*/ 154 w 302"/>
              <a:gd name="T103" fmla="*/ 148 h 470"/>
              <a:gd name="T104" fmla="*/ 164 w 302"/>
              <a:gd name="T105" fmla="*/ 146 h 470"/>
              <a:gd name="T106" fmla="*/ 180 w 302"/>
              <a:gd name="T107" fmla="*/ 134 h 470"/>
              <a:gd name="T108" fmla="*/ 302 w 302"/>
              <a:gd name="T109" fmla="*/ 46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2" h="470">
                <a:moveTo>
                  <a:pt x="8" y="108"/>
                </a:moveTo>
                <a:lnTo>
                  <a:pt x="8" y="112"/>
                </a:lnTo>
                <a:lnTo>
                  <a:pt x="12" y="112"/>
                </a:lnTo>
                <a:lnTo>
                  <a:pt x="12" y="108"/>
                </a:lnTo>
                <a:lnTo>
                  <a:pt x="12" y="112"/>
                </a:lnTo>
                <a:lnTo>
                  <a:pt x="12" y="116"/>
                </a:lnTo>
                <a:lnTo>
                  <a:pt x="12" y="120"/>
                </a:lnTo>
                <a:lnTo>
                  <a:pt x="16" y="120"/>
                </a:lnTo>
                <a:lnTo>
                  <a:pt x="20" y="120"/>
                </a:lnTo>
                <a:lnTo>
                  <a:pt x="20" y="122"/>
                </a:lnTo>
                <a:lnTo>
                  <a:pt x="24" y="122"/>
                </a:lnTo>
                <a:lnTo>
                  <a:pt x="28" y="122"/>
                </a:lnTo>
                <a:lnTo>
                  <a:pt x="30" y="120"/>
                </a:lnTo>
                <a:lnTo>
                  <a:pt x="34" y="122"/>
                </a:lnTo>
                <a:lnTo>
                  <a:pt x="38" y="122"/>
                </a:lnTo>
                <a:lnTo>
                  <a:pt x="38" y="120"/>
                </a:lnTo>
                <a:lnTo>
                  <a:pt x="42" y="120"/>
                </a:lnTo>
                <a:lnTo>
                  <a:pt x="42" y="116"/>
                </a:lnTo>
                <a:lnTo>
                  <a:pt x="46" y="116"/>
                </a:lnTo>
                <a:lnTo>
                  <a:pt x="50" y="112"/>
                </a:lnTo>
                <a:lnTo>
                  <a:pt x="50" y="108"/>
                </a:lnTo>
                <a:lnTo>
                  <a:pt x="50" y="104"/>
                </a:lnTo>
                <a:lnTo>
                  <a:pt x="50" y="96"/>
                </a:lnTo>
                <a:lnTo>
                  <a:pt x="50" y="92"/>
                </a:lnTo>
                <a:lnTo>
                  <a:pt x="50" y="90"/>
                </a:lnTo>
                <a:lnTo>
                  <a:pt x="50" y="78"/>
                </a:lnTo>
                <a:lnTo>
                  <a:pt x="50" y="68"/>
                </a:lnTo>
                <a:lnTo>
                  <a:pt x="50" y="64"/>
                </a:lnTo>
                <a:lnTo>
                  <a:pt x="50" y="60"/>
                </a:lnTo>
                <a:lnTo>
                  <a:pt x="50" y="56"/>
                </a:lnTo>
                <a:lnTo>
                  <a:pt x="50" y="52"/>
                </a:lnTo>
                <a:lnTo>
                  <a:pt x="50" y="48"/>
                </a:lnTo>
                <a:lnTo>
                  <a:pt x="54" y="48"/>
                </a:lnTo>
                <a:lnTo>
                  <a:pt x="54" y="52"/>
                </a:lnTo>
                <a:lnTo>
                  <a:pt x="56" y="56"/>
                </a:lnTo>
                <a:lnTo>
                  <a:pt x="56" y="60"/>
                </a:lnTo>
                <a:lnTo>
                  <a:pt x="60" y="64"/>
                </a:lnTo>
                <a:lnTo>
                  <a:pt x="56" y="64"/>
                </a:lnTo>
                <a:lnTo>
                  <a:pt x="60" y="68"/>
                </a:lnTo>
                <a:lnTo>
                  <a:pt x="60" y="72"/>
                </a:lnTo>
                <a:lnTo>
                  <a:pt x="60" y="76"/>
                </a:lnTo>
                <a:lnTo>
                  <a:pt x="60" y="78"/>
                </a:lnTo>
                <a:lnTo>
                  <a:pt x="56" y="78"/>
                </a:lnTo>
                <a:lnTo>
                  <a:pt x="56" y="82"/>
                </a:lnTo>
                <a:lnTo>
                  <a:pt x="56" y="86"/>
                </a:lnTo>
                <a:lnTo>
                  <a:pt x="60" y="86"/>
                </a:lnTo>
                <a:lnTo>
                  <a:pt x="64" y="86"/>
                </a:lnTo>
                <a:lnTo>
                  <a:pt x="68" y="86"/>
                </a:lnTo>
                <a:lnTo>
                  <a:pt x="72" y="86"/>
                </a:lnTo>
                <a:lnTo>
                  <a:pt x="76" y="86"/>
                </a:lnTo>
                <a:lnTo>
                  <a:pt x="76" y="82"/>
                </a:lnTo>
                <a:lnTo>
                  <a:pt x="80" y="82"/>
                </a:lnTo>
                <a:lnTo>
                  <a:pt x="80" y="78"/>
                </a:lnTo>
                <a:lnTo>
                  <a:pt x="80" y="76"/>
                </a:lnTo>
                <a:lnTo>
                  <a:pt x="84" y="76"/>
                </a:lnTo>
                <a:lnTo>
                  <a:pt x="86" y="72"/>
                </a:lnTo>
                <a:lnTo>
                  <a:pt x="86" y="68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0" y="56"/>
                </a:lnTo>
                <a:lnTo>
                  <a:pt x="94" y="56"/>
                </a:lnTo>
                <a:lnTo>
                  <a:pt x="98" y="56"/>
                </a:lnTo>
                <a:lnTo>
                  <a:pt x="102" y="60"/>
                </a:lnTo>
                <a:lnTo>
                  <a:pt x="106" y="64"/>
                </a:lnTo>
                <a:lnTo>
                  <a:pt x="110" y="64"/>
                </a:lnTo>
                <a:lnTo>
                  <a:pt x="110" y="68"/>
                </a:lnTo>
                <a:lnTo>
                  <a:pt x="112" y="68"/>
                </a:lnTo>
                <a:lnTo>
                  <a:pt x="112" y="64"/>
                </a:lnTo>
                <a:lnTo>
                  <a:pt x="112" y="68"/>
                </a:lnTo>
                <a:lnTo>
                  <a:pt x="116" y="68"/>
                </a:lnTo>
                <a:lnTo>
                  <a:pt x="120" y="68"/>
                </a:lnTo>
                <a:lnTo>
                  <a:pt x="120" y="64"/>
                </a:lnTo>
                <a:lnTo>
                  <a:pt x="120" y="68"/>
                </a:lnTo>
                <a:lnTo>
                  <a:pt x="124" y="68"/>
                </a:lnTo>
                <a:lnTo>
                  <a:pt x="124" y="64"/>
                </a:lnTo>
                <a:lnTo>
                  <a:pt x="128" y="64"/>
                </a:lnTo>
                <a:lnTo>
                  <a:pt x="128" y="60"/>
                </a:lnTo>
                <a:lnTo>
                  <a:pt x="132" y="56"/>
                </a:lnTo>
                <a:lnTo>
                  <a:pt x="132" y="52"/>
                </a:lnTo>
                <a:lnTo>
                  <a:pt x="132" y="48"/>
                </a:lnTo>
                <a:lnTo>
                  <a:pt x="136" y="46"/>
                </a:lnTo>
                <a:lnTo>
                  <a:pt x="140" y="46"/>
                </a:lnTo>
                <a:lnTo>
                  <a:pt x="142" y="46"/>
                </a:lnTo>
                <a:lnTo>
                  <a:pt x="142" y="42"/>
                </a:lnTo>
                <a:lnTo>
                  <a:pt x="146" y="42"/>
                </a:lnTo>
                <a:lnTo>
                  <a:pt x="146" y="38"/>
                </a:lnTo>
                <a:lnTo>
                  <a:pt x="146" y="34"/>
                </a:lnTo>
                <a:lnTo>
                  <a:pt x="146" y="30"/>
                </a:lnTo>
                <a:lnTo>
                  <a:pt x="146" y="26"/>
                </a:lnTo>
                <a:lnTo>
                  <a:pt x="150" y="26"/>
                </a:lnTo>
                <a:lnTo>
                  <a:pt x="154" y="22"/>
                </a:lnTo>
                <a:lnTo>
                  <a:pt x="158" y="22"/>
                </a:lnTo>
                <a:lnTo>
                  <a:pt x="158" y="18"/>
                </a:lnTo>
                <a:lnTo>
                  <a:pt x="162" y="16"/>
                </a:lnTo>
                <a:lnTo>
                  <a:pt x="164" y="12"/>
                </a:lnTo>
                <a:lnTo>
                  <a:pt x="164" y="8"/>
                </a:lnTo>
                <a:lnTo>
                  <a:pt x="168" y="8"/>
                </a:lnTo>
                <a:lnTo>
                  <a:pt x="172" y="8"/>
                </a:lnTo>
                <a:lnTo>
                  <a:pt x="176" y="8"/>
                </a:lnTo>
                <a:lnTo>
                  <a:pt x="176" y="4"/>
                </a:lnTo>
                <a:lnTo>
                  <a:pt x="180" y="0"/>
                </a:lnTo>
                <a:lnTo>
                  <a:pt x="182" y="0"/>
                </a:lnTo>
                <a:lnTo>
                  <a:pt x="186" y="0"/>
                </a:lnTo>
                <a:lnTo>
                  <a:pt x="190" y="0"/>
                </a:lnTo>
                <a:lnTo>
                  <a:pt x="190" y="4"/>
                </a:lnTo>
                <a:lnTo>
                  <a:pt x="194" y="4"/>
                </a:lnTo>
                <a:lnTo>
                  <a:pt x="198" y="4"/>
                </a:lnTo>
                <a:lnTo>
                  <a:pt x="202" y="4"/>
                </a:lnTo>
                <a:lnTo>
                  <a:pt x="206" y="4"/>
                </a:lnTo>
                <a:lnTo>
                  <a:pt x="210" y="4"/>
                </a:lnTo>
                <a:lnTo>
                  <a:pt x="210" y="8"/>
                </a:lnTo>
                <a:lnTo>
                  <a:pt x="212" y="18"/>
                </a:lnTo>
                <a:lnTo>
                  <a:pt x="212" y="22"/>
                </a:lnTo>
                <a:lnTo>
                  <a:pt x="212" y="26"/>
                </a:lnTo>
                <a:lnTo>
                  <a:pt x="212" y="30"/>
                </a:lnTo>
                <a:lnTo>
                  <a:pt x="216" y="30"/>
                </a:lnTo>
                <a:lnTo>
                  <a:pt x="216" y="34"/>
                </a:lnTo>
                <a:lnTo>
                  <a:pt x="216" y="38"/>
                </a:lnTo>
                <a:lnTo>
                  <a:pt x="216" y="42"/>
                </a:lnTo>
                <a:lnTo>
                  <a:pt x="220" y="42"/>
                </a:lnTo>
                <a:lnTo>
                  <a:pt x="216" y="46"/>
                </a:lnTo>
                <a:lnTo>
                  <a:pt x="216" y="48"/>
                </a:lnTo>
                <a:lnTo>
                  <a:pt x="216" y="52"/>
                </a:lnTo>
                <a:lnTo>
                  <a:pt x="220" y="52"/>
                </a:lnTo>
                <a:lnTo>
                  <a:pt x="216" y="60"/>
                </a:lnTo>
                <a:lnTo>
                  <a:pt x="216" y="64"/>
                </a:lnTo>
                <a:lnTo>
                  <a:pt x="216" y="68"/>
                </a:lnTo>
                <a:lnTo>
                  <a:pt x="216" y="72"/>
                </a:lnTo>
                <a:lnTo>
                  <a:pt x="216" y="68"/>
                </a:lnTo>
                <a:lnTo>
                  <a:pt x="212" y="68"/>
                </a:lnTo>
                <a:lnTo>
                  <a:pt x="210" y="64"/>
                </a:lnTo>
                <a:lnTo>
                  <a:pt x="206" y="68"/>
                </a:lnTo>
                <a:lnTo>
                  <a:pt x="206" y="72"/>
                </a:lnTo>
                <a:lnTo>
                  <a:pt x="206" y="76"/>
                </a:lnTo>
                <a:lnTo>
                  <a:pt x="202" y="76"/>
                </a:lnTo>
                <a:lnTo>
                  <a:pt x="202" y="78"/>
                </a:lnTo>
                <a:lnTo>
                  <a:pt x="202" y="82"/>
                </a:lnTo>
                <a:lnTo>
                  <a:pt x="202" y="86"/>
                </a:lnTo>
                <a:lnTo>
                  <a:pt x="202" y="82"/>
                </a:lnTo>
                <a:lnTo>
                  <a:pt x="202" y="86"/>
                </a:lnTo>
                <a:lnTo>
                  <a:pt x="206" y="86"/>
                </a:lnTo>
                <a:lnTo>
                  <a:pt x="206" y="90"/>
                </a:lnTo>
                <a:lnTo>
                  <a:pt x="206" y="92"/>
                </a:lnTo>
                <a:lnTo>
                  <a:pt x="210" y="92"/>
                </a:lnTo>
                <a:lnTo>
                  <a:pt x="212" y="92"/>
                </a:lnTo>
                <a:lnTo>
                  <a:pt x="216" y="92"/>
                </a:lnTo>
                <a:lnTo>
                  <a:pt x="216" y="90"/>
                </a:lnTo>
                <a:lnTo>
                  <a:pt x="216" y="86"/>
                </a:lnTo>
                <a:lnTo>
                  <a:pt x="220" y="86"/>
                </a:lnTo>
                <a:lnTo>
                  <a:pt x="224" y="86"/>
                </a:lnTo>
                <a:lnTo>
                  <a:pt x="228" y="86"/>
                </a:lnTo>
                <a:lnTo>
                  <a:pt x="232" y="86"/>
                </a:lnTo>
                <a:lnTo>
                  <a:pt x="232" y="90"/>
                </a:lnTo>
                <a:lnTo>
                  <a:pt x="228" y="92"/>
                </a:lnTo>
                <a:lnTo>
                  <a:pt x="228" y="96"/>
                </a:lnTo>
                <a:lnTo>
                  <a:pt x="228" y="100"/>
                </a:lnTo>
                <a:lnTo>
                  <a:pt x="228" y="104"/>
                </a:lnTo>
                <a:lnTo>
                  <a:pt x="228" y="108"/>
                </a:lnTo>
                <a:lnTo>
                  <a:pt x="224" y="108"/>
                </a:lnTo>
                <a:lnTo>
                  <a:pt x="224" y="112"/>
                </a:lnTo>
                <a:lnTo>
                  <a:pt x="224" y="116"/>
                </a:lnTo>
                <a:lnTo>
                  <a:pt x="220" y="120"/>
                </a:lnTo>
                <a:lnTo>
                  <a:pt x="220" y="122"/>
                </a:lnTo>
                <a:lnTo>
                  <a:pt x="216" y="122"/>
                </a:lnTo>
                <a:lnTo>
                  <a:pt x="212" y="122"/>
                </a:lnTo>
                <a:lnTo>
                  <a:pt x="212" y="126"/>
                </a:lnTo>
                <a:lnTo>
                  <a:pt x="210" y="130"/>
                </a:lnTo>
                <a:lnTo>
                  <a:pt x="206" y="134"/>
                </a:lnTo>
                <a:lnTo>
                  <a:pt x="206" y="138"/>
                </a:lnTo>
                <a:lnTo>
                  <a:pt x="206" y="142"/>
                </a:lnTo>
                <a:lnTo>
                  <a:pt x="202" y="142"/>
                </a:lnTo>
                <a:lnTo>
                  <a:pt x="202" y="146"/>
                </a:lnTo>
                <a:lnTo>
                  <a:pt x="202" y="148"/>
                </a:lnTo>
                <a:lnTo>
                  <a:pt x="198" y="148"/>
                </a:lnTo>
                <a:lnTo>
                  <a:pt x="198" y="156"/>
                </a:lnTo>
                <a:lnTo>
                  <a:pt x="194" y="156"/>
                </a:lnTo>
                <a:lnTo>
                  <a:pt x="194" y="160"/>
                </a:lnTo>
                <a:lnTo>
                  <a:pt x="190" y="164"/>
                </a:lnTo>
                <a:lnTo>
                  <a:pt x="190" y="168"/>
                </a:lnTo>
                <a:lnTo>
                  <a:pt x="186" y="168"/>
                </a:lnTo>
                <a:lnTo>
                  <a:pt x="186" y="172"/>
                </a:lnTo>
                <a:lnTo>
                  <a:pt x="182" y="172"/>
                </a:lnTo>
                <a:lnTo>
                  <a:pt x="182" y="176"/>
                </a:lnTo>
                <a:lnTo>
                  <a:pt x="180" y="176"/>
                </a:lnTo>
                <a:lnTo>
                  <a:pt x="180" y="178"/>
                </a:lnTo>
                <a:lnTo>
                  <a:pt x="176" y="178"/>
                </a:lnTo>
                <a:lnTo>
                  <a:pt x="176" y="182"/>
                </a:lnTo>
                <a:lnTo>
                  <a:pt x="172" y="186"/>
                </a:lnTo>
                <a:lnTo>
                  <a:pt x="168" y="190"/>
                </a:lnTo>
                <a:lnTo>
                  <a:pt x="168" y="194"/>
                </a:lnTo>
                <a:lnTo>
                  <a:pt x="164" y="194"/>
                </a:lnTo>
                <a:lnTo>
                  <a:pt x="164" y="198"/>
                </a:lnTo>
                <a:lnTo>
                  <a:pt x="162" y="198"/>
                </a:lnTo>
                <a:lnTo>
                  <a:pt x="158" y="198"/>
                </a:lnTo>
                <a:lnTo>
                  <a:pt x="158" y="202"/>
                </a:lnTo>
                <a:lnTo>
                  <a:pt x="154" y="206"/>
                </a:lnTo>
                <a:lnTo>
                  <a:pt x="150" y="206"/>
                </a:lnTo>
                <a:lnTo>
                  <a:pt x="150" y="208"/>
                </a:lnTo>
                <a:lnTo>
                  <a:pt x="146" y="208"/>
                </a:lnTo>
                <a:lnTo>
                  <a:pt x="142" y="208"/>
                </a:lnTo>
                <a:lnTo>
                  <a:pt x="142" y="212"/>
                </a:lnTo>
                <a:lnTo>
                  <a:pt x="140" y="212"/>
                </a:lnTo>
                <a:lnTo>
                  <a:pt x="136" y="212"/>
                </a:lnTo>
                <a:lnTo>
                  <a:pt x="132" y="212"/>
                </a:lnTo>
                <a:lnTo>
                  <a:pt x="128" y="212"/>
                </a:lnTo>
                <a:lnTo>
                  <a:pt x="128" y="216"/>
                </a:lnTo>
                <a:lnTo>
                  <a:pt x="132" y="216"/>
                </a:lnTo>
                <a:lnTo>
                  <a:pt x="128" y="216"/>
                </a:lnTo>
                <a:lnTo>
                  <a:pt x="124" y="216"/>
                </a:lnTo>
                <a:lnTo>
                  <a:pt x="120" y="216"/>
                </a:lnTo>
                <a:lnTo>
                  <a:pt x="116" y="220"/>
                </a:lnTo>
                <a:lnTo>
                  <a:pt x="112" y="220"/>
                </a:lnTo>
                <a:lnTo>
                  <a:pt x="106" y="216"/>
                </a:lnTo>
                <a:lnTo>
                  <a:pt x="102" y="216"/>
                </a:lnTo>
                <a:lnTo>
                  <a:pt x="98" y="216"/>
                </a:lnTo>
                <a:lnTo>
                  <a:pt x="94" y="216"/>
                </a:lnTo>
                <a:lnTo>
                  <a:pt x="90" y="216"/>
                </a:lnTo>
                <a:lnTo>
                  <a:pt x="86" y="216"/>
                </a:lnTo>
                <a:lnTo>
                  <a:pt x="84" y="216"/>
                </a:lnTo>
                <a:lnTo>
                  <a:pt x="80" y="216"/>
                </a:lnTo>
                <a:lnTo>
                  <a:pt x="80" y="220"/>
                </a:lnTo>
                <a:lnTo>
                  <a:pt x="76" y="220"/>
                </a:lnTo>
                <a:lnTo>
                  <a:pt x="76" y="224"/>
                </a:lnTo>
                <a:lnTo>
                  <a:pt x="72" y="224"/>
                </a:lnTo>
                <a:lnTo>
                  <a:pt x="68" y="224"/>
                </a:lnTo>
                <a:lnTo>
                  <a:pt x="64" y="224"/>
                </a:lnTo>
                <a:lnTo>
                  <a:pt x="60" y="224"/>
                </a:lnTo>
                <a:lnTo>
                  <a:pt x="56" y="224"/>
                </a:lnTo>
                <a:lnTo>
                  <a:pt x="56" y="228"/>
                </a:lnTo>
                <a:lnTo>
                  <a:pt x="54" y="228"/>
                </a:lnTo>
                <a:lnTo>
                  <a:pt x="50" y="232"/>
                </a:lnTo>
                <a:lnTo>
                  <a:pt x="46" y="232"/>
                </a:lnTo>
                <a:lnTo>
                  <a:pt x="42" y="232"/>
                </a:lnTo>
                <a:lnTo>
                  <a:pt x="42" y="228"/>
                </a:lnTo>
                <a:lnTo>
                  <a:pt x="38" y="228"/>
                </a:lnTo>
                <a:lnTo>
                  <a:pt x="38" y="224"/>
                </a:lnTo>
                <a:lnTo>
                  <a:pt x="34" y="224"/>
                </a:lnTo>
                <a:lnTo>
                  <a:pt x="30" y="224"/>
                </a:lnTo>
                <a:lnTo>
                  <a:pt x="30" y="220"/>
                </a:lnTo>
                <a:lnTo>
                  <a:pt x="34" y="220"/>
                </a:lnTo>
                <a:lnTo>
                  <a:pt x="30" y="220"/>
                </a:lnTo>
                <a:lnTo>
                  <a:pt x="30" y="216"/>
                </a:lnTo>
                <a:lnTo>
                  <a:pt x="28" y="216"/>
                </a:lnTo>
                <a:lnTo>
                  <a:pt x="28" y="220"/>
                </a:lnTo>
                <a:lnTo>
                  <a:pt x="28" y="224"/>
                </a:lnTo>
                <a:lnTo>
                  <a:pt x="28" y="220"/>
                </a:lnTo>
                <a:lnTo>
                  <a:pt x="24" y="216"/>
                </a:lnTo>
                <a:lnTo>
                  <a:pt x="28" y="216"/>
                </a:lnTo>
                <a:lnTo>
                  <a:pt x="28" y="212"/>
                </a:lnTo>
                <a:lnTo>
                  <a:pt x="28" y="216"/>
                </a:lnTo>
                <a:lnTo>
                  <a:pt x="28" y="212"/>
                </a:lnTo>
                <a:lnTo>
                  <a:pt x="28" y="208"/>
                </a:lnTo>
                <a:lnTo>
                  <a:pt x="24" y="206"/>
                </a:lnTo>
                <a:lnTo>
                  <a:pt x="24" y="202"/>
                </a:lnTo>
                <a:lnTo>
                  <a:pt x="20" y="198"/>
                </a:lnTo>
                <a:lnTo>
                  <a:pt x="20" y="194"/>
                </a:lnTo>
                <a:lnTo>
                  <a:pt x="24" y="194"/>
                </a:lnTo>
                <a:lnTo>
                  <a:pt x="24" y="190"/>
                </a:lnTo>
                <a:lnTo>
                  <a:pt x="28" y="190"/>
                </a:lnTo>
                <a:lnTo>
                  <a:pt x="28" y="186"/>
                </a:lnTo>
                <a:lnTo>
                  <a:pt x="28" y="182"/>
                </a:lnTo>
                <a:lnTo>
                  <a:pt x="24" y="182"/>
                </a:lnTo>
                <a:lnTo>
                  <a:pt x="24" y="178"/>
                </a:lnTo>
                <a:lnTo>
                  <a:pt x="24" y="176"/>
                </a:lnTo>
                <a:lnTo>
                  <a:pt x="24" y="172"/>
                </a:lnTo>
                <a:lnTo>
                  <a:pt x="20" y="172"/>
                </a:lnTo>
                <a:lnTo>
                  <a:pt x="20" y="168"/>
                </a:lnTo>
                <a:lnTo>
                  <a:pt x="20" y="164"/>
                </a:lnTo>
                <a:lnTo>
                  <a:pt x="16" y="164"/>
                </a:lnTo>
                <a:lnTo>
                  <a:pt x="16" y="160"/>
                </a:lnTo>
                <a:lnTo>
                  <a:pt x="12" y="156"/>
                </a:lnTo>
                <a:lnTo>
                  <a:pt x="12" y="152"/>
                </a:lnTo>
                <a:lnTo>
                  <a:pt x="12" y="148"/>
                </a:lnTo>
                <a:lnTo>
                  <a:pt x="8" y="146"/>
                </a:lnTo>
                <a:lnTo>
                  <a:pt x="8" y="142"/>
                </a:lnTo>
                <a:lnTo>
                  <a:pt x="8" y="138"/>
                </a:lnTo>
                <a:lnTo>
                  <a:pt x="8" y="134"/>
                </a:lnTo>
                <a:lnTo>
                  <a:pt x="4" y="130"/>
                </a:lnTo>
                <a:lnTo>
                  <a:pt x="4" y="126"/>
                </a:lnTo>
                <a:lnTo>
                  <a:pt x="0" y="122"/>
                </a:lnTo>
                <a:lnTo>
                  <a:pt x="0" y="120"/>
                </a:lnTo>
                <a:lnTo>
                  <a:pt x="0" y="116"/>
                </a:lnTo>
                <a:lnTo>
                  <a:pt x="4" y="116"/>
                </a:lnTo>
                <a:lnTo>
                  <a:pt x="4" y="112"/>
                </a:lnTo>
                <a:lnTo>
                  <a:pt x="4" y="108"/>
                </a:lnTo>
                <a:lnTo>
                  <a:pt x="8" y="108"/>
                </a:lnTo>
                <a:lnTo>
                  <a:pt x="8" y="108"/>
                </a:lnTo>
                <a:lnTo>
                  <a:pt x="8" y="108"/>
                </a:lnTo>
                <a:close/>
                <a:moveTo>
                  <a:pt x="180" y="134"/>
                </a:moveTo>
                <a:lnTo>
                  <a:pt x="180" y="130"/>
                </a:lnTo>
                <a:lnTo>
                  <a:pt x="182" y="130"/>
                </a:lnTo>
                <a:lnTo>
                  <a:pt x="180" y="126"/>
                </a:lnTo>
                <a:lnTo>
                  <a:pt x="180" y="122"/>
                </a:lnTo>
                <a:lnTo>
                  <a:pt x="176" y="122"/>
                </a:lnTo>
                <a:lnTo>
                  <a:pt x="176" y="120"/>
                </a:lnTo>
                <a:lnTo>
                  <a:pt x="172" y="120"/>
                </a:lnTo>
                <a:lnTo>
                  <a:pt x="172" y="116"/>
                </a:lnTo>
                <a:lnTo>
                  <a:pt x="168" y="116"/>
                </a:lnTo>
                <a:lnTo>
                  <a:pt x="168" y="120"/>
                </a:lnTo>
                <a:lnTo>
                  <a:pt x="164" y="120"/>
                </a:lnTo>
                <a:lnTo>
                  <a:pt x="162" y="122"/>
                </a:lnTo>
                <a:lnTo>
                  <a:pt x="158" y="122"/>
                </a:lnTo>
                <a:lnTo>
                  <a:pt x="158" y="126"/>
                </a:lnTo>
                <a:lnTo>
                  <a:pt x="154" y="130"/>
                </a:lnTo>
                <a:lnTo>
                  <a:pt x="154" y="134"/>
                </a:lnTo>
                <a:lnTo>
                  <a:pt x="150" y="134"/>
                </a:lnTo>
                <a:lnTo>
                  <a:pt x="150" y="138"/>
                </a:lnTo>
                <a:lnTo>
                  <a:pt x="150" y="142"/>
                </a:lnTo>
                <a:lnTo>
                  <a:pt x="154" y="142"/>
                </a:lnTo>
                <a:lnTo>
                  <a:pt x="154" y="146"/>
                </a:lnTo>
                <a:lnTo>
                  <a:pt x="154" y="148"/>
                </a:lnTo>
                <a:lnTo>
                  <a:pt x="158" y="148"/>
                </a:lnTo>
                <a:lnTo>
                  <a:pt x="158" y="152"/>
                </a:lnTo>
                <a:lnTo>
                  <a:pt x="162" y="152"/>
                </a:lnTo>
                <a:lnTo>
                  <a:pt x="164" y="152"/>
                </a:lnTo>
                <a:lnTo>
                  <a:pt x="164" y="148"/>
                </a:lnTo>
                <a:lnTo>
                  <a:pt x="164" y="146"/>
                </a:lnTo>
                <a:lnTo>
                  <a:pt x="168" y="146"/>
                </a:lnTo>
                <a:lnTo>
                  <a:pt x="172" y="146"/>
                </a:lnTo>
                <a:lnTo>
                  <a:pt x="176" y="142"/>
                </a:lnTo>
                <a:lnTo>
                  <a:pt x="180" y="142"/>
                </a:lnTo>
                <a:lnTo>
                  <a:pt x="180" y="138"/>
                </a:lnTo>
                <a:lnTo>
                  <a:pt x="180" y="134"/>
                </a:lnTo>
                <a:lnTo>
                  <a:pt x="180" y="134"/>
                </a:lnTo>
                <a:lnTo>
                  <a:pt x="180" y="134"/>
                </a:lnTo>
                <a:close/>
                <a:moveTo>
                  <a:pt x="302" y="470"/>
                </a:moveTo>
                <a:lnTo>
                  <a:pt x="298" y="470"/>
                </a:lnTo>
                <a:lnTo>
                  <a:pt x="298" y="466"/>
                </a:lnTo>
                <a:lnTo>
                  <a:pt x="302" y="466"/>
                </a:lnTo>
                <a:lnTo>
                  <a:pt x="302" y="470"/>
                </a:lnTo>
                <a:lnTo>
                  <a:pt x="302" y="470"/>
                </a:lnTo>
                <a:lnTo>
                  <a:pt x="302" y="4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7" name="Freeform 195">
            <a:extLst>
              <a:ext uri="{FF2B5EF4-FFF2-40B4-BE49-F238E27FC236}">
                <a16:creationId xmlns:a16="http://schemas.microsoft.com/office/drawing/2014/main" id="{766A52E0-3AC5-435A-9A21-21F3C448D2F0}"/>
              </a:ext>
            </a:extLst>
          </p:cNvPr>
          <p:cNvSpPr>
            <a:spLocks noEditPoints="1"/>
          </p:cNvSpPr>
          <p:nvPr/>
        </p:nvSpPr>
        <p:spPr bwMode="auto">
          <a:xfrm>
            <a:off x="5550303" y="3280830"/>
            <a:ext cx="504825" cy="479425"/>
          </a:xfrm>
          <a:custGeom>
            <a:avLst/>
            <a:gdLst>
              <a:gd name="T0" fmla="*/ 210 w 318"/>
              <a:gd name="T1" fmla="*/ 8 h 302"/>
              <a:gd name="T2" fmla="*/ 224 w 318"/>
              <a:gd name="T3" fmla="*/ 8 h 302"/>
              <a:gd name="T4" fmla="*/ 236 w 318"/>
              <a:gd name="T5" fmla="*/ 12 h 302"/>
              <a:gd name="T6" fmla="*/ 250 w 318"/>
              <a:gd name="T7" fmla="*/ 18 h 302"/>
              <a:gd name="T8" fmla="*/ 266 w 318"/>
              <a:gd name="T9" fmla="*/ 18 h 302"/>
              <a:gd name="T10" fmla="*/ 278 w 318"/>
              <a:gd name="T11" fmla="*/ 22 h 302"/>
              <a:gd name="T12" fmla="*/ 296 w 318"/>
              <a:gd name="T13" fmla="*/ 26 h 302"/>
              <a:gd name="T14" fmla="*/ 304 w 318"/>
              <a:gd name="T15" fmla="*/ 36 h 302"/>
              <a:gd name="T16" fmla="*/ 284 w 318"/>
              <a:gd name="T17" fmla="*/ 48 h 302"/>
              <a:gd name="T18" fmla="*/ 270 w 318"/>
              <a:gd name="T19" fmla="*/ 58 h 302"/>
              <a:gd name="T20" fmla="*/ 266 w 318"/>
              <a:gd name="T21" fmla="*/ 62 h 302"/>
              <a:gd name="T22" fmla="*/ 254 w 318"/>
              <a:gd name="T23" fmla="*/ 88 h 302"/>
              <a:gd name="T24" fmla="*/ 258 w 318"/>
              <a:gd name="T25" fmla="*/ 100 h 302"/>
              <a:gd name="T26" fmla="*/ 248 w 318"/>
              <a:gd name="T27" fmla="*/ 110 h 302"/>
              <a:gd name="T28" fmla="*/ 236 w 318"/>
              <a:gd name="T29" fmla="*/ 122 h 302"/>
              <a:gd name="T30" fmla="*/ 220 w 318"/>
              <a:gd name="T31" fmla="*/ 134 h 302"/>
              <a:gd name="T32" fmla="*/ 202 w 318"/>
              <a:gd name="T33" fmla="*/ 134 h 302"/>
              <a:gd name="T34" fmla="*/ 188 w 318"/>
              <a:gd name="T35" fmla="*/ 140 h 302"/>
              <a:gd name="T36" fmla="*/ 176 w 318"/>
              <a:gd name="T37" fmla="*/ 144 h 302"/>
              <a:gd name="T38" fmla="*/ 168 w 318"/>
              <a:gd name="T39" fmla="*/ 134 h 302"/>
              <a:gd name="T40" fmla="*/ 154 w 318"/>
              <a:gd name="T41" fmla="*/ 118 h 302"/>
              <a:gd name="T42" fmla="*/ 158 w 318"/>
              <a:gd name="T43" fmla="*/ 108 h 302"/>
              <a:gd name="T44" fmla="*/ 158 w 318"/>
              <a:gd name="T45" fmla="*/ 92 h 302"/>
              <a:gd name="T46" fmla="*/ 154 w 318"/>
              <a:gd name="T47" fmla="*/ 78 h 302"/>
              <a:gd name="T48" fmla="*/ 162 w 318"/>
              <a:gd name="T49" fmla="*/ 62 h 302"/>
              <a:gd name="T50" fmla="*/ 168 w 318"/>
              <a:gd name="T51" fmla="*/ 44 h 302"/>
              <a:gd name="T52" fmla="*/ 164 w 318"/>
              <a:gd name="T53" fmla="*/ 32 h 302"/>
              <a:gd name="T54" fmla="*/ 146 w 318"/>
              <a:gd name="T55" fmla="*/ 36 h 302"/>
              <a:gd name="T56" fmla="*/ 134 w 318"/>
              <a:gd name="T57" fmla="*/ 32 h 302"/>
              <a:gd name="T58" fmla="*/ 134 w 318"/>
              <a:gd name="T59" fmla="*/ 28 h 302"/>
              <a:gd name="T60" fmla="*/ 132 w 318"/>
              <a:gd name="T61" fmla="*/ 26 h 302"/>
              <a:gd name="T62" fmla="*/ 132 w 318"/>
              <a:gd name="T63" fmla="*/ 18 h 302"/>
              <a:gd name="T64" fmla="*/ 134 w 318"/>
              <a:gd name="T65" fmla="*/ 8 h 302"/>
              <a:gd name="T66" fmla="*/ 154 w 318"/>
              <a:gd name="T67" fmla="*/ 4 h 302"/>
              <a:gd name="T68" fmla="*/ 176 w 318"/>
              <a:gd name="T69" fmla="*/ 0 h 302"/>
              <a:gd name="T70" fmla="*/ 192 w 318"/>
              <a:gd name="T71" fmla="*/ 8 h 302"/>
              <a:gd name="T72" fmla="*/ 184 w 318"/>
              <a:gd name="T73" fmla="*/ 152 h 302"/>
              <a:gd name="T74" fmla="*/ 218 w 318"/>
              <a:gd name="T75" fmla="*/ 164 h 302"/>
              <a:gd name="T76" fmla="*/ 318 w 318"/>
              <a:gd name="T77" fmla="*/ 70 h 302"/>
              <a:gd name="T78" fmla="*/ 296 w 318"/>
              <a:gd name="T79" fmla="*/ 78 h 302"/>
              <a:gd name="T80" fmla="*/ 304 w 318"/>
              <a:gd name="T81" fmla="*/ 82 h 302"/>
              <a:gd name="T82" fmla="*/ 292 w 318"/>
              <a:gd name="T83" fmla="*/ 82 h 302"/>
              <a:gd name="T84" fmla="*/ 278 w 318"/>
              <a:gd name="T85" fmla="*/ 92 h 302"/>
              <a:gd name="T86" fmla="*/ 278 w 318"/>
              <a:gd name="T87" fmla="*/ 96 h 302"/>
              <a:gd name="T88" fmla="*/ 64 w 318"/>
              <a:gd name="T89" fmla="*/ 276 h 302"/>
              <a:gd name="T90" fmla="*/ 64 w 318"/>
              <a:gd name="T91" fmla="*/ 282 h 302"/>
              <a:gd name="T92" fmla="*/ 8 w 318"/>
              <a:gd name="T93" fmla="*/ 282 h 302"/>
              <a:gd name="T94" fmla="*/ 56 w 318"/>
              <a:gd name="T95" fmla="*/ 294 h 302"/>
              <a:gd name="T96" fmla="*/ 60 w 318"/>
              <a:gd name="T97" fmla="*/ 290 h 302"/>
              <a:gd name="T98" fmla="*/ 22 w 318"/>
              <a:gd name="T99" fmla="*/ 294 h 302"/>
              <a:gd name="T100" fmla="*/ 26 w 318"/>
              <a:gd name="T101" fmla="*/ 286 h 302"/>
              <a:gd name="T102" fmla="*/ 22 w 318"/>
              <a:gd name="T103" fmla="*/ 298 h 302"/>
              <a:gd name="T104" fmla="*/ 16 w 318"/>
              <a:gd name="T105" fmla="*/ 298 h 302"/>
              <a:gd name="T106" fmla="*/ 42 w 318"/>
              <a:gd name="T107" fmla="*/ 298 h 302"/>
              <a:gd name="T108" fmla="*/ 4 w 318"/>
              <a:gd name="T109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8" h="302">
                <a:moveTo>
                  <a:pt x="194" y="8"/>
                </a:moveTo>
                <a:lnTo>
                  <a:pt x="198" y="8"/>
                </a:lnTo>
                <a:lnTo>
                  <a:pt x="202" y="4"/>
                </a:lnTo>
                <a:lnTo>
                  <a:pt x="206" y="4"/>
                </a:lnTo>
                <a:lnTo>
                  <a:pt x="210" y="4"/>
                </a:lnTo>
                <a:lnTo>
                  <a:pt x="210" y="8"/>
                </a:lnTo>
                <a:lnTo>
                  <a:pt x="214" y="8"/>
                </a:lnTo>
                <a:lnTo>
                  <a:pt x="218" y="8"/>
                </a:lnTo>
                <a:lnTo>
                  <a:pt x="218" y="4"/>
                </a:lnTo>
                <a:lnTo>
                  <a:pt x="220" y="4"/>
                </a:lnTo>
                <a:lnTo>
                  <a:pt x="220" y="8"/>
                </a:lnTo>
                <a:lnTo>
                  <a:pt x="224" y="8"/>
                </a:lnTo>
                <a:lnTo>
                  <a:pt x="228" y="8"/>
                </a:lnTo>
                <a:lnTo>
                  <a:pt x="232" y="8"/>
                </a:lnTo>
                <a:lnTo>
                  <a:pt x="236" y="8"/>
                </a:lnTo>
                <a:lnTo>
                  <a:pt x="240" y="8"/>
                </a:lnTo>
                <a:lnTo>
                  <a:pt x="240" y="12"/>
                </a:lnTo>
                <a:lnTo>
                  <a:pt x="236" y="12"/>
                </a:lnTo>
                <a:lnTo>
                  <a:pt x="240" y="12"/>
                </a:lnTo>
                <a:lnTo>
                  <a:pt x="240" y="14"/>
                </a:lnTo>
                <a:lnTo>
                  <a:pt x="240" y="12"/>
                </a:lnTo>
                <a:lnTo>
                  <a:pt x="244" y="14"/>
                </a:lnTo>
                <a:lnTo>
                  <a:pt x="248" y="14"/>
                </a:lnTo>
                <a:lnTo>
                  <a:pt x="250" y="18"/>
                </a:lnTo>
                <a:lnTo>
                  <a:pt x="254" y="18"/>
                </a:lnTo>
                <a:lnTo>
                  <a:pt x="258" y="18"/>
                </a:lnTo>
                <a:lnTo>
                  <a:pt x="262" y="18"/>
                </a:lnTo>
                <a:lnTo>
                  <a:pt x="266" y="18"/>
                </a:lnTo>
                <a:lnTo>
                  <a:pt x="270" y="18"/>
                </a:lnTo>
                <a:lnTo>
                  <a:pt x="266" y="18"/>
                </a:lnTo>
                <a:lnTo>
                  <a:pt x="270" y="18"/>
                </a:lnTo>
                <a:lnTo>
                  <a:pt x="270" y="14"/>
                </a:lnTo>
                <a:lnTo>
                  <a:pt x="270" y="18"/>
                </a:lnTo>
                <a:lnTo>
                  <a:pt x="274" y="18"/>
                </a:lnTo>
                <a:lnTo>
                  <a:pt x="278" y="18"/>
                </a:lnTo>
                <a:lnTo>
                  <a:pt x="278" y="22"/>
                </a:lnTo>
                <a:lnTo>
                  <a:pt x="280" y="26"/>
                </a:lnTo>
                <a:lnTo>
                  <a:pt x="284" y="22"/>
                </a:lnTo>
                <a:lnTo>
                  <a:pt x="284" y="26"/>
                </a:lnTo>
                <a:lnTo>
                  <a:pt x="288" y="26"/>
                </a:lnTo>
                <a:lnTo>
                  <a:pt x="292" y="26"/>
                </a:lnTo>
                <a:lnTo>
                  <a:pt x="296" y="26"/>
                </a:lnTo>
                <a:lnTo>
                  <a:pt x="300" y="22"/>
                </a:lnTo>
                <a:lnTo>
                  <a:pt x="304" y="26"/>
                </a:lnTo>
                <a:lnTo>
                  <a:pt x="306" y="26"/>
                </a:lnTo>
                <a:lnTo>
                  <a:pt x="304" y="28"/>
                </a:lnTo>
                <a:lnTo>
                  <a:pt x="304" y="32"/>
                </a:lnTo>
                <a:lnTo>
                  <a:pt x="304" y="36"/>
                </a:lnTo>
                <a:lnTo>
                  <a:pt x="300" y="36"/>
                </a:lnTo>
                <a:lnTo>
                  <a:pt x="296" y="40"/>
                </a:lnTo>
                <a:lnTo>
                  <a:pt x="292" y="44"/>
                </a:lnTo>
                <a:lnTo>
                  <a:pt x="288" y="44"/>
                </a:lnTo>
                <a:lnTo>
                  <a:pt x="288" y="48"/>
                </a:lnTo>
                <a:lnTo>
                  <a:pt x="284" y="48"/>
                </a:lnTo>
                <a:lnTo>
                  <a:pt x="280" y="48"/>
                </a:lnTo>
                <a:lnTo>
                  <a:pt x="278" y="52"/>
                </a:lnTo>
                <a:lnTo>
                  <a:pt x="274" y="52"/>
                </a:lnTo>
                <a:lnTo>
                  <a:pt x="270" y="52"/>
                </a:lnTo>
                <a:lnTo>
                  <a:pt x="270" y="54"/>
                </a:lnTo>
                <a:lnTo>
                  <a:pt x="270" y="58"/>
                </a:lnTo>
                <a:lnTo>
                  <a:pt x="270" y="62"/>
                </a:lnTo>
                <a:lnTo>
                  <a:pt x="266" y="62"/>
                </a:lnTo>
                <a:lnTo>
                  <a:pt x="266" y="58"/>
                </a:lnTo>
                <a:lnTo>
                  <a:pt x="270" y="58"/>
                </a:lnTo>
                <a:lnTo>
                  <a:pt x="266" y="58"/>
                </a:lnTo>
                <a:lnTo>
                  <a:pt x="266" y="62"/>
                </a:lnTo>
                <a:lnTo>
                  <a:pt x="262" y="66"/>
                </a:lnTo>
                <a:lnTo>
                  <a:pt x="258" y="70"/>
                </a:lnTo>
                <a:lnTo>
                  <a:pt x="258" y="74"/>
                </a:lnTo>
                <a:lnTo>
                  <a:pt x="254" y="78"/>
                </a:lnTo>
                <a:lnTo>
                  <a:pt x="254" y="82"/>
                </a:lnTo>
                <a:lnTo>
                  <a:pt x="254" y="88"/>
                </a:lnTo>
                <a:lnTo>
                  <a:pt x="254" y="92"/>
                </a:lnTo>
                <a:lnTo>
                  <a:pt x="258" y="92"/>
                </a:lnTo>
                <a:lnTo>
                  <a:pt x="262" y="92"/>
                </a:lnTo>
                <a:lnTo>
                  <a:pt x="262" y="96"/>
                </a:lnTo>
                <a:lnTo>
                  <a:pt x="258" y="96"/>
                </a:lnTo>
                <a:lnTo>
                  <a:pt x="258" y="100"/>
                </a:lnTo>
                <a:lnTo>
                  <a:pt x="254" y="100"/>
                </a:lnTo>
                <a:lnTo>
                  <a:pt x="254" y="104"/>
                </a:lnTo>
                <a:lnTo>
                  <a:pt x="250" y="104"/>
                </a:lnTo>
                <a:lnTo>
                  <a:pt x="250" y="108"/>
                </a:lnTo>
                <a:lnTo>
                  <a:pt x="250" y="110"/>
                </a:lnTo>
                <a:lnTo>
                  <a:pt x="248" y="110"/>
                </a:lnTo>
                <a:lnTo>
                  <a:pt x="248" y="114"/>
                </a:lnTo>
                <a:lnTo>
                  <a:pt x="248" y="118"/>
                </a:lnTo>
                <a:lnTo>
                  <a:pt x="244" y="118"/>
                </a:lnTo>
                <a:lnTo>
                  <a:pt x="240" y="118"/>
                </a:lnTo>
                <a:lnTo>
                  <a:pt x="236" y="118"/>
                </a:lnTo>
                <a:lnTo>
                  <a:pt x="236" y="122"/>
                </a:lnTo>
                <a:lnTo>
                  <a:pt x="232" y="126"/>
                </a:lnTo>
                <a:lnTo>
                  <a:pt x="232" y="130"/>
                </a:lnTo>
                <a:lnTo>
                  <a:pt x="228" y="130"/>
                </a:lnTo>
                <a:lnTo>
                  <a:pt x="228" y="134"/>
                </a:lnTo>
                <a:lnTo>
                  <a:pt x="224" y="134"/>
                </a:lnTo>
                <a:lnTo>
                  <a:pt x="220" y="134"/>
                </a:lnTo>
                <a:lnTo>
                  <a:pt x="218" y="138"/>
                </a:lnTo>
                <a:lnTo>
                  <a:pt x="218" y="134"/>
                </a:lnTo>
                <a:lnTo>
                  <a:pt x="214" y="134"/>
                </a:lnTo>
                <a:lnTo>
                  <a:pt x="210" y="134"/>
                </a:lnTo>
                <a:lnTo>
                  <a:pt x="206" y="134"/>
                </a:lnTo>
                <a:lnTo>
                  <a:pt x="202" y="134"/>
                </a:lnTo>
                <a:lnTo>
                  <a:pt x="198" y="134"/>
                </a:lnTo>
                <a:lnTo>
                  <a:pt x="194" y="134"/>
                </a:lnTo>
                <a:lnTo>
                  <a:pt x="194" y="138"/>
                </a:lnTo>
                <a:lnTo>
                  <a:pt x="192" y="138"/>
                </a:lnTo>
                <a:lnTo>
                  <a:pt x="188" y="138"/>
                </a:lnTo>
                <a:lnTo>
                  <a:pt x="188" y="140"/>
                </a:lnTo>
                <a:lnTo>
                  <a:pt x="184" y="140"/>
                </a:lnTo>
                <a:lnTo>
                  <a:pt x="184" y="144"/>
                </a:lnTo>
                <a:lnTo>
                  <a:pt x="180" y="144"/>
                </a:lnTo>
                <a:lnTo>
                  <a:pt x="180" y="148"/>
                </a:lnTo>
                <a:lnTo>
                  <a:pt x="176" y="148"/>
                </a:lnTo>
                <a:lnTo>
                  <a:pt x="176" y="144"/>
                </a:lnTo>
                <a:lnTo>
                  <a:pt x="172" y="144"/>
                </a:lnTo>
                <a:lnTo>
                  <a:pt x="172" y="140"/>
                </a:lnTo>
                <a:lnTo>
                  <a:pt x="168" y="140"/>
                </a:lnTo>
                <a:lnTo>
                  <a:pt x="172" y="138"/>
                </a:lnTo>
                <a:lnTo>
                  <a:pt x="168" y="138"/>
                </a:lnTo>
                <a:lnTo>
                  <a:pt x="168" y="134"/>
                </a:lnTo>
                <a:lnTo>
                  <a:pt x="164" y="130"/>
                </a:lnTo>
                <a:lnTo>
                  <a:pt x="162" y="126"/>
                </a:lnTo>
                <a:lnTo>
                  <a:pt x="158" y="126"/>
                </a:lnTo>
                <a:lnTo>
                  <a:pt x="154" y="126"/>
                </a:lnTo>
                <a:lnTo>
                  <a:pt x="154" y="122"/>
                </a:lnTo>
                <a:lnTo>
                  <a:pt x="154" y="118"/>
                </a:lnTo>
                <a:lnTo>
                  <a:pt x="150" y="118"/>
                </a:lnTo>
                <a:lnTo>
                  <a:pt x="154" y="114"/>
                </a:lnTo>
                <a:lnTo>
                  <a:pt x="154" y="110"/>
                </a:lnTo>
                <a:lnTo>
                  <a:pt x="158" y="110"/>
                </a:lnTo>
                <a:lnTo>
                  <a:pt x="162" y="108"/>
                </a:lnTo>
                <a:lnTo>
                  <a:pt x="158" y="108"/>
                </a:lnTo>
                <a:lnTo>
                  <a:pt x="158" y="104"/>
                </a:lnTo>
                <a:lnTo>
                  <a:pt x="154" y="104"/>
                </a:lnTo>
                <a:lnTo>
                  <a:pt x="154" y="100"/>
                </a:lnTo>
                <a:lnTo>
                  <a:pt x="154" y="96"/>
                </a:lnTo>
                <a:lnTo>
                  <a:pt x="158" y="96"/>
                </a:lnTo>
                <a:lnTo>
                  <a:pt x="158" y="92"/>
                </a:lnTo>
                <a:lnTo>
                  <a:pt x="162" y="88"/>
                </a:lnTo>
                <a:lnTo>
                  <a:pt x="158" y="88"/>
                </a:lnTo>
                <a:lnTo>
                  <a:pt x="154" y="84"/>
                </a:lnTo>
                <a:lnTo>
                  <a:pt x="154" y="82"/>
                </a:lnTo>
                <a:lnTo>
                  <a:pt x="150" y="78"/>
                </a:lnTo>
                <a:lnTo>
                  <a:pt x="154" y="78"/>
                </a:lnTo>
                <a:lnTo>
                  <a:pt x="158" y="78"/>
                </a:lnTo>
                <a:lnTo>
                  <a:pt x="162" y="70"/>
                </a:lnTo>
                <a:lnTo>
                  <a:pt x="158" y="70"/>
                </a:lnTo>
                <a:lnTo>
                  <a:pt x="158" y="66"/>
                </a:lnTo>
                <a:lnTo>
                  <a:pt x="162" y="66"/>
                </a:lnTo>
                <a:lnTo>
                  <a:pt x="162" y="62"/>
                </a:lnTo>
                <a:lnTo>
                  <a:pt x="162" y="58"/>
                </a:lnTo>
                <a:lnTo>
                  <a:pt x="162" y="54"/>
                </a:lnTo>
                <a:lnTo>
                  <a:pt x="162" y="52"/>
                </a:lnTo>
                <a:lnTo>
                  <a:pt x="164" y="48"/>
                </a:lnTo>
                <a:lnTo>
                  <a:pt x="168" y="48"/>
                </a:lnTo>
                <a:lnTo>
                  <a:pt x="168" y="44"/>
                </a:lnTo>
                <a:lnTo>
                  <a:pt x="168" y="40"/>
                </a:lnTo>
                <a:lnTo>
                  <a:pt x="172" y="40"/>
                </a:lnTo>
                <a:lnTo>
                  <a:pt x="168" y="40"/>
                </a:lnTo>
                <a:lnTo>
                  <a:pt x="164" y="40"/>
                </a:lnTo>
                <a:lnTo>
                  <a:pt x="164" y="36"/>
                </a:lnTo>
                <a:lnTo>
                  <a:pt x="164" y="32"/>
                </a:lnTo>
                <a:lnTo>
                  <a:pt x="162" y="32"/>
                </a:lnTo>
                <a:lnTo>
                  <a:pt x="158" y="32"/>
                </a:lnTo>
                <a:lnTo>
                  <a:pt x="158" y="36"/>
                </a:lnTo>
                <a:lnTo>
                  <a:pt x="154" y="36"/>
                </a:lnTo>
                <a:lnTo>
                  <a:pt x="150" y="36"/>
                </a:lnTo>
                <a:lnTo>
                  <a:pt x="146" y="36"/>
                </a:lnTo>
                <a:lnTo>
                  <a:pt x="142" y="36"/>
                </a:lnTo>
                <a:lnTo>
                  <a:pt x="142" y="32"/>
                </a:lnTo>
                <a:lnTo>
                  <a:pt x="142" y="28"/>
                </a:lnTo>
                <a:lnTo>
                  <a:pt x="138" y="28"/>
                </a:lnTo>
                <a:lnTo>
                  <a:pt x="138" y="32"/>
                </a:lnTo>
                <a:lnTo>
                  <a:pt x="134" y="32"/>
                </a:lnTo>
                <a:lnTo>
                  <a:pt x="132" y="36"/>
                </a:lnTo>
                <a:lnTo>
                  <a:pt x="132" y="32"/>
                </a:lnTo>
                <a:lnTo>
                  <a:pt x="132" y="28"/>
                </a:lnTo>
                <a:lnTo>
                  <a:pt x="134" y="28"/>
                </a:lnTo>
                <a:lnTo>
                  <a:pt x="134" y="26"/>
                </a:lnTo>
                <a:lnTo>
                  <a:pt x="134" y="28"/>
                </a:lnTo>
                <a:lnTo>
                  <a:pt x="132" y="28"/>
                </a:lnTo>
                <a:lnTo>
                  <a:pt x="132" y="26"/>
                </a:lnTo>
                <a:lnTo>
                  <a:pt x="134" y="26"/>
                </a:lnTo>
                <a:lnTo>
                  <a:pt x="132" y="26"/>
                </a:lnTo>
                <a:lnTo>
                  <a:pt x="132" y="22"/>
                </a:lnTo>
                <a:lnTo>
                  <a:pt x="132" y="26"/>
                </a:lnTo>
                <a:lnTo>
                  <a:pt x="134" y="22"/>
                </a:lnTo>
                <a:lnTo>
                  <a:pt x="132" y="22"/>
                </a:lnTo>
                <a:lnTo>
                  <a:pt x="134" y="22"/>
                </a:lnTo>
                <a:lnTo>
                  <a:pt x="134" y="18"/>
                </a:lnTo>
                <a:lnTo>
                  <a:pt x="132" y="22"/>
                </a:lnTo>
                <a:lnTo>
                  <a:pt x="132" y="18"/>
                </a:lnTo>
                <a:lnTo>
                  <a:pt x="128" y="18"/>
                </a:lnTo>
                <a:lnTo>
                  <a:pt x="128" y="14"/>
                </a:lnTo>
                <a:lnTo>
                  <a:pt x="128" y="12"/>
                </a:lnTo>
                <a:lnTo>
                  <a:pt x="132" y="12"/>
                </a:lnTo>
                <a:lnTo>
                  <a:pt x="132" y="8"/>
                </a:lnTo>
                <a:lnTo>
                  <a:pt x="134" y="8"/>
                </a:lnTo>
                <a:lnTo>
                  <a:pt x="138" y="8"/>
                </a:lnTo>
                <a:lnTo>
                  <a:pt x="142" y="4"/>
                </a:lnTo>
                <a:lnTo>
                  <a:pt x="146" y="0"/>
                </a:lnTo>
                <a:lnTo>
                  <a:pt x="150" y="0"/>
                </a:lnTo>
                <a:lnTo>
                  <a:pt x="154" y="0"/>
                </a:lnTo>
                <a:lnTo>
                  <a:pt x="154" y="4"/>
                </a:lnTo>
                <a:lnTo>
                  <a:pt x="158" y="4"/>
                </a:lnTo>
                <a:lnTo>
                  <a:pt x="162" y="4"/>
                </a:lnTo>
                <a:lnTo>
                  <a:pt x="164" y="4"/>
                </a:lnTo>
                <a:lnTo>
                  <a:pt x="168" y="4"/>
                </a:lnTo>
                <a:lnTo>
                  <a:pt x="172" y="4"/>
                </a:lnTo>
                <a:lnTo>
                  <a:pt x="176" y="0"/>
                </a:lnTo>
                <a:lnTo>
                  <a:pt x="176" y="4"/>
                </a:lnTo>
                <a:lnTo>
                  <a:pt x="180" y="4"/>
                </a:lnTo>
                <a:lnTo>
                  <a:pt x="184" y="4"/>
                </a:lnTo>
                <a:lnTo>
                  <a:pt x="188" y="4"/>
                </a:lnTo>
                <a:lnTo>
                  <a:pt x="192" y="4"/>
                </a:lnTo>
                <a:lnTo>
                  <a:pt x="192" y="8"/>
                </a:lnTo>
                <a:lnTo>
                  <a:pt x="194" y="8"/>
                </a:lnTo>
                <a:lnTo>
                  <a:pt x="194" y="8"/>
                </a:lnTo>
                <a:lnTo>
                  <a:pt x="194" y="8"/>
                </a:lnTo>
                <a:close/>
                <a:moveTo>
                  <a:pt x="184" y="152"/>
                </a:moveTo>
                <a:lnTo>
                  <a:pt x="184" y="148"/>
                </a:lnTo>
                <a:lnTo>
                  <a:pt x="184" y="152"/>
                </a:lnTo>
                <a:lnTo>
                  <a:pt x="184" y="152"/>
                </a:lnTo>
                <a:lnTo>
                  <a:pt x="184" y="152"/>
                </a:lnTo>
                <a:close/>
                <a:moveTo>
                  <a:pt x="218" y="164"/>
                </a:moveTo>
                <a:lnTo>
                  <a:pt x="218" y="160"/>
                </a:lnTo>
                <a:lnTo>
                  <a:pt x="218" y="164"/>
                </a:lnTo>
                <a:lnTo>
                  <a:pt x="218" y="164"/>
                </a:lnTo>
                <a:lnTo>
                  <a:pt x="218" y="164"/>
                </a:lnTo>
                <a:close/>
                <a:moveTo>
                  <a:pt x="318" y="74"/>
                </a:moveTo>
                <a:lnTo>
                  <a:pt x="314" y="74"/>
                </a:lnTo>
                <a:lnTo>
                  <a:pt x="310" y="70"/>
                </a:lnTo>
                <a:lnTo>
                  <a:pt x="314" y="70"/>
                </a:lnTo>
                <a:lnTo>
                  <a:pt x="318" y="70"/>
                </a:lnTo>
                <a:lnTo>
                  <a:pt x="318" y="74"/>
                </a:lnTo>
                <a:lnTo>
                  <a:pt x="318" y="74"/>
                </a:lnTo>
                <a:lnTo>
                  <a:pt x="318" y="74"/>
                </a:lnTo>
                <a:close/>
                <a:moveTo>
                  <a:pt x="292" y="82"/>
                </a:moveTo>
                <a:lnTo>
                  <a:pt x="292" y="78"/>
                </a:lnTo>
                <a:lnTo>
                  <a:pt x="296" y="78"/>
                </a:lnTo>
                <a:lnTo>
                  <a:pt x="300" y="74"/>
                </a:lnTo>
                <a:lnTo>
                  <a:pt x="304" y="74"/>
                </a:lnTo>
                <a:lnTo>
                  <a:pt x="304" y="78"/>
                </a:lnTo>
                <a:lnTo>
                  <a:pt x="306" y="78"/>
                </a:lnTo>
                <a:lnTo>
                  <a:pt x="306" y="82"/>
                </a:lnTo>
                <a:lnTo>
                  <a:pt x="304" y="82"/>
                </a:lnTo>
                <a:lnTo>
                  <a:pt x="304" y="84"/>
                </a:lnTo>
                <a:lnTo>
                  <a:pt x="300" y="84"/>
                </a:lnTo>
                <a:lnTo>
                  <a:pt x="296" y="84"/>
                </a:lnTo>
                <a:lnTo>
                  <a:pt x="296" y="82"/>
                </a:lnTo>
                <a:lnTo>
                  <a:pt x="292" y="82"/>
                </a:lnTo>
                <a:lnTo>
                  <a:pt x="292" y="82"/>
                </a:lnTo>
                <a:lnTo>
                  <a:pt x="292" y="82"/>
                </a:lnTo>
                <a:close/>
                <a:moveTo>
                  <a:pt x="278" y="92"/>
                </a:moveTo>
                <a:lnTo>
                  <a:pt x="278" y="88"/>
                </a:lnTo>
                <a:lnTo>
                  <a:pt x="280" y="88"/>
                </a:lnTo>
                <a:lnTo>
                  <a:pt x="280" y="92"/>
                </a:lnTo>
                <a:lnTo>
                  <a:pt x="278" y="92"/>
                </a:lnTo>
                <a:lnTo>
                  <a:pt x="278" y="92"/>
                </a:lnTo>
                <a:lnTo>
                  <a:pt x="278" y="92"/>
                </a:lnTo>
                <a:close/>
                <a:moveTo>
                  <a:pt x="278" y="96"/>
                </a:moveTo>
                <a:lnTo>
                  <a:pt x="280" y="96"/>
                </a:lnTo>
                <a:lnTo>
                  <a:pt x="278" y="96"/>
                </a:lnTo>
                <a:lnTo>
                  <a:pt x="278" y="96"/>
                </a:lnTo>
                <a:lnTo>
                  <a:pt x="278" y="96"/>
                </a:lnTo>
                <a:close/>
                <a:moveTo>
                  <a:pt x="64" y="282"/>
                </a:moveTo>
                <a:lnTo>
                  <a:pt x="64" y="278"/>
                </a:lnTo>
                <a:lnTo>
                  <a:pt x="60" y="278"/>
                </a:lnTo>
                <a:lnTo>
                  <a:pt x="64" y="278"/>
                </a:lnTo>
                <a:lnTo>
                  <a:pt x="64" y="276"/>
                </a:lnTo>
                <a:lnTo>
                  <a:pt x="68" y="276"/>
                </a:lnTo>
                <a:lnTo>
                  <a:pt x="68" y="278"/>
                </a:lnTo>
                <a:lnTo>
                  <a:pt x="64" y="278"/>
                </a:lnTo>
                <a:lnTo>
                  <a:pt x="64" y="282"/>
                </a:lnTo>
                <a:lnTo>
                  <a:pt x="64" y="282"/>
                </a:lnTo>
                <a:lnTo>
                  <a:pt x="64" y="282"/>
                </a:lnTo>
                <a:close/>
                <a:moveTo>
                  <a:pt x="8" y="286"/>
                </a:moveTo>
                <a:lnTo>
                  <a:pt x="4" y="286"/>
                </a:lnTo>
                <a:lnTo>
                  <a:pt x="4" y="282"/>
                </a:lnTo>
                <a:lnTo>
                  <a:pt x="4" y="278"/>
                </a:lnTo>
                <a:lnTo>
                  <a:pt x="4" y="282"/>
                </a:lnTo>
                <a:lnTo>
                  <a:pt x="8" y="282"/>
                </a:lnTo>
                <a:lnTo>
                  <a:pt x="8" y="286"/>
                </a:lnTo>
                <a:lnTo>
                  <a:pt x="8" y="286"/>
                </a:lnTo>
                <a:lnTo>
                  <a:pt x="8" y="286"/>
                </a:lnTo>
                <a:close/>
                <a:moveTo>
                  <a:pt x="56" y="294"/>
                </a:moveTo>
                <a:lnTo>
                  <a:pt x="52" y="294"/>
                </a:lnTo>
                <a:lnTo>
                  <a:pt x="56" y="294"/>
                </a:lnTo>
                <a:lnTo>
                  <a:pt x="56" y="290"/>
                </a:lnTo>
                <a:lnTo>
                  <a:pt x="60" y="286"/>
                </a:lnTo>
                <a:lnTo>
                  <a:pt x="60" y="282"/>
                </a:lnTo>
                <a:lnTo>
                  <a:pt x="64" y="282"/>
                </a:lnTo>
                <a:lnTo>
                  <a:pt x="64" y="286"/>
                </a:lnTo>
                <a:lnTo>
                  <a:pt x="60" y="290"/>
                </a:lnTo>
                <a:lnTo>
                  <a:pt x="60" y="294"/>
                </a:lnTo>
                <a:lnTo>
                  <a:pt x="56" y="294"/>
                </a:lnTo>
                <a:lnTo>
                  <a:pt x="56" y="294"/>
                </a:lnTo>
                <a:lnTo>
                  <a:pt x="56" y="294"/>
                </a:lnTo>
                <a:close/>
                <a:moveTo>
                  <a:pt x="22" y="298"/>
                </a:moveTo>
                <a:lnTo>
                  <a:pt x="22" y="294"/>
                </a:lnTo>
                <a:lnTo>
                  <a:pt x="20" y="294"/>
                </a:lnTo>
                <a:lnTo>
                  <a:pt x="20" y="290"/>
                </a:lnTo>
                <a:lnTo>
                  <a:pt x="22" y="290"/>
                </a:lnTo>
                <a:lnTo>
                  <a:pt x="26" y="286"/>
                </a:lnTo>
                <a:lnTo>
                  <a:pt x="30" y="286"/>
                </a:lnTo>
                <a:lnTo>
                  <a:pt x="26" y="286"/>
                </a:lnTo>
                <a:lnTo>
                  <a:pt x="26" y="290"/>
                </a:lnTo>
                <a:lnTo>
                  <a:pt x="26" y="294"/>
                </a:lnTo>
                <a:lnTo>
                  <a:pt x="22" y="294"/>
                </a:lnTo>
                <a:lnTo>
                  <a:pt x="22" y="298"/>
                </a:lnTo>
                <a:lnTo>
                  <a:pt x="22" y="298"/>
                </a:lnTo>
                <a:lnTo>
                  <a:pt x="22" y="298"/>
                </a:lnTo>
                <a:close/>
                <a:moveTo>
                  <a:pt x="16" y="298"/>
                </a:moveTo>
                <a:lnTo>
                  <a:pt x="12" y="294"/>
                </a:lnTo>
                <a:lnTo>
                  <a:pt x="16" y="294"/>
                </a:lnTo>
                <a:lnTo>
                  <a:pt x="16" y="298"/>
                </a:lnTo>
                <a:lnTo>
                  <a:pt x="16" y="298"/>
                </a:lnTo>
                <a:lnTo>
                  <a:pt x="16" y="298"/>
                </a:lnTo>
                <a:close/>
                <a:moveTo>
                  <a:pt x="38" y="302"/>
                </a:moveTo>
                <a:lnTo>
                  <a:pt x="34" y="298"/>
                </a:lnTo>
                <a:lnTo>
                  <a:pt x="34" y="294"/>
                </a:lnTo>
                <a:lnTo>
                  <a:pt x="38" y="294"/>
                </a:lnTo>
                <a:lnTo>
                  <a:pt x="42" y="294"/>
                </a:lnTo>
                <a:lnTo>
                  <a:pt x="42" y="298"/>
                </a:lnTo>
                <a:lnTo>
                  <a:pt x="38" y="302"/>
                </a:lnTo>
                <a:lnTo>
                  <a:pt x="38" y="302"/>
                </a:lnTo>
                <a:lnTo>
                  <a:pt x="38" y="302"/>
                </a:lnTo>
                <a:close/>
                <a:moveTo>
                  <a:pt x="4" y="302"/>
                </a:moveTo>
                <a:lnTo>
                  <a:pt x="0" y="302"/>
                </a:lnTo>
                <a:lnTo>
                  <a:pt x="4" y="302"/>
                </a:lnTo>
                <a:lnTo>
                  <a:pt x="4" y="298"/>
                </a:lnTo>
                <a:lnTo>
                  <a:pt x="4" y="302"/>
                </a:lnTo>
                <a:lnTo>
                  <a:pt x="4" y="302"/>
                </a:lnTo>
                <a:lnTo>
                  <a:pt x="4" y="30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8" name="Freeform 196">
            <a:extLst>
              <a:ext uri="{FF2B5EF4-FFF2-40B4-BE49-F238E27FC236}">
                <a16:creationId xmlns:a16="http://schemas.microsoft.com/office/drawing/2014/main" id="{1E828DB3-1BAD-4A3C-8143-E3532F890BF4}"/>
              </a:ext>
            </a:extLst>
          </p:cNvPr>
          <p:cNvSpPr>
            <a:spLocks noEditPoints="1"/>
          </p:cNvSpPr>
          <p:nvPr/>
        </p:nvSpPr>
        <p:spPr bwMode="auto">
          <a:xfrm>
            <a:off x="1959378" y="2296580"/>
            <a:ext cx="8032750" cy="1711325"/>
          </a:xfrm>
          <a:custGeom>
            <a:avLst/>
            <a:gdLst>
              <a:gd name="T0" fmla="*/ 374 w 5060"/>
              <a:gd name="T1" fmla="*/ 280 h 1078"/>
              <a:gd name="T2" fmla="*/ 344 w 5060"/>
              <a:gd name="T3" fmla="*/ 284 h 1078"/>
              <a:gd name="T4" fmla="*/ 280 w 5060"/>
              <a:gd name="T5" fmla="*/ 358 h 1078"/>
              <a:gd name="T6" fmla="*/ 228 w 5060"/>
              <a:gd name="T7" fmla="*/ 370 h 1078"/>
              <a:gd name="T8" fmla="*/ 284 w 5060"/>
              <a:gd name="T9" fmla="*/ 294 h 1078"/>
              <a:gd name="T10" fmla="*/ 224 w 5060"/>
              <a:gd name="T11" fmla="*/ 262 h 1078"/>
              <a:gd name="T12" fmla="*/ 192 w 5060"/>
              <a:gd name="T13" fmla="*/ 238 h 1078"/>
              <a:gd name="T14" fmla="*/ 244 w 5060"/>
              <a:gd name="T15" fmla="*/ 176 h 1078"/>
              <a:gd name="T16" fmla="*/ 162 w 5060"/>
              <a:gd name="T17" fmla="*/ 150 h 1078"/>
              <a:gd name="T18" fmla="*/ 232 w 5060"/>
              <a:gd name="T19" fmla="*/ 136 h 1078"/>
              <a:gd name="T20" fmla="*/ 202 w 5060"/>
              <a:gd name="T21" fmla="*/ 94 h 1078"/>
              <a:gd name="T22" fmla="*/ 254 w 5060"/>
              <a:gd name="T23" fmla="*/ 24 h 1078"/>
              <a:gd name="T24" fmla="*/ 344 w 5060"/>
              <a:gd name="T25" fmla="*/ 12 h 1078"/>
              <a:gd name="T26" fmla="*/ 508 w 5060"/>
              <a:gd name="T27" fmla="*/ 38 h 1078"/>
              <a:gd name="T28" fmla="*/ 606 w 5060"/>
              <a:gd name="T29" fmla="*/ 280 h 1078"/>
              <a:gd name="T30" fmla="*/ 672 w 5060"/>
              <a:gd name="T31" fmla="*/ 380 h 1078"/>
              <a:gd name="T32" fmla="*/ 630 w 5060"/>
              <a:gd name="T33" fmla="*/ 322 h 1078"/>
              <a:gd name="T34" fmla="*/ 598 w 5060"/>
              <a:gd name="T35" fmla="*/ 302 h 1078"/>
              <a:gd name="T36" fmla="*/ 552 w 5060"/>
              <a:gd name="T37" fmla="*/ 276 h 1078"/>
              <a:gd name="T38" fmla="*/ 448 w 5060"/>
              <a:gd name="T39" fmla="*/ 246 h 1078"/>
              <a:gd name="T40" fmla="*/ 1440 w 5060"/>
              <a:gd name="T41" fmla="*/ 728 h 1078"/>
              <a:gd name="T42" fmla="*/ 1450 w 5060"/>
              <a:gd name="T43" fmla="*/ 764 h 1078"/>
              <a:gd name="T44" fmla="*/ 1428 w 5060"/>
              <a:gd name="T45" fmla="*/ 794 h 1078"/>
              <a:gd name="T46" fmla="*/ 1380 w 5060"/>
              <a:gd name="T47" fmla="*/ 906 h 1078"/>
              <a:gd name="T48" fmla="*/ 1350 w 5060"/>
              <a:gd name="T49" fmla="*/ 914 h 1078"/>
              <a:gd name="T50" fmla="*/ 1274 w 5060"/>
              <a:gd name="T51" fmla="*/ 874 h 1078"/>
              <a:gd name="T52" fmla="*/ 1198 w 5060"/>
              <a:gd name="T53" fmla="*/ 884 h 1078"/>
              <a:gd name="T54" fmla="*/ 1144 w 5060"/>
              <a:gd name="T55" fmla="*/ 952 h 1078"/>
              <a:gd name="T56" fmla="*/ 1026 w 5060"/>
              <a:gd name="T57" fmla="*/ 858 h 1078"/>
              <a:gd name="T58" fmla="*/ 846 w 5060"/>
              <a:gd name="T59" fmla="*/ 806 h 1078"/>
              <a:gd name="T60" fmla="*/ 784 w 5060"/>
              <a:gd name="T61" fmla="*/ 732 h 1078"/>
              <a:gd name="T62" fmla="*/ 772 w 5060"/>
              <a:gd name="T63" fmla="*/ 568 h 1078"/>
              <a:gd name="T64" fmla="*/ 790 w 5060"/>
              <a:gd name="T65" fmla="*/ 546 h 1078"/>
              <a:gd name="T66" fmla="*/ 1010 w 5060"/>
              <a:gd name="T67" fmla="*/ 512 h 1078"/>
              <a:gd name="T68" fmla="*/ 1242 w 5060"/>
              <a:gd name="T69" fmla="*/ 530 h 1078"/>
              <a:gd name="T70" fmla="*/ 1376 w 5060"/>
              <a:gd name="T71" fmla="*/ 648 h 1078"/>
              <a:gd name="T72" fmla="*/ 1532 w 5060"/>
              <a:gd name="T73" fmla="*/ 556 h 1078"/>
              <a:gd name="T74" fmla="*/ 1526 w 5060"/>
              <a:gd name="T75" fmla="*/ 620 h 1078"/>
              <a:gd name="T76" fmla="*/ 1472 w 5060"/>
              <a:gd name="T77" fmla="*/ 676 h 1078"/>
              <a:gd name="T78" fmla="*/ 1442 w 5060"/>
              <a:gd name="T79" fmla="*/ 728 h 1078"/>
              <a:gd name="T80" fmla="*/ 426 w 5060"/>
              <a:gd name="T81" fmla="*/ 258 h 1078"/>
              <a:gd name="T82" fmla="*/ 120 w 5060"/>
              <a:gd name="T83" fmla="*/ 350 h 1078"/>
              <a:gd name="T84" fmla="*/ 1144 w 5060"/>
              <a:gd name="T85" fmla="*/ 926 h 1078"/>
              <a:gd name="T86" fmla="*/ 116 w 5060"/>
              <a:gd name="T87" fmla="*/ 194 h 1078"/>
              <a:gd name="T88" fmla="*/ 172 w 5060"/>
              <a:gd name="T89" fmla="*/ 266 h 1078"/>
              <a:gd name="T90" fmla="*/ 370 w 5060"/>
              <a:gd name="T91" fmla="*/ 318 h 1078"/>
              <a:gd name="T92" fmla="*/ 606 w 5060"/>
              <a:gd name="T93" fmla="*/ 314 h 1078"/>
              <a:gd name="T94" fmla="*/ 348 w 5060"/>
              <a:gd name="T95" fmla="*/ 324 h 1078"/>
              <a:gd name="T96" fmla="*/ 340 w 5060"/>
              <a:gd name="T97" fmla="*/ 328 h 1078"/>
              <a:gd name="T98" fmla="*/ 354 w 5060"/>
              <a:gd name="T99" fmla="*/ 340 h 1078"/>
              <a:gd name="T100" fmla="*/ 630 w 5060"/>
              <a:gd name="T101" fmla="*/ 350 h 1078"/>
              <a:gd name="T102" fmla="*/ 648 w 5060"/>
              <a:gd name="T103" fmla="*/ 378 h 1078"/>
              <a:gd name="T104" fmla="*/ 660 w 5060"/>
              <a:gd name="T105" fmla="*/ 374 h 1078"/>
              <a:gd name="T106" fmla="*/ 630 w 5060"/>
              <a:gd name="T107" fmla="*/ 374 h 1078"/>
              <a:gd name="T108" fmla="*/ 634 w 5060"/>
              <a:gd name="T109" fmla="*/ 384 h 1078"/>
              <a:gd name="T110" fmla="*/ 642 w 5060"/>
              <a:gd name="T111" fmla="*/ 388 h 1078"/>
              <a:gd name="T112" fmla="*/ 168 w 5060"/>
              <a:gd name="T113" fmla="*/ 414 h 1078"/>
              <a:gd name="T114" fmla="*/ 52 w 5060"/>
              <a:gd name="T115" fmla="*/ 440 h 1078"/>
              <a:gd name="T116" fmla="*/ 24 w 5060"/>
              <a:gd name="T117" fmla="*/ 452 h 1078"/>
              <a:gd name="T118" fmla="*/ 780 w 5060"/>
              <a:gd name="T119" fmla="*/ 522 h 1078"/>
              <a:gd name="T120" fmla="*/ 1480 w 5060"/>
              <a:gd name="T121" fmla="*/ 678 h 1078"/>
              <a:gd name="T122" fmla="*/ 1152 w 5060"/>
              <a:gd name="T123" fmla="*/ 914 h 1078"/>
              <a:gd name="T124" fmla="*/ 302 w 5060"/>
              <a:gd name="T125" fmla="*/ 1046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60" h="1078">
                <a:moveTo>
                  <a:pt x="418" y="266"/>
                </a:moveTo>
                <a:lnTo>
                  <a:pt x="418" y="262"/>
                </a:lnTo>
                <a:lnTo>
                  <a:pt x="422" y="262"/>
                </a:lnTo>
                <a:lnTo>
                  <a:pt x="426" y="262"/>
                </a:lnTo>
                <a:lnTo>
                  <a:pt x="430" y="262"/>
                </a:lnTo>
                <a:lnTo>
                  <a:pt x="430" y="266"/>
                </a:lnTo>
                <a:lnTo>
                  <a:pt x="426" y="266"/>
                </a:lnTo>
                <a:lnTo>
                  <a:pt x="422" y="268"/>
                </a:lnTo>
                <a:lnTo>
                  <a:pt x="426" y="268"/>
                </a:lnTo>
                <a:lnTo>
                  <a:pt x="426" y="272"/>
                </a:lnTo>
                <a:lnTo>
                  <a:pt x="422" y="272"/>
                </a:lnTo>
                <a:lnTo>
                  <a:pt x="422" y="268"/>
                </a:lnTo>
                <a:lnTo>
                  <a:pt x="422" y="272"/>
                </a:lnTo>
                <a:lnTo>
                  <a:pt x="422" y="276"/>
                </a:lnTo>
                <a:lnTo>
                  <a:pt x="418" y="276"/>
                </a:lnTo>
                <a:lnTo>
                  <a:pt x="414" y="276"/>
                </a:lnTo>
                <a:lnTo>
                  <a:pt x="410" y="276"/>
                </a:lnTo>
                <a:lnTo>
                  <a:pt x="410" y="272"/>
                </a:lnTo>
                <a:lnTo>
                  <a:pt x="410" y="276"/>
                </a:lnTo>
                <a:lnTo>
                  <a:pt x="406" y="276"/>
                </a:lnTo>
                <a:lnTo>
                  <a:pt x="406" y="272"/>
                </a:lnTo>
                <a:lnTo>
                  <a:pt x="406" y="276"/>
                </a:lnTo>
                <a:lnTo>
                  <a:pt x="404" y="276"/>
                </a:lnTo>
                <a:lnTo>
                  <a:pt x="404" y="280"/>
                </a:lnTo>
                <a:lnTo>
                  <a:pt x="406" y="280"/>
                </a:lnTo>
                <a:lnTo>
                  <a:pt x="404" y="280"/>
                </a:lnTo>
                <a:lnTo>
                  <a:pt x="404" y="276"/>
                </a:lnTo>
                <a:lnTo>
                  <a:pt x="404" y="280"/>
                </a:lnTo>
                <a:lnTo>
                  <a:pt x="404" y="284"/>
                </a:lnTo>
                <a:lnTo>
                  <a:pt x="404" y="280"/>
                </a:lnTo>
                <a:lnTo>
                  <a:pt x="400" y="280"/>
                </a:lnTo>
                <a:lnTo>
                  <a:pt x="400" y="284"/>
                </a:lnTo>
                <a:lnTo>
                  <a:pt x="396" y="288"/>
                </a:lnTo>
                <a:lnTo>
                  <a:pt x="392" y="288"/>
                </a:lnTo>
                <a:lnTo>
                  <a:pt x="392" y="284"/>
                </a:lnTo>
                <a:lnTo>
                  <a:pt x="396" y="284"/>
                </a:lnTo>
                <a:lnTo>
                  <a:pt x="396" y="280"/>
                </a:lnTo>
                <a:lnTo>
                  <a:pt x="396" y="284"/>
                </a:lnTo>
                <a:lnTo>
                  <a:pt x="392" y="284"/>
                </a:lnTo>
                <a:lnTo>
                  <a:pt x="392" y="288"/>
                </a:lnTo>
                <a:lnTo>
                  <a:pt x="392" y="284"/>
                </a:lnTo>
                <a:lnTo>
                  <a:pt x="388" y="284"/>
                </a:lnTo>
                <a:lnTo>
                  <a:pt x="392" y="288"/>
                </a:lnTo>
                <a:lnTo>
                  <a:pt x="388" y="288"/>
                </a:lnTo>
                <a:lnTo>
                  <a:pt x="384" y="292"/>
                </a:lnTo>
                <a:lnTo>
                  <a:pt x="380" y="292"/>
                </a:lnTo>
                <a:lnTo>
                  <a:pt x="384" y="292"/>
                </a:lnTo>
                <a:lnTo>
                  <a:pt x="380" y="292"/>
                </a:lnTo>
                <a:lnTo>
                  <a:pt x="378" y="292"/>
                </a:lnTo>
                <a:lnTo>
                  <a:pt x="378" y="294"/>
                </a:lnTo>
                <a:lnTo>
                  <a:pt x="374" y="294"/>
                </a:lnTo>
                <a:lnTo>
                  <a:pt x="374" y="292"/>
                </a:lnTo>
                <a:lnTo>
                  <a:pt x="370" y="292"/>
                </a:lnTo>
                <a:lnTo>
                  <a:pt x="374" y="288"/>
                </a:lnTo>
                <a:lnTo>
                  <a:pt x="378" y="288"/>
                </a:lnTo>
                <a:lnTo>
                  <a:pt x="378" y="284"/>
                </a:lnTo>
                <a:lnTo>
                  <a:pt x="380" y="284"/>
                </a:lnTo>
                <a:lnTo>
                  <a:pt x="384" y="280"/>
                </a:lnTo>
                <a:lnTo>
                  <a:pt x="380" y="280"/>
                </a:lnTo>
                <a:lnTo>
                  <a:pt x="378" y="284"/>
                </a:lnTo>
                <a:lnTo>
                  <a:pt x="374" y="280"/>
                </a:lnTo>
                <a:lnTo>
                  <a:pt x="374" y="272"/>
                </a:lnTo>
                <a:lnTo>
                  <a:pt x="378" y="272"/>
                </a:lnTo>
                <a:lnTo>
                  <a:pt x="378" y="268"/>
                </a:lnTo>
                <a:lnTo>
                  <a:pt x="380" y="266"/>
                </a:lnTo>
                <a:lnTo>
                  <a:pt x="380" y="262"/>
                </a:lnTo>
                <a:lnTo>
                  <a:pt x="380" y="258"/>
                </a:lnTo>
                <a:lnTo>
                  <a:pt x="378" y="258"/>
                </a:lnTo>
                <a:lnTo>
                  <a:pt x="380" y="258"/>
                </a:lnTo>
                <a:lnTo>
                  <a:pt x="384" y="258"/>
                </a:lnTo>
                <a:lnTo>
                  <a:pt x="388" y="254"/>
                </a:lnTo>
                <a:lnTo>
                  <a:pt x="392" y="250"/>
                </a:lnTo>
                <a:lnTo>
                  <a:pt x="396" y="250"/>
                </a:lnTo>
                <a:lnTo>
                  <a:pt x="396" y="254"/>
                </a:lnTo>
                <a:lnTo>
                  <a:pt x="400" y="254"/>
                </a:lnTo>
                <a:lnTo>
                  <a:pt x="400" y="250"/>
                </a:lnTo>
                <a:lnTo>
                  <a:pt x="404" y="250"/>
                </a:lnTo>
                <a:lnTo>
                  <a:pt x="404" y="254"/>
                </a:lnTo>
                <a:lnTo>
                  <a:pt x="406" y="254"/>
                </a:lnTo>
                <a:lnTo>
                  <a:pt x="410" y="254"/>
                </a:lnTo>
                <a:lnTo>
                  <a:pt x="406" y="254"/>
                </a:lnTo>
                <a:lnTo>
                  <a:pt x="404" y="250"/>
                </a:lnTo>
                <a:lnTo>
                  <a:pt x="400" y="250"/>
                </a:lnTo>
                <a:lnTo>
                  <a:pt x="400" y="246"/>
                </a:lnTo>
                <a:lnTo>
                  <a:pt x="400" y="242"/>
                </a:lnTo>
                <a:lnTo>
                  <a:pt x="404" y="242"/>
                </a:lnTo>
                <a:lnTo>
                  <a:pt x="406" y="242"/>
                </a:lnTo>
                <a:lnTo>
                  <a:pt x="410" y="238"/>
                </a:lnTo>
                <a:lnTo>
                  <a:pt x="406" y="238"/>
                </a:lnTo>
                <a:lnTo>
                  <a:pt x="404" y="238"/>
                </a:lnTo>
                <a:lnTo>
                  <a:pt x="404" y="242"/>
                </a:lnTo>
                <a:lnTo>
                  <a:pt x="400" y="242"/>
                </a:lnTo>
                <a:lnTo>
                  <a:pt x="400" y="246"/>
                </a:lnTo>
                <a:lnTo>
                  <a:pt x="396" y="246"/>
                </a:lnTo>
                <a:lnTo>
                  <a:pt x="392" y="246"/>
                </a:lnTo>
                <a:lnTo>
                  <a:pt x="388" y="246"/>
                </a:lnTo>
                <a:lnTo>
                  <a:pt x="384" y="246"/>
                </a:lnTo>
                <a:lnTo>
                  <a:pt x="380" y="250"/>
                </a:lnTo>
                <a:lnTo>
                  <a:pt x="378" y="250"/>
                </a:lnTo>
                <a:lnTo>
                  <a:pt x="374" y="254"/>
                </a:lnTo>
                <a:lnTo>
                  <a:pt x="374" y="258"/>
                </a:lnTo>
                <a:lnTo>
                  <a:pt x="370" y="258"/>
                </a:lnTo>
                <a:lnTo>
                  <a:pt x="370" y="262"/>
                </a:lnTo>
                <a:lnTo>
                  <a:pt x="366" y="262"/>
                </a:lnTo>
                <a:lnTo>
                  <a:pt x="366" y="266"/>
                </a:lnTo>
                <a:lnTo>
                  <a:pt x="366" y="268"/>
                </a:lnTo>
                <a:lnTo>
                  <a:pt x="362" y="268"/>
                </a:lnTo>
                <a:lnTo>
                  <a:pt x="358" y="268"/>
                </a:lnTo>
                <a:lnTo>
                  <a:pt x="354" y="268"/>
                </a:lnTo>
                <a:lnTo>
                  <a:pt x="358" y="268"/>
                </a:lnTo>
                <a:lnTo>
                  <a:pt x="362" y="272"/>
                </a:lnTo>
                <a:lnTo>
                  <a:pt x="358" y="276"/>
                </a:lnTo>
                <a:lnTo>
                  <a:pt x="354" y="276"/>
                </a:lnTo>
                <a:lnTo>
                  <a:pt x="350" y="280"/>
                </a:lnTo>
                <a:lnTo>
                  <a:pt x="354" y="276"/>
                </a:lnTo>
                <a:lnTo>
                  <a:pt x="354" y="280"/>
                </a:lnTo>
                <a:lnTo>
                  <a:pt x="354" y="284"/>
                </a:lnTo>
                <a:lnTo>
                  <a:pt x="350" y="284"/>
                </a:lnTo>
                <a:lnTo>
                  <a:pt x="350" y="280"/>
                </a:lnTo>
                <a:lnTo>
                  <a:pt x="350" y="284"/>
                </a:lnTo>
                <a:lnTo>
                  <a:pt x="348" y="284"/>
                </a:lnTo>
                <a:lnTo>
                  <a:pt x="344" y="284"/>
                </a:lnTo>
                <a:lnTo>
                  <a:pt x="348" y="288"/>
                </a:lnTo>
                <a:lnTo>
                  <a:pt x="344" y="288"/>
                </a:lnTo>
                <a:lnTo>
                  <a:pt x="340" y="288"/>
                </a:lnTo>
                <a:lnTo>
                  <a:pt x="344" y="288"/>
                </a:lnTo>
                <a:lnTo>
                  <a:pt x="340" y="292"/>
                </a:lnTo>
                <a:lnTo>
                  <a:pt x="340" y="294"/>
                </a:lnTo>
                <a:lnTo>
                  <a:pt x="344" y="294"/>
                </a:lnTo>
                <a:lnTo>
                  <a:pt x="348" y="294"/>
                </a:lnTo>
                <a:lnTo>
                  <a:pt x="348" y="298"/>
                </a:lnTo>
                <a:lnTo>
                  <a:pt x="350" y="298"/>
                </a:lnTo>
                <a:lnTo>
                  <a:pt x="350" y="302"/>
                </a:lnTo>
                <a:lnTo>
                  <a:pt x="348" y="306"/>
                </a:lnTo>
                <a:lnTo>
                  <a:pt x="344" y="306"/>
                </a:lnTo>
                <a:lnTo>
                  <a:pt x="344" y="310"/>
                </a:lnTo>
                <a:lnTo>
                  <a:pt x="340" y="310"/>
                </a:lnTo>
                <a:lnTo>
                  <a:pt x="344" y="310"/>
                </a:lnTo>
                <a:lnTo>
                  <a:pt x="340" y="310"/>
                </a:lnTo>
                <a:lnTo>
                  <a:pt x="336" y="314"/>
                </a:lnTo>
                <a:lnTo>
                  <a:pt x="340" y="314"/>
                </a:lnTo>
                <a:lnTo>
                  <a:pt x="340" y="318"/>
                </a:lnTo>
                <a:lnTo>
                  <a:pt x="336" y="318"/>
                </a:lnTo>
                <a:lnTo>
                  <a:pt x="332" y="318"/>
                </a:lnTo>
                <a:lnTo>
                  <a:pt x="332" y="322"/>
                </a:lnTo>
                <a:lnTo>
                  <a:pt x="328" y="318"/>
                </a:lnTo>
                <a:lnTo>
                  <a:pt x="328" y="322"/>
                </a:lnTo>
                <a:lnTo>
                  <a:pt x="324" y="322"/>
                </a:lnTo>
                <a:lnTo>
                  <a:pt x="324" y="324"/>
                </a:lnTo>
                <a:lnTo>
                  <a:pt x="322" y="324"/>
                </a:lnTo>
                <a:lnTo>
                  <a:pt x="318" y="324"/>
                </a:lnTo>
                <a:lnTo>
                  <a:pt x="318" y="328"/>
                </a:lnTo>
                <a:lnTo>
                  <a:pt x="314" y="328"/>
                </a:lnTo>
                <a:lnTo>
                  <a:pt x="314" y="332"/>
                </a:lnTo>
                <a:lnTo>
                  <a:pt x="310" y="332"/>
                </a:lnTo>
                <a:lnTo>
                  <a:pt x="306" y="336"/>
                </a:lnTo>
                <a:lnTo>
                  <a:pt x="310" y="336"/>
                </a:lnTo>
                <a:lnTo>
                  <a:pt x="310" y="340"/>
                </a:lnTo>
                <a:lnTo>
                  <a:pt x="306" y="340"/>
                </a:lnTo>
                <a:lnTo>
                  <a:pt x="306" y="344"/>
                </a:lnTo>
                <a:lnTo>
                  <a:pt x="302" y="344"/>
                </a:lnTo>
                <a:lnTo>
                  <a:pt x="298" y="344"/>
                </a:lnTo>
                <a:lnTo>
                  <a:pt x="298" y="348"/>
                </a:lnTo>
                <a:lnTo>
                  <a:pt x="294" y="348"/>
                </a:lnTo>
                <a:lnTo>
                  <a:pt x="294" y="344"/>
                </a:lnTo>
                <a:lnTo>
                  <a:pt x="292" y="344"/>
                </a:lnTo>
                <a:lnTo>
                  <a:pt x="292" y="348"/>
                </a:lnTo>
                <a:lnTo>
                  <a:pt x="292" y="350"/>
                </a:lnTo>
                <a:lnTo>
                  <a:pt x="288" y="348"/>
                </a:lnTo>
                <a:lnTo>
                  <a:pt x="288" y="350"/>
                </a:lnTo>
                <a:lnTo>
                  <a:pt x="284" y="350"/>
                </a:lnTo>
                <a:lnTo>
                  <a:pt x="288" y="350"/>
                </a:lnTo>
                <a:lnTo>
                  <a:pt x="288" y="354"/>
                </a:lnTo>
                <a:lnTo>
                  <a:pt x="284" y="354"/>
                </a:lnTo>
                <a:lnTo>
                  <a:pt x="284" y="350"/>
                </a:lnTo>
                <a:lnTo>
                  <a:pt x="284" y="354"/>
                </a:lnTo>
                <a:lnTo>
                  <a:pt x="280" y="354"/>
                </a:lnTo>
                <a:lnTo>
                  <a:pt x="278" y="354"/>
                </a:lnTo>
                <a:lnTo>
                  <a:pt x="278" y="358"/>
                </a:lnTo>
                <a:lnTo>
                  <a:pt x="280" y="354"/>
                </a:lnTo>
                <a:lnTo>
                  <a:pt x="280" y="358"/>
                </a:lnTo>
                <a:lnTo>
                  <a:pt x="284" y="358"/>
                </a:lnTo>
                <a:lnTo>
                  <a:pt x="280" y="358"/>
                </a:lnTo>
                <a:lnTo>
                  <a:pt x="284" y="358"/>
                </a:lnTo>
                <a:lnTo>
                  <a:pt x="280" y="362"/>
                </a:lnTo>
                <a:lnTo>
                  <a:pt x="280" y="358"/>
                </a:lnTo>
                <a:lnTo>
                  <a:pt x="280" y="362"/>
                </a:lnTo>
                <a:lnTo>
                  <a:pt x="278" y="362"/>
                </a:lnTo>
                <a:lnTo>
                  <a:pt x="280" y="358"/>
                </a:lnTo>
                <a:lnTo>
                  <a:pt x="278" y="358"/>
                </a:lnTo>
                <a:lnTo>
                  <a:pt x="278" y="362"/>
                </a:lnTo>
                <a:lnTo>
                  <a:pt x="278" y="366"/>
                </a:lnTo>
                <a:lnTo>
                  <a:pt x="278" y="362"/>
                </a:lnTo>
                <a:lnTo>
                  <a:pt x="274" y="362"/>
                </a:lnTo>
                <a:lnTo>
                  <a:pt x="274" y="366"/>
                </a:lnTo>
                <a:lnTo>
                  <a:pt x="270" y="366"/>
                </a:lnTo>
                <a:lnTo>
                  <a:pt x="266" y="366"/>
                </a:lnTo>
                <a:lnTo>
                  <a:pt x="266" y="370"/>
                </a:lnTo>
                <a:lnTo>
                  <a:pt x="262" y="370"/>
                </a:lnTo>
                <a:lnTo>
                  <a:pt x="262" y="374"/>
                </a:lnTo>
                <a:lnTo>
                  <a:pt x="262" y="370"/>
                </a:lnTo>
                <a:lnTo>
                  <a:pt x="262" y="366"/>
                </a:lnTo>
                <a:lnTo>
                  <a:pt x="258" y="366"/>
                </a:lnTo>
                <a:lnTo>
                  <a:pt x="258" y="370"/>
                </a:lnTo>
                <a:lnTo>
                  <a:pt x="254" y="370"/>
                </a:lnTo>
                <a:lnTo>
                  <a:pt x="254" y="374"/>
                </a:lnTo>
                <a:lnTo>
                  <a:pt x="250" y="374"/>
                </a:lnTo>
                <a:lnTo>
                  <a:pt x="248" y="374"/>
                </a:lnTo>
                <a:lnTo>
                  <a:pt x="248" y="378"/>
                </a:lnTo>
                <a:lnTo>
                  <a:pt x="248" y="374"/>
                </a:lnTo>
                <a:lnTo>
                  <a:pt x="244" y="374"/>
                </a:lnTo>
                <a:lnTo>
                  <a:pt x="244" y="378"/>
                </a:lnTo>
                <a:lnTo>
                  <a:pt x="240" y="378"/>
                </a:lnTo>
                <a:lnTo>
                  <a:pt x="236" y="378"/>
                </a:lnTo>
                <a:lnTo>
                  <a:pt x="236" y="374"/>
                </a:lnTo>
                <a:lnTo>
                  <a:pt x="240" y="374"/>
                </a:lnTo>
                <a:lnTo>
                  <a:pt x="236" y="374"/>
                </a:lnTo>
                <a:lnTo>
                  <a:pt x="232" y="374"/>
                </a:lnTo>
                <a:lnTo>
                  <a:pt x="232" y="378"/>
                </a:lnTo>
                <a:lnTo>
                  <a:pt x="232" y="380"/>
                </a:lnTo>
                <a:lnTo>
                  <a:pt x="228" y="380"/>
                </a:lnTo>
                <a:lnTo>
                  <a:pt x="228" y="384"/>
                </a:lnTo>
                <a:lnTo>
                  <a:pt x="228" y="380"/>
                </a:lnTo>
                <a:lnTo>
                  <a:pt x="224" y="384"/>
                </a:lnTo>
                <a:lnTo>
                  <a:pt x="222" y="384"/>
                </a:lnTo>
                <a:lnTo>
                  <a:pt x="222" y="380"/>
                </a:lnTo>
                <a:lnTo>
                  <a:pt x="222" y="384"/>
                </a:lnTo>
                <a:lnTo>
                  <a:pt x="218" y="388"/>
                </a:lnTo>
                <a:lnTo>
                  <a:pt x="218" y="384"/>
                </a:lnTo>
                <a:lnTo>
                  <a:pt x="214" y="384"/>
                </a:lnTo>
                <a:lnTo>
                  <a:pt x="214" y="380"/>
                </a:lnTo>
                <a:lnTo>
                  <a:pt x="214" y="384"/>
                </a:lnTo>
                <a:lnTo>
                  <a:pt x="214" y="388"/>
                </a:lnTo>
                <a:lnTo>
                  <a:pt x="210" y="388"/>
                </a:lnTo>
                <a:lnTo>
                  <a:pt x="210" y="384"/>
                </a:lnTo>
                <a:lnTo>
                  <a:pt x="210" y="380"/>
                </a:lnTo>
                <a:lnTo>
                  <a:pt x="214" y="380"/>
                </a:lnTo>
                <a:lnTo>
                  <a:pt x="218" y="380"/>
                </a:lnTo>
                <a:lnTo>
                  <a:pt x="218" y="378"/>
                </a:lnTo>
                <a:lnTo>
                  <a:pt x="222" y="378"/>
                </a:lnTo>
                <a:lnTo>
                  <a:pt x="222" y="374"/>
                </a:lnTo>
                <a:lnTo>
                  <a:pt x="224" y="374"/>
                </a:lnTo>
                <a:lnTo>
                  <a:pt x="224" y="370"/>
                </a:lnTo>
                <a:lnTo>
                  <a:pt x="228" y="370"/>
                </a:lnTo>
                <a:lnTo>
                  <a:pt x="232" y="366"/>
                </a:lnTo>
                <a:lnTo>
                  <a:pt x="240" y="366"/>
                </a:lnTo>
                <a:lnTo>
                  <a:pt x="244" y="366"/>
                </a:lnTo>
                <a:lnTo>
                  <a:pt x="248" y="370"/>
                </a:lnTo>
                <a:lnTo>
                  <a:pt x="248" y="366"/>
                </a:lnTo>
                <a:lnTo>
                  <a:pt x="250" y="366"/>
                </a:lnTo>
                <a:lnTo>
                  <a:pt x="250" y="370"/>
                </a:lnTo>
                <a:lnTo>
                  <a:pt x="254" y="370"/>
                </a:lnTo>
                <a:lnTo>
                  <a:pt x="254" y="366"/>
                </a:lnTo>
                <a:lnTo>
                  <a:pt x="250" y="366"/>
                </a:lnTo>
                <a:lnTo>
                  <a:pt x="250" y="362"/>
                </a:lnTo>
                <a:lnTo>
                  <a:pt x="250" y="358"/>
                </a:lnTo>
                <a:lnTo>
                  <a:pt x="254" y="358"/>
                </a:lnTo>
                <a:lnTo>
                  <a:pt x="254" y="354"/>
                </a:lnTo>
                <a:lnTo>
                  <a:pt x="258" y="354"/>
                </a:lnTo>
                <a:lnTo>
                  <a:pt x="258" y="350"/>
                </a:lnTo>
                <a:lnTo>
                  <a:pt x="262" y="350"/>
                </a:lnTo>
                <a:lnTo>
                  <a:pt x="266" y="350"/>
                </a:lnTo>
                <a:lnTo>
                  <a:pt x="270" y="348"/>
                </a:lnTo>
                <a:lnTo>
                  <a:pt x="274" y="348"/>
                </a:lnTo>
                <a:lnTo>
                  <a:pt x="278" y="348"/>
                </a:lnTo>
                <a:lnTo>
                  <a:pt x="278" y="344"/>
                </a:lnTo>
                <a:lnTo>
                  <a:pt x="278" y="340"/>
                </a:lnTo>
                <a:lnTo>
                  <a:pt x="280" y="336"/>
                </a:lnTo>
                <a:lnTo>
                  <a:pt x="284" y="332"/>
                </a:lnTo>
                <a:lnTo>
                  <a:pt x="288" y="332"/>
                </a:lnTo>
                <a:lnTo>
                  <a:pt x="288" y="328"/>
                </a:lnTo>
                <a:lnTo>
                  <a:pt x="292" y="328"/>
                </a:lnTo>
                <a:lnTo>
                  <a:pt x="292" y="332"/>
                </a:lnTo>
                <a:lnTo>
                  <a:pt x="294" y="332"/>
                </a:lnTo>
                <a:lnTo>
                  <a:pt x="294" y="328"/>
                </a:lnTo>
                <a:lnTo>
                  <a:pt x="292" y="332"/>
                </a:lnTo>
                <a:lnTo>
                  <a:pt x="292" y="328"/>
                </a:lnTo>
                <a:lnTo>
                  <a:pt x="292" y="324"/>
                </a:lnTo>
                <a:lnTo>
                  <a:pt x="292" y="322"/>
                </a:lnTo>
                <a:lnTo>
                  <a:pt x="292" y="318"/>
                </a:lnTo>
                <a:lnTo>
                  <a:pt x="294" y="314"/>
                </a:lnTo>
                <a:lnTo>
                  <a:pt x="298" y="314"/>
                </a:lnTo>
                <a:lnTo>
                  <a:pt x="298" y="318"/>
                </a:lnTo>
                <a:lnTo>
                  <a:pt x="298" y="314"/>
                </a:lnTo>
                <a:lnTo>
                  <a:pt x="294" y="314"/>
                </a:lnTo>
                <a:lnTo>
                  <a:pt x="292" y="314"/>
                </a:lnTo>
                <a:lnTo>
                  <a:pt x="292" y="310"/>
                </a:lnTo>
                <a:lnTo>
                  <a:pt x="294" y="306"/>
                </a:lnTo>
                <a:lnTo>
                  <a:pt x="298" y="302"/>
                </a:lnTo>
                <a:lnTo>
                  <a:pt x="298" y="298"/>
                </a:lnTo>
                <a:lnTo>
                  <a:pt x="302" y="298"/>
                </a:lnTo>
                <a:lnTo>
                  <a:pt x="302" y="294"/>
                </a:lnTo>
                <a:lnTo>
                  <a:pt x="298" y="298"/>
                </a:lnTo>
                <a:lnTo>
                  <a:pt x="294" y="298"/>
                </a:lnTo>
                <a:lnTo>
                  <a:pt x="294" y="302"/>
                </a:lnTo>
                <a:lnTo>
                  <a:pt x="292" y="302"/>
                </a:lnTo>
                <a:lnTo>
                  <a:pt x="288" y="302"/>
                </a:lnTo>
                <a:lnTo>
                  <a:pt x="284" y="306"/>
                </a:lnTo>
                <a:lnTo>
                  <a:pt x="280" y="306"/>
                </a:lnTo>
                <a:lnTo>
                  <a:pt x="280" y="302"/>
                </a:lnTo>
                <a:lnTo>
                  <a:pt x="278" y="302"/>
                </a:lnTo>
                <a:lnTo>
                  <a:pt x="278" y="298"/>
                </a:lnTo>
                <a:lnTo>
                  <a:pt x="280" y="298"/>
                </a:lnTo>
                <a:lnTo>
                  <a:pt x="280" y="294"/>
                </a:lnTo>
                <a:lnTo>
                  <a:pt x="284" y="294"/>
                </a:lnTo>
                <a:lnTo>
                  <a:pt x="284" y="298"/>
                </a:lnTo>
                <a:lnTo>
                  <a:pt x="284" y="294"/>
                </a:lnTo>
                <a:lnTo>
                  <a:pt x="280" y="294"/>
                </a:lnTo>
                <a:lnTo>
                  <a:pt x="278" y="292"/>
                </a:lnTo>
                <a:lnTo>
                  <a:pt x="278" y="294"/>
                </a:lnTo>
                <a:lnTo>
                  <a:pt x="280" y="294"/>
                </a:lnTo>
                <a:lnTo>
                  <a:pt x="278" y="298"/>
                </a:lnTo>
                <a:lnTo>
                  <a:pt x="274" y="298"/>
                </a:lnTo>
                <a:lnTo>
                  <a:pt x="274" y="302"/>
                </a:lnTo>
                <a:lnTo>
                  <a:pt x="278" y="310"/>
                </a:lnTo>
                <a:lnTo>
                  <a:pt x="274" y="310"/>
                </a:lnTo>
                <a:lnTo>
                  <a:pt x="270" y="310"/>
                </a:lnTo>
                <a:lnTo>
                  <a:pt x="270" y="306"/>
                </a:lnTo>
                <a:lnTo>
                  <a:pt x="266" y="302"/>
                </a:lnTo>
                <a:lnTo>
                  <a:pt x="262" y="298"/>
                </a:lnTo>
                <a:lnTo>
                  <a:pt x="262" y="302"/>
                </a:lnTo>
                <a:lnTo>
                  <a:pt x="258" y="302"/>
                </a:lnTo>
                <a:lnTo>
                  <a:pt x="258" y="298"/>
                </a:lnTo>
                <a:lnTo>
                  <a:pt x="254" y="298"/>
                </a:lnTo>
                <a:lnTo>
                  <a:pt x="254" y="294"/>
                </a:lnTo>
                <a:lnTo>
                  <a:pt x="250" y="294"/>
                </a:lnTo>
                <a:lnTo>
                  <a:pt x="248" y="298"/>
                </a:lnTo>
                <a:lnTo>
                  <a:pt x="244" y="298"/>
                </a:lnTo>
                <a:lnTo>
                  <a:pt x="244" y="302"/>
                </a:lnTo>
                <a:lnTo>
                  <a:pt x="240" y="302"/>
                </a:lnTo>
                <a:lnTo>
                  <a:pt x="240" y="306"/>
                </a:lnTo>
                <a:lnTo>
                  <a:pt x="236" y="306"/>
                </a:lnTo>
                <a:lnTo>
                  <a:pt x="232" y="306"/>
                </a:lnTo>
                <a:lnTo>
                  <a:pt x="228" y="306"/>
                </a:lnTo>
                <a:lnTo>
                  <a:pt x="228" y="302"/>
                </a:lnTo>
                <a:lnTo>
                  <a:pt x="228" y="306"/>
                </a:lnTo>
                <a:lnTo>
                  <a:pt x="232" y="306"/>
                </a:lnTo>
                <a:lnTo>
                  <a:pt x="232" y="302"/>
                </a:lnTo>
                <a:lnTo>
                  <a:pt x="236" y="302"/>
                </a:lnTo>
                <a:lnTo>
                  <a:pt x="232" y="302"/>
                </a:lnTo>
                <a:lnTo>
                  <a:pt x="232" y="298"/>
                </a:lnTo>
                <a:lnTo>
                  <a:pt x="232" y="294"/>
                </a:lnTo>
                <a:lnTo>
                  <a:pt x="236" y="294"/>
                </a:lnTo>
                <a:lnTo>
                  <a:pt x="232" y="294"/>
                </a:lnTo>
                <a:lnTo>
                  <a:pt x="228" y="294"/>
                </a:lnTo>
                <a:lnTo>
                  <a:pt x="228" y="292"/>
                </a:lnTo>
                <a:lnTo>
                  <a:pt x="228" y="288"/>
                </a:lnTo>
                <a:lnTo>
                  <a:pt x="232" y="288"/>
                </a:lnTo>
                <a:lnTo>
                  <a:pt x="232" y="284"/>
                </a:lnTo>
                <a:lnTo>
                  <a:pt x="232" y="280"/>
                </a:lnTo>
                <a:lnTo>
                  <a:pt x="228" y="280"/>
                </a:lnTo>
                <a:lnTo>
                  <a:pt x="228" y="276"/>
                </a:lnTo>
                <a:lnTo>
                  <a:pt x="224" y="272"/>
                </a:lnTo>
                <a:lnTo>
                  <a:pt x="228" y="268"/>
                </a:lnTo>
                <a:lnTo>
                  <a:pt x="224" y="268"/>
                </a:lnTo>
                <a:lnTo>
                  <a:pt x="224" y="272"/>
                </a:lnTo>
                <a:lnTo>
                  <a:pt x="224" y="268"/>
                </a:lnTo>
                <a:lnTo>
                  <a:pt x="224" y="266"/>
                </a:lnTo>
                <a:lnTo>
                  <a:pt x="224" y="262"/>
                </a:lnTo>
                <a:lnTo>
                  <a:pt x="228" y="262"/>
                </a:lnTo>
                <a:lnTo>
                  <a:pt x="228" y="258"/>
                </a:lnTo>
                <a:lnTo>
                  <a:pt x="228" y="262"/>
                </a:lnTo>
                <a:lnTo>
                  <a:pt x="228" y="258"/>
                </a:lnTo>
                <a:lnTo>
                  <a:pt x="232" y="258"/>
                </a:lnTo>
                <a:lnTo>
                  <a:pt x="228" y="258"/>
                </a:lnTo>
                <a:lnTo>
                  <a:pt x="224" y="262"/>
                </a:lnTo>
                <a:lnTo>
                  <a:pt x="224" y="266"/>
                </a:lnTo>
                <a:lnTo>
                  <a:pt x="222" y="266"/>
                </a:lnTo>
                <a:lnTo>
                  <a:pt x="222" y="268"/>
                </a:lnTo>
                <a:lnTo>
                  <a:pt x="224" y="268"/>
                </a:lnTo>
                <a:lnTo>
                  <a:pt x="222" y="272"/>
                </a:lnTo>
                <a:lnTo>
                  <a:pt x="222" y="276"/>
                </a:lnTo>
                <a:lnTo>
                  <a:pt x="218" y="276"/>
                </a:lnTo>
                <a:lnTo>
                  <a:pt x="214" y="276"/>
                </a:lnTo>
                <a:lnTo>
                  <a:pt x="210" y="280"/>
                </a:lnTo>
                <a:lnTo>
                  <a:pt x="206" y="280"/>
                </a:lnTo>
                <a:lnTo>
                  <a:pt x="202" y="280"/>
                </a:lnTo>
                <a:lnTo>
                  <a:pt x="198" y="280"/>
                </a:lnTo>
                <a:lnTo>
                  <a:pt x="198" y="276"/>
                </a:lnTo>
                <a:lnTo>
                  <a:pt x="198" y="272"/>
                </a:lnTo>
                <a:lnTo>
                  <a:pt x="194" y="272"/>
                </a:lnTo>
                <a:lnTo>
                  <a:pt x="194" y="268"/>
                </a:lnTo>
                <a:lnTo>
                  <a:pt x="192" y="268"/>
                </a:lnTo>
                <a:lnTo>
                  <a:pt x="188" y="266"/>
                </a:lnTo>
                <a:lnTo>
                  <a:pt x="184" y="266"/>
                </a:lnTo>
                <a:lnTo>
                  <a:pt x="188" y="266"/>
                </a:lnTo>
                <a:lnTo>
                  <a:pt x="188" y="262"/>
                </a:lnTo>
                <a:lnTo>
                  <a:pt x="184" y="262"/>
                </a:lnTo>
                <a:lnTo>
                  <a:pt x="180" y="262"/>
                </a:lnTo>
                <a:lnTo>
                  <a:pt x="184" y="262"/>
                </a:lnTo>
                <a:lnTo>
                  <a:pt x="188" y="258"/>
                </a:lnTo>
                <a:lnTo>
                  <a:pt x="188" y="254"/>
                </a:lnTo>
                <a:lnTo>
                  <a:pt x="192" y="254"/>
                </a:lnTo>
                <a:lnTo>
                  <a:pt x="194" y="258"/>
                </a:lnTo>
                <a:lnTo>
                  <a:pt x="198" y="258"/>
                </a:lnTo>
                <a:lnTo>
                  <a:pt x="194" y="258"/>
                </a:lnTo>
                <a:lnTo>
                  <a:pt x="194" y="262"/>
                </a:lnTo>
                <a:lnTo>
                  <a:pt x="198" y="258"/>
                </a:lnTo>
                <a:lnTo>
                  <a:pt x="202" y="258"/>
                </a:lnTo>
                <a:lnTo>
                  <a:pt x="202" y="262"/>
                </a:lnTo>
                <a:lnTo>
                  <a:pt x="206" y="262"/>
                </a:lnTo>
                <a:lnTo>
                  <a:pt x="210" y="258"/>
                </a:lnTo>
                <a:lnTo>
                  <a:pt x="206" y="258"/>
                </a:lnTo>
                <a:lnTo>
                  <a:pt x="206" y="254"/>
                </a:lnTo>
                <a:lnTo>
                  <a:pt x="202" y="254"/>
                </a:lnTo>
                <a:lnTo>
                  <a:pt x="206" y="254"/>
                </a:lnTo>
                <a:lnTo>
                  <a:pt x="206" y="250"/>
                </a:lnTo>
                <a:lnTo>
                  <a:pt x="202" y="254"/>
                </a:lnTo>
                <a:lnTo>
                  <a:pt x="198" y="254"/>
                </a:lnTo>
                <a:lnTo>
                  <a:pt x="194" y="254"/>
                </a:lnTo>
                <a:lnTo>
                  <a:pt x="192" y="254"/>
                </a:lnTo>
                <a:lnTo>
                  <a:pt x="188" y="254"/>
                </a:lnTo>
                <a:lnTo>
                  <a:pt x="184" y="254"/>
                </a:lnTo>
                <a:lnTo>
                  <a:pt x="184" y="250"/>
                </a:lnTo>
                <a:lnTo>
                  <a:pt x="188" y="250"/>
                </a:lnTo>
                <a:lnTo>
                  <a:pt x="192" y="250"/>
                </a:lnTo>
                <a:lnTo>
                  <a:pt x="188" y="250"/>
                </a:lnTo>
                <a:lnTo>
                  <a:pt x="184" y="250"/>
                </a:lnTo>
                <a:lnTo>
                  <a:pt x="184" y="246"/>
                </a:lnTo>
                <a:lnTo>
                  <a:pt x="180" y="246"/>
                </a:lnTo>
                <a:lnTo>
                  <a:pt x="184" y="246"/>
                </a:lnTo>
                <a:lnTo>
                  <a:pt x="184" y="242"/>
                </a:lnTo>
                <a:lnTo>
                  <a:pt x="188" y="242"/>
                </a:lnTo>
                <a:lnTo>
                  <a:pt x="188" y="238"/>
                </a:lnTo>
                <a:lnTo>
                  <a:pt x="192" y="238"/>
                </a:lnTo>
                <a:lnTo>
                  <a:pt x="192" y="236"/>
                </a:lnTo>
                <a:lnTo>
                  <a:pt x="192" y="238"/>
                </a:lnTo>
                <a:lnTo>
                  <a:pt x="188" y="238"/>
                </a:lnTo>
                <a:lnTo>
                  <a:pt x="188" y="242"/>
                </a:lnTo>
                <a:lnTo>
                  <a:pt x="184" y="242"/>
                </a:lnTo>
                <a:lnTo>
                  <a:pt x="184" y="246"/>
                </a:lnTo>
                <a:lnTo>
                  <a:pt x="180" y="246"/>
                </a:lnTo>
                <a:lnTo>
                  <a:pt x="184" y="246"/>
                </a:lnTo>
                <a:lnTo>
                  <a:pt x="180" y="250"/>
                </a:lnTo>
                <a:lnTo>
                  <a:pt x="176" y="246"/>
                </a:lnTo>
                <a:lnTo>
                  <a:pt x="180" y="246"/>
                </a:lnTo>
                <a:lnTo>
                  <a:pt x="176" y="242"/>
                </a:lnTo>
                <a:lnTo>
                  <a:pt x="172" y="242"/>
                </a:lnTo>
                <a:lnTo>
                  <a:pt x="176" y="242"/>
                </a:lnTo>
                <a:lnTo>
                  <a:pt x="176" y="238"/>
                </a:lnTo>
                <a:lnTo>
                  <a:pt x="172" y="238"/>
                </a:lnTo>
                <a:lnTo>
                  <a:pt x="168" y="238"/>
                </a:lnTo>
                <a:lnTo>
                  <a:pt x="168" y="236"/>
                </a:lnTo>
                <a:lnTo>
                  <a:pt x="172" y="236"/>
                </a:lnTo>
                <a:lnTo>
                  <a:pt x="176" y="236"/>
                </a:lnTo>
                <a:lnTo>
                  <a:pt x="172" y="236"/>
                </a:lnTo>
                <a:lnTo>
                  <a:pt x="172" y="232"/>
                </a:lnTo>
                <a:lnTo>
                  <a:pt x="176" y="232"/>
                </a:lnTo>
                <a:lnTo>
                  <a:pt x="176" y="228"/>
                </a:lnTo>
                <a:lnTo>
                  <a:pt x="176" y="224"/>
                </a:lnTo>
                <a:lnTo>
                  <a:pt x="180" y="224"/>
                </a:lnTo>
                <a:lnTo>
                  <a:pt x="180" y="222"/>
                </a:lnTo>
                <a:lnTo>
                  <a:pt x="184" y="222"/>
                </a:lnTo>
                <a:lnTo>
                  <a:pt x="184" y="218"/>
                </a:lnTo>
                <a:lnTo>
                  <a:pt x="188" y="218"/>
                </a:lnTo>
                <a:lnTo>
                  <a:pt x="192" y="218"/>
                </a:lnTo>
                <a:lnTo>
                  <a:pt x="192" y="222"/>
                </a:lnTo>
                <a:lnTo>
                  <a:pt x="192" y="218"/>
                </a:lnTo>
                <a:lnTo>
                  <a:pt x="188" y="218"/>
                </a:lnTo>
                <a:lnTo>
                  <a:pt x="192" y="214"/>
                </a:lnTo>
                <a:lnTo>
                  <a:pt x="194" y="210"/>
                </a:lnTo>
                <a:lnTo>
                  <a:pt x="192" y="214"/>
                </a:lnTo>
                <a:lnTo>
                  <a:pt x="188" y="210"/>
                </a:lnTo>
                <a:lnTo>
                  <a:pt x="192" y="206"/>
                </a:lnTo>
                <a:lnTo>
                  <a:pt x="194" y="206"/>
                </a:lnTo>
                <a:lnTo>
                  <a:pt x="194" y="202"/>
                </a:lnTo>
                <a:lnTo>
                  <a:pt x="192" y="202"/>
                </a:lnTo>
                <a:lnTo>
                  <a:pt x="194" y="198"/>
                </a:lnTo>
                <a:lnTo>
                  <a:pt x="198" y="198"/>
                </a:lnTo>
                <a:lnTo>
                  <a:pt x="202" y="198"/>
                </a:lnTo>
                <a:lnTo>
                  <a:pt x="206" y="198"/>
                </a:lnTo>
                <a:lnTo>
                  <a:pt x="206" y="202"/>
                </a:lnTo>
                <a:lnTo>
                  <a:pt x="210" y="202"/>
                </a:lnTo>
                <a:lnTo>
                  <a:pt x="210" y="206"/>
                </a:lnTo>
                <a:lnTo>
                  <a:pt x="214" y="206"/>
                </a:lnTo>
                <a:lnTo>
                  <a:pt x="214" y="202"/>
                </a:lnTo>
                <a:lnTo>
                  <a:pt x="218" y="202"/>
                </a:lnTo>
                <a:lnTo>
                  <a:pt x="222" y="198"/>
                </a:lnTo>
                <a:lnTo>
                  <a:pt x="224" y="194"/>
                </a:lnTo>
                <a:lnTo>
                  <a:pt x="224" y="192"/>
                </a:lnTo>
                <a:lnTo>
                  <a:pt x="228" y="194"/>
                </a:lnTo>
                <a:lnTo>
                  <a:pt x="232" y="194"/>
                </a:lnTo>
                <a:lnTo>
                  <a:pt x="236" y="194"/>
                </a:lnTo>
                <a:lnTo>
                  <a:pt x="240" y="194"/>
                </a:lnTo>
                <a:lnTo>
                  <a:pt x="248" y="188"/>
                </a:lnTo>
                <a:lnTo>
                  <a:pt x="248" y="184"/>
                </a:lnTo>
                <a:lnTo>
                  <a:pt x="244" y="180"/>
                </a:lnTo>
                <a:lnTo>
                  <a:pt x="244" y="176"/>
                </a:lnTo>
                <a:lnTo>
                  <a:pt x="240" y="172"/>
                </a:lnTo>
                <a:lnTo>
                  <a:pt x="236" y="172"/>
                </a:lnTo>
                <a:lnTo>
                  <a:pt x="236" y="168"/>
                </a:lnTo>
                <a:lnTo>
                  <a:pt x="240" y="168"/>
                </a:lnTo>
                <a:lnTo>
                  <a:pt x="244" y="168"/>
                </a:lnTo>
                <a:lnTo>
                  <a:pt x="248" y="166"/>
                </a:lnTo>
                <a:lnTo>
                  <a:pt x="248" y="162"/>
                </a:lnTo>
                <a:lnTo>
                  <a:pt x="244" y="162"/>
                </a:lnTo>
                <a:lnTo>
                  <a:pt x="240" y="162"/>
                </a:lnTo>
                <a:lnTo>
                  <a:pt x="244" y="162"/>
                </a:lnTo>
                <a:lnTo>
                  <a:pt x="244" y="158"/>
                </a:lnTo>
                <a:lnTo>
                  <a:pt x="240" y="158"/>
                </a:lnTo>
                <a:lnTo>
                  <a:pt x="240" y="162"/>
                </a:lnTo>
                <a:lnTo>
                  <a:pt x="236" y="166"/>
                </a:lnTo>
                <a:lnTo>
                  <a:pt x="236" y="162"/>
                </a:lnTo>
                <a:lnTo>
                  <a:pt x="232" y="162"/>
                </a:lnTo>
                <a:lnTo>
                  <a:pt x="232" y="166"/>
                </a:lnTo>
                <a:lnTo>
                  <a:pt x="228" y="166"/>
                </a:lnTo>
                <a:lnTo>
                  <a:pt x="232" y="166"/>
                </a:lnTo>
                <a:lnTo>
                  <a:pt x="228" y="166"/>
                </a:lnTo>
                <a:lnTo>
                  <a:pt x="224" y="166"/>
                </a:lnTo>
                <a:lnTo>
                  <a:pt x="224" y="168"/>
                </a:lnTo>
                <a:lnTo>
                  <a:pt x="222" y="168"/>
                </a:lnTo>
                <a:lnTo>
                  <a:pt x="222" y="172"/>
                </a:lnTo>
                <a:lnTo>
                  <a:pt x="218" y="172"/>
                </a:lnTo>
                <a:lnTo>
                  <a:pt x="218" y="168"/>
                </a:lnTo>
                <a:lnTo>
                  <a:pt x="214" y="166"/>
                </a:lnTo>
                <a:lnTo>
                  <a:pt x="210" y="166"/>
                </a:lnTo>
                <a:lnTo>
                  <a:pt x="210" y="168"/>
                </a:lnTo>
                <a:lnTo>
                  <a:pt x="214" y="168"/>
                </a:lnTo>
                <a:lnTo>
                  <a:pt x="214" y="172"/>
                </a:lnTo>
                <a:lnTo>
                  <a:pt x="210" y="172"/>
                </a:lnTo>
                <a:lnTo>
                  <a:pt x="210" y="168"/>
                </a:lnTo>
                <a:lnTo>
                  <a:pt x="206" y="168"/>
                </a:lnTo>
                <a:lnTo>
                  <a:pt x="202" y="168"/>
                </a:lnTo>
                <a:lnTo>
                  <a:pt x="198" y="168"/>
                </a:lnTo>
                <a:lnTo>
                  <a:pt x="194" y="168"/>
                </a:lnTo>
                <a:lnTo>
                  <a:pt x="192" y="168"/>
                </a:lnTo>
                <a:lnTo>
                  <a:pt x="188" y="168"/>
                </a:lnTo>
                <a:lnTo>
                  <a:pt x="188" y="172"/>
                </a:lnTo>
                <a:lnTo>
                  <a:pt x="192" y="172"/>
                </a:lnTo>
                <a:lnTo>
                  <a:pt x="192" y="168"/>
                </a:lnTo>
                <a:lnTo>
                  <a:pt x="192" y="172"/>
                </a:lnTo>
                <a:lnTo>
                  <a:pt x="188" y="172"/>
                </a:lnTo>
                <a:lnTo>
                  <a:pt x="184" y="172"/>
                </a:lnTo>
                <a:lnTo>
                  <a:pt x="184" y="168"/>
                </a:lnTo>
                <a:lnTo>
                  <a:pt x="180" y="168"/>
                </a:lnTo>
                <a:lnTo>
                  <a:pt x="176" y="168"/>
                </a:lnTo>
                <a:lnTo>
                  <a:pt x="172" y="168"/>
                </a:lnTo>
                <a:lnTo>
                  <a:pt x="168" y="168"/>
                </a:lnTo>
                <a:lnTo>
                  <a:pt x="168" y="166"/>
                </a:lnTo>
                <a:lnTo>
                  <a:pt x="166" y="166"/>
                </a:lnTo>
                <a:lnTo>
                  <a:pt x="166" y="162"/>
                </a:lnTo>
                <a:lnTo>
                  <a:pt x="168" y="162"/>
                </a:lnTo>
                <a:lnTo>
                  <a:pt x="166" y="162"/>
                </a:lnTo>
                <a:lnTo>
                  <a:pt x="166" y="158"/>
                </a:lnTo>
                <a:lnTo>
                  <a:pt x="162" y="158"/>
                </a:lnTo>
                <a:lnTo>
                  <a:pt x="162" y="154"/>
                </a:lnTo>
                <a:lnTo>
                  <a:pt x="158" y="154"/>
                </a:lnTo>
                <a:lnTo>
                  <a:pt x="162" y="154"/>
                </a:lnTo>
                <a:lnTo>
                  <a:pt x="162" y="150"/>
                </a:lnTo>
                <a:lnTo>
                  <a:pt x="162" y="154"/>
                </a:lnTo>
                <a:lnTo>
                  <a:pt x="166" y="154"/>
                </a:lnTo>
                <a:lnTo>
                  <a:pt x="168" y="150"/>
                </a:lnTo>
                <a:lnTo>
                  <a:pt x="168" y="154"/>
                </a:lnTo>
                <a:lnTo>
                  <a:pt x="172" y="154"/>
                </a:lnTo>
                <a:lnTo>
                  <a:pt x="172" y="150"/>
                </a:lnTo>
                <a:lnTo>
                  <a:pt x="168" y="150"/>
                </a:lnTo>
                <a:lnTo>
                  <a:pt x="166" y="150"/>
                </a:lnTo>
                <a:lnTo>
                  <a:pt x="162" y="150"/>
                </a:lnTo>
                <a:lnTo>
                  <a:pt x="158" y="150"/>
                </a:lnTo>
                <a:lnTo>
                  <a:pt x="154" y="146"/>
                </a:lnTo>
                <a:lnTo>
                  <a:pt x="150" y="146"/>
                </a:lnTo>
                <a:lnTo>
                  <a:pt x="146" y="146"/>
                </a:lnTo>
                <a:lnTo>
                  <a:pt x="146" y="142"/>
                </a:lnTo>
                <a:lnTo>
                  <a:pt x="142" y="142"/>
                </a:lnTo>
                <a:lnTo>
                  <a:pt x="142" y="138"/>
                </a:lnTo>
                <a:lnTo>
                  <a:pt x="146" y="138"/>
                </a:lnTo>
                <a:lnTo>
                  <a:pt x="146" y="142"/>
                </a:lnTo>
                <a:lnTo>
                  <a:pt x="142" y="142"/>
                </a:lnTo>
                <a:lnTo>
                  <a:pt x="146" y="142"/>
                </a:lnTo>
                <a:lnTo>
                  <a:pt x="150" y="138"/>
                </a:lnTo>
                <a:lnTo>
                  <a:pt x="154" y="138"/>
                </a:lnTo>
                <a:lnTo>
                  <a:pt x="154" y="136"/>
                </a:lnTo>
                <a:lnTo>
                  <a:pt x="158" y="138"/>
                </a:lnTo>
                <a:lnTo>
                  <a:pt x="158" y="136"/>
                </a:lnTo>
                <a:lnTo>
                  <a:pt x="162" y="136"/>
                </a:lnTo>
                <a:lnTo>
                  <a:pt x="158" y="136"/>
                </a:lnTo>
                <a:lnTo>
                  <a:pt x="162" y="136"/>
                </a:lnTo>
                <a:lnTo>
                  <a:pt x="162" y="132"/>
                </a:lnTo>
                <a:lnTo>
                  <a:pt x="166" y="132"/>
                </a:lnTo>
                <a:lnTo>
                  <a:pt x="168" y="128"/>
                </a:lnTo>
                <a:lnTo>
                  <a:pt x="172" y="132"/>
                </a:lnTo>
                <a:lnTo>
                  <a:pt x="176" y="132"/>
                </a:lnTo>
                <a:lnTo>
                  <a:pt x="180" y="132"/>
                </a:lnTo>
                <a:lnTo>
                  <a:pt x="176" y="128"/>
                </a:lnTo>
                <a:lnTo>
                  <a:pt x="172" y="128"/>
                </a:lnTo>
                <a:lnTo>
                  <a:pt x="176" y="128"/>
                </a:lnTo>
                <a:lnTo>
                  <a:pt x="176" y="124"/>
                </a:lnTo>
                <a:lnTo>
                  <a:pt x="180" y="124"/>
                </a:lnTo>
                <a:lnTo>
                  <a:pt x="184" y="124"/>
                </a:lnTo>
                <a:lnTo>
                  <a:pt x="188" y="124"/>
                </a:lnTo>
                <a:lnTo>
                  <a:pt x="192" y="120"/>
                </a:lnTo>
                <a:lnTo>
                  <a:pt x="194" y="120"/>
                </a:lnTo>
                <a:lnTo>
                  <a:pt x="198" y="120"/>
                </a:lnTo>
                <a:lnTo>
                  <a:pt x="202" y="120"/>
                </a:lnTo>
                <a:lnTo>
                  <a:pt x="206" y="120"/>
                </a:lnTo>
                <a:lnTo>
                  <a:pt x="202" y="120"/>
                </a:lnTo>
                <a:lnTo>
                  <a:pt x="206" y="120"/>
                </a:lnTo>
                <a:lnTo>
                  <a:pt x="202" y="124"/>
                </a:lnTo>
                <a:lnTo>
                  <a:pt x="202" y="128"/>
                </a:lnTo>
                <a:lnTo>
                  <a:pt x="198" y="128"/>
                </a:lnTo>
                <a:lnTo>
                  <a:pt x="202" y="128"/>
                </a:lnTo>
                <a:lnTo>
                  <a:pt x="202" y="132"/>
                </a:lnTo>
                <a:lnTo>
                  <a:pt x="206" y="132"/>
                </a:lnTo>
                <a:lnTo>
                  <a:pt x="210" y="132"/>
                </a:lnTo>
                <a:lnTo>
                  <a:pt x="214" y="132"/>
                </a:lnTo>
                <a:lnTo>
                  <a:pt x="218" y="132"/>
                </a:lnTo>
                <a:lnTo>
                  <a:pt x="222" y="132"/>
                </a:lnTo>
                <a:lnTo>
                  <a:pt x="224" y="132"/>
                </a:lnTo>
                <a:lnTo>
                  <a:pt x="228" y="132"/>
                </a:lnTo>
                <a:lnTo>
                  <a:pt x="232" y="136"/>
                </a:lnTo>
                <a:lnTo>
                  <a:pt x="232" y="132"/>
                </a:lnTo>
                <a:lnTo>
                  <a:pt x="236" y="132"/>
                </a:lnTo>
                <a:lnTo>
                  <a:pt x="236" y="128"/>
                </a:lnTo>
                <a:lnTo>
                  <a:pt x="240" y="128"/>
                </a:lnTo>
                <a:lnTo>
                  <a:pt x="244" y="128"/>
                </a:lnTo>
                <a:lnTo>
                  <a:pt x="244" y="132"/>
                </a:lnTo>
                <a:lnTo>
                  <a:pt x="240" y="132"/>
                </a:lnTo>
                <a:lnTo>
                  <a:pt x="244" y="132"/>
                </a:lnTo>
                <a:lnTo>
                  <a:pt x="244" y="128"/>
                </a:lnTo>
                <a:lnTo>
                  <a:pt x="244" y="124"/>
                </a:lnTo>
                <a:lnTo>
                  <a:pt x="240" y="124"/>
                </a:lnTo>
                <a:lnTo>
                  <a:pt x="236" y="124"/>
                </a:lnTo>
                <a:lnTo>
                  <a:pt x="232" y="124"/>
                </a:lnTo>
                <a:lnTo>
                  <a:pt x="232" y="128"/>
                </a:lnTo>
                <a:lnTo>
                  <a:pt x="228" y="124"/>
                </a:lnTo>
                <a:lnTo>
                  <a:pt x="232" y="124"/>
                </a:lnTo>
                <a:lnTo>
                  <a:pt x="232" y="120"/>
                </a:lnTo>
                <a:lnTo>
                  <a:pt x="228" y="116"/>
                </a:lnTo>
                <a:lnTo>
                  <a:pt x="224" y="116"/>
                </a:lnTo>
                <a:lnTo>
                  <a:pt x="222" y="116"/>
                </a:lnTo>
                <a:lnTo>
                  <a:pt x="222" y="112"/>
                </a:lnTo>
                <a:lnTo>
                  <a:pt x="224" y="110"/>
                </a:lnTo>
                <a:lnTo>
                  <a:pt x="228" y="112"/>
                </a:lnTo>
                <a:lnTo>
                  <a:pt x="228" y="116"/>
                </a:lnTo>
                <a:lnTo>
                  <a:pt x="232" y="120"/>
                </a:lnTo>
                <a:lnTo>
                  <a:pt x="236" y="124"/>
                </a:lnTo>
                <a:lnTo>
                  <a:pt x="240" y="120"/>
                </a:lnTo>
                <a:lnTo>
                  <a:pt x="244" y="120"/>
                </a:lnTo>
                <a:lnTo>
                  <a:pt x="244" y="124"/>
                </a:lnTo>
                <a:lnTo>
                  <a:pt x="248" y="124"/>
                </a:lnTo>
                <a:lnTo>
                  <a:pt x="250" y="124"/>
                </a:lnTo>
                <a:lnTo>
                  <a:pt x="254" y="124"/>
                </a:lnTo>
                <a:lnTo>
                  <a:pt x="254" y="120"/>
                </a:lnTo>
                <a:lnTo>
                  <a:pt x="254" y="116"/>
                </a:lnTo>
                <a:lnTo>
                  <a:pt x="250" y="120"/>
                </a:lnTo>
                <a:lnTo>
                  <a:pt x="248" y="120"/>
                </a:lnTo>
                <a:lnTo>
                  <a:pt x="248" y="116"/>
                </a:lnTo>
                <a:lnTo>
                  <a:pt x="244" y="116"/>
                </a:lnTo>
                <a:lnTo>
                  <a:pt x="240" y="116"/>
                </a:lnTo>
                <a:lnTo>
                  <a:pt x="240" y="120"/>
                </a:lnTo>
                <a:lnTo>
                  <a:pt x="236" y="120"/>
                </a:lnTo>
                <a:lnTo>
                  <a:pt x="232" y="120"/>
                </a:lnTo>
                <a:lnTo>
                  <a:pt x="232" y="116"/>
                </a:lnTo>
                <a:lnTo>
                  <a:pt x="232" y="112"/>
                </a:lnTo>
                <a:lnTo>
                  <a:pt x="232" y="110"/>
                </a:lnTo>
                <a:lnTo>
                  <a:pt x="236" y="110"/>
                </a:lnTo>
                <a:lnTo>
                  <a:pt x="232" y="110"/>
                </a:lnTo>
                <a:lnTo>
                  <a:pt x="224" y="110"/>
                </a:lnTo>
                <a:lnTo>
                  <a:pt x="222" y="110"/>
                </a:lnTo>
                <a:lnTo>
                  <a:pt x="224" y="110"/>
                </a:lnTo>
                <a:lnTo>
                  <a:pt x="224" y="106"/>
                </a:lnTo>
                <a:lnTo>
                  <a:pt x="222" y="110"/>
                </a:lnTo>
                <a:lnTo>
                  <a:pt x="218" y="110"/>
                </a:lnTo>
                <a:lnTo>
                  <a:pt x="214" y="110"/>
                </a:lnTo>
                <a:lnTo>
                  <a:pt x="210" y="110"/>
                </a:lnTo>
                <a:lnTo>
                  <a:pt x="206" y="106"/>
                </a:lnTo>
                <a:lnTo>
                  <a:pt x="202" y="106"/>
                </a:lnTo>
                <a:lnTo>
                  <a:pt x="206" y="106"/>
                </a:lnTo>
                <a:lnTo>
                  <a:pt x="202" y="102"/>
                </a:lnTo>
                <a:lnTo>
                  <a:pt x="202" y="98"/>
                </a:lnTo>
                <a:lnTo>
                  <a:pt x="202" y="94"/>
                </a:lnTo>
                <a:lnTo>
                  <a:pt x="198" y="94"/>
                </a:lnTo>
                <a:lnTo>
                  <a:pt x="194" y="94"/>
                </a:lnTo>
                <a:lnTo>
                  <a:pt x="194" y="90"/>
                </a:lnTo>
                <a:lnTo>
                  <a:pt x="192" y="90"/>
                </a:lnTo>
                <a:lnTo>
                  <a:pt x="184" y="86"/>
                </a:lnTo>
                <a:lnTo>
                  <a:pt x="184" y="82"/>
                </a:lnTo>
                <a:lnTo>
                  <a:pt x="180" y="82"/>
                </a:lnTo>
                <a:lnTo>
                  <a:pt x="176" y="82"/>
                </a:lnTo>
                <a:lnTo>
                  <a:pt x="172" y="82"/>
                </a:lnTo>
                <a:lnTo>
                  <a:pt x="172" y="80"/>
                </a:lnTo>
                <a:lnTo>
                  <a:pt x="168" y="80"/>
                </a:lnTo>
                <a:lnTo>
                  <a:pt x="168" y="76"/>
                </a:lnTo>
                <a:lnTo>
                  <a:pt x="166" y="76"/>
                </a:lnTo>
                <a:lnTo>
                  <a:pt x="162" y="76"/>
                </a:lnTo>
                <a:lnTo>
                  <a:pt x="166" y="76"/>
                </a:lnTo>
                <a:lnTo>
                  <a:pt x="162" y="76"/>
                </a:lnTo>
                <a:lnTo>
                  <a:pt x="166" y="76"/>
                </a:lnTo>
                <a:lnTo>
                  <a:pt x="168" y="76"/>
                </a:lnTo>
                <a:lnTo>
                  <a:pt x="168" y="72"/>
                </a:lnTo>
                <a:lnTo>
                  <a:pt x="168" y="68"/>
                </a:lnTo>
                <a:lnTo>
                  <a:pt x="168" y="64"/>
                </a:lnTo>
                <a:lnTo>
                  <a:pt x="172" y="64"/>
                </a:lnTo>
                <a:lnTo>
                  <a:pt x="176" y="64"/>
                </a:lnTo>
                <a:lnTo>
                  <a:pt x="180" y="64"/>
                </a:lnTo>
                <a:lnTo>
                  <a:pt x="184" y="64"/>
                </a:lnTo>
                <a:lnTo>
                  <a:pt x="188" y="60"/>
                </a:lnTo>
                <a:lnTo>
                  <a:pt x="192" y="60"/>
                </a:lnTo>
                <a:lnTo>
                  <a:pt x="194" y="60"/>
                </a:lnTo>
                <a:lnTo>
                  <a:pt x="198" y="60"/>
                </a:lnTo>
                <a:lnTo>
                  <a:pt x="202" y="60"/>
                </a:lnTo>
                <a:lnTo>
                  <a:pt x="206" y="56"/>
                </a:lnTo>
                <a:lnTo>
                  <a:pt x="210" y="56"/>
                </a:lnTo>
                <a:lnTo>
                  <a:pt x="210" y="52"/>
                </a:lnTo>
                <a:lnTo>
                  <a:pt x="214" y="50"/>
                </a:lnTo>
                <a:lnTo>
                  <a:pt x="210" y="52"/>
                </a:lnTo>
                <a:lnTo>
                  <a:pt x="214" y="50"/>
                </a:lnTo>
                <a:lnTo>
                  <a:pt x="214" y="46"/>
                </a:lnTo>
                <a:lnTo>
                  <a:pt x="214" y="42"/>
                </a:lnTo>
                <a:lnTo>
                  <a:pt x="218" y="42"/>
                </a:lnTo>
                <a:lnTo>
                  <a:pt x="214" y="42"/>
                </a:lnTo>
                <a:lnTo>
                  <a:pt x="218" y="38"/>
                </a:lnTo>
                <a:lnTo>
                  <a:pt x="222" y="38"/>
                </a:lnTo>
                <a:lnTo>
                  <a:pt x="222" y="34"/>
                </a:lnTo>
                <a:lnTo>
                  <a:pt x="224" y="30"/>
                </a:lnTo>
                <a:lnTo>
                  <a:pt x="228" y="26"/>
                </a:lnTo>
                <a:lnTo>
                  <a:pt x="232" y="26"/>
                </a:lnTo>
                <a:lnTo>
                  <a:pt x="232" y="30"/>
                </a:lnTo>
                <a:lnTo>
                  <a:pt x="228" y="30"/>
                </a:lnTo>
                <a:lnTo>
                  <a:pt x="232" y="30"/>
                </a:lnTo>
                <a:lnTo>
                  <a:pt x="232" y="26"/>
                </a:lnTo>
                <a:lnTo>
                  <a:pt x="236" y="26"/>
                </a:lnTo>
                <a:lnTo>
                  <a:pt x="240" y="26"/>
                </a:lnTo>
                <a:lnTo>
                  <a:pt x="244" y="26"/>
                </a:lnTo>
                <a:lnTo>
                  <a:pt x="248" y="26"/>
                </a:lnTo>
                <a:lnTo>
                  <a:pt x="248" y="24"/>
                </a:lnTo>
                <a:lnTo>
                  <a:pt x="250" y="24"/>
                </a:lnTo>
                <a:lnTo>
                  <a:pt x="250" y="20"/>
                </a:lnTo>
                <a:lnTo>
                  <a:pt x="254" y="20"/>
                </a:lnTo>
                <a:lnTo>
                  <a:pt x="258" y="20"/>
                </a:lnTo>
                <a:lnTo>
                  <a:pt x="258" y="24"/>
                </a:lnTo>
                <a:lnTo>
                  <a:pt x="254" y="24"/>
                </a:lnTo>
                <a:lnTo>
                  <a:pt x="258" y="24"/>
                </a:lnTo>
                <a:lnTo>
                  <a:pt x="258" y="26"/>
                </a:lnTo>
                <a:lnTo>
                  <a:pt x="258" y="24"/>
                </a:lnTo>
                <a:lnTo>
                  <a:pt x="262" y="24"/>
                </a:lnTo>
                <a:lnTo>
                  <a:pt x="266" y="24"/>
                </a:lnTo>
                <a:lnTo>
                  <a:pt x="266" y="20"/>
                </a:lnTo>
                <a:lnTo>
                  <a:pt x="262" y="20"/>
                </a:lnTo>
                <a:lnTo>
                  <a:pt x="262" y="24"/>
                </a:lnTo>
                <a:lnTo>
                  <a:pt x="258" y="20"/>
                </a:lnTo>
                <a:lnTo>
                  <a:pt x="254" y="20"/>
                </a:lnTo>
                <a:lnTo>
                  <a:pt x="258" y="16"/>
                </a:lnTo>
                <a:lnTo>
                  <a:pt x="262" y="16"/>
                </a:lnTo>
                <a:lnTo>
                  <a:pt x="262" y="12"/>
                </a:lnTo>
                <a:lnTo>
                  <a:pt x="266" y="12"/>
                </a:lnTo>
                <a:lnTo>
                  <a:pt x="270" y="12"/>
                </a:lnTo>
                <a:lnTo>
                  <a:pt x="266" y="12"/>
                </a:lnTo>
                <a:lnTo>
                  <a:pt x="270" y="12"/>
                </a:lnTo>
                <a:lnTo>
                  <a:pt x="266" y="12"/>
                </a:lnTo>
                <a:lnTo>
                  <a:pt x="266" y="16"/>
                </a:lnTo>
                <a:lnTo>
                  <a:pt x="270" y="16"/>
                </a:lnTo>
                <a:lnTo>
                  <a:pt x="274" y="16"/>
                </a:lnTo>
                <a:lnTo>
                  <a:pt x="274" y="12"/>
                </a:lnTo>
                <a:lnTo>
                  <a:pt x="274" y="16"/>
                </a:lnTo>
                <a:lnTo>
                  <a:pt x="278" y="16"/>
                </a:lnTo>
                <a:lnTo>
                  <a:pt x="278" y="12"/>
                </a:lnTo>
                <a:lnTo>
                  <a:pt x="280" y="12"/>
                </a:lnTo>
                <a:lnTo>
                  <a:pt x="284" y="12"/>
                </a:lnTo>
                <a:lnTo>
                  <a:pt x="288" y="12"/>
                </a:lnTo>
                <a:lnTo>
                  <a:pt x="292" y="8"/>
                </a:lnTo>
                <a:lnTo>
                  <a:pt x="294" y="8"/>
                </a:lnTo>
                <a:lnTo>
                  <a:pt x="294" y="4"/>
                </a:lnTo>
                <a:lnTo>
                  <a:pt x="298" y="4"/>
                </a:lnTo>
                <a:lnTo>
                  <a:pt x="302" y="0"/>
                </a:lnTo>
                <a:lnTo>
                  <a:pt x="306" y="0"/>
                </a:lnTo>
                <a:lnTo>
                  <a:pt x="310" y="0"/>
                </a:lnTo>
                <a:lnTo>
                  <a:pt x="314" y="0"/>
                </a:lnTo>
                <a:lnTo>
                  <a:pt x="314" y="4"/>
                </a:lnTo>
                <a:lnTo>
                  <a:pt x="318" y="4"/>
                </a:lnTo>
                <a:lnTo>
                  <a:pt x="322" y="4"/>
                </a:lnTo>
                <a:lnTo>
                  <a:pt x="318" y="8"/>
                </a:lnTo>
                <a:lnTo>
                  <a:pt x="314" y="8"/>
                </a:lnTo>
                <a:lnTo>
                  <a:pt x="310" y="12"/>
                </a:lnTo>
                <a:lnTo>
                  <a:pt x="314" y="12"/>
                </a:lnTo>
                <a:lnTo>
                  <a:pt x="314" y="16"/>
                </a:lnTo>
                <a:lnTo>
                  <a:pt x="314" y="12"/>
                </a:lnTo>
                <a:lnTo>
                  <a:pt x="318" y="12"/>
                </a:lnTo>
                <a:lnTo>
                  <a:pt x="322" y="12"/>
                </a:lnTo>
                <a:lnTo>
                  <a:pt x="322" y="8"/>
                </a:lnTo>
                <a:lnTo>
                  <a:pt x="324" y="8"/>
                </a:lnTo>
                <a:lnTo>
                  <a:pt x="324" y="4"/>
                </a:lnTo>
                <a:lnTo>
                  <a:pt x="328" y="4"/>
                </a:lnTo>
                <a:lnTo>
                  <a:pt x="328" y="8"/>
                </a:lnTo>
                <a:lnTo>
                  <a:pt x="324" y="8"/>
                </a:lnTo>
                <a:lnTo>
                  <a:pt x="328" y="8"/>
                </a:lnTo>
                <a:lnTo>
                  <a:pt x="328" y="4"/>
                </a:lnTo>
                <a:lnTo>
                  <a:pt x="332" y="8"/>
                </a:lnTo>
                <a:lnTo>
                  <a:pt x="332" y="12"/>
                </a:lnTo>
                <a:lnTo>
                  <a:pt x="336" y="12"/>
                </a:lnTo>
                <a:lnTo>
                  <a:pt x="340" y="12"/>
                </a:lnTo>
                <a:lnTo>
                  <a:pt x="340" y="16"/>
                </a:lnTo>
                <a:lnTo>
                  <a:pt x="344" y="12"/>
                </a:lnTo>
                <a:lnTo>
                  <a:pt x="348" y="12"/>
                </a:lnTo>
                <a:lnTo>
                  <a:pt x="350" y="12"/>
                </a:lnTo>
                <a:lnTo>
                  <a:pt x="354" y="12"/>
                </a:lnTo>
                <a:lnTo>
                  <a:pt x="358" y="12"/>
                </a:lnTo>
                <a:lnTo>
                  <a:pt x="362" y="12"/>
                </a:lnTo>
                <a:lnTo>
                  <a:pt x="366" y="12"/>
                </a:lnTo>
                <a:lnTo>
                  <a:pt x="366" y="16"/>
                </a:lnTo>
                <a:lnTo>
                  <a:pt x="362" y="16"/>
                </a:lnTo>
                <a:lnTo>
                  <a:pt x="362" y="20"/>
                </a:lnTo>
                <a:lnTo>
                  <a:pt x="366" y="20"/>
                </a:lnTo>
                <a:lnTo>
                  <a:pt x="370" y="20"/>
                </a:lnTo>
                <a:lnTo>
                  <a:pt x="366" y="20"/>
                </a:lnTo>
                <a:lnTo>
                  <a:pt x="362" y="20"/>
                </a:lnTo>
                <a:lnTo>
                  <a:pt x="366" y="20"/>
                </a:lnTo>
                <a:lnTo>
                  <a:pt x="370" y="20"/>
                </a:lnTo>
                <a:lnTo>
                  <a:pt x="374" y="20"/>
                </a:lnTo>
                <a:lnTo>
                  <a:pt x="374" y="24"/>
                </a:lnTo>
                <a:lnTo>
                  <a:pt x="370" y="24"/>
                </a:lnTo>
                <a:lnTo>
                  <a:pt x="374" y="24"/>
                </a:lnTo>
                <a:lnTo>
                  <a:pt x="378" y="24"/>
                </a:lnTo>
                <a:lnTo>
                  <a:pt x="380" y="24"/>
                </a:lnTo>
                <a:lnTo>
                  <a:pt x="384" y="24"/>
                </a:lnTo>
                <a:lnTo>
                  <a:pt x="388" y="24"/>
                </a:lnTo>
                <a:lnTo>
                  <a:pt x="388" y="20"/>
                </a:lnTo>
                <a:lnTo>
                  <a:pt x="392" y="20"/>
                </a:lnTo>
                <a:lnTo>
                  <a:pt x="392" y="24"/>
                </a:lnTo>
                <a:lnTo>
                  <a:pt x="396" y="24"/>
                </a:lnTo>
                <a:lnTo>
                  <a:pt x="400" y="24"/>
                </a:lnTo>
                <a:lnTo>
                  <a:pt x="400" y="20"/>
                </a:lnTo>
                <a:lnTo>
                  <a:pt x="406" y="20"/>
                </a:lnTo>
                <a:lnTo>
                  <a:pt x="406" y="24"/>
                </a:lnTo>
                <a:lnTo>
                  <a:pt x="410" y="24"/>
                </a:lnTo>
                <a:lnTo>
                  <a:pt x="414" y="24"/>
                </a:lnTo>
                <a:lnTo>
                  <a:pt x="418" y="24"/>
                </a:lnTo>
                <a:lnTo>
                  <a:pt x="418" y="26"/>
                </a:lnTo>
                <a:lnTo>
                  <a:pt x="422" y="26"/>
                </a:lnTo>
                <a:lnTo>
                  <a:pt x="426" y="24"/>
                </a:lnTo>
                <a:lnTo>
                  <a:pt x="426" y="26"/>
                </a:lnTo>
                <a:lnTo>
                  <a:pt x="430" y="26"/>
                </a:lnTo>
                <a:lnTo>
                  <a:pt x="434" y="30"/>
                </a:lnTo>
                <a:lnTo>
                  <a:pt x="436" y="30"/>
                </a:lnTo>
                <a:lnTo>
                  <a:pt x="440" y="30"/>
                </a:lnTo>
                <a:lnTo>
                  <a:pt x="444" y="30"/>
                </a:lnTo>
                <a:lnTo>
                  <a:pt x="448" y="30"/>
                </a:lnTo>
                <a:lnTo>
                  <a:pt x="452" y="30"/>
                </a:lnTo>
                <a:lnTo>
                  <a:pt x="456" y="30"/>
                </a:lnTo>
                <a:lnTo>
                  <a:pt x="460" y="30"/>
                </a:lnTo>
                <a:lnTo>
                  <a:pt x="464" y="34"/>
                </a:lnTo>
                <a:lnTo>
                  <a:pt x="466" y="34"/>
                </a:lnTo>
                <a:lnTo>
                  <a:pt x="470" y="34"/>
                </a:lnTo>
                <a:lnTo>
                  <a:pt x="474" y="34"/>
                </a:lnTo>
                <a:lnTo>
                  <a:pt x="478" y="34"/>
                </a:lnTo>
                <a:lnTo>
                  <a:pt x="482" y="34"/>
                </a:lnTo>
                <a:lnTo>
                  <a:pt x="482" y="30"/>
                </a:lnTo>
                <a:lnTo>
                  <a:pt x="490" y="30"/>
                </a:lnTo>
                <a:lnTo>
                  <a:pt x="492" y="30"/>
                </a:lnTo>
                <a:lnTo>
                  <a:pt x="496" y="30"/>
                </a:lnTo>
                <a:lnTo>
                  <a:pt x="500" y="30"/>
                </a:lnTo>
                <a:lnTo>
                  <a:pt x="504" y="34"/>
                </a:lnTo>
                <a:lnTo>
                  <a:pt x="508" y="34"/>
                </a:lnTo>
                <a:lnTo>
                  <a:pt x="508" y="38"/>
                </a:lnTo>
                <a:lnTo>
                  <a:pt x="512" y="38"/>
                </a:lnTo>
                <a:lnTo>
                  <a:pt x="516" y="38"/>
                </a:lnTo>
                <a:lnTo>
                  <a:pt x="516" y="42"/>
                </a:lnTo>
                <a:lnTo>
                  <a:pt x="520" y="42"/>
                </a:lnTo>
                <a:lnTo>
                  <a:pt x="522" y="42"/>
                </a:lnTo>
                <a:lnTo>
                  <a:pt x="526" y="42"/>
                </a:lnTo>
                <a:lnTo>
                  <a:pt x="526" y="46"/>
                </a:lnTo>
                <a:lnTo>
                  <a:pt x="526" y="50"/>
                </a:lnTo>
                <a:lnTo>
                  <a:pt x="526" y="60"/>
                </a:lnTo>
                <a:lnTo>
                  <a:pt x="526" y="72"/>
                </a:lnTo>
                <a:lnTo>
                  <a:pt x="526" y="80"/>
                </a:lnTo>
                <a:lnTo>
                  <a:pt x="526" y="82"/>
                </a:lnTo>
                <a:lnTo>
                  <a:pt x="526" y="86"/>
                </a:lnTo>
                <a:lnTo>
                  <a:pt x="526" y="90"/>
                </a:lnTo>
                <a:lnTo>
                  <a:pt x="526" y="98"/>
                </a:lnTo>
                <a:lnTo>
                  <a:pt x="526" y="102"/>
                </a:lnTo>
                <a:lnTo>
                  <a:pt x="526" y="110"/>
                </a:lnTo>
                <a:lnTo>
                  <a:pt x="526" y="112"/>
                </a:lnTo>
                <a:lnTo>
                  <a:pt x="526" y="116"/>
                </a:lnTo>
                <a:lnTo>
                  <a:pt x="526" y="120"/>
                </a:lnTo>
                <a:lnTo>
                  <a:pt x="526" y="132"/>
                </a:lnTo>
                <a:lnTo>
                  <a:pt x="526" y="142"/>
                </a:lnTo>
                <a:lnTo>
                  <a:pt x="526" y="154"/>
                </a:lnTo>
                <a:lnTo>
                  <a:pt x="526" y="176"/>
                </a:lnTo>
                <a:lnTo>
                  <a:pt x="526" y="184"/>
                </a:lnTo>
                <a:lnTo>
                  <a:pt x="526" y="188"/>
                </a:lnTo>
                <a:lnTo>
                  <a:pt x="526" y="202"/>
                </a:lnTo>
                <a:lnTo>
                  <a:pt x="526" y="214"/>
                </a:lnTo>
                <a:lnTo>
                  <a:pt x="526" y="254"/>
                </a:lnTo>
                <a:lnTo>
                  <a:pt x="526" y="266"/>
                </a:lnTo>
                <a:lnTo>
                  <a:pt x="526" y="268"/>
                </a:lnTo>
                <a:lnTo>
                  <a:pt x="534" y="268"/>
                </a:lnTo>
                <a:lnTo>
                  <a:pt x="542" y="268"/>
                </a:lnTo>
                <a:lnTo>
                  <a:pt x="546" y="268"/>
                </a:lnTo>
                <a:lnTo>
                  <a:pt x="546" y="266"/>
                </a:lnTo>
                <a:lnTo>
                  <a:pt x="548" y="266"/>
                </a:lnTo>
                <a:lnTo>
                  <a:pt x="552" y="266"/>
                </a:lnTo>
                <a:lnTo>
                  <a:pt x="552" y="268"/>
                </a:lnTo>
                <a:lnTo>
                  <a:pt x="552" y="272"/>
                </a:lnTo>
                <a:lnTo>
                  <a:pt x="556" y="276"/>
                </a:lnTo>
                <a:lnTo>
                  <a:pt x="560" y="276"/>
                </a:lnTo>
                <a:lnTo>
                  <a:pt x="560" y="280"/>
                </a:lnTo>
                <a:lnTo>
                  <a:pt x="564" y="284"/>
                </a:lnTo>
                <a:lnTo>
                  <a:pt x="568" y="284"/>
                </a:lnTo>
                <a:lnTo>
                  <a:pt x="572" y="288"/>
                </a:lnTo>
                <a:lnTo>
                  <a:pt x="576" y="292"/>
                </a:lnTo>
                <a:lnTo>
                  <a:pt x="576" y="294"/>
                </a:lnTo>
                <a:lnTo>
                  <a:pt x="576" y="298"/>
                </a:lnTo>
                <a:lnTo>
                  <a:pt x="578" y="298"/>
                </a:lnTo>
                <a:lnTo>
                  <a:pt x="578" y="294"/>
                </a:lnTo>
                <a:lnTo>
                  <a:pt x="582" y="294"/>
                </a:lnTo>
                <a:lnTo>
                  <a:pt x="586" y="294"/>
                </a:lnTo>
                <a:lnTo>
                  <a:pt x="590" y="294"/>
                </a:lnTo>
                <a:lnTo>
                  <a:pt x="590" y="292"/>
                </a:lnTo>
                <a:lnTo>
                  <a:pt x="590" y="288"/>
                </a:lnTo>
                <a:lnTo>
                  <a:pt x="594" y="288"/>
                </a:lnTo>
                <a:lnTo>
                  <a:pt x="594" y="284"/>
                </a:lnTo>
                <a:lnTo>
                  <a:pt x="598" y="284"/>
                </a:lnTo>
                <a:lnTo>
                  <a:pt x="598" y="280"/>
                </a:lnTo>
                <a:lnTo>
                  <a:pt x="602" y="280"/>
                </a:lnTo>
                <a:lnTo>
                  <a:pt x="606" y="280"/>
                </a:lnTo>
                <a:lnTo>
                  <a:pt x="608" y="284"/>
                </a:lnTo>
                <a:lnTo>
                  <a:pt x="612" y="284"/>
                </a:lnTo>
                <a:lnTo>
                  <a:pt x="612" y="288"/>
                </a:lnTo>
                <a:lnTo>
                  <a:pt x="608" y="288"/>
                </a:lnTo>
                <a:lnTo>
                  <a:pt x="612" y="292"/>
                </a:lnTo>
                <a:lnTo>
                  <a:pt x="616" y="292"/>
                </a:lnTo>
                <a:lnTo>
                  <a:pt x="616" y="294"/>
                </a:lnTo>
                <a:lnTo>
                  <a:pt x="620" y="294"/>
                </a:lnTo>
                <a:lnTo>
                  <a:pt x="620" y="298"/>
                </a:lnTo>
                <a:lnTo>
                  <a:pt x="622" y="298"/>
                </a:lnTo>
                <a:lnTo>
                  <a:pt x="622" y="302"/>
                </a:lnTo>
                <a:lnTo>
                  <a:pt x="626" y="302"/>
                </a:lnTo>
                <a:lnTo>
                  <a:pt x="626" y="306"/>
                </a:lnTo>
                <a:lnTo>
                  <a:pt x="630" y="306"/>
                </a:lnTo>
                <a:lnTo>
                  <a:pt x="634" y="310"/>
                </a:lnTo>
                <a:lnTo>
                  <a:pt x="634" y="314"/>
                </a:lnTo>
                <a:lnTo>
                  <a:pt x="638" y="314"/>
                </a:lnTo>
                <a:lnTo>
                  <a:pt x="638" y="318"/>
                </a:lnTo>
                <a:lnTo>
                  <a:pt x="638" y="322"/>
                </a:lnTo>
                <a:lnTo>
                  <a:pt x="642" y="322"/>
                </a:lnTo>
                <a:lnTo>
                  <a:pt x="642" y="324"/>
                </a:lnTo>
                <a:lnTo>
                  <a:pt x="646" y="328"/>
                </a:lnTo>
                <a:lnTo>
                  <a:pt x="646" y="332"/>
                </a:lnTo>
                <a:lnTo>
                  <a:pt x="648" y="332"/>
                </a:lnTo>
                <a:lnTo>
                  <a:pt x="648" y="336"/>
                </a:lnTo>
                <a:lnTo>
                  <a:pt x="648" y="340"/>
                </a:lnTo>
                <a:lnTo>
                  <a:pt x="652" y="340"/>
                </a:lnTo>
                <a:lnTo>
                  <a:pt x="652" y="344"/>
                </a:lnTo>
                <a:lnTo>
                  <a:pt x="656" y="348"/>
                </a:lnTo>
                <a:lnTo>
                  <a:pt x="656" y="350"/>
                </a:lnTo>
                <a:lnTo>
                  <a:pt x="660" y="350"/>
                </a:lnTo>
                <a:lnTo>
                  <a:pt x="664" y="350"/>
                </a:lnTo>
                <a:lnTo>
                  <a:pt x="664" y="354"/>
                </a:lnTo>
                <a:lnTo>
                  <a:pt x="668" y="354"/>
                </a:lnTo>
                <a:lnTo>
                  <a:pt x="672" y="354"/>
                </a:lnTo>
                <a:lnTo>
                  <a:pt x="672" y="358"/>
                </a:lnTo>
                <a:lnTo>
                  <a:pt x="676" y="358"/>
                </a:lnTo>
                <a:lnTo>
                  <a:pt x="676" y="362"/>
                </a:lnTo>
                <a:lnTo>
                  <a:pt x="678" y="362"/>
                </a:lnTo>
                <a:lnTo>
                  <a:pt x="682" y="362"/>
                </a:lnTo>
                <a:lnTo>
                  <a:pt x="682" y="366"/>
                </a:lnTo>
                <a:lnTo>
                  <a:pt x="678" y="366"/>
                </a:lnTo>
                <a:lnTo>
                  <a:pt x="678" y="370"/>
                </a:lnTo>
                <a:lnTo>
                  <a:pt x="678" y="374"/>
                </a:lnTo>
                <a:lnTo>
                  <a:pt x="678" y="378"/>
                </a:lnTo>
                <a:lnTo>
                  <a:pt x="682" y="380"/>
                </a:lnTo>
                <a:lnTo>
                  <a:pt x="678" y="380"/>
                </a:lnTo>
                <a:lnTo>
                  <a:pt x="678" y="384"/>
                </a:lnTo>
                <a:lnTo>
                  <a:pt x="676" y="388"/>
                </a:lnTo>
                <a:lnTo>
                  <a:pt x="672" y="388"/>
                </a:lnTo>
                <a:lnTo>
                  <a:pt x="672" y="392"/>
                </a:lnTo>
                <a:lnTo>
                  <a:pt x="672" y="388"/>
                </a:lnTo>
                <a:lnTo>
                  <a:pt x="672" y="392"/>
                </a:lnTo>
                <a:lnTo>
                  <a:pt x="668" y="392"/>
                </a:lnTo>
                <a:lnTo>
                  <a:pt x="668" y="388"/>
                </a:lnTo>
                <a:lnTo>
                  <a:pt x="668" y="384"/>
                </a:lnTo>
                <a:lnTo>
                  <a:pt x="672" y="384"/>
                </a:lnTo>
                <a:lnTo>
                  <a:pt x="676" y="380"/>
                </a:lnTo>
                <a:lnTo>
                  <a:pt x="676" y="378"/>
                </a:lnTo>
                <a:lnTo>
                  <a:pt x="676" y="380"/>
                </a:lnTo>
                <a:lnTo>
                  <a:pt x="672" y="380"/>
                </a:lnTo>
                <a:lnTo>
                  <a:pt x="672" y="384"/>
                </a:lnTo>
                <a:lnTo>
                  <a:pt x="672" y="380"/>
                </a:lnTo>
                <a:lnTo>
                  <a:pt x="668" y="384"/>
                </a:lnTo>
                <a:lnTo>
                  <a:pt x="668" y="380"/>
                </a:lnTo>
                <a:lnTo>
                  <a:pt x="672" y="380"/>
                </a:lnTo>
                <a:lnTo>
                  <a:pt x="672" y="378"/>
                </a:lnTo>
                <a:lnTo>
                  <a:pt x="668" y="378"/>
                </a:lnTo>
                <a:lnTo>
                  <a:pt x="668" y="374"/>
                </a:lnTo>
                <a:lnTo>
                  <a:pt x="668" y="370"/>
                </a:lnTo>
                <a:lnTo>
                  <a:pt x="668" y="366"/>
                </a:lnTo>
                <a:lnTo>
                  <a:pt x="664" y="366"/>
                </a:lnTo>
                <a:lnTo>
                  <a:pt x="664" y="362"/>
                </a:lnTo>
                <a:lnTo>
                  <a:pt x="668" y="362"/>
                </a:lnTo>
                <a:lnTo>
                  <a:pt x="664" y="362"/>
                </a:lnTo>
                <a:lnTo>
                  <a:pt x="664" y="366"/>
                </a:lnTo>
                <a:lnTo>
                  <a:pt x="660" y="366"/>
                </a:lnTo>
                <a:lnTo>
                  <a:pt x="660" y="362"/>
                </a:lnTo>
                <a:lnTo>
                  <a:pt x="660" y="366"/>
                </a:lnTo>
                <a:lnTo>
                  <a:pt x="656" y="366"/>
                </a:lnTo>
                <a:lnTo>
                  <a:pt x="652" y="366"/>
                </a:lnTo>
                <a:lnTo>
                  <a:pt x="656" y="366"/>
                </a:lnTo>
                <a:lnTo>
                  <a:pt x="656" y="370"/>
                </a:lnTo>
                <a:lnTo>
                  <a:pt x="656" y="374"/>
                </a:lnTo>
                <a:lnTo>
                  <a:pt x="652" y="374"/>
                </a:lnTo>
                <a:lnTo>
                  <a:pt x="648" y="374"/>
                </a:lnTo>
                <a:lnTo>
                  <a:pt x="648" y="370"/>
                </a:lnTo>
                <a:lnTo>
                  <a:pt x="652" y="370"/>
                </a:lnTo>
                <a:lnTo>
                  <a:pt x="652" y="366"/>
                </a:lnTo>
                <a:lnTo>
                  <a:pt x="652" y="362"/>
                </a:lnTo>
                <a:lnTo>
                  <a:pt x="652" y="358"/>
                </a:lnTo>
                <a:lnTo>
                  <a:pt x="656" y="358"/>
                </a:lnTo>
                <a:lnTo>
                  <a:pt x="652" y="358"/>
                </a:lnTo>
                <a:lnTo>
                  <a:pt x="652" y="354"/>
                </a:lnTo>
                <a:lnTo>
                  <a:pt x="648" y="354"/>
                </a:lnTo>
                <a:lnTo>
                  <a:pt x="648" y="350"/>
                </a:lnTo>
                <a:lnTo>
                  <a:pt x="646" y="350"/>
                </a:lnTo>
                <a:lnTo>
                  <a:pt x="646" y="348"/>
                </a:lnTo>
                <a:lnTo>
                  <a:pt x="648" y="348"/>
                </a:lnTo>
                <a:lnTo>
                  <a:pt x="646" y="348"/>
                </a:lnTo>
                <a:lnTo>
                  <a:pt x="642" y="348"/>
                </a:lnTo>
                <a:lnTo>
                  <a:pt x="642" y="344"/>
                </a:lnTo>
                <a:lnTo>
                  <a:pt x="642" y="340"/>
                </a:lnTo>
                <a:lnTo>
                  <a:pt x="638" y="340"/>
                </a:lnTo>
                <a:lnTo>
                  <a:pt x="634" y="340"/>
                </a:lnTo>
                <a:lnTo>
                  <a:pt x="630" y="340"/>
                </a:lnTo>
                <a:lnTo>
                  <a:pt x="630" y="336"/>
                </a:lnTo>
                <a:lnTo>
                  <a:pt x="634" y="336"/>
                </a:lnTo>
                <a:lnTo>
                  <a:pt x="638" y="336"/>
                </a:lnTo>
                <a:lnTo>
                  <a:pt x="638" y="332"/>
                </a:lnTo>
                <a:lnTo>
                  <a:pt x="638" y="336"/>
                </a:lnTo>
                <a:lnTo>
                  <a:pt x="634" y="336"/>
                </a:lnTo>
                <a:lnTo>
                  <a:pt x="634" y="332"/>
                </a:lnTo>
                <a:lnTo>
                  <a:pt x="630" y="332"/>
                </a:lnTo>
                <a:lnTo>
                  <a:pt x="634" y="328"/>
                </a:lnTo>
                <a:lnTo>
                  <a:pt x="630" y="328"/>
                </a:lnTo>
                <a:lnTo>
                  <a:pt x="630" y="324"/>
                </a:lnTo>
                <a:lnTo>
                  <a:pt x="638" y="328"/>
                </a:lnTo>
                <a:lnTo>
                  <a:pt x="634" y="328"/>
                </a:lnTo>
                <a:lnTo>
                  <a:pt x="634" y="324"/>
                </a:lnTo>
                <a:lnTo>
                  <a:pt x="630" y="324"/>
                </a:lnTo>
                <a:lnTo>
                  <a:pt x="630" y="322"/>
                </a:lnTo>
                <a:lnTo>
                  <a:pt x="634" y="322"/>
                </a:lnTo>
                <a:lnTo>
                  <a:pt x="638" y="322"/>
                </a:lnTo>
                <a:lnTo>
                  <a:pt x="634" y="322"/>
                </a:lnTo>
                <a:lnTo>
                  <a:pt x="630" y="322"/>
                </a:lnTo>
                <a:lnTo>
                  <a:pt x="630" y="324"/>
                </a:lnTo>
                <a:lnTo>
                  <a:pt x="626" y="322"/>
                </a:lnTo>
                <a:lnTo>
                  <a:pt x="626" y="318"/>
                </a:lnTo>
                <a:lnTo>
                  <a:pt x="630" y="318"/>
                </a:lnTo>
                <a:lnTo>
                  <a:pt x="626" y="318"/>
                </a:lnTo>
                <a:lnTo>
                  <a:pt x="626" y="322"/>
                </a:lnTo>
                <a:lnTo>
                  <a:pt x="626" y="318"/>
                </a:lnTo>
                <a:lnTo>
                  <a:pt x="622" y="318"/>
                </a:lnTo>
                <a:lnTo>
                  <a:pt x="622" y="314"/>
                </a:lnTo>
                <a:lnTo>
                  <a:pt x="626" y="310"/>
                </a:lnTo>
                <a:lnTo>
                  <a:pt x="622" y="310"/>
                </a:lnTo>
                <a:lnTo>
                  <a:pt x="626" y="310"/>
                </a:lnTo>
                <a:lnTo>
                  <a:pt x="626" y="306"/>
                </a:lnTo>
                <a:lnTo>
                  <a:pt x="626" y="310"/>
                </a:lnTo>
                <a:lnTo>
                  <a:pt x="626" y="306"/>
                </a:lnTo>
                <a:lnTo>
                  <a:pt x="626" y="310"/>
                </a:lnTo>
                <a:lnTo>
                  <a:pt x="622" y="310"/>
                </a:lnTo>
                <a:lnTo>
                  <a:pt x="622" y="314"/>
                </a:lnTo>
                <a:lnTo>
                  <a:pt x="620" y="314"/>
                </a:lnTo>
                <a:lnTo>
                  <a:pt x="620" y="310"/>
                </a:lnTo>
                <a:lnTo>
                  <a:pt x="616" y="310"/>
                </a:lnTo>
                <a:lnTo>
                  <a:pt x="612" y="306"/>
                </a:lnTo>
                <a:lnTo>
                  <a:pt x="612" y="302"/>
                </a:lnTo>
                <a:lnTo>
                  <a:pt x="608" y="302"/>
                </a:lnTo>
                <a:lnTo>
                  <a:pt x="608" y="298"/>
                </a:lnTo>
                <a:lnTo>
                  <a:pt x="608" y="294"/>
                </a:lnTo>
                <a:lnTo>
                  <a:pt x="608" y="292"/>
                </a:lnTo>
                <a:lnTo>
                  <a:pt x="606" y="292"/>
                </a:lnTo>
                <a:lnTo>
                  <a:pt x="606" y="288"/>
                </a:lnTo>
                <a:lnTo>
                  <a:pt x="606" y="292"/>
                </a:lnTo>
                <a:lnTo>
                  <a:pt x="608" y="294"/>
                </a:lnTo>
                <a:lnTo>
                  <a:pt x="606" y="294"/>
                </a:lnTo>
                <a:lnTo>
                  <a:pt x="606" y="292"/>
                </a:lnTo>
                <a:lnTo>
                  <a:pt x="606" y="294"/>
                </a:lnTo>
                <a:lnTo>
                  <a:pt x="606" y="298"/>
                </a:lnTo>
                <a:lnTo>
                  <a:pt x="608" y="298"/>
                </a:lnTo>
                <a:lnTo>
                  <a:pt x="608" y="302"/>
                </a:lnTo>
                <a:lnTo>
                  <a:pt x="608" y="306"/>
                </a:lnTo>
                <a:lnTo>
                  <a:pt x="608" y="310"/>
                </a:lnTo>
                <a:lnTo>
                  <a:pt x="612" y="310"/>
                </a:lnTo>
                <a:lnTo>
                  <a:pt x="612" y="314"/>
                </a:lnTo>
                <a:lnTo>
                  <a:pt x="608" y="314"/>
                </a:lnTo>
                <a:lnTo>
                  <a:pt x="606" y="314"/>
                </a:lnTo>
                <a:lnTo>
                  <a:pt x="606" y="310"/>
                </a:lnTo>
                <a:lnTo>
                  <a:pt x="602" y="310"/>
                </a:lnTo>
                <a:lnTo>
                  <a:pt x="598" y="310"/>
                </a:lnTo>
                <a:lnTo>
                  <a:pt x="602" y="306"/>
                </a:lnTo>
                <a:lnTo>
                  <a:pt x="598" y="306"/>
                </a:lnTo>
                <a:lnTo>
                  <a:pt x="598" y="302"/>
                </a:lnTo>
                <a:lnTo>
                  <a:pt x="598" y="298"/>
                </a:lnTo>
                <a:lnTo>
                  <a:pt x="602" y="298"/>
                </a:lnTo>
                <a:lnTo>
                  <a:pt x="598" y="298"/>
                </a:lnTo>
                <a:lnTo>
                  <a:pt x="598" y="294"/>
                </a:lnTo>
                <a:lnTo>
                  <a:pt x="594" y="294"/>
                </a:lnTo>
                <a:lnTo>
                  <a:pt x="594" y="298"/>
                </a:lnTo>
                <a:lnTo>
                  <a:pt x="598" y="298"/>
                </a:lnTo>
                <a:lnTo>
                  <a:pt x="598" y="302"/>
                </a:lnTo>
                <a:lnTo>
                  <a:pt x="594" y="302"/>
                </a:lnTo>
                <a:lnTo>
                  <a:pt x="590" y="302"/>
                </a:lnTo>
                <a:lnTo>
                  <a:pt x="590" y="298"/>
                </a:lnTo>
                <a:lnTo>
                  <a:pt x="586" y="298"/>
                </a:lnTo>
                <a:lnTo>
                  <a:pt x="582" y="294"/>
                </a:lnTo>
                <a:lnTo>
                  <a:pt x="582" y="298"/>
                </a:lnTo>
                <a:lnTo>
                  <a:pt x="582" y="302"/>
                </a:lnTo>
                <a:lnTo>
                  <a:pt x="582" y="298"/>
                </a:lnTo>
                <a:lnTo>
                  <a:pt x="586" y="298"/>
                </a:lnTo>
                <a:lnTo>
                  <a:pt x="590" y="298"/>
                </a:lnTo>
                <a:lnTo>
                  <a:pt x="590" y="302"/>
                </a:lnTo>
                <a:lnTo>
                  <a:pt x="586" y="302"/>
                </a:lnTo>
                <a:lnTo>
                  <a:pt x="590" y="302"/>
                </a:lnTo>
                <a:lnTo>
                  <a:pt x="594" y="302"/>
                </a:lnTo>
                <a:lnTo>
                  <a:pt x="590" y="306"/>
                </a:lnTo>
                <a:lnTo>
                  <a:pt x="594" y="306"/>
                </a:lnTo>
                <a:lnTo>
                  <a:pt x="598" y="306"/>
                </a:lnTo>
                <a:lnTo>
                  <a:pt x="598" y="310"/>
                </a:lnTo>
                <a:lnTo>
                  <a:pt x="594" y="314"/>
                </a:lnTo>
                <a:lnTo>
                  <a:pt x="594" y="310"/>
                </a:lnTo>
                <a:lnTo>
                  <a:pt x="590" y="310"/>
                </a:lnTo>
                <a:lnTo>
                  <a:pt x="590" y="314"/>
                </a:lnTo>
                <a:lnTo>
                  <a:pt x="590" y="310"/>
                </a:lnTo>
                <a:lnTo>
                  <a:pt x="594" y="314"/>
                </a:lnTo>
                <a:lnTo>
                  <a:pt x="590" y="314"/>
                </a:lnTo>
                <a:lnTo>
                  <a:pt x="590" y="310"/>
                </a:lnTo>
                <a:lnTo>
                  <a:pt x="586" y="314"/>
                </a:lnTo>
                <a:lnTo>
                  <a:pt x="590" y="314"/>
                </a:lnTo>
                <a:lnTo>
                  <a:pt x="586" y="314"/>
                </a:lnTo>
                <a:lnTo>
                  <a:pt x="586" y="310"/>
                </a:lnTo>
                <a:lnTo>
                  <a:pt x="582" y="310"/>
                </a:lnTo>
                <a:lnTo>
                  <a:pt x="578" y="310"/>
                </a:lnTo>
                <a:lnTo>
                  <a:pt x="578" y="306"/>
                </a:lnTo>
                <a:lnTo>
                  <a:pt x="576" y="306"/>
                </a:lnTo>
                <a:lnTo>
                  <a:pt x="576" y="302"/>
                </a:lnTo>
                <a:lnTo>
                  <a:pt x="576" y="306"/>
                </a:lnTo>
                <a:lnTo>
                  <a:pt x="572" y="302"/>
                </a:lnTo>
                <a:lnTo>
                  <a:pt x="572" y="298"/>
                </a:lnTo>
                <a:lnTo>
                  <a:pt x="568" y="298"/>
                </a:lnTo>
                <a:lnTo>
                  <a:pt x="568" y="294"/>
                </a:lnTo>
                <a:lnTo>
                  <a:pt x="564" y="294"/>
                </a:lnTo>
                <a:lnTo>
                  <a:pt x="560" y="294"/>
                </a:lnTo>
                <a:lnTo>
                  <a:pt x="564" y="292"/>
                </a:lnTo>
                <a:lnTo>
                  <a:pt x="560" y="292"/>
                </a:lnTo>
                <a:lnTo>
                  <a:pt x="560" y="294"/>
                </a:lnTo>
                <a:lnTo>
                  <a:pt x="556" y="292"/>
                </a:lnTo>
                <a:lnTo>
                  <a:pt x="552" y="292"/>
                </a:lnTo>
                <a:lnTo>
                  <a:pt x="552" y="288"/>
                </a:lnTo>
                <a:lnTo>
                  <a:pt x="548" y="288"/>
                </a:lnTo>
                <a:lnTo>
                  <a:pt x="546" y="288"/>
                </a:lnTo>
                <a:lnTo>
                  <a:pt x="546" y="284"/>
                </a:lnTo>
                <a:lnTo>
                  <a:pt x="548" y="280"/>
                </a:lnTo>
                <a:lnTo>
                  <a:pt x="546" y="280"/>
                </a:lnTo>
                <a:lnTo>
                  <a:pt x="546" y="276"/>
                </a:lnTo>
                <a:lnTo>
                  <a:pt x="548" y="276"/>
                </a:lnTo>
                <a:lnTo>
                  <a:pt x="548" y="280"/>
                </a:lnTo>
                <a:lnTo>
                  <a:pt x="548" y="284"/>
                </a:lnTo>
                <a:lnTo>
                  <a:pt x="552" y="284"/>
                </a:lnTo>
                <a:lnTo>
                  <a:pt x="552" y="280"/>
                </a:lnTo>
                <a:lnTo>
                  <a:pt x="548" y="280"/>
                </a:lnTo>
                <a:lnTo>
                  <a:pt x="552" y="276"/>
                </a:lnTo>
                <a:lnTo>
                  <a:pt x="556" y="280"/>
                </a:lnTo>
                <a:lnTo>
                  <a:pt x="556" y="276"/>
                </a:lnTo>
                <a:lnTo>
                  <a:pt x="552" y="276"/>
                </a:lnTo>
                <a:lnTo>
                  <a:pt x="548" y="276"/>
                </a:lnTo>
                <a:lnTo>
                  <a:pt x="548" y="272"/>
                </a:lnTo>
                <a:lnTo>
                  <a:pt x="546" y="272"/>
                </a:lnTo>
                <a:lnTo>
                  <a:pt x="546" y="276"/>
                </a:lnTo>
                <a:lnTo>
                  <a:pt x="542" y="280"/>
                </a:lnTo>
                <a:lnTo>
                  <a:pt x="538" y="280"/>
                </a:lnTo>
                <a:lnTo>
                  <a:pt x="534" y="280"/>
                </a:lnTo>
                <a:lnTo>
                  <a:pt x="530" y="280"/>
                </a:lnTo>
                <a:lnTo>
                  <a:pt x="526" y="280"/>
                </a:lnTo>
                <a:lnTo>
                  <a:pt x="522" y="276"/>
                </a:lnTo>
                <a:lnTo>
                  <a:pt x="520" y="276"/>
                </a:lnTo>
                <a:lnTo>
                  <a:pt x="522" y="276"/>
                </a:lnTo>
                <a:lnTo>
                  <a:pt x="522" y="272"/>
                </a:lnTo>
                <a:lnTo>
                  <a:pt x="520" y="272"/>
                </a:lnTo>
                <a:lnTo>
                  <a:pt x="520" y="276"/>
                </a:lnTo>
                <a:lnTo>
                  <a:pt x="516" y="276"/>
                </a:lnTo>
                <a:lnTo>
                  <a:pt x="516" y="272"/>
                </a:lnTo>
                <a:lnTo>
                  <a:pt x="512" y="272"/>
                </a:lnTo>
                <a:lnTo>
                  <a:pt x="504" y="272"/>
                </a:lnTo>
                <a:lnTo>
                  <a:pt x="500" y="272"/>
                </a:lnTo>
                <a:lnTo>
                  <a:pt x="496" y="272"/>
                </a:lnTo>
                <a:lnTo>
                  <a:pt x="492" y="272"/>
                </a:lnTo>
                <a:lnTo>
                  <a:pt x="490" y="272"/>
                </a:lnTo>
                <a:lnTo>
                  <a:pt x="486" y="272"/>
                </a:lnTo>
                <a:lnTo>
                  <a:pt x="482" y="272"/>
                </a:lnTo>
                <a:lnTo>
                  <a:pt x="482" y="268"/>
                </a:lnTo>
                <a:lnTo>
                  <a:pt x="478" y="268"/>
                </a:lnTo>
                <a:lnTo>
                  <a:pt x="474" y="268"/>
                </a:lnTo>
                <a:lnTo>
                  <a:pt x="470" y="268"/>
                </a:lnTo>
                <a:lnTo>
                  <a:pt x="470" y="266"/>
                </a:lnTo>
                <a:lnTo>
                  <a:pt x="470" y="262"/>
                </a:lnTo>
                <a:lnTo>
                  <a:pt x="474" y="262"/>
                </a:lnTo>
                <a:lnTo>
                  <a:pt x="474" y="258"/>
                </a:lnTo>
                <a:lnTo>
                  <a:pt x="470" y="262"/>
                </a:lnTo>
                <a:lnTo>
                  <a:pt x="466" y="266"/>
                </a:lnTo>
                <a:lnTo>
                  <a:pt x="464" y="266"/>
                </a:lnTo>
                <a:lnTo>
                  <a:pt x="460" y="266"/>
                </a:lnTo>
                <a:lnTo>
                  <a:pt x="456" y="262"/>
                </a:lnTo>
                <a:lnTo>
                  <a:pt x="460" y="262"/>
                </a:lnTo>
                <a:lnTo>
                  <a:pt x="460" y="258"/>
                </a:lnTo>
                <a:lnTo>
                  <a:pt x="460" y="262"/>
                </a:lnTo>
                <a:lnTo>
                  <a:pt x="456" y="262"/>
                </a:lnTo>
                <a:lnTo>
                  <a:pt x="456" y="258"/>
                </a:lnTo>
                <a:lnTo>
                  <a:pt x="456" y="262"/>
                </a:lnTo>
                <a:lnTo>
                  <a:pt x="452" y="262"/>
                </a:lnTo>
                <a:lnTo>
                  <a:pt x="452" y="258"/>
                </a:lnTo>
                <a:lnTo>
                  <a:pt x="456" y="258"/>
                </a:lnTo>
                <a:lnTo>
                  <a:pt x="452" y="258"/>
                </a:lnTo>
                <a:lnTo>
                  <a:pt x="448" y="258"/>
                </a:lnTo>
                <a:lnTo>
                  <a:pt x="444" y="258"/>
                </a:lnTo>
                <a:lnTo>
                  <a:pt x="448" y="258"/>
                </a:lnTo>
                <a:lnTo>
                  <a:pt x="452" y="254"/>
                </a:lnTo>
                <a:lnTo>
                  <a:pt x="448" y="254"/>
                </a:lnTo>
                <a:lnTo>
                  <a:pt x="444" y="254"/>
                </a:lnTo>
                <a:lnTo>
                  <a:pt x="448" y="250"/>
                </a:lnTo>
                <a:lnTo>
                  <a:pt x="452" y="250"/>
                </a:lnTo>
                <a:lnTo>
                  <a:pt x="452" y="246"/>
                </a:lnTo>
                <a:lnTo>
                  <a:pt x="448" y="246"/>
                </a:lnTo>
                <a:lnTo>
                  <a:pt x="448" y="250"/>
                </a:lnTo>
                <a:lnTo>
                  <a:pt x="444" y="250"/>
                </a:lnTo>
                <a:lnTo>
                  <a:pt x="440" y="254"/>
                </a:lnTo>
                <a:lnTo>
                  <a:pt x="440" y="250"/>
                </a:lnTo>
                <a:lnTo>
                  <a:pt x="436" y="250"/>
                </a:lnTo>
                <a:lnTo>
                  <a:pt x="436" y="254"/>
                </a:lnTo>
                <a:lnTo>
                  <a:pt x="434" y="254"/>
                </a:lnTo>
                <a:lnTo>
                  <a:pt x="434" y="250"/>
                </a:lnTo>
                <a:lnTo>
                  <a:pt x="434" y="246"/>
                </a:lnTo>
                <a:lnTo>
                  <a:pt x="434" y="254"/>
                </a:lnTo>
                <a:lnTo>
                  <a:pt x="430" y="254"/>
                </a:lnTo>
                <a:lnTo>
                  <a:pt x="426" y="254"/>
                </a:lnTo>
                <a:lnTo>
                  <a:pt x="430" y="250"/>
                </a:lnTo>
                <a:lnTo>
                  <a:pt x="430" y="246"/>
                </a:lnTo>
                <a:lnTo>
                  <a:pt x="430" y="250"/>
                </a:lnTo>
                <a:lnTo>
                  <a:pt x="426" y="250"/>
                </a:lnTo>
                <a:lnTo>
                  <a:pt x="422" y="250"/>
                </a:lnTo>
                <a:lnTo>
                  <a:pt x="426" y="250"/>
                </a:lnTo>
                <a:lnTo>
                  <a:pt x="422" y="254"/>
                </a:lnTo>
                <a:lnTo>
                  <a:pt x="418" y="254"/>
                </a:lnTo>
                <a:lnTo>
                  <a:pt x="418" y="258"/>
                </a:lnTo>
                <a:lnTo>
                  <a:pt x="418" y="254"/>
                </a:lnTo>
                <a:lnTo>
                  <a:pt x="422" y="258"/>
                </a:lnTo>
                <a:lnTo>
                  <a:pt x="418" y="258"/>
                </a:lnTo>
                <a:lnTo>
                  <a:pt x="422" y="258"/>
                </a:lnTo>
                <a:lnTo>
                  <a:pt x="426" y="262"/>
                </a:lnTo>
                <a:lnTo>
                  <a:pt x="422" y="262"/>
                </a:lnTo>
                <a:lnTo>
                  <a:pt x="418" y="262"/>
                </a:lnTo>
                <a:lnTo>
                  <a:pt x="418" y="266"/>
                </a:lnTo>
                <a:lnTo>
                  <a:pt x="418" y="266"/>
                </a:lnTo>
                <a:lnTo>
                  <a:pt x="418" y="266"/>
                </a:lnTo>
                <a:close/>
                <a:moveTo>
                  <a:pt x="434" y="266"/>
                </a:moveTo>
                <a:lnTo>
                  <a:pt x="430" y="266"/>
                </a:lnTo>
                <a:lnTo>
                  <a:pt x="434" y="266"/>
                </a:lnTo>
                <a:lnTo>
                  <a:pt x="430" y="268"/>
                </a:lnTo>
                <a:lnTo>
                  <a:pt x="430" y="266"/>
                </a:lnTo>
                <a:lnTo>
                  <a:pt x="434" y="262"/>
                </a:lnTo>
                <a:lnTo>
                  <a:pt x="434" y="266"/>
                </a:lnTo>
                <a:lnTo>
                  <a:pt x="434" y="266"/>
                </a:lnTo>
                <a:lnTo>
                  <a:pt x="434" y="266"/>
                </a:lnTo>
                <a:close/>
                <a:moveTo>
                  <a:pt x="224" y="384"/>
                </a:moveTo>
                <a:lnTo>
                  <a:pt x="224" y="388"/>
                </a:lnTo>
                <a:lnTo>
                  <a:pt x="224" y="384"/>
                </a:lnTo>
                <a:lnTo>
                  <a:pt x="224" y="384"/>
                </a:lnTo>
                <a:lnTo>
                  <a:pt x="224" y="384"/>
                </a:lnTo>
                <a:close/>
                <a:moveTo>
                  <a:pt x="1440" y="706"/>
                </a:moveTo>
                <a:lnTo>
                  <a:pt x="1440" y="708"/>
                </a:lnTo>
                <a:lnTo>
                  <a:pt x="1440" y="706"/>
                </a:lnTo>
                <a:lnTo>
                  <a:pt x="1436" y="706"/>
                </a:lnTo>
                <a:lnTo>
                  <a:pt x="1440" y="708"/>
                </a:lnTo>
                <a:lnTo>
                  <a:pt x="1440" y="712"/>
                </a:lnTo>
                <a:lnTo>
                  <a:pt x="1440" y="716"/>
                </a:lnTo>
                <a:lnTo>
                  <a:pt x="1440" y="720"/>
                </a:lnTo>
                <a:lnTo>
                  <a:pt x="1440" y="724"/>
                </a:lnTo>
                <a:lnTo>
                  <a:pt x="1436" y="724"/>
                </a:lnTo>
                <a:lnTo>
                  <a:pt x="1436" y="720"/>
                </a:lnTo>
                <a:lnTo>
                  <a:pt x="1436" y="716"/>
                </a:lnTo>
                <a:lnTo>
                  <a:pt x="1436" y="720"/>
                </a:lnTo>
                <a:lnTo>
                  <a:pt x="1436" y="724"/>
                </a:lnTo>
                <a:lnTo>
                  <a:pt x="1440" y="724"/>
                </a:lnTo>
                <a:lnTo>
                  <a:pt x="1440" y="728"/>
                </a:lnTo>
                <a:lnTo>
                  <a:pt x="1440" y="732"/>
                </a:lnTo>
                <a:lnTo>
                  <a:pt x="1440" y="728"/>
                </a:lnTo>
                <a:lnTo>
                  <a:pt x="1436" y="728"/>
                </a:lnTo>
                <a:lnTo>
                  <a:pt x="1432" y="724"/>
                </a:lnTo>
                <a:lnTo>
                  <a:pt x="1428" y="724"/>
                </a:lnTo>
                <a:lnTo>
                  <a:pt x="1428" y="720"/>
                </a:lnTo>
                <a:lnTo>
                  <a:pt x="1428" y="716"/>
                </a:lnTo>
                <a:lnTo>
                  <a:pt x="1432" y="716"/>
                </a:lnTo>
                <a:lnTo>
                  <a:pt x="1432" y="712"/>
                </a:lnTo>
                <a:lnTo>
                  <a:pt x="1432" y="716"/>
                </a:lnTo>
                <a:lnTo>
                  <a:pt x="1428" y="716"/>
                </a:lnTo>
                <a:lnTo>
                  <a:pt x="1428" y="720"/>
                </a:lnTo>
                <a:lnTo>
                  <a:pt x="1428" y="724"/>
                </a:lnTo>
                <a:lnTo>
                  <a:pt x="1432" y="724"/>
                </a:lnTo>
                <a:lnTo>
                  <a:pt x="1432" y="728"/>
                </a:lnTo>
                <a:lnTo>
                  <a:pt x="1436" y="728"/>
                </a:lnTo>
                <a:lnTo>
                  <a:pt x="1440" y="732"/>
                </a:lnTo>
                <a:lnTo>
                  <a:pt x="1442" y="732"/>
                </a:lnTo>
                <a:lnTo>
                  <a:pt x="1442" y="734"/>
                </a:lnTo>
                <a:lnTo>
                  <a:pt x="1440" y="738"/>
                </a:lnTo>
                <a:lnTo>
                  <a:pt x="1440" y="734"/>
                </a:lnTo>
                <a:lnTo>
                  <a:pt x="1436" y="734"/>
                </a:lnTo>
                <a:lnTo>
                  <a:pt x="1432" y="732"/>
                </a:lnTo>
                <a:lnTo>
                  <a:pt x="1432" y="728"/>
                </a:lnTo>
                <a:lnTo>
                  <a:pt x="1428" y="728"/>
                </a:lnTo>
                <a:lnTo>
                  <a:pt x="1432" y="728"/>
                </a:lnTo>
                <a:lnTo>
                  <a:pt x="1432" y="732"/>
                </a:lnTo>
                <a:lnTo>
                  <a:pt x="1436" y="734"/>
                </a:lnTo>
                <a:lnTo>
                  <a:pt x="1440" y="738"/>
                </a:lnTo>
                <a:lnTo>
                  <a:pt x="1442" y="738"/>
                </a:lnTo>
                <a:lnTo>
                  <a:pt x="1442" y="742"/>
                </a:lnTo>
                <a:lnTo>
                  <a:pt x="1440" y="742"/>
                </a:lnTo>
                <a:lnTo>
                  <a:pt x="1440" y="746"/>
                </a:lnTo>
                <a:lnTo>
                  <a:pt x="1440" y="742"/>
                </a:lnTo>
                <a:lnTo>
                  <a:pt x="1436" y="742"/>
                </a:lnTo>
                <a:lnTo>
                  <a:pt x="1440" y="742"/>
                </a:lnTo>
                <a:lnTo>
                  <a:pt x="1440" y="746"/>
                </a:lnTo>
                <a:lnTo>
                  <a:pt x="1442" y="746"/>
                </a:lnTo>
                <a:lnTo>
                  <a:pt x="1440" y="750"/>
                </a:lnTo>
                <a:lnTo>
                  <a:pt x="1436" y="746"/>
                </a:lnTo>
                <a:lnTo>
                  <a:pt x="1432" y="746"/>
                </a:lnTo>
                <a:lnTo>
                  <a:pt x="1432" y="742"/>
                </a:lnTo>
                <a:lnTo>
                  <a:pt x="1428" y="742"/>
                </a:lnTo>
                <a:lnTo>
                  <a:pt x="1432" y="742"/>
                </a:lnTo>
                <a:lnTo>
                  <a:pt x="1432" y="746"/>
                </a:lnTo>
                <a:lnTo>
                  <a:pt x="1436" y="746"/>
                </a:lnTo>
                <a:lnTo>
                  <a:pt x="1436" y="750"/>
                </a:lnTo>
                <a:lnTo>
                  <a:pt x="1440" y="750"/>
                </a:lnTo>
                <a:lnTo>
                  <a:pt x="1440" y="754"/>
                </a:lnTo>
                <a:lnTo>
                  <a:pt x="1440" y="750"/>
                </a:lnTo>
                <a:lnTo>
                  <a:pt x="1442" y="750"/>
                </a:lnTo>
                <a:lnTo>
                  <a:pt x="1446" y="750"/>
                </a:lnTo>
                <a:lnTo>
                  <a:pt x="1446" y="754"/>
                </a:lnTo>
                <a:lnTo>
                  <a:pt x="1446" y="758"/>
                </a:lnTo>
                <a:lnTo>
                  <a:pt x="1446" y="762"/>
                </a:lnTo>
                <a:lnTo>
                  <a:pt x="1446" y="764"/>
                </a:lnTo>
                <a:lnTo>
                  <a:pt x="1450" y="764"/>
                </a:lnTo>
                <a:lnTo>
                  <a:pt x="1450" y="768"/>
                </a:lnTo>
                <a:lnTo>
                  <a:pt x="1450" y="772"/>
                </a:lnTo>
                <a:lnTo>
                  <a:pt x="1450" y="768"/>
                </a:lnTo>
                <a:lnTo>
                  <a:pt x="1450" y="764"/>
                </a:lnTo>
                <a:lnTo>
                  <a:pt x="1446" y="764"/>
                </a:lnTo>
                <a:lnTo>
                  <a:pt x="1446" y="762"/>
                </a:lnTo>
                <a:lnTo>
                  <a:pt x="1446" y="758"/>
                </a:lnTo>
                <a:lnTo>
                  <a:pt x="1446" y="754"/>
                </a:lnTo>
                <a:lnTo>
                  <a:pt x="1446" y="758"/>
                </a:lnTo>
                <a:lnTo>
                  <a:pt x="1442" y="758"/>
                </a:lnTo>
                <a:lnTo>
                  <a:pt x="1446" y="762"/>
                </a:lnTo>
                <a:lnTo>
                  <a:pt x="1446" y="764"/>
                </a:lnTo>
                <a:lnTo>
                  <a:pt x="1446" y="768"/>
                </a:lnTo>
                <a:lnTo>
                  <a:pt x="1446" y="764"/>
                </a:lnTo>
                <a:lnTo>
                  <a:pt x="1446" y="762"/>
                </a:lnTo>
                <a:lnTo>
                  <a:pt x="1446" y="764"/>
                </a:lnTo>
                <a:lnTo>
                  <a:pt x="1442" y="764"/>
                </a:lnTo>
                <a:lnTo>
                  <a:pt x="1442" y="762"/>
                </a:lnTo>
                <a:lnTo>
                  <a:pt x="1442" y="764"/>
                </a:lnTo>
                <a:lnTo>
                  <a:pt x="1440" y="764"/>
                </a:lnTo>
                <a:lnTo>
                  <a:pt x="1440" y="768"/>
                </a:lnTo>
                <a:lnTo>
                  <a:pt x="1436" y="768"/>
                </a:lnTo>
                <a:lnTo>
                  <a:pt x="1436" y="764"/>
                </a:lnTo>
                <a:lnTo>
                  <a:pt x="1436" y="768"/>
                </a:lnTo>
                <a:lnTo>
                  <a:pt x="1440" y="768"/>
                </a:lnTo>
                <a:lnTo>
                  <a:pt x="1442" y="768"/>
                </a:lnTo>
                <a:lnTo>
                  <a:pt x="1440" y="768"/>
                </a:lnTo>
                <a:lnTo>
                  <a:pt x="1442" y="768"/>
                </a:lnTo>
                <a:lnTo>
                  <a:pt x="1446" y="768"/>
                </a:lnTo>
                <a:lnTo>
                  <a:pt x="1442" y="772"/>
                </a:lnTo>
                <a:lnTo>
                  <a:pt x="1442" y="776"/>
                </a:lnTo>
                <a:lnTo>
                  <a:pt x="1442" y="772"/>
                </a:lnTo>
                <a:lnTo>
                  <a:pt x="1442" y="776"/>
                </a:lnTo>
                <a:lnTo>
                  <a:pt x="1446" y="772"/>
                </a:lnTo>
                <a:lnTo>
                  <a:pt x="1446" y="768"/>
                </a:lnTo>
                <a:lnTo>
                  <a:pt x="1450" y="772"/>
                </a:lnTo>
                <a:lnTo>
                  <a:pt x="1450" y="776"/>
                </a:lnTo>
                <a:lnTo>
                  <a:pt x="1446" y="776"/>
                </a:lnTo>
                <a:lnTo>
                  <a:pt x="1446" y="780"/>
                </a:lnTo>
                <a:lnTo>
                  <a:pt x="1442" y="780"/>
                </a:lnTo>
                <a:lnTo>
                  <a:pt x="1440" y="780"/>
                </a:lnTo>
                <a:lnTo>
                  <a:pt x="1436" y="780"/>
                </a:lnTo>
                <a:lnTo>
                  <a:pt x="1436" y="776"/>
                </a:lnTo>
                <a:lnTo>
                  <a:pt x="1440" y="776"/>
                </a:lnTo>
                <a:lnTo>
                  <a:pt x="1436" y="776"/>
                </a:lnTo>
                <a:lnTo>
                  <a:pt x="1436" y="780"/>
                </a:lnTo>
                <a:lnTo>
                  <a:pt x="1432" y="780"/>
                </a:lnTo>
                <a:lnTo>
                  <a:pt x="1432" y="776"/>
                </a:lnTo>
                <a:lnTo>
                  <a:pt x="1432" y="780"/>
                </a:lnTo>
                <a:lnTo>
                  <a:pt x="1440" y="780"/>
                </a:lnTo>
                <a:lnTo>
                  <a:pt x="1440" y="784"/>
                </a:lnTo>
                <a:lnTo>
                  <a:pt x="1436" y="784"/>
                </a:lnTo>
                <a:lnTo>
                  <a:pt x="1436" y="788"/>
                </a:lnTo>
                <a:lnTo>
                  <a:pt x="1432" y="788"/>
                </a:lnTo>
                <a:lnTo>
                  <a:pt x="1432" y="784"/>
                </a:lnTo>
                <a:lnTo>
                  <a:pt x="1432" y="788"/>
                </a:lnTo>
                <a:lnTo>
                  <a:pt x="1436" y="788"/>
                </a:lnTo>
                <a:lnTo>
                  <a:pt x="1440" y="788"/>
                </a:lnTo>
                <a:lnTo>
                  <a:pt x="1442" y="788"/>
                </a:lnTo>
                <a:lnTo>
                  <a:pt x="1440" y="788"/>
                </a:lnTo>
                <a:lnTo>
                  <a:pt x="1440" y="790"/>
                </a:lnTo>
                <a:lnTo>
                  <a:pt x="1436" y="790"/>
                </a:lnTo>
                <a:lnTo>
                  <a:pt x="1428" y="794"/>
                </a:lnTo>
                <a:lnTo>
                  <a:pt x="1424" y="794"/>
                </a:lnTo>
                <a:lnTo>
                  <a:pt x="1428" y="794"/>
                </a:lnTo>
                <a:lnTo>
                  <a:pt x="1424" y="790"/>
                </a:lnTo>
                <a:lnTo>
                  <a:pt x="1424" y="794"/>
                </a:lnTo>
                <a:lnTo>
                  <a:pt x="1424" y="798"/>
                </a:lnTo>
                <a:lnTo>
                  <a:pt x="1420" y="798"/>
                </a:lnTo>
                <a:lnTo>
                  <a:pt x="1420" y="802"/>
                </a:lnTo>
                <a:lnTo>
                  <a:pt x="1416" y="802"/>
                </a:lnTo>
                <a:lnTo>
                  <a:pt x="1416" y="806"/>
                </a:lnTo>
                <a:lnTo>
                  <a:pt x="1416" y="802"/>
                </a:lnTo>
                <a:lnTo>
                  <a:pt x="1416" y="806"/>
                </a:lnTo>
                <a:lnTo>
                  <a:pt x="1416" y="810"/>
                </a:lnTo>
                <a:lnTo>
                  <a:pt x="1416" y="806"/>
                </a:lnTo>
                <a:lnTo>
                  <a:pt x="1414" y="806"/>
                </a:lnTo>
                <a:lnTo>
                  <a:pt x="1410" y="810"/>
                </a:lnTo>
                <a:lnTo>
                  <a:pt x="1406" y="810"/>
                </a:lnTo>
                <a:lnTo>
                  <a:pt x="1406" y="814"/>
                </a:lnTo>
                <a:lnTo>
                  <a:pt x="1402" y="814"/>
                </a:lnTo>
                <a:lnTo>
                  <a:pt x="1402" y="818"/>
                </a:lnTo>
                <a:lnTo>
                  <a:pt x="1398" y="820"/>
                </a:lnTo>
                <a:lnTo>
                  <a:pt x="1398" y="818"/>
                </a:lnTo>
                <a:lnTo>
                  <a:pt x="1398" y="820"/>
                </a:lnTo>
                <a:lnTo>
                  <a:pt x="1398" y="824"/>
                </a:lnTo>
                <a:lnTo>
                  <a:pt x="1394" y="824"/>
                </a:lnTo>
                <a:lnTo>
                  <a:pt x="1390" y="828"/>
                </a:lnTo>
                <a:lnTo>
                  <a:pt x="1390" y="832"/>
                </a:lnTo>
                <a:lnTo>
                  <a:pt x="1386" y="832"/>
                </a:lnTo>
                <a:lnTo>
                  <a:pt x="1384" y="836"/>
                </a:lnTo>
                <a:lnTo>
                  <a:pt x="1380" y="832"/>
                </a:lnTo>
                <a:lnTo>
                  <a:pt x="1380" y="836"/>
                </a:lnTo>
                <a:lnTo>
                  <a:pt x="1384" y="836"/>
                </a:lnTo>
                <a:lnTo>
                  <a:pt x="1380" y="840"/>
                </a:lnTo>
                <a:lnTo>
                  <a:pt x="1380" y="836"/>
                </a:lnTo>
                <a:lnTo>
                  <a:pt x="1376" y="836"/>
                </a:lnTo>
                <a:lnTo>
                  <a:pt x="1376" y="832"/>
                </a:lnTo>
                <a:lnTo>
                  <a:pt x="1376" y="836"/>
                </a:lnTo>
                <a:lnTo>
                  <a:pt x="1380" y="840"/>
                </a:lnTo>
                <a:lnTo>
                  <a:pt x="1376" y="840"/>
                </a:lnTo>
                <a:lnTo>
                  <a:pt x="1376" y="844"/>
                </a:lnTo>
                <a:lnTo>
                  <a:pt x="1376" y="848"/>
                </a:lnTo>
                <a:lnTo>
                  <a:pt x="1372" y="848"/>
                </a:lnTo>
                <a:lnTo>
                  <a:pt x="1372" y="850"/>
                </a:lnTo>
                <a:lnTo>
                  <a:pt x="1368" y="850"/>
                </a:lnTo>
                <a:lnTo>
                  <a:pt x="1372" y="854"/>
                </a:lnTo>
                <a:lnTo>
                  <a:pt x="1372" y="850"/>
                </a:lnTo>
                <a:lnTo>
                  <a:pt x="1372" y="854"/>
                </a:lnTo>
                <a:lnTo>
                  <a:pt x="1372" y="858"/>
                </a:lnTo>
                <a:lnTo>
                  <a:pt x="1368" y="858"/>
                </a:lnTo>
                <a:lnTo>
                  <a:pt x="1368" y="862"/>
                </a:lnTo>
                <a:lnTo>
                  <a:pt x="1368" y="858"/>
                </a:lnTo>
                <a:lnTo>
                  <a:pt x="1368" y="862"/>
                </a:lnTo>
                <a:lnTo>
                  <a:pt x="1368" y="866"/>
                </a:lnTo>
                <a:lnTo>
                  <a:pt x="1368" y="870"/>
                </a:lnTo>
                <a:lnTo>
                  <a:pt x="1368" y="874"/>
                </a:lnTo>
                <a:lnTo>
                  <a:pt x="1368" y="876"/>
                </a:lnTo>
                <a:lnTo>
                  <a:pt x="1368" y="880"/>
                </a:lnTo>
                <a:lnTo>
                  <a:pt x="1372" y="880"/>
                </a:lnTo>
                <a:lnTo>
                  <a:pt x="1372" y="884"/>
                </a:lnTo>
                <a:lnTo>
                  <a:pt x="1372" y="888"/>
                </a:lnTo>
                <a:lnTo>
                  <a:pt x="1376" y="896"/>
                </a:lnTo>
                <a:lnTo>
                  <a:pt x="1376" y="900"/>
                </a:lnTo>
                <a:lnTo>
                  <a:pt x="1380" y="904"/>
                </a:lnTo>
                <a:lnTo>
                  <a:pt x="1380" y="906"/>
                </a:lnTo>
                <a:lnTo>
                  <a:pt x="1380" y="910"/>
                </a:lnTo>
                <a:lnTo>
                  <a:pt x="1380" y="914"/>
                </a:lnTo>
                <a:lnTo>
                  <a:pt x="1384" y="918"/>
                </a:lnTo>
                <a:lnTo>
                  <a:pt x="1380" y="918"/>
                </a:lnTo>
                <a:lnTo>
                  <a:pt x="1380" y="914"/>
                </a:lnTo>
                <a:lnTo>
                  <a:pt x="1380" y="910"/>
                </a:lnTo>
                <a:lnTo>
                  <a:pt x="1380" y="906"/>
                </a:lnTo>
                <a:lnTo>
                  <a:pt x="1376" y="906"/>
                </a:lnTo>
                <a:lnTo>
                  <a:pt x="1376" y="904"/>
                </a:lnTo>
                <a:lnTo>
                  <a:pt x="1380" y="904"/>
                </a:lnTo>
                <a:lnTo>
                  <a:pt x="1376" y="904"/>
                </a:lnTo>
                <a:lnTo>
                  <a:pt x="1380" y="910"/>
                </a:lnTo>
                <a:lnTo>
                  <a:pt x="1380" y="914"/>
                </a:lnTo>
                <a:lnTo>
                  <a:pt x="1384" y="918"/>
                </a:lnTo>
                <a:lnTo>
                  <a:pt x="1384" y="922"/>
                </a:lnTo>
                <a:lnTo>
                  <a:pt x="1384" y="926"/>
                </a:lnTo>
                <a:lnTo>
                  <a:pt x="1386" y="932"/>
                </a:lnTo>
                <a:lnTo>
                  <a:pt x="1386" y="936"/>
                </a:lnTo>
                <a:lnTo>
                  <a:pt x="1386" y="940"/>
                </a:lnTo>
                <a:lnTo>
                  <a:pt x="1386" y="944"/>
                </a:lnTo>
                <a:lnTo>
                  <a:pt x="1386" y="948"/>
                </a:lnTo>
                <a:lnTo>
                  <a:pt x="1386" y="956"/>
                </a:lnTo>
                <a:lnTo>
                  <a:pt x="1386" y="960"/>
                </a:lnTo>
                <a:lnTo>
                  <a:pt x="1384" y="960"/>
                </a:lnTo>
                <a:lnTo>
                  <a:pt x="1384" y="962"/>
                </a:lnTo>
                <a:lnTo>
                  <a:pt x="1384" y="966"/>
                </a:lnTo>
                <a:lnTo>
                  <a:pt x="1380" y="966"/>
                </a:lnTo>
                <a:lnTo>
                  <a:pt x="1376" y="966"/>
                </a:lnTo>
                <a:lnTo>
                  <a:pt x="1372" y="970"/>
                </a:lnTo>
                <a:lnTo>
                  <a:pt x="1372" y="966"/>
                </a:lnTo>
                <a:lnTo>
                  <a:pt x="1376" y="966"/>
                </a:lnTo>
                <a:lnTo>
                  <a:pt x="1372" y="966"/>
                </a:lnTo>
                <a:lnTo>
                  <a:pt x="1372" y="962"/>
                </a:lnTo>
                <a:lnTo>
                  <a:pt x="1368" y="956"/>
                </a:lnTo>
                <a:lnTo>
                  <a:pt x="1364" y="956"/>
                </a:lnTo>
                <a:lnTo>
                  <a:pt x="1364" y="952"/>
                </a:lnTo>
                <a:lnTo>
                  <a:pt x="1360" y="948"/>
                </a:lnTo>
                <a:lnTo>
                  <a:pt x="1360" y="944"/>
                </a:lnTo>
                <a:lnTo>
                  <a:pt x="1364" y="940"/>
                </a:lnTo>
                <a:lnTo>
                  <a:pt x="1360" y="940"/>
                </a:lnTo>
                <a:lnTo>
                  <a:pt x="1360" y="944"/>
                </a:lnTo>
                <a:lnTo>
                  <a:pt x="1360" y="940"/>
                </a:lnTo>
                <a:lnTo>
                  <a:pt x="1360" y="936"/>
                </a:lnTo>
                <a:lnTo>
                  <a:pt x="1358" y="936"/>
                </a:lnTo>
                <a:lnTo>
                  <a:pt x="1358" y="940"/>
                </a:lnTo>
                <a:lnTo>
                  <a:pt x="1358" y="936"/>
                </a:lnTo>
                <a:lnTo>
                  <a:pt x="1354" y="936"/>
                </a:lnTo>
                <a:lnTo>
                  <a:pt x="1354" y="932"/>
                </a:lnTo>
                <a:lnTo>
                  <a:pt x="1354" y="930"/>
                </a:lnTo>
                <a:lnTo>
                  <a:pt x="1354" y="926"/>
                </a:lnTo>
                <a:lnTo>
                  <a:pt x="1350" y="926"/>
                </a:lnTo>
                <a:lnTo>
                  <a:pt x="1354" y="926"/>
                </a:lnTo>
                <a:lnTo>
                  <a:pt x="1350" y="926"/>
                </a:lnTo>
                <a:lnTo>
                  <a:pt x="1354" y="922"/>
                </a:lnTo>
                <a:lnTo>
                  <a:pt x="1354" y="918"/>
                </a:lnTo>
                <a:lnTo>
                  <a:pt x="1350" y="914"/>
                </a:lnTo>
                <a:lnTo>
                  <a:pt x="1350" y="918"/>
                </a:lnTo>
                <a:lnTo>
                  <a:pt x="1354" y="918"/>
                </a:lnTo>
                <a:lnTo>
                  <a:pt x="1350" y="922"/>
                </a:lnTo>
                <a:lnTo>
                  <a:pt x="1350" y="918"/>
                </a:lnTo>
                <a:lnTo>
                  <a:pt x="1350" y="914"/>
                </a:lnTo>
                <a:lnTo>
                  <a:pt x="1350" y="910"/>
                </a:lnTo>
                <a:lnTo>
                  <a:pt x="1350" y="906"/>
                </a:lnTo>
                <a:lnTo>
                  <a:pt x="1350" y="904"/>
                </a:lnTo>
                <a:lnTo>
                  <a:pt x="1350" y="900"/>
                </a:lnTo>
                <a:lnTo>
                  <a:pt x="1350" y="896"/>
                </a:lnTo>
                <a:lnTo>
                  <a:pt x="1346" y="896"/>
                </a:lnTo>
                <a:lnTo>
                  <a:pt x="1346" y="892"/>
                </a:lnTo>
                <a:lnTo>
                  <a:pt x="1342" y="892"/>
                </a:lnTo>
                <a:lnTo>
                  <a:pt x="1342" y="888"/>
                </a:lnTo>
                <a:lnTo>
                  <a:pt x="1338" y="888"/>
                </a:lnTo>
                <a:lnTo>
                  <a:pt x="1338" y="884"/>
                </a:lnTo>
                <a:lnTo>
                  <a:pt x="1338" y="880"/>
                </a:lnTo>
                <a:lnTo>
                  <a:pt x="1334" y="880"/>
                </a:lnTo>
                <a:lnTo>
                  <a:pt x="1330" y="880"/>
                </a:lnTo>
                <a:lnTo>
                  <a:pt x="1330" y="876"/>
                </a:lnTo>
                <a:lnTo>
                  <a:pt x="1328" y="876"/>
                </a:lnTo>
                <a:lnTo>
                  <a:pt x="1324" y="880"/>
                </a:lnTo>
                <a:lnTo>
                  <a:pt x="1328" y="880"/>
                </a:lnTo>
                <a:lnTo>
                  <a:pt x="1324" y="880"/>
                </a:lnTo>
                <a:lnTo>
                  <a:pt x="1324" y="884"/>
                </a:lnTo>
                <a:lnTo>
                  <a:pt x="1320" y="884"/>
                </a:lnTo>
                <a:lnTo>
                  <a:pt x="1316" y="884"/>
                </a:lnTo>
                <a:lnTo>
                  <a:pt x="1312" y="884"/>
                </a:lnTo>
                <a:lnTo>
                  <a:pt x="1312" y="880"/>
                </a:lnTo>
                <a:lnTo>
                  <a:pt x="1308" y="880"/>
                </a:lnTo>
                <a:lnTo>
                  <a:pt x="1308" y="876"/>
                </a:lnTo>
                <a:lnTo>
                  <a:pt x="1308" y="880"/>
                </a:lnTo>
                <a:lnTo>
                  <a:pt x="1312" y="880"/>
                </a:lnTo>
                <a:lnTo>
                  <a:pt x="1308" y="876"/>
                </a:lnTo>
                <a:lnTo>
                  <a:pt x="1308" y="874"/>
                </a:lnTo>
                <a:lnTo>
                  <a:pt x="1304" y="874"/>
                </a:lnTo>
                <a:lnTo>
                  <a:pt x="1304" y="876"/>
                </a:lnTo>
                <a:lnTo>
                  <a:pt x="1308" y="876"/>
                </a:lnTo>
                <a:lnTo>
                  <a:pt x="1304" y="876"/>
                </a:lnTo>
                <a:lnTo>
                  <a:pt x="1304" y="874"/>
                </a:lnTo>
                <a:lnTo>
                  <a:pt x="1300" y="874"/>
                </a:lnTo>
                <a:lnTo>
                  <a:pt x="1298" y="874"/>
                </a:lnTo>
                <a:lnTo>
                  <a:pt x="1300" y="874"/>
                </a:lnTo>
                <a:lnTo>
                  <a:pt x="1300" y="870"/>
                </a:lnTo>
                <a:lnTo>
                  <a:pt x="1298" y="870"/>
                </a:lnTo>
                <a:lnTo>
                  <a:pt x="1298" y="874"/>
                </a:lnTo>
                <a:lnTo>
                  <a:pt x="1294" y="874"/>
                </a:lnTo>
                <a:lnTo>
                  <a:pt x="1290" y="874"/>
                </a:lnTo>
                <a:lnTo>
                  <a:pt x="1286" y="874"/>
                </a:lnTo>
                <a:lnTo>
                  <a:pt x="1290" y="874"/>
                </a:lnTo>
                <a:lnTo>
                  <a:pt x="1290" y="870"/>
                </a:lnTo>
                <a:lnTo>
                  <a:pt x="1286" y="870"/>
                </a:lnTo>
                <a:lnTo>
                  <a:pt x="1286" y="874"/>
                </a:lnTo>
                <a:lnTo>
                  <a:pt x="1282" y="874"/>
                </a:lnTo>
                <a:lnTo>
                  <a:pt x="1286" y="874"/>
                </a:lnTo>
                <a:lnTo>
                  <a:pt x="1282" y="870"/>
                </a:lnTo>
                <a:lnTo>
                  <a:pt x="1282" y="874"/>
                </a:lnTo>
                <a:lnTo>
                  <a:pt x="1278" y="876"/>
                </a:lnTo>
                <a:lnTo>
                  <a:pt x="1274" y="876"/>
                </a:lnTo>
                <a:lnTo>
                  <a:pt x="1278" y="876"/>
                </a:lnTo>
                <a:lnTo>
                  <a:pt x="1278" y="874"/>
                </a:lnTo>
                <a:lnTo>
                  <a:pt x="1274" y="874"/>
                </a:lnTo>
                <a:lnTo>
                  <a:pt x="1274" y="870"/>
                </a:lnTo>
                <a:lnTo>
                  <a:pt x="1274" y="866"/>
                </a:lnTo>
                <a:lnTo>
                  <a:pt x="1274" y="870"/>
                </a:lnTo>
                <a:lnTo>
                  <a:pt x="1274" y="874"/>
                </a:lnTo>
                <a:lnTo>
                  <a:pt x="1272" y="874"/>
                </a:lnTo>
                <a:lnTo>
                  <a:pt x="1268" y="874"/>
                </a:lnTo>
                <a:lnTo>
                  <a:pt x="1264" y="874"/>
                </a:lnTo>
                <a:lnTo>
                  <a:pt x="1260" y="874"/>
                </a:lnTo>
                <a:lnTo>
                  <a:pt x="1258" y="874"/>
                </a:lnTo>
                <a:lnTo>
                  <a:pt x="1258" y="876"/>
                </a:lnTo>
                <a:lnTo>
                  <a:pt x="1254" y="876"/>
                </a:lnTo>
                <a:lnTo>
                  <a:pt x="1250" y="876"/>
                </a:lnTo>
                <a:lnTo>
                  <a:pt x="1250" y="874"/>
                </a:lnTo>
                <a:lnTo>
                  <a:pt x="1246" y="874"/>
                </a:lnTo>
                <a:lnTo>
                  <a:pt x="1242" y="876"/>
                </a:lnTo>
                <a:lnTo>
                  <a:pt x="1242" y="880"/>
                </a:lnTo>
                <a:lnTo>
                  <a:pt x="1246" y="880"/>
                </a:lnTo>
                <a:lnTo>
                  <a:pt x="1250" y="876"/>
                </a:lnTo>
                <a:lnTo>
                  <a:pt x="1254" y="876"/>
                </a:lnTo>
                <a:lnTo>
                  <a:pt x="1254" y="880"/>
                </a:lnTo>
                <a:lnTo>
                  <a:pt x="1250" y="880"/>
                </a:lnTo>
                <a:lnTo>
                  <a:pt x="1254" y="880"/>
                </a:lnTo>
                <a:lnTo>
                  <a:pt x="1254" y="876"/>
                </a:lnTo>
                <a:lnTo>
                  <a:pt x="1258" y="880"/>
                </a:lnTo>
                <a:lnTo>
                  <a:pt x="1258" y="884"/>
                </a:lnTo>
                <a:lnTo>
                  <a:pt x="1254" y="884"/>
                </a:lnTo>
                <a:lnTo>
                  <a:pt x="1250" y="888"/>
                </a:lnTo>
                <a:lnTo>
                  <a:pt x="1254" y="888"/>
                </a:lnTo>
                <a:lnTo>
                  <a:pt x="1254" y="892"/>
                </a:lnTo>
                <a:lnTo>
                  <a:pt x="1258" y="892"/>
                </a:lnTo>
                <a:lnTo>
                  <a:pt x="1260" y="892"/>
                </a:lnTo>
                <a:lnTo>
                  <a:pt x="1260" y="896"/>
                </a:lnTo>
                <a:lnTo>
                  <a:pt x="1260" y="900"/>
                </a:lnTo>
                <a:lnTo>
                  <a:pt x="1258" y="896"/>
                </a:lnTo>
                <a:lnTo>
                  <a:pt x="1258" y="900"/>
                </a:lnTo>
                <a:lnTo>
                  <a:pt x="1258" y="896"/>
                </a:lnTo>
                <a:lnTo>
                  <a:pt x="1254" y="896"/>
                </a:lnTo>
                <a:lnTo>
                  <a:pt x="1254" y="892"/>
                </a:lnTo>
                <a:lnTo>
                  <a:pt x="1250" y="892"/>
                </a:lnTo>
                <a:lnTo>
                  <a:pt x="1250" y="888"/>
                </a:lnTo>
                <a:lnTo>
                  <a:pt x="1246" y="888"/>
                </a:lnTo>
                <a:lnTo>
                  <a:pt x="1246" y="892"/>
                </a:lnTo>
                <a:lnTo>
                  <a:pt x="1246" y="896"/>
                </a:lnTo>
                <a:lnTo>
                  <a:pt x="1242" y="896"/>
                </a:lnTo>
                <a:lnTo>
                  <a:pt x="1242" y="892"/>
                </a:lnTo>
                <a:lnTo>
                  <a:pt x="1238" y="892"/>
                </a:lnTo>
                <a:lnTo>
                  <a:pt x="1238" y="896"/>
                </a:lnTo>
                <a:lnTo>
                  <a:pt x="1234" y="896"/>
                </a:lnTo>
                <a:lnTo>
                  <a:pt x="1230" y="896"/>
                </a:lnTo>
                <a:lnTo>
                  <a:pt x="1230" y="892"/>
                </a:lnTo>
                <a:lnTo>
                  <a:pt x="1228" y="892"/>
                </a:lnTo>
                <a:lnTo>
                  <a:pt x="1230" y="892"/>
                </a:lnTo>
                <a:lnTo>
                  <a:pt x="1230" y="896"/>
                </a:lnTo>
                <a:lnTo>
                  <a:pt x="1230" y="892"/>
                </a:lnTo>
                <a:lnTo>
                  <a:pt x="1230" y="888"/>
                </a:lnTo>
                <a:lnTo>
                  <a:pt x="1228" y="888"/>
                </a:lnTo>
                <a:lnTo>
                  <a:pt x="1224" y="884"/>
                </a:lnTo>
                <a:lnTo>
                  <a:pt x="1220" y="884"/>
                </a:lnTo>
                <a:lnTo>
                  <a:pt x="1216" y="884"/>
                </a:lnTo>
                <a:lnTo>
                  <a:pt x="1216" y="888"/>
                </a:lnTo>
                <a:lnTo>
                  <a:pt x="1212" y="888"/>
                </a:lnTo>
                <a:lnTo>
                  <a:pt x="1208" y="888"/>
                </a:lnTo>
                <a:lnTo>
                  <a:pt x="1204" y="884"/>
                </a:lnTo>
                <a:lnTo>
                  <a:pt x="1202" y="884"/>
                </a:lnTo>
                <a:lnTo>
                  <a:pt x="1198" y="884"/>
                </a:lnTo>
                <a:lnTo>
                  <a:pt x="1194" y="884"/>
                </a:lnTo>
                <a:lnTo>
                  <a:pt x="1194" y="880"/>
                </a:lnTo>
                <a:lnTo>
                  <a:pt x="1190" y="884"/>
                </a:lnTo>
                <a:lnTo>
                  <a:pt x="1194" y="884"/>
                </a:lnTo>
                <a:lnTo>
                  <a:pt x="1190" y="884"/>
                </a:lnTo>
                <a:lnTo>
                  <a:pt x="1190" y="888"/>
                </a:lnTo>
                <a:lnTo>
                  <a:pt x="1186" y="888"/>
                </a:lnTo>
                <a:lnTo>
                  <a:pt x="1182" y="888"/>
                </a:lnTo>
                <a:lnTo>
                  <a:pt x="1182" y="892"/>
                </a:lnTo>
                <a:lnTo>
                  <a:pt x="1178" y="892"/>
                </a:lnTo>
                <a:lnTo>
                  <a:pt x="1182" y="888"/>
                </a:lnTo>
                <a:lnTo>
                  <a:pt x="1178" y="888"/>
                </a:lnTo>
                <a:lnTo>
                  <a:pt x="1182" y="888"/>
                </a:lnTo>
                <a:lnTo>
                  <a:pt x="1182" y="884"/>
                </a:lnTo>
                <a:lnTo>
                  <a:pt x="1178" y="884"/>
                </a:lnTo>
                <a:lnTo>
                  <a:pt x="1174" y="884"/>
                </a:lnTo>
                <a:lnTo>
                  <a:pt x="1174" y="888"/>
                </a:lnTo>
                <a:lnTo>
                  <a:pt x="1178" y="892"/>
                </a:lnTo>
                <a:lnTo>
                  <a:pt x="1174" y="896"/>
                </a:lnTo>
                <a:lnTo>
                  <a:pt x="1172" y="900"/>
                </a:lnTo>
                <a:lnTo>
                  <a:pt x="1168" y="904"/>
                </a:lnTo>
                <a:lnTo>
                  <a:pt x="1164" y="904"/>
                </a:lnTo>
                <a:lnTo>
                  <a:pt x="1164" y="906"/>
                </a:lnTo>
                <a:lnTo>
                  <a:pt x="1164" y="904"/>
                </a:lnTo>
                <a:lnTo>
                  <a:pt x="1168" y="904"/>
                </a:lnTo>
                <a:lnTo>
                  <a:pt x="1164" y="904"/>
                </a:lnTo>
                <a:lnTo>
                  <a:pt x="1164" y="906"/>
                </a:lnTo>
                <a:lnTo>
                  <a:pt x="1160" y="906"/>
                </a:lnTo>
                <a:lnTo>
                  <a:pt x="1164" y="906"/>
                </a:lnTo>
                <a:lnTo>
                  <a:pt x="1164" y="904"/>
                </a:lnTo>
                <a:lnTo>
                  <a:pt x="1160" y="906"/>
                </a:lnTo>
                <a:lnTo>
                  <a:pt x="1160" y="904"/>
                </a:lnTo>
                <a:lnTo>
                  <a:pt x="1156" y="904"/>
                </a:lnTo>
                <a:lnTo>
                  <a:pt x="1156" y="906"/>
                </a:lnTo>
                <a:lnTo>
                  <a:pt x="1156" y="904"/>
                </a:lnTo>
                <a:lnTo>
                  <a:pt x="1152" y="904"/>
                </a:lnTo>
                <a:lnTo>
                  <a:pt x="1152" y="906"/>
                </a:lnTo>
                <a:lnTo>
                  <a:pt x="1156" y="906"/>
                </a:lnTo>
                <a:lnTo>
                  <a:pt x="1152" y="910"/>
                </a:lnTo>
                <a:lnTo>
                  <a:pt x="1152" y="906"/>
                </a:lnTo>
                <a:lnTo>
                  <a:pt x="1148" y="910"/>
                </a:lnTo>
                <a:lnTo>
                  <a:pt x="1152" y="910"/>
                </a:lnTo>
                <a:lnTo>
                  <a:pt x="1148" y="914"/>
                </a:lnTo>
                <a:lnTo>
                  <a:pt x="1144" y="914"/>
                </a:lnTo>
                <a:lnTo>
                  <a:pt x="1148" y="914"/>
                </a:lnTo>
                <a:lnTo>
                  <a:pt x="1144" y="918"/>
                </a:lnTo>
                <a:lnTo>
                  <a:pt x="1142" y="918"/>
                </a:lnTo>
                <a:lnTo>
                  <a:pt x="1142" y="922"/>
                </a:lnTo>
                <a:lnTo>
                  <a:pt x="1144" y="922"/>
                </a:lnTo>
                <a:lnTo>
                  <a:pt x="1142" y="930"/>
                </a:lnTo>
                <a:lnTo>
                  <a:pt x="1138" y="930"/>
                </a:lnTo>
                <a:lnTo>
                  <a:pt x="1138" y="926"/>
                </a:lnTo>
                <a:lnTo>
                  <a:pt x="1138" y="930"/>
                </a:lnTo>
                <a:lnTo>
                  <a:pt x="1142" y="930"/>
                </a:lnTo>
                <a:lnTo>
                  <a:pt x="1142" y="932"/>
                </a:lnTo>
                <a:lnTo>
                  <a:pt x="1142" y="936"/>
                </a:lnTo>
                <a:lnTo>
                  <a:pt x="1142" y="940"/>
                </a:lnTo>
                <a:lnTo>
                  <a:pt x="1142" y="944"/>
                </a:lnTo>
                <a:lnTo>
                  <a:pt x="1142" y="948"/>
                </a:lnTo>
                <a:lnTo>
                  <a:pt x="1144" y="948"/>
                </a:lnTo>
                <a:lnTo>
                  <a:pt x="1144" y="952"/>
                </a:lnTo>
                <a:lnTo>
                  <a:pt x="1144" y="956"/>
                </a:lnTo>
                <a:lnTo>
                  <a:pt x="1142" y="956"/>
                </a:lnTo>
                <a:lnTo>
                  <a:pt x="1142" y="952"/>
                </a:lnTo>
                <a:lnTo>
                  <a:pt x="1138" y="952"/>
                </a:lnTo>
                <a:lnTo>
                  <a:pt x="1134" y="952"/>
                </a:lnTo>
                <a:lnTo>
                  <a:pt x="1130" y="952"/>
                </a:lnTo>
                <a:lnTo>
                  <a:pt x="1130" y="948"/>
                </a:lnTo>
                <a:lnTo>
                  <a:pt x="1126" y="948"/>
                </a:lnTo>
                <a:lnTo>
                  <a:pt x="1122" y="948"/>
                </a:lnTo>
                <a:lnTo>
                  <a:pt x="1122" y="944"/>
                </a:lnTo>
                <a:lnTo>
                  <a:pt x="1118" y="944"/>
                </a:lnTo>
                <a:lnTo>
                  <a:pt x="1118" y="940"/>
                </a:lnTo>
                <a:lnTo>
                  <a:pt x="1116" y="936"/>
                </a:lnTo>
                <a:lnTo>
                  <a:pt x="1116" y="932"/>
                </a:lnTo>
                <a:lnTo>
                  <a:pt x="1116" y="930"/>
                </a:lnTo>
                <a:lnTo>
                  <a:pt x="1116" y="926"/>
                </a:lnTo>
                <a:lnTo>
                  <a:pt x="1112" y="926"/>
                </a:lnTo>
                <a:lnTo>
                  <a:pt x="1112" y="922"/>
                </a:lnTo>
                <a:lnTo>
                  <a:pt x="1108" y="922"/>
                </a:lnTo>
                <a:lnTo>
                  <a:pt x="1108" y="918"/>
                </a:lnTo>
                <a:lnTo>
                  <a:pt x="1104" y="914"/>
                </a:lnTo>
                <a:lnTo>
                  <a:pt x="1104" y="910"/>
                </a:lnTo>
                <a:lnTo>
                  <a:pt x="1100" y="910"/>
                </a:lnTo>
                <a:lnTo>
                  <a:pt x="1100" y="906"/>
                </a:lnTo>
                <a:lnTo>
                  <a:pt x="1100" y="904"/>
                </a:lnTo>
                <a:lnTo>
                  <a:pt x="1096" y="900"/>
                </a:lnTo>
                <a:lnTo>
                  <a:pt x="1096" y="896"/>
                </a:lnTo>
                <a:lnTo>
                  <a:pt x="1092" y="892"/>
                </a:lnTo>
                <a:lnTo>
                  <a:pt x="1092" y="888"/>
                </a:lnTo>
                <a:lnTo>
                  <a:pt x="1088" y="888"/>
                </a:lnTo>
                <a:lnTo>
                  <a:pt x="1086" y="888"/>
                </a:lnTo>
                <a:lnTo>
                  <a:pt x="1086" y="884"/>
                </a:lnTo>
                <a:lnTo>
                  <a:pt x="1082" y="884"/>
                </a:lnTo>
                <a:lnTo>
                  <a:pt x="1078" y="884"/>
                </a:lnTo>
                <a:lnTo>
                  <a:pt x="1074" y="884"/>
                </a:lnTo>
                <a:lnTo>
                  <a:pt x="1074" y="880"/>
                </a:lnTo>
                <a:lnTo>
                  <a:pt x="1074" y="884"/>
                </a:lnTo>
                <a:lnTo>
                  <a:pt x="1070" y="884"/>
                </a:lnTo>
                <a:lnTo>
                  <a:pt x="1066" y="884"/>
                </a:lnTo>
                <a:lnTo>
                  <a:pt x="1066" y="888"/>
                </a:lnTo>
                <a:lnTo>
                  <a:pt x="1066" y="892"/>
                </a:lnTo>
                <a:lnTo>
                  <a:pt x="1066" y="896"/>
                </a:lnTo>
                <a:lnTo>
                  <a:pt x="1062" y="896"/>
                </a:lnTo>
                <a:lnTo>
                  <a:pt x="1062" y="900"/>
                </a:lnTo>
                <a:lnTo>
                  <a:pt x="1060" y="900"/>
                </a:lnTo>
                <a:lnTo>
                  <a:pt x="1056" y="896"/>
                </a:lnTo>
                <a:lnTo>
                  <a:pt x="1052" y="896"/>
                </a:lnTo>
                <a:lnTo>
                  <a:pt x="1052" y="892"/>
                </a:lnTo>
                <a:lnTo>
                  <a:pt x="1048" y="892"/>
                </a:lnTo>
                <a:lnTo>
                  <a:pt x="1048" y="888"/>
                </a:lnTo>
                <a:lnTo>
                  <a:pt x="1044" y="888"/>
                </a:lnTo>
                <a:lnTo>
                  <a:pt x="1040" y="884"/>
                </a:lnTo>
                <a:lnTo>
                  <a:pt x="1040" y="880"/>
                </a:lnTo>
                <a:lnTo>
                  <a:pt x="1040" y="876"/>
                </a:lnTo>
                <a:lnTo>
                  <a:pt x="1036" y="874"/>
                </a:lnTo>
                <a:lnTo>
                  <a:pt x="1036" y="870"/>
                </a:lnTo>
                <a:lnTo>
                  <a:pt x="1032" y="866"/>
                </a:lnTo>
                <a:lnTo>
                  <a:pt x="1030" y="866"/>
                </a:lnTo>
                <a:lnTo>
                  <a:pt x="1030" y="862"/>
                </a:lnTo>
                <a:lnTo>
                  <a:pt x="1026" y="862"/>
                </a:lnTo>
                <a:lnTo>
                  <a:pt x="1026" y="858"/>
                </a:lnTo>
                <a:lnTo>
                  <a:pt x="1022" y="858"/>
                </a:lnTo>
                <a:lnTo>
                  <a:pt x="1022" y="854"/>
                </a:lnTo>
                <a:lnTo>
                  <a:pt x="1018" y="854"/>
                </a:lnTo>
                <a:lnTo>
                  <a:pt x="1018" y="850"/>
                </a:lnTo>
                <a:lnTo>
                  <a:pt x="1014" y="850"/>
                </a:lnTo>
                <a:lnTo>
                  <a:pt x="1014" y="848"/>
                </a:lnTo>
                <a:lnTo>
                  <a:pt x="1010" y="848"/>
                </a:lnTo>
                <a:lnTo>
                  <a:pt x="1006" y="848"/>
                </a:lnTo>
                <a:lnTo>
                  <a:pt x="1002" y="848"/>
                </a:lnTo>
                <a:lnTo>
                  <a:pt x="1000" y="848"/>
                </a:lnTo>
                <a:lnTo>
                  <a:pt x="996" y="848"/>
                </a:lnTo>
                <a:lnTo>
                  <a:pt x="988" y="848"/>
                </a:lnTo>
                <a:lnTo>
                  <a:pt x="988" y="850"/>
                </a:lnTo>
                <a:lnTo>
                  <a:pt x="988" y="854"/>
                </a:lnTo>
                <a:lnTo>
                  <a:pt x="980" y="854"/>
                </a:lnTo>
                <a:lnTo>
                  <a:pt x="976" y="854"/>
                </a:lnTo>
                <a:lnTo>
                  <a:pt x="970" y="854"/>
                </a:lnTo>
                <a:lnTo>
                  <a:pt x="966" y="854"/>
                </a:lnTo>
                <a:lnTo>
                  <a:pt x="962" y="854"/>
                </a:lnTo>
                <a:lnTo>
                  <a:pt x="958" y="854"/>
                </a:lnTo>
                <a:lnTo>
                  <a:pt x="950" y="854"/>
                </a:lnTo>
                <a:lnTo>
                  <a:pt x="944" y="854"/>
                </a:lnTo>
                <a:lnTo>
                  <a:pt x="936" y="850"/>
                </a:lnTo>
                <a:lnTo>
                  <a:pt x="932" y="848"/>
                </a:lnTo>
                <a:lnTo>
                  <a:pt x="930" y="848"/>
                </a:lnTo>
                <a:lnTo>
                  <a:pt x="926" y="844"/>
                </a:lnTo>
                <a:lnTo>
                  <a:pt x="922" y="844"/>
                </a:lnTo>
                <a:lnTo>
                  <a:pt x="918" y="844"/>
                </a:lnTo>
                <a:lnTo>
                  <a:pt x="914" y="840"/>
                </a:lnTo>
                <a:lnTo>
                  <a:pt x="910" y="840"/>
                </a:lnTo>
                <a:lnTo>
                  <a:pt x="906" y="840"/>
                </a:lnTo>
                <a:lnTo>
                  <a:pt x="904" y="836"/>
                </a:lnTo>
                <a:lnTo>
                  <a:pt x="900" y="836"/>
                </a:lnTo>
                <a:lnTo>
                  <a:pt x="896" y="832"/>
                </a:lnTo>
                <a:lnTo>
                  <a:pt x="900" y="832"/>
                </a:lnTo>
                <a:lnTo>
                  <a:pt x="900" y="828"/>
                </a:lnTo>
                <a:lnTo>
                  <a:pt x="896" y="828"/>
                </a:lnTo>
                <a:lnTo>
                  <a:pt x="892" y="832"/>
                </a:lnTo>
                <a:lnTo>
                  <a:pt x="888" y="832"/>
                </a:lnTo>
                <a:lnTo>
                  <a:pt x="884" y="832"/>
                </a:lnTo>
                <a:lnTo>
                  <a:pt x="880" y="832"/>
                </a:lnTo>
                <a:lnTo>
                  <a:pt x="876" y="832"/>
                </a:lnTo>
                <a:lnTo>
                  <a:pt x="874" y="832"/>
                </a:lnTo>
                <a:lnTo>
                  <a:pt x="870" y="832"/>
                </a:lnTo>
                <a:lnTo>
                  <a:pt x="866" y="832"/>
                </a:lnTo>
                <a:lnTo>
                  <a:pt x="862" y="832"/>
                </a:lnTo>
                <a:lnTo>
                  <a:pt x="866" y="832"/>
                </a:lnTo>
                <a:lnTo>
                  <a:pt x="862" y="832"/>
                </a:lnTo>
                <a:lnTo>
                  <a:pt x="862" y="828"/>
                </a:lnTo>
                <a:lnTo>
                  <a:pt x="862" y="832"/>
                </a:lnTo>
                <a:lnTo>
                  <a:pt x="862" y="828"/>
                </a:lnTo>
                <a:lnTo>
                  <a:pt x="862" y="824"/>
                </a:lnTo>
                <a:lnTo>
                  <a:pt x="862" y="820"/>
                </a:lnTo>
                <a:lnTo>
                  <a:pt x="858" y="820"/>
                </a:lnTo>
                <a:lnTo>
                  <a:pt x="858" y="818"/>
                </a:lnTo>
                <a:lnTo>
                  <a:pt x="854" y="818"/>
                </a:lnTo>
                <a:lnTo>
                  <a:pt x="854" y="814"/>
                </a:lnTo>
                <a:lnTo>
                  <a:pt x="850" y="814"/>
                </a:lnTo>
                <a:lnTo>
                  <a:pt x="850" y="810"/>
                </a:lnTo>
                <a:lnTo>
                  <a:pt x="846" y="810"/>
                </a:lnTo>
                <a:lnTo>
                  <a:pt x="846" y="806"/>
                </a:lnTo>
                <a:lnTo>
                  <a:pt x="844" y="806"/>
                </a:lnTo>
                <a:lnTo>
                  <a:pt x="840" y="806"/>
                </a:lnTo>
                <a:lnTo>
                  <a:pt x="836" y="806"/>
                </a:lnTo>
                <a:lnTo>
                  <a:pt x="836" y="802"/>
                </a:lnTo>
                <a:lnTo>
                  <a:pt x="832" y="802"/>
                </a:lnTo>
                <a:lnTo>
                  <a:pt x="832" y="798"/>
                </a:lnTo>
                <a:lnTo>
                  <a:pt x="828" y="798"/>
                </a:lnTo>
                <a:lnTo>
                  <a:pt x="824" y="798"/>
                </a:lnTo>
                <a:lnTo>
                  <a:pt x="820" y="798"/>
                </a:lnTo>
                <a:lnTo>
                  <a:pt x="818" y="798"/>
                </a:lnTo>
                <a:lnTo>
                  <a:pt x="818" y="794"/>
                </a:lnTo>
                <a:lnTo>
                  <a:pt x="814" y="794"/>
                </a:lnTo>
                <a:lnTo>
                  <a:pt x="814" y="790"/>
                </a:lnTo>
                <a:lnTo>
                  <a:pt x="814" y="788"/>
                </a:lnTo>
                <a:lnTo>
                  <a:pt x="814" y="784"/>
                </a:lnTo>
                <a:lnTo>
                  <a:pt x="810" y="784"/>
                </a:lnTo>
                <a:lnTo>
                  <a:pt x="810" y="780"/>
                </a:lnTo>
                <a:lnTo>
                  <a:pt x="810" y="776"/>
                </a:lnTo>
                <a:lnTo>
                  <a:pt x="806" y="776"/>
                </a:lnTo>
                <a:lnTo>
                  <a:pt x="806" y="772"/>
                </a:lnTo>
                <a:lnTo>
                  <a:pt x="802" y="772"/>
                </a:lnTo>
                <a:lnTo>
                  <a:pt x="802" y="768"/>
                </a:lnTo>
                <a:lnTo>
                  <a:pt x="798" y="764"/>
                </a:lnTo>
                <a:lnTo>
                  <a:pt x="798" y="762"/>
                </a:lnTo>
                <a:lnTo>
                  <a:pt x="794" y="762"/>
                </a:lnTo>
                <a:lnTo>
                  <a:pt x="794" y="758"/>
                </a:lnTo>
                <a:lnTo>
                  <a:pt x="798" y="758"/>
                </a:lnTo>
                <a:lnTo>
                  <a:pt x="798" y="754"/>
                </a:lnTo>
                <a:lnTo>
                  <a:pt x="798" y="750"/>
                </a:lnTo>
                <a:lnTo>
                  <a:pt x="794" y="750"/>
                </a:lnTo>
                <a:lnTo>
                  <a:pt x="790" y="750"/>
                </a:lnTo>
                <a:lnTo>
                  <a:pt x="790" y="746"/>
                </a:lnTo>
                <a:lnTo>
                  <a:pt x="790" y="742"/>
                </a:lnTo>
                <a:lnTo>
                  <a:pt x="788" y="738"/>
                </a:lnTo>
                <a:lnTo>
                  <a:pt x="788" y="734"/>
                </a:lnTo>
                <a:lnTo>
                  <a:pt x="790" y="734"/>
                </a:lnTo>
                <a:lnTo>
                  <a:pt x="790" y="738"/>
                </a:lnTo>
                <a:lnTo>
                  <a:pt x="794" y="742"/>
                </a:lnTo>
                <a:lnTo>
                  <a:pt x="794" y="738"/>
                </a:lnTo>
                <a:lnTo>
                  <a:pt x="794" y="734"/>
                </a:lnTo>
                <a:lnTo>
                  <a:pt x="790" y="734"/>
                </a:lnTo>
                <a:lnTo>
                  <a:pt x="790" y="732"/>
                </a:lnTo>
                <a:lnTo>
                  <a:pt x="790" y="728"/>
                </a:lnTo>
                <a:lnTo>
                  <a:pt x="790" y="732"/>
                </a:lnTo>
                <a:lnTo>
                  <a:pt x="794" y="732"/>
                </a:lnTo>
                <a:lnTo>
                  <a:pt x="794" y="728"/>
                </a:lnTo>
                <a:lnTo>
                  <a:pt x="798" y="732"/>
                </a:lnTo>
                <a:lnTo>
                  <a:pt x="798" y="728"/>
                </a:lnTo>
                <a:lnTo>
                  <a:pt x="802" y="728"/>
                </a:lnTo>
                <a:lnTo>
                  <a:pt x="802" y="732"/>
                </a:lnTo>
                <a:lnTo>
                  <a:pt x="802" y="728"/>
                </a:lnTo>
                <a:lnTo>
                  <a:pt x="798" y="728"/>
                </a:lnTo>
                <a:lnTo>
                  <a:pt x="798" y="732"/>
                </a:lnTo>
                <a:lnTo>
                  <a:pt x="798" y="728"/>
                </a:lnTo>
                <a:lnTo>
                  <a:pt x="794" y="728"/>
                </a:lnTo>
                <a:lnTo>
                  <a:pt x="790" y="728"/>
                </a:lnTo>
                <a:lnTo>
                  <a:pt x="788" y="728"/>
                </a:lnTo>
                <a:lnTo>
                  <a:pt x="788" y="732"/>
                </a:lnTo>
                <a:lnTo>
                  <a:pt x="788" y="734"/>
                </a:lnTo>
                <a:lnTo>
                  <a:pt x="788" y="732"/>
                </a:lnTo>
                <a:lnTo>
                  <a:pt x="784" y="732"/>
                </a:lnTo>
                <a:lnTo>
                  <a:pt x="784" y="728"/>
                </a:lnTo>
                <a:lnTo>
                  <a:pt x="780" y="728"/>
                </a:lnTo>
                <a:lnTo>
                  <a:pt x="784" y="728"/>
                </a:lnTo>
                <a:lnTo>
                  <a:pt x="780" y="724"/>
                </a:lnTo>
                <a:lnTo>
                  <a:pt x="780" y="720"/>
                </a:lnTo>
                <a:lnTo>
                  <a:pt x="776" y="720"/>
                </a:lnTo>
                <a:lnTo>
                  <a:pt x="776" y="716"/>
                </a:lnTo>
                <a:lnTo>
                  <a:pt x="772" y="716"/>
                </a:lnTo>
                <a:lnTo>
                  <a:pt x="772" y="712"/>
                </a:lnTo>
                <a:lnTo>
                  <a:pt x="772" y="708"/>
                </a:lnTo>
                <a:lnTo>
                  <a:pt x="768" y="706"/>
                </a:lnTo>
                <a:lnTo>
                  <a:pt x="768" y="702"/>
                </a:lnTo>
                <a:lnTo>
                  <a:pt x="768" y="698"/>
                </a:lnTo>
                <a:lnTo>
                  <a:pt x="768" y="694"/>
                </a:lnTo>
                <a:lnTo>
                  <a:pt x="764" y="690"/>
                </a:lnTo>
                <a:lnTo>
                  <a:pt x="762" y="686"/>
                </a:lnTo>
                <a:lnTo>
                  <a:pt x="762" y="682"/>
                </a:lnTo>
                <a:lnTo>
                  <a:pt x="762" y="678"/>
                </a:lnTo>
                <a:lnTo>
                  <a:pt x="764" y="678"/>
                </a:lnTo>
                <a:lnTo>
                  <a:pt x="764" y="676"/>
                </a:lnTo>
                <a:lnTo>
                  <a:pt x="764" y="672"/>
                </a:lnTo>
                <a:lnTo>
                  <a:pt x="764" y="668"/>
                </a:lnTo>
                <a:lnTo>
                  <a:pt x="764" y="664"/>
                </a:lnTo>
                <a:lnTo>
                  <a:pt x="764" y="660"/>
                </a:lnTo>
                <a:lnTo>
                  <a:pt x="764" y="656"/>
                </a:lnTo>
                <a:lnTo>
                  <a:pt x="764" y="652"/>
                </a:lnTo>
                <a:lnTo>
                  <a:pt x="762" y="652"/>
                </a:lnTo>
                <a:lnTo>
                  <a:pt x="762" y="648"/>
                </a:lnTo>
                <a:lnTo>
                  <a:pt x="762" y="646"/>
                </a:lnTo>
                <a:lnTo>
                  <a:pt x="762" y="642"/>
                </a:lnTo>
                <a:lnTo>
                  <a:pt x="762" y="638"/>
                </a:lnTo>
                <a:lnTo>
                  <a:pt x="758" y="638"/>
                </a:lnTo>
                <a:lnTo>
                  <a:pt x="758" y="634"/>
                </a:lnTo>
                <a:lnTo>
                  <a:pt x="762" y="634"/>
                </a:lnTo>
                <a:lnTo>
                  <a:pt x="762" y="632"/>
                </a:lnTo>
                <a:lnTo>
                  <a:pt x="762" y="628"/>
                </a:lnTo>
                <a:lnTo>
                  <a:pt x="764" y="628"/>
                </a:lnTo>
                <a:lnTo>
                  <a:pt x="764" y="624"/>
                </a:lnTo>
                <a:lnTo>
                  <a:pt x="762" y="628"/>
                </a:lnTo>
                <a:lnTo>
                  <a:pt x="762" y="624"/>
                </a:lnTo>
                <a:lnTo>
                  <a:pt x="764" y="624"/>
                </a:lnTo>
                <a:lnTo>
                  <a:pt x="764" y="620"/>
                </a:lnTo>
                <a:lnTo>
                  <a:pt x="764" y="616"/>
                </a:lnTo>
                <a:lnTo>
                  <a:pt x="764" y="612"/>
                </a:lnTo>
                <a:lnTo>
                  <a:pt x="764" y="606"/>
                </a:lnTo>
                <a:lnTo>
                  <a:pt x="764" y="602"/>
                </a:lnTo>
                <a:lnTo>
                  <a:pt x="764" y="598"/>
                </a:lnTo>
                <a:lnTo>
                  <a:pt x="764" y="594"/>
                </a:lnTo>
                <a:lnTo>
                  <a:pt x="768" y="590"/>
                </a:lnTo>
                <a:lnTo>
                  <a:pt x="768" y="586"/>
                </a:lnTo>
                <a:lnTo>
                  <a:pt x="768" y="582"/>
                </a:lnTo>
                <a:lnTo>
                  <a:pt x="768" y="578"/>
                </a:lnTo>
                <a:lnTo>
                  <a:pt x="768" y="576"/>
                </a:lnTo>
                <a:lnTo>
                  <a:pt x="768" y="572"/>
                </a:lnTo>
                <a:lnTo>
                  <a:pt x="772" y="572"/>
                </a:lnTo>
                <a:lnTo>
                  <a:pt x="772" y="568"/>
                </a:lnTo>
                <a:lnTo>
                  <a:pt x="776" y="572"/>
                </a:lnTo>
                <a:lnTo>
                  <a:pt x="780" y="572"/>
                </a:lnTo>
                <a:lnTo>
                  <a:pt x="776" y="572"/>
                </a:lnTo>
                <a:lnTo>
                  <a:pt x="776" y="568"/>
                </a:lnTo>
                <a:lnTo>
                  <a:pt x="772" y="568"/>
                </a:lnTo>
                <a:lnTo>
                  <a:pt x="768" y="568"/>
                </a:lnTo>
                <a:lnTo>
                  <a:pt x="764" y="568"/>
                </a:lnTo>
                <a:lnTo>
                  <a:pt x="764" y="564"/>
                </a:lnTo>
                <a:lnTo>
                  <a:pt x="764" y="560"/>
                </a:lnTo>
                <a:lnTo>
                  <a:pt x="764" y="564"/>
                </a:lnTo>
                <a:lnTo>
                  <a:pt x="768" y="568"/>
                </a:lnTo>
                <a:lnTo>
                  <a:pt x="768" y="564"/>
                </a:lnTo>
                <a:lnTo>
                  <a:pt x="768" y="560"/>
                </a:lnTo>
                <a:lnTo>
                  <a:pt x="764" y="560"/>
                </a:lnTo>
                <a:lnTo>
                  <a:pt x="764" y="556"/>
                </a:lnTo>
                <a:lnTo>
                  <a:pt x="768" y="556"/>
                </a:lnTo>
                <a:lnTo>
                  <a:pt x="768" y="552"/>
                </a:lnTo>
                <a:lnTo>
                  <a:pt x="764" y="552"/>
                </a:lnTo>
                <a:lnTo>
                  <a:pt x="764" y="556"/>
                </a:lnTo>
                <a:lnTo>
                  <a:pt x="764" y="552"/>
                </a:lnTo>
                <a:lnTo>
                  <a:pt x="764" y="550"/>
                </a:lnTo>
                <a:lnTo>
                  <a:pt x="762" y="546"/>
                </a:lnTo>
                <a:lnTo>
                  <a:pt x="762" y="542"/>
                </a:lnTo>
                <a:lnTo>
                  <a:pt x="762" y="538"/>
                </a:lnTo>
                <a:lnTo>
                  <a:pt x="758" y="534"/>
                </a:lnTo>
                <a:lnTo>
                  <a:pt x="758" y="530"/>
                </a:lnTo>
                <a:lnTo>
                  <a:pt x="758" y="526"/>
                </a:lnTo>
                <a:lnTo>
                  <a:pt x="762" y="526"/>
                </a:lnTo>
                <a:lnTo>
                  <a:pt x="764" y="526"/>
                </a:lnTo>
                <a:lnTo>
                  <a:pt x="764" y="530"/>
                </a:lnTo>
                <a:lnTo>
                  <a:pt x="768" y="530"/>
                </a:lnTo>
                <a:lnTo>
                  <a:pt x="772" y="530"/>
                </a:lnTo>
                <a:lnTo>
                  <a:pt x="776" y="530"/>
                </a:lnTo>
                <a:lnTo>
                  <a:pt x="780" y="530"/>
                </a:lnTo>
                <a:lnTo>
                  <a:pt x="784" y="530"/>
                </a:lnTo>
                <a:lnTo>
                  <a:pt x="784" y="534"/>
                </a:lnTo>
                <a:lnTo>
                  <a:pt x="788" y="534"/>
                </a:lnTo>
                <a:lnTo>
                  <a:pt x="784" y="538"/>
                </a:lnTo>
                <a:lnTo>
                  <a:pt x="784" y="542"/>
                </a:lnTo>
                <a:lnTo>
                  <a:pt x="780" y="542"/>
                </a:lnTo>
                <a:lnTo>
                  <a:pt x="780" y="546"/>
                </a:lnTo>
                <a:lnTo>
                  <a:pt x="784" y="546"/>
                </a:lnTo>
                <a:lnTo>
                  <a:pt x="780" y="546"/>
                </a:lnTo>
                <a:lnTo>
                  <a:pt x="780" y="542"/>
                </a:lnTo>
                <a:lnTo>
                  <a:pt x="784" y="542"/>
                </a:lnTo>
                <a:lnTo>
                  <a:pt x="784" y="538"/>
                </a:lnTo>
                <a:lnTo>
                  <a:pt x="788" y="534"/>
                </a:lnTo>
                <a:lnTo>
                  <a:pt x="788" y="538"/>
                </a:lnTo>
                <a:lnTo>
                  <a:pt x="788" y="542"/>
                </a:lnTo>
                <a:lnTo>
                  <a:pt x="784" y="542"/>
                </a:lnTo>
                <a:lnTo>
                  <a:pt x="788" y="542"/>
                </a:lnTo>
                <a:lnTo>
                  <a:pt x="788" y="546"/>
                </a:lnTo>
                <a:lnTo>
                  <a:pt x="788" y="550"/>
                </a:lnTo>
                <a:lnTo>
                  <a:pt x="784" y="550"/>
                </a:lnTo>
                <a:lnTo>
                  <a:pt x="788" y="546"/>
                </a:lnTo>
                <a:lnTo>
                  <a:pt x="784" y="546"/>
                </a:lnTo>
                <a:lnTo>
                  <a:pt x="784" y="550"/>
                </a:lnTo>
                <a:lnTo>
                  <a:pt x="784" y="546"/>
                </a:lnTo>
                <a:lnTo>
                  <a:pt x="784" y="550"/>
                </a:lnTo>
                <a:lnTo>
                  <a:pt x="780" y="550"/>
                </a:lnTo>
                <a:lnTo>
                  <a:pt x="780" y="552"/>
                </a:lnTo>
                <a:lnTo>
                  <a:pt x="784" y="552"/>
                </a:lnTo>
                <a:lnTo>
                  <a:pt x="784" y="550"/>
                </a:lnTo>
                <a:lnTo>
                  <a:pt x="784" y="552"/>
                </a:lnTo>
                <a:lnTo>
                  <a:pt x="788" y="550"/>
                </a:lnTo>
                <a:lnTo>
                  <a:pt x="790" y="546"/>
                </a:lnTo>
                <a:lnTo>
                  <a:pt x="790" y="542"/>
                </a:lnTo>
                <a:lnTo>
                  <a:pt x="788" y="542"/>
                </a:lnTo>
                <a:lnTo>
                  <a:pt x="790" y="538"/>
                </a:lnTo>
                <a:lnTo>
                  <a:pt x="790" y="534"/>
                </a:lnTo>
                <a:lnTo>
                  <a:pt x="790" y="530"/>
                </a:lnTo>
                <a:lnTo>
                  <a:pt x="788" y="530"/>
                </a:lnTo>
                <a:lnTo>
                  <a:pt x="788" y="526"/>
                </a:lnTo>
                <a:lnTo>
                  <a:pt x="790" y="526"/>
                </a:lnTo>
                <a:lnTo>
                  <a:pt x="788" y="522"/>
                </a:lnTo>
                <a:lnTo>
                  <a:pt x="788" y="526"/>
                </a:lnTo>
                <a:lnTo>
                  <a:pt x="784" y="522"/>
                </a:lnTo>
                <a:lnTo>
                  <a:pt x="788" y="522"/>
                </a:lnTo>
                <a:lnTo>
                  <a:pt x="788" y="520"/>
                </a:lnTo>
                <a:lnTo>
                  <a:pt x="784" y="516"/>
                </a:lnTo>
                <a:lnTo>
                  <a:pt x="784" y="512"/>
                </a:lnTo>
                <a:lnTo>
                  <a:pt x="788" y="512"/>
                </a:lnTo>
                <a:lnTo>
                  <a:pt x="790" y="512"/>
                </a:lnTo>
                <a:lnTo>
                  <a:pt x="794" y="512"/>
                </a:lnTo>
                <a:lnTo>
                  <a:pt x="810" y="512"/>
                </a:lnTo>
                <a:lnTo>
                  <a:pt x="818" y="512"/>
                </a:lnTo>
                <a:lnTo>
                  <a:pt x="820" y="512"/>
                </a:lnTo>
                <a:lnTo>
                  <a:pt x="824" y="512"/>
                </a:lnTo>
                <a:lnTo>
                  <a:pt x="832" y="512"/>
                </a:lnTo>
                <a:lnTo>
                  <a:pt x="836" y="512"/>
                </a:lnTo>
                <a:lnTo>
                  <a:pt x="840" y="512"/>
                </a:lnTo>
                <a:lnTo>
                  <a:pt x="846" y="512"/>
                </a:lnTo>
                <a:lnTo>
                  <a:pt x="850" y="512"/>
                </a:lnTo>
                <a:lnTo>
                  <a:pt x="854" y="512"/>
                </a:lnTo>
                <a:lnTo>
                  <a:pt x="858" y="512"/>
                </a:lnTo>
                <a:lnTo>
                  <a:pt x="862" y="512"/>
                </a:lnTo>
                <a:lnTo>
                  <a:pt x="866" y="512"/>
                </a:lnTo>
                <a:lnTo>
                  <a:pt x="880" y="512"/>
                </a:lnTo>
                <a:lnTo>
                  <a:pt x="884" y="512"/>
                </a:lnTo>
                <a:lnTo>
                  <a:pt x="888" y="512"/>
                </a:lnTo>
                <a:lnTo>
                  <a:pt x="892" y="512"/>
                </a:lnTo>
                <a:lnTo>
                  <a:pt x="896" y="512"/>
                </a:lnTo>
                <a:lnTo>
                  <a:pt x="900" y="512"/>
                </a:lnTo>
                <a:lnTo>
                  <a:pt x="904" y="512"/>
                </a:lnTo>
                <a:lnTo>
                  <a:pt x="906" y="512"/>
                </a:lnTo>
                <a:lnTo>
                  <a:pt x="914" y="512"/>
                </a:lnTo>
                <a:lnTo>
                  <a:pt x="918" y="512"/>
                </a:lnTo>
                <a:lnTo>
                  <a:pt x="922" y="512"/>
                </a:lnTo>
                <a:lnTo>
                  <a:pt x="930" y="512"/>
                </a:lnTo>
                <a:lnTo>
                  <a:pt x="932" y="512"/>
                </a:lnTo>
                <a:lnTo>
                  <a:pt x="936" y="512"/>
                </a:lnTo>
                <a:lnTo>
                  <a:pt x="940" y="512"/>
                </a:lnTo>
                <a:lnTo>
                  <a:pt x="944" y="512"/>
                </a:lnTo>
                <a:lnTo>
                  <a:pt x="954" y="512"/>
                </a:lnTo>
                <a:lnTo>
                  <a:pt x="958" y="512"/>
                </a:lnTo>
                <a:lnTo>
                  <a:pt x="962" y="512"/>
                </a:lnTo>
                <a:lnTo>
                  <a:pt x="966" y="512"/>
                </a:lnTo>
                <a:lnTo>
                  <a:pt x="970" y="512"/>
                </a:lnTo>
                <a:lnTo>
                  <a:pt x="974" y="512"/>
                </a:lnTo>
                <a:lnTo>
                  <a:pt x="980" y="512"/>
                </a:lnTo>
                <a:lnTo>
                  <a:pt x="984" y="512"/>
                </a:lnTo>
                <a:lnTo>
                  <a:pt x="988" y="512"/>
                </a:lnTo>
                <a:lnTo>
                  <a:pt x="992" y="512"/>
                </a:lnTo>
                <a:lnTo>
                  <a:pt x="996" y="512"/>
                </a:lnTo>
                <a:lnTo>
                  <a:pt x="1000" y="512"/>
                </a:lnTo>
                <a:lnTo>
                  <a:pt x="1002" y="512"/>
                </a:lnTo>
                <a:lnTo>
                  <a:pt x="1010" y="512"/>
                </a:lnTo>
                <a:lnTo>
                  <a:pt x="1014" y="512"/>
                </a:lnTo>
                <a:lnTo>
                  <a:pt x="1018" y="512"/>
                </a:lnTo>
                <a:lnTo>
                  <a:pt x="1022" y="512"/>
                </a:lnTo>
                <a:lnTo>
                  <a:pt x="1026" y="512"/>
                </a:lnTo>
                <a:lnTo>
                  <a:pt x="1032" y="512"/>
                </a:lnTo>
                <a:lnTo>
                  <a:pt x="1036" y="512"/>
                </a:lnTo>
                <a:lnTo>
                  <a:pt x="1044" y="512"/>
                </a:lnTo>
                <a:lnTo>
                  <a:pt x="1048" y="512"/>
                </a:lnTo>
                <a:lnTo>
                  <a:pt x="1052" y="512"/>
                </a:lnTo>
                <a:lnTo>
                  <a:pt x="1056" y="512"/>
                </a:lnTo>
                <a:lnTo>
                  <a:pt x="1060" y="512"/>
                </a:lnTo>
                <a:lnTo>
                  <a:pt x="1062" y="512"/>
                </a:lnTo>
                <a:lnTo>
                  <a:pt x="1066" y="512"/>
                </a:lnTo>
                <a:lnTo>
                  <a:pt x="1070" y="512"/>
                </a:lnTo>
                <a:lnTo>
                  <a:pt x="1074" y="512"/>
                </a:lnTo>
                <a:lnTo>
                  <a:pt x="1086" y="512"/>
                </a:lnTo>
                <a:lnTo>
                  <a:pt x="1088" y="512"/>
                </a:lnTo>
                <a:lnTo>
                  <a:pt x="1100" y="512"/>
                </a:lnTo>
                <a:lnTo>
                  <a:pt x="1108" y="512"/>
                </a:lnTo>
                <a:lnTo>
                  <a:pt x="1116" y="512"/>
                </a:lnTo>
                <a:lnTo>
                  <a:pt x="1122" y="512"/>
                </a:lnTo>
                <a:lnTo>
                  <a:pt x="1126" y="512"/>
                </a:lnTo>
                <a:lnTo>
                  <a:pt x="1130" y="512"/>
                </a:lnTo>
                <a:lnTo>
                  <a:pt x="1134" y="512"/>
                </a:lnTo>
                <a:lnTo>
                  <a:pt x="1138" y="512"/>
                </a:lnTo>
                <a:lnTo>
                  <a:pt x="1142" y="512"/>
                </a:lnTo>
                <a:lnTo>
                  <a:pt x="1144" y="512"/>
                </a:lnTo>
                <a:lnTo>
                  <a:pt x="1172" y="512"/>
                </a:lnTo>
                <a:lnTo>
                  <a:pt x="1174" y="512"/>
                </a:lnTo>
                <a:lnTo>
                  <a:pt x="1174" y="508"/>
                </a:lnTo>
                <a:lnTo>
                  <a:pt x="1174" y="504"/>
                </a:lnTo>
                <a:lnTo>
                  <a:pt x="1178" y="504"/>
                </a:lnTo>
                <a:lnTo>
                  <a:pt x="1178" y="508"/>
                </a:lnTo>
                <a:lnTo>
                  <a:pt x="1178" y="512"/>
                </a:lnTo>
                <a:lnTo>
                  <a:pt x="1182" y="512"/>
                </a:lnTo>
                <a:lnTo>
                  <a:pt x="1182" y="516"/>
                </a:lnTo>
                <a:lnTo>
                  <a:pt x="1182" y="520"/>
                </a:lnTo>
                <a:lnTo>
                  <a:pt x="1186" y="520"/>
                </a:lnTo>
                <a:lnTo>
                  <a:pt x="1190" y="520"/>
                </a:lnTo>
                <a:lnTo>
                  <a:pt x="1194" y="520"/>
                </a:lnTo>
                <a:lnTo>
                  <a:pt x="1194" y="522"/>
                </a:lnTo>
                <a:lnTo>
                  <a:pt x="1198" y="522"/>
                </a:lnTo>
                <a:lnTo>
                  <a:pt x="1202" y="520"/>
                </a:lnTo>
                <a:lnTo>
                  <a:pt x="1204" y="520"/>
                </a:lnTo>
                <a:lnTo>
                  <a:pt x="1208" y="522"/>
                </a:lnTo>
                <a:lnTo>
                  <a:pt x="1212" y="522"/>
                </a:lnTo>
                <a:lnTo>
                  <a:pt x="1212" y="526"/>
                </a:lnTo>
                <a:lnTo>
                  <a:pt x="1216" y="530"/>
                </a:lnTo>
                <a:lnTo>
                  <a:pt x="1216" y="526"/>
                </a:lnTo>
                <a:lnTo>
                  <a:pt x="1220" y="526"/>
                </a:lnTo>
                <a:lnTo>
                  <a:pt x="1220" y="530"/>
                </a:lnTo>
                <a:lnTo>
                  <a:pt x="1224" y="530"/>
                </a:lnTo>
                <a:lnTo>
                  <a:pt x="1228" y="530"/>
                </a:lnTo>
                <a:lnTo>
                  <a:pt x="1228" y="534"/>
                </a:lnTo>
                <a:lnTo>
                  <a:pt x="1228" y="530"/>
                </a:lnTo>
                <a:lnTo>
                  <a:pt x="1230" y="530"/>
                </a:lnTo>
                <a:lnTo>
                  <a:pt x="1234" y="530"/>
                </a:lnTo>
                <a:lnTo>
                  <a:pt x="1234" y="526"/>
                </a:lnTo>
                <a:lnTo>
                  <a:pt x="1234" y="530"/>
                </a:lnTo>
                <a:lnTo>
                  <a:pt x="1238" y="530"/>
                </a:lnTo>
                <a:lnTo>
                  <a:pt x="1242" y="530"/>
                </a:lnTo>
                <a:lnTo>
                  <a:pt x="1246" y="530"/>
                </a:lnTo>
                <a:lnTo>
                  <a:pt x="1246" y="534"/>
                </a:lnTo>
                <a:lnTo>
                  <a:pt x="1250" y="534"/>
                </a:lnTo>
                <a:lnTo>
                  <a:pt x="1254" y="534"/>
                </a:lnTo>
                <a:lnTo>
                  <a:pt x="1258" y="534"/>
                </a:lnTo>
                <a:lnTo>
                  <a:pt x="1260" y="530"/>
                </a:lnTo>
                <a:lnTo>
                  <a:pt x="1264" y="526"/>
                </a:lnTo>
                <a:lnTo>
                  <a:pt x="1268" y="526"/>
                </a:lnTo>
                <a:lnTo>
                  <a:pt x="1272" y="526"/>
                </a:lnTo>
                <a:lnTo>
                  <a:pt x="1282" y="534"/>
                </a:lnTo>
                <a:lnTo>
                  <a:pt x="1286" y="534"/>
                </a:lnTo>
                <a:lnTo>
                  <a:pt x="1286" y="538"/>
                </a:lnTo>
                <a:lnTo>
                  <a:pt x="1290" y="538"/>
                </a:lnTo>
                <a:lnTo>
                  <a:pt x="1294" y="542"/>
                </a:lnTo>
                <a:lnTo>
                  <a:pt x="1298" y="542"/>
                </a:lnTo>
                <a:lnTo>
                  <a:pt x="1300" y="546"/>
                </a:lnTo>
                <a:lnTo>
                  <a:pt x="1304" y="546"/>
                </a:lnTo>
                <a:lnTo>
                  <a:pt x="1304" y="550"/>
                </a:lnTo>
                <a:lnTo>
                  <a:pt x="1308" y="550"/>
                </a:lnTo>
                <a:lnTo>
                  <a:pt x="1312" y="550"/>
                </a:lnTo>
                <a:lnTo>
                  <a:pt x="1312" y="552"/>
                </a:lnTo>
                <a:lnTo>
                  <a:pt x="1320" y="556"/>
                </a:lnTo>
                <a:lnTo>
                  <a:pt x="1320" y="560"/>
                </a:lnTo>
                <a:lnTo>
                  <a:pt x="1324" y="564"/>
                </a:lnTo>
                <a:lnTo>
                  <a:pt x="1328" y="564"/>
                </a:lnTo>
                <a:lnTo>
                  <a:pt x="1330" y="564"/>
                </a:lnTo>
                <a:lnTo>
                  <a:pt x="1330" y="568"/>
                </a:lnTo>
                <a:lnTo>
                  <a:pt x="1330" y="572"/>
                </a:lnTo>
                <a:lnTo>
                  <a:pt x="1334" y="572"/>
                </a:lnTo>
                <a:lnTo>
                  <a:pt x="1338" y="572"/>
                </a:lnTo>
                <a:lnTo>
                  <a:pt x="1338" y="576"/>
                </a:lnTo>
                <a:lnTo>
                  <a:pt x="1338" y="578"/>
                </a:lnTo>
                <a:lnTo>
                  <a:pt x="1342" y="578"/>
                </a:lnTo>
                <a:lnTo>
                  <a:pt x="1346" y="582"/>
                </a:lnTo>
                <a:lnTo>
                  <a:pt x="1350" y="586"/>
                </a:lnTo>
                <a:lnTo>
                  <a:pt x="1354" y="586"/>
                </a:lnTo>
                <a:lnTo>
                  <a:pt x="1354" y="598"/>
                </a:lnTo>
                <a:lnTo>
                  <a:pt x="1358" y="606"/>
                </a:lnTo>
                <a:lnTo>
                  <a:pt x="1358" y="616"/>
                </a:lnTo>
                <a:lnTo>
                  <a:pt x="1358" y="624"/>
                </a:lnTo>
                <a:lnTo>
                  <a:pt x="1358" y="628"/>
                </a:lnTo>
                <a:lnTo>
                  <a:pt x="1358" y="632"/>
                </a:lnTo>
                <a:lnTo>
                  <a:pt x="1354" y="632"/>
                </a:lnTo>
                <a:lnTo>
                  <a:pt x="1354" y="634"/>
                </a:lnTo>
                <a:lnTo>
                  <a:pt x="1354" y="638"/>
                </a:lnTo>
                <a:lnTo>
                  <a:pt x="1354" y="642"/>
                </a:lnTo>
                <a:lnTo>
                  <a:pt x="1350" y="642"/>
                </a:lnTo>
                <a:lnTo>
                  <a:pt x="1350" y="646"/>
                </a:lnTo>
                <a:lnTo>
                  <a:pt x="1346" y="646"/>
                </a:lnTo>
                <a:lnTo>
                  <a:pt x="1346" y="648"/>
                </a:lnTo>
                <a:lnTo>
                  <a:pt x="1342" y="652"/>
                </a:lnTo>
                <a:lnTo>
                  <a:pt x="1346" y="652"/>
                </a:lnTo>
                <a:lnTo>
                  <a:pt x="1346" y="656"/>
                </a:lnTo>
                <a:lnTo>
                  <a:pt x="1350" y="660"/>
                </a:lnTo>
                <a:lnTo>
                  <a:pt x="1354" y="660"/>
                </a:lnTo>
                <a:lnTo>
                  <a:pt x="1358" y="656"/>
                </a:lnTo>
                <a:lnTo>
                  <a:pt x="1360" y="652"/>
                </a:lnTo>
                <a:lnTo>
                  <a:pt x="1364" y="652"/>
                </a:lnTo>
                <a:lnTo>
                  <a:pt x="1368" y="648"/>
                </a:lnTo>
                <a:lnTo>
                  <a:pt x="1372" y="648"/>
                </a:lnTo>
                <a:lnTo>
                  <a:pt x="1376" y="648"/>
                </a:lnTo>
                <a:lnTo>
                  <a:pt x="1380" y="646"/>
                </a:lnTo>
                <a:lnTo>
                  <a:pt x="1386" y="646"/>
                </a:lnTo>
                <a:lnTo>
                  <a:pt x="1390" y="642"/>
                </a:lnTo>
                <a:lnTo>
                  <a:pt x="1394" y="642"/>
                </a:lnTo>
                <a:lnTo>
                  <a:pt x="1398" y="638"/>
                </a:lnTo>
                <a:lnTo>
                  <a:pt x="1402" y="638"/>
                </a:lnTo>
                <a:lnTo>
                  <a:pt x="1402" y="634"/>
                </a:lnTo>
                <a:lnTo>
                  <a:pt x="1406" y="634"/>
                </a:lnTo>
                <a:lnTo>
                  <a:pt x="1402" y="634"/>
                </a:lnTo>
                <a:lnTo>
                  <a:pt x="1402" y="632"/>
                </a:lnTo>
                <a:lnTo>
                  <a:pt x="1402" y="628"/>
                </a:lnTo>
                <a:lnTo>
                  <a:pt x="1402" y="624"/>
                </a:lnTo>
                <a:lnTo>
                  <a:pt x="1406" y="620"/>
                </a:lnTo>
                <a:lnTo>
                  <a:pt x="1414" y="620"/>
                </a:lnTo>
                <a:lnTo>
                  <a:pt x="1416" y="620"/>
                </a:lnTo>
                <a:lnTo>
                  <a:pt x="1420" y="620"/>
                </a:lnTo>
                <a:lnTo>
                  <a:pt x="1424" y="620"/>
                </a:lnTo>
                <a:lnTo>
                  <a:pt x="1428" y="620"/>
                </a:lnTo>
                <a:lnTo>
                  <a:pt x="1432" y="620"/>
                </a:lnTo>
                <a:lnTo>
                  <a:pt x="1436" y="620"/>
                </a:lnTo>
                <a:lnTo>
                  <a:pt x="1436" y="616"/>
                </a:lnTo>
                <a:lnTo>
                  <a:pt x="1440" y="616"/>
                </a:lnTo>
                <a:lnTo>
                  <a:pt x="1440" y="612"/>
                </a:lnTo>
                <a:lnTo>
                  <a:pt x="1442" y="608"/>
                </a:lnTo>
                <a:lnTo>
                  <a:pt x="1446" y="608"/>
                </a:lnTo>
                <a:lnTo>
                  <a:pt x="1446" y="606"/>
                </a:lnTo>
                <a:lnTo>
                  <a:pt x="1450" y="606"/>
                </a:lnTo>
                <a:lnTo>
                  <a:pt x="1450" y="602"/>
                </a:lnTo>
                <a:lnTo>
                  <a:pt x="1454" y="598"/>
                </a:lnTo>
                <a:lnTo>
                  <a:pt x="1458" y="598"/>
                </a:lnTo>
                <a:lnTo>
                  <a:pt x="1458" y="594"/>
                </a:lnTo>
                <a:lnTo>
                  <a:pt x="1462" y="594"/>
                </a:lnTo>
                <a:lnTo>
                  <a:pt x="1466" y="594"/>
                </a:lnTo>
                <a:lnTo>
                  <a:pt x="1470" y="594"/>
                </a:lnTo>
                <a:lnTo>
                  <a:pt x="1476" y="594"/>
                </a:lnTo>
                <a:lnTo>
                  <a:pt x="1480" y="594"/>
                </a:lnTo>
                <a:lnTo>
                  <a:pt x="1484" y="594"/>
                </a:lnTo>
                <a:lnTo>
                  <a:pt x="1488" y="594"/>
                </a:lnTo>
                <a:lnTo>
                  <a:pt x="1492" y="594"/>
                </a:lnTo>
                <a:lnTo>
                  <a:pt x="1496" y="594"/>
                </a:lnTo>
                <a:lnTo>
                  <a:pt x="1498" y="594"/>
                </a:lnTo>
                <a:lnTo>
                  <a:pt x="1502" y="594"/>
                </a:lnTo>
                <a:lnTo>
                  <a:pt x="1506" y="594"/>
                </a:lnTo>
                <a:lnTo>
                  <a:pt x="1510" y="594"/>
                </a:lnTo>
                <a:lnTo>
                  <a:pt x="1510" y="590"/>
                </a:lnTo>
                <a:lnTo>
                  <a:pt x="1510" y="586"/>
                </a:lnTo>
                <a:lnTo>
                  <a:pt x="1514" y="586"/>
                </a:lnTo>
                <a:lnTo>
                  <a:pt x="1514" y="590"/>
                </a:lnTo>
                <a:lnTo>
                  <a:pt x="1514" y="586"/>
                </a:lnTo>
                <a:lnTo>
                  <a:pt x="1518" y="590"/>
                </a:lnTo>
                <a:lnTo>
                  <a:pt x="1522" y="586"/>
                </a:lnTo>
                <a:lnTo>
                  <a:pt x="1522" y="582"/>
                </a:lnTo>
                <a:lnTo>
                  <a:pt x="1522" y="578"/>
                </a:lnTo>
                <a:lnTo>
                  <a:pt x="1526" y="578"/>
                </a:lnTo>
                <a:lnTo>
                  <a:pt x="1526" y="576"/>
                </a:lnTo>
                <a:lnTo>
                  <a:pt x="1526" y="572"/>
                </a:lnTo>
                <a:lnTo>
                  <a:pt x="1526" y="568"/>
                </a:lnTo>
                <a:lnTo>
                  <a:pt x="1528" y="568"/>
                </a:lnTo>
                <a:lnTo>
                  <a:pt x="1528" y="564"/>
                </a:lnTo>
                <a:lnTo>
                  <a:pt x="1528" y="560"/>
                </a:lnTo>
                <a:lnTo>
                  <a:pt x="1532" y="556"/>
                </a:lnTo>
                <a:lnTo>
                  <a:pt x="1532" y="552"/>
                </a:lnTo>
                <a:lnTo>
                  <a:pt x="1536" y="552"/>
                </a:lnTo>
                <a:lnTo>
                  <a:pt x="1540" y="550"/>
                </a:lnTo>
                <a:lnTo>
                  <a:pt x="1540" y="546"/>
                </a:lnTo>
                <a:lnTo>
                  <a:pt x="1544" y="546"/>
                </a:lnTo>
                <a:lnTo>
                  <a:pt x="1544" y="550"/>
                </a:lnTo>
                <a:lnTo>
                  <a:pt x="1548" y="550"/>
                </a:lnTo>
                <a:lnTo>
                  <a:pt x="1552" y="550"/>
                </a:lnTo>
                <a:lnTo>
                  <a:pt x="1556" y="546"/>
                </a:lnTo>
                <a:lnTo>
                  <a:pt x="1558" y="550"/>
                </a:lnTo>
                <a:lnTo>
                  <a:pt x="1558" y="552"/>
                </a:lnTo>
                <a:lnTo>
                  <a:pt x="1562" y="552"/>
                </a:lnTo>
                <a:lnTo>
                  <a:pt x="1562" y="556"/>
                </a:lnTo>
                <a:lnTo>
                  <a:pt x="1562" y="568"/>
                </a:lnTo>
                <a:lnTo>
                  <a:pt x="1562" y="576"/>
                </a:lnTo>
                <a:lnTo>
                  <a:pt x="1562" y="578"/>
                </a:lnTo>
                <a:lnTo>
                  <a:pt x="1562" y="582"/>
                </a:lnTo>
                <a:lnTo>
                  <a:pt x="1566" y="582"/>
                </a:lnTo>
                <a:lnTo>
                  <a:pt x="1566" y="586"/>
                </a:lnTo>
                <a:lnTo>
                  <a:pt x="1566" y="590"/>
                </a:lnTo>
                <a:lnTo>
                  <a:pt x="1570" y="590"/>
                </a:lnTo>
                <a:lnTo>
                  <a:pt x="1570" y="594"/>
                </a:lnTo>
                <a:lnTo>
                  <a:pt x="1574" y="594"/>
                </a:lnTo>
                <a:lnTo>
                  <a:pt x="1570" y="594"/>
                </a:lnTo>
                <a:lnTo>
                  <a:pt x="1570" y="598"/>
                </a:lnTo>
                <a:lnTo>
                  <a:pt x="1574" y="598"/>
                </a:lnTo>
                <a:lnTo>
                  <a:pt x="1570" y="602"/>
                </a:lnTo>
                <a:lnTo>
                  <a:pt x="1566" y="602"/>
                </a:lnTo>
                <a:lnTo>
                  <a:pt x="1562" y="606"/>
                </a:lnTo>
                <a:lnTo>
                  <a:pt x="1562" y="602"/>
                </a:lnTo>
                <a:lnTo>
                  <a:pt x="1558" y="606"/>
                </a:lnTo>
                <a:lnTo>
                  <a:pt x="1558" y="608"/>
                </a:lnTo>
                <a:lnTo>
                  <a:pt x="1558" y="606"/>
                </a:lnTo>
                <a:lnTo>
                  <a:pt x="1556" y="606"/>
                </a:lnTo>
                <a:lnTo>
                  <a:pt x="1552" y="606"/>
                </a:lnTo>
                <a:lnTo>
                  <a:pt x="1552" y="608"/>
                </a:lnTo>
                <a:lnTo>
                  <a:pt x="1548" y="608"/>
                </a:lnTo>
                <a:lnTo>
                  <a:pt x="1548" y="606"/>
                </a:lnTo>
                <a:lnTo>
                  <a:pt x="1548" y="602"/>
                </a:lnTo>
                <a:lnTo>
                  <a:pt x="1548" y="606"/>
                </a:lnTo>
                <a:lnTo>
                  <a:pt x="1544" y="606"/>
                </a:lnTo>
                <a:lnTo>
                  <a:pt x="1544" y="608"/>
                </a:lnTo>
                <a:lnTo>
                  <a:pt x="1544" y="612"/>
                </a:lnTo>
                <a:lnTo>
                  <a:pt x="1540" y="616"/>
                </a:lnTo>
                <a:lnTo>
                  <a:pt x="1540" y="612"/>
                </a:lnTo>
                <a:lnTo>
                  <a:pt x="1536" y="616"/>
                </a:lnTo>
                <a:lnTo>
                  <a:pt x="1536" y="612"/>
                </a:lnTo>
                <a:lnTo>
                  <a:pt x="1536" y="616"/>
                </a:lnTo>
                <a:lnTo>
                  <a:pt x="1536" y="612"/>
                </a:lnTo>
                <a:lnTo>
                  <a:pt x="1536" y="616"/>
                </a:lnTo>
                <a:lnTo>
                  <a:pt x="1532" y="616"/>
                </a:lnTo>
                <a:lnTo>
                  <a:pt x="1536" y="616"/>
                </a:lnTo>
                <a:lnTo>
                  <a:pt x="1532" y="620"/>
                </a:lnTo>
                <a:lnTo>
                  <a:pt x="1532" y="616"/>
                </a:lnTo>
                <a:lnTo>
                  <a:pt x="1532" y="612"/>
                </a:lnTo>
                <a:lnTo>
                  <a:pt x="1532" y="616"/>
                </a:lnTo>
                <a:lnTo>
                  <a:pt x="1532" y="620"/>
                </a:lnTo>
                <a:lnTo>
                  <a:pt x="1532" y="616"/>
                </a:lnTo>
                <a:lnTo>
                  <a:pt x="1528" y="616"/>
                </a:lnTo>
                <a:lnTo>
                  <a:pt x="1528" y="620"/>
                </a:lnTo>
                <a:lnTo>
                  <a:pt x="1526" y="620"/>
                </a:lnTo>
                <a:lnTo>
                  <a:pt x="1528" y="620"/>
                </a:lnTo>
                <a:lnTo>
                  <a:pt x="1528" y="624"/>
                </a:lnTo>
                <a:lnTo>
                  <a:pt x="1526" y="624"/>
                </a:lnTo>
                <a:lnTo>
                  <a:pt x="1526" y="628"/>
                </a:lnTo>
                <a:lnTo>
                  <a:pt x="1522" y="628"/>
                </a:lnTo>
                <a:lnTo>
                  <a:pt x="1522" y="632"/>
                </a:lnTo>
                <a:lnTo>
                  <a:pt x="1522" y="634"/>
                </a:lnTo>
                <a:lnTo>
                  <a:pt x="1518" y="634"/>
                </a:lnTo>
                <a:lnTo>
                  <a:pt x="1518" y="638"/>
                </a:lnTo>
                <a:lnTo>
                  <a:pt x="1522" y="642"/>
                </a:lnTo>
                <a:lnTo>
                  <a:pt x="1522" y="638"/>
                </a:lnTo>
                <a:lnTo>
                  <a:pt x="1522" y="642"/>
                </a:lnTo>
                <a:lnTo>
                  <a:pt x="1518" y="642"/>
                </a:lnTo>
                <a:lnTo>
                  <a:pt x="1514" y="646"/>
                </a:lnTo>
                <a:lnTo>
                  <a:pt x="1518" y="648"/>
                </a:lnTo>
                <a:lnTo>
                  <a:pt x="1522" y="648"/>
                </a:lnTo>
                <a:lnTo>
                  <a:pt x="1522" y="652"/>
                </a:lnTo>
                <a:lnTo>
                  <a:pt x="1522" y="656"/>
                </a:lnTo>
                <a:lnTo>
                  <a:pt x="1526" y="656"/>
                </a:lnTo>
                <a:lnTo>
                  <a:pt x="1526" y="660"/>
                </a:lnTo>
                <a:lnTo>
                  <a:pt x="1528" y="656"/>
                </a:lnTo>
                <a:lnTo>
                  <a:pt x="1528" y="652"/>
                </a:lnTo>
                <a:lnTo>
                  <a:pt x="1526" y="652"/>
                </a:lnTo>
                <a:lnTo>
                  <a:pt x="1528" y="652"/>
                </a:lnTo>
                <a:lnTo>
                  <a:pt x="1532" y="652"/>
                </a:lnTo>
                <a:lnTo>
                  <a:pt x="1532" y="656"/>
                </a:lnTo>
                <a:lnTo>
                  <a:pt x="1532" y="660"/>
                </a:lnTo>
                <a:lnTo>
                  <a:pt x="1528" y="660"/>
                </a:lnTo>
                <a:lnTo>
                  <a:pt x="1526" y="660"/>
                </a:lnTo>
                <a:lnTo>
                  <a:pt x="1522" y="660"/>
                </a:lnTo>
                <a:lnTo>
                  <a:pt x="1522" y="656"/>
                </a:lnTo>
                <a:lnTo>
                  <a:pt x="1518" y="660"/>
                </a:lnTo>
                <a:lnTo>
                  <a:pt x="1514" y="664"/>
                </a:lnTo>
                <a:lnTo>
                  <a:pt x="1514" y="660"/>
                </a:lnTo>
                <a:lnTo>
                  <a:pt x="1514" y="656"/>
                </a:lnTo>
                <a:lnTo>
                  <a:pt x="1514" y="660"/>
                </a:lnTo>
                <a:lnTo>
                  <a:pt x="1510" y="660"/>
                </a:lnTo>
                <a:lnTo>
                  <a:pt x="1510" y="656"/>
                </a:lnTo>
                <a:lnTo>
                  <a:pt x="1510" y="660"/>
                </a:lnTo>
                <a:lnTo>
                  <a:pt x="1510" y="664"/>
                </a:lnTo>
                <a:lnTo>
                  <a:pt x="1506" y="664"/>
                </a:lnTo>
                <a:lnTo>
                  <a:pt x="1506" y="668"/>
                </a:lnTo>
                <a:lnTo>
                  <a:pt x="1502" y="668"/>
                </a:lnTo>
                <a:lnTo>
                  <a:pt x="1502" y="664"/>
                </a:lnTo>
                <a:lnTo>
                  <a:pt x="1498" y="668"/>
                </a:lnTo>
                <a:lnTo>
                  <a:pt x="1496" y="668"/>
                </a:lnTo>
                <a:lnTo>
                  <a:pt x="1492" y="668"/>
                </a:lnTo>
                <a:lnTo>
                  <a:pt x="1488" y="668"/>
                </a:lnTo>
                <a:lnTo>
                  <a:pt x="1484" y="668"/>
                </a:lnTo>
                <a:lnTo>
                  <a:pt x="1484" y="672"/>
                </a:lnTo>
                <a:lnTo>
                  <a:pt x="1480" y="672"/>
                </a:lnTo>
                <a:lnTo>
                  <a:pt x="1476" y="672"/>
                </a:lnTo>
                <a:lnTo>
                  <a:pt x="1476" y="676"/>
                </a:lnTo>
                <a:lnTo>
                  <a:pt x="1472" y="676"/>
                </a:lnTo>
                <a:lnTo>
                  <a:pt x="1476" y="676"/>
                </a:lnTo>
                <a:lnTo>
                  <a:pt x="1476" y="672"/>
                </a:lnTo>
                <a:lnTo>
                  <a:pt x="1476" y="668"/>
                </a:lnTo>
                <a:lnTo>
                  <a:pt x="1472" y="668"/>
                </a:lnTo>
                <a:lnTo>
                  <a:pt x="1476" y="668"/>
                </a:lnTo>
                <a:lnTo>
                  <a:pt x="1476" y="672"/>
                </a:lnTo>
                <a:lnTo>
                  <a:pt x="1472" y="676"/>
                </a:lnTo>
                <a:lnTo>
                  <a:pt x="1472" y="678"/>
                </a:lnTo>
                <a:lnTo>
                  <a:pt x="1470" y="678"/>
                </a:lnTo>
                <a:lnTo>
                  <a:pt x="1470" y="682"/>
                </a:lnTo>
                <a:lnTo>
                  <a:pt x="1472" y="682"/>
                </a:lnTo>
                <a:lnTo>
                  <a:pt x="1472" y="686"/>
                </a:lnTo>
                <a:lnTo>
                  <a:pt x="1472" y="690"/>
                </a:lnTo>
                <a:lnTo>
                  <a:pt x="1472" y="698"/>
                </a:lnTo>
                <a:lnTo>
                  <a:pt x="1472" y="694"/>
                </a:lnTo>
                <a:lnTo>
                  <a:pt x="1472" y="690"/>
                </a:lnTo>
                <a:lnTo>
                  <a:pt x="1472" y="694"/>
                </a:lnTo>
                <a:lnTo>
                  <a:pt x="1472" y="698"/>
                </a:lnTo>
                <a:lnTo>
                  <a:pt x="1470" y="698"/>
                </a:lnTo>
                <a:lnTo>
                  <a:pt x="1470" y="702"/>
                </a:lnTo>
                <a:lnTo>
                  <a:pt x="1466" y="702"/>
                </a:lnTo>
                <a:lnTo>
                  <a:pt x="1466" y="706"/>
                </a:lnTo>
                <a:lnTo>
                  <a:pt x="1470" y="706"/>
                </a:lnTo>
                <a:lnTo>
                  <a:pt x="1466" y="706"/>
                </a:lnTo>
                <a:lnTo>
                  <a:pt x="1466" y="708"/>
                </a:lnTo>
                <a:lnTo>
                  <a:pt x="1462" y="708"/>
                </a:lnTo>
                <a:lnTo>
                  <a:pt x="1462" y="712"/>
                </a:lnTo>
                <a:lnTo>
                  <a:pt x="1462" y="708"/>
                </a:lnTo>
                <a:lnTo>
                  <a:pt x="1458" y="708"/>
                </a:lnTo>
                <a:lnTo>
                  <a:pt x="1458" y="706"/>
                </a:lnTo>
                <a:lnTo>
                  <a:pt x="1454" y="706"/>
                </a:lnTo>
                <a:lnTo>
                  <a:pt x="1450" y="702"/>
                </a:lnTo>
                <a:lnTo>
                  <a:pt x="1450" y="698"/>
                </a:lnTo>
                <a:lnTo>
                  <a:pt x="1454" y="698"/>
                </a:lnTo>
                <a:lnTo>
                  <a:pt x="1454" y="694"/>
                </a:lnTo>
                <a:lnTo>
                  <a:pt x="1458" y="694"/>
                </a:lnTo>
                <a:lnTo>
                  <a:pt x="1458" y="690"/>
                </a:lnTo>
                <a:lnTo>
                  <a:pt x="1458" y="694"/>
                </a:lnTo>
                <a:lnTo>
                  <a:pt x="1454" y="694"/>
                </a:lnTo>
                <a:lnTo>
                  <a:pt x="1454" y="698"/>
                </a:lnTo>
                <a:lnTo>
                  <a:pt x="1450" y="698"/>
                </a:lnTo>
                <a:lnTo>
                  <a:pt x="1450" y="702"/>
                </a:lnTo>
                <a:lnTo>
                  <a:pt x="1454" y="706"/>
                </a:lnTo>
                <a:lnTo>
                  <a:pt x="1454" y="708"/>
                </a:lnTo>
                <a:lnTo>
                  <a:pt x="1454" y="712"/>
                </a:lnTo>
                <a:lnTo>
                  <a:pt x="1458" y="716"/>
                </a:lnTo>
                <a:lnTo>
                  <a:pt x="1458" y="720"/>
                </a:lnTo>
                <a:lnTo>
                  <a:pt x="1458" y="724"/>
                </a:lnTo>
                <a:lnTo>
                  <a:pt x="1458" y="720"/>
                </a:lnTo>
                <a:lnTo>
                  <a:pt x="1458" y="724"/>
                </a:lnTo>
                <a:lnTo>
                  <a:pt x="1458" y="728"/>
                </a:lnTo>
                <a:lnTo>
                  <a:pt x="1454" y="728"/>
                </a:lnTo>
                <a:lnTo>
                  <a:pt x="1454" y="732"/>
                </a:lnTo>
                <a:lnTo>
                  <a:pt x="1454" y="734"/>
                </a:lnTo>
                <a:lnTo>
                  <a:pt x="1450" y="734"/>
                </a:lnTo>
                <a:lnTo>
                  <a:pt x="1450" y="738"/>
                </a:lnTo>
                <a:lnTo>
                  <a:pt x="1446" y="742"/>
                </a:lnTo>
                <a:lnTo>
                  <a:pt x="1446" y="746"/>
                </a:lnTo>
                <a:lnTo>
                  <a:pt x="1446" y="742"/>
                </a:lnTo>
                <a:lnTo>
                  <a:pt x="1446" y="738"/>
                </a:lnTo>
                <a:lnTo>
                  <a:pt x="1446" y="734"/>
                </a:lnTo>
                <a:lnTo>
                  <a:pt x="1450" y="734"/>
                </a:lnTo>
                <a:lnTo>
                  <a:pt x="1450" y="732"/>
                </a:lnTo>
                <a:lnTo>
                  <a:pt x="1446" y="732"/>
                </a:lnTo>
                <a:lnTo>
                  <a:pt x="1446" y="728"/>
                </a:lnTo>
                <a:lnTo>
                  <a:pt x="1446" y="724"/>
                </a:lnTo>
                <a:lnTo>
                  <a:pt x="1446" y="728"/>
                </a:lnTo>
                <a:lnTo>
                  <a:pt x="1442" y="728"/>
                </a:lnTo>
                <a:lnTo>
                  <a:pt x="1442" y="724"/>
                </a:lnTo>
                <a:lnTo>
                  <a:pt x="1440" y="720"/>
                </a:lnTo>
                <a:lnTo>
                  <a:pt x="1442" y="720"/>
                </a:lnTo>
                <a:lnTo>
                  <a:pt x="1446" y="720"/>
                </a:lnTo>
                <a:lnTo>
                  <a:pt x="1446" y="716"/>
                </a:lnTo>
                <a:lnTo>
                  <a:pt x="1446" y="720"/>
                </a:lnTo>
                <a:lnTo>
                  <a:pt x="1442" y="720"/>
                </a:lnTo>
                <a:lnTo>
                  <a:pt x="1442" y="716"/>
                </a:lnTo>
                <a:lnTo>
                  <a:pt x="1440" y="716"/>
                </a:lnTo>
                <a:lnTo>
                  <a:pt x="1442" y="712"/>
                </a:lnTo>
                <a:lnTo>
                  <a:pt x="1442" y="716"/>
                </a:lnTo>
                <a:lnTo>
                  <a:pt x="1442" y="712"/>
                </a:lnTo>
                <a:lnTo>
                  <a:pt x="1440" y="712"/>
                </a:lnTo>
                <a:lnTo>
                  <a:pt x="1440" y="708"/>
                </a:lnTo>
                <a:lnTo>
                  <a:pt x="1442" y="712"/>
                </a:lnTo>
                <a:lnTo>
                  <a:pt x="1442" y="708"/>
                </a:lnTo>
                <a:lnTo>
                  <a:pt x="1442" y="706"/>
                </a:lnTo>
                <a:lnTo>
                  <a:pt x="1446" y="706"/>
                </a:lnTo>
                <a:lnTo>
                  <a:pt x="1446" y="702"/>
                </a:lnTo>
                <a:lnTo>
                  <a:pt x="1446" y="698"/>
                </a:lnTo>
                <a:lnTo>
                  <a:pt x="1442" y="702"/>
                </a:lnTo>
                <a:lnTo>
                  <a:pt x="1442" y="706"/>
                </a:lnTo>
                <a:lnTo>
                  <a:pt x="1442" y="702"/>
                </a:lnTo>
                <a:lnTo>
                  <a:pt x="1440" y="706"/>
                </a:lnTo>
                <a:lnTo>
                  <a:pt x="1440" y="706"/>
                </a:lnTo>
                <a:lnTo>
                  <a:pt x="1440" y="706"/>
                </a:lnTo>
                <a:close/>
                <a:moveTo>
                  <a:pt x="780" y="520"/>
                </a:moveTo>
                <a:lnTo>
                  <a:pt x="780" y="522"/>
                </a:lnTo>
                <a:lnTo>
                  <a:pt x="780" y="520"/>
                </a:lnTo>
                <a:lnTo>
                  <a:pt x="780" y="520"/>
                </a:lnTo>
                <a:lnTo>
                  <a:pt x="780" y="520"/>
                </a:lnTo>
                <a:close/>
                <a:moveTo>
                  <a:pt x="824" y="806"/>
                </a:moveTo>
                <a:lnTo>
                  <a:pt x="828" y="806"/>
                </a:lnTo>
                <a:lnTo>
                  <a:pt x="824" y="806"/>
                </a:lnTo>
                <a:lnTo>
                  <a:pt x="824" y="806"/>
                </a:lnTo>
                <a:lnTo>
                  <a:pt x="824" y="806"/>
                </a:lnTo>
                <a:close/>
                <a:moveTo>
                  <a:pt x="192" y="120"/>
                </a:moveTo>
                <a:lnTo>
                  <a:pt x="188" y="120"/>
                </a:lnTo>
                <a:lnTo>
                  <a:pt x="180" y="124"/>
                </a:lnTo>
                <a:lnTo>
                  <a:pt x="184" y="120"/>
                </a:lnTo>
                <a:lnTo>
                  <a:pt x="188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close/>
                <a:moveTo>
                  <a:pt x="168" y="128"/>
                </a:moveTo>
                <a:lnTo>
                  <a:pt x="166" y="132"/>
                </a:lnTo>
                <a:lnTo>
                  <a:pt x="166" y="128"/>
                </a:lnTo>
                <a:lnTo>
                  <a:pt x="168" y="128"/>
                </a:lnTo>
                <a:lnTo>
                  <a:pt x="168" y="128"/>
                </a:lnTo>
                <a:lnTo>
                  <a:pt x="168" y="128"/>
                </a:lnTo>
                <a:close/>
                <a:moveTo>
                  <a:pt x="224" y="192"/>
                </a:moveTo>
                <a:lnTo>
                  <a:pt x="222" y="192"/>
                </a:lnTo>
                <a:lnTo>
                  <a:pt x="224" y="192"/>
                </a:lnTo>
                <a:lnTo>
                  <a:pt x="224" y="192"/>
                </a:lnTo>
                <a:lnTo>
                  <a:pt x="224" y="192"/>
                </a:lnTo>
                <a:close/>
                <a:moveTo>
                  <a:pt x="426" y="258"/>
                </a:moveTo>
                <a:lnTo>
                  <a:pt x="426" y="262"/>
                </a:lnTo>
                <a:lnTo>
                  <a:pt x="426" y="258"/>
                </a:lnTo>
                <a:lnTo>
                  <a:pt x="422" y="258"/>
                </a:lnTo>
                <a:lnTo>
                  <a:pt x="426" y="258"/>
                </a:lnTo>
                <a:lnTo>
                  <a:pt x="426" y="258"/>
                </a:lnTo>
                <a:lnTo>
                  <a:pt x="426" y="258"/>
                </a:lnTo>
                <a:close/>
                <a:moveTo>
                  <a:pt x="82" y="268"/>
                </a:moveTo>
                <a:lnTo>
                  <a:pt x="82" y="266"/>
                </a:lnTo>
                <a:lnTo>
                  <a:pt x="80" y="266"/>
                </a:lnTo>
                <a:lnTo>
                  <a:pt x="76" y="266"/>
                </a:lnTo>
                <a:lnTo>
                  <a:pt x="72" y="262"/>
                </a:lnTo>
                <a:lnTo>
                  <a:pt x="76" y="262"/>
                </a:lnTo>
                <a:lnTo>
                  <a:pt x="76" y="266"/>
                </a:lnTo>
                <a:lnTo>
                  <a:pt x="80" y="266"/>
                </a:lnTo>
                <a:lnTo>
                  <a:pt x="82" y="266"/>
                </a:lnTo>
                <a:lnTo>
                  <a:pt x="82" y="268"/>
                </a:lnTo>
                <a:lnTo>
                  <a:pt x="82" y="268"/>
                </a:lnTo>
                <a:lnTo>
                  <a:pt x="82" y="268"/>
                </a:lnTo>
                <a:close/>
                <a:moveTo>
                  <a:pt x="466" y="266"/>
                </a:moveTo>
                <a:lnTo>
                  <a:pt x="466" y="268"/>
                </a:lnTo>
                <a:lnTo>
                  <a:pt x="466" y="266"/>
                </a:lnTo>
                <a:lnTo>
                  <a:pt x="466" y="266"/>
                </a:lnTo>
                <a:lnTo>
                  <a:pt x="466" y="266"/>
                </a:lnTo>
                <a:close/>
                <a:moveTo>
                  <a:pt x="426" y="266"/>
                </a:moveTo>
                <a:lnTo>
                  <a:pt x="426" y="268"/>
                </a:lnTo>
                <a:lnTo>
                  <a:pt x="426" y="266"/>
                </a:lnTo>
                <a:lnTo>
                  <a:pt x="426" y="266"/>
                </a:lnTo>
                <a:lnTo>
                  <a:pt x="426" y="266"/>
                </a:lnTo>
                <a:close/>
                <a:moveTo>
                  <a:pt x="426" y="268"/>
                </a:moveTo>
                <a:lnTo>
                  <a:pt x="426" y="272"/>
                </a:lnTo>
                <a:lnTo>
                  <a:pt x="422" y="272"/>
                </a:lnTo>
                <a:lnTo>
                  <a:pt x="426" y="272"/>
                </a:lnTo>
                <a:lnTo>
                  <a:pt x="426" y="268"/>
                </a:lnTo>
                <a:lnTo>
                  <a:pt x="426" y="268"/>
                </a:lnTo>
                <a:lnTo>
                  <a:pt x="426" y="268"/>
                </a:lnTo>
                <a:close/>
                <a:moveTo>
                  <a:pt x="482" y="276"/>
                </a:moveTo>
                <a:lnTo>
                  <a:pt x="478" y="276"/>
                </a:lnTo>
                <a:lnTo>
                  <a:pt x="474" y="276"/>
                </a:lnTo>
                <a:lnTo>
                  <a:pt x="474" y="280"/>
                </a:lnTo>
                <a:lnTo>
                  <a:pt x="474" y="276"/>
                </a:lnTo>
                <a:lnTo>
                  <a:pt x="478" y="276"/>
                </a:lnTo>
                <a:lnTo>
                  <a:pt x="478" y="272"/>
                </a:lnTo>
                <a:lnTo>
                  <a:pt x="482" y="272"/>
                </a:lnTo>
                <a:lnTo>
                  <a:pt x="482" y="276"/>
                </a:lnTo>
                <a:lnTo>
                  <a:pt x="482" y="276"/>
                </a:lnTo>
                <a:lnTo>
                  <a:pt x="482" y="276"/>
                </a:lnTo>
                <a:close/>
                <a:moveTo>
                  <a:pt x="244" y="306"/>
                </a:moveTo>
                <a:lnTo>
                  <a:pt x="244" y="302"/>
                </a:lnTo>
                <a:lnTo>
                  <a:pt x="248" y="302"/>
                </a:lnTo>
                <a:lnTo>
                  <a:pt x="244" y="306"/>
                </a:lnTo>
                <a:lnTo>
                  <a:pt x="244" y="306"/>
                </a:lnTo>
                <a:lnTo>
                  <a:pt x="244" y="306"/>
                </a:lnTo>
                <a:close/>
                <a:moveTo>
                  <a:pt x="620" y="314"/>
                </a:moveTo>
                <a:lnTo>
                  <a:pt x="616" y="314"/>
                </a:lnTo>
                <a:lnTo>
                  <a:pt x="616" y="310"/>
                </a:lnTo>
                <a:lnTo>
                  <a:pt x="620" y="314"/>
                </a:lnTo>
                <a:lnTo>
                  <a:pt x="620" y="314"/>
                </a:lnTo>
                <a:lnTo>
                  <a:pt x="620" y="314"/>
                </a:lnTo>
                <a:close/>
                <a:moveTo>
                  <a:pt x="112" y="340"/>
                </a:moveTo>
                <a:lnTo>
                  <a:pt x="110" y="340"/>
                </a:lnTo>
                <a:lnTo>
                  <a:pt x="110" y="336"/>
                </a:lnTo>
                <a:lnTo>
                  <a:pt x="112" y="336"/>
                </a:lnTo>
                <a:lnTo>
                  <a:pt x="112" y="340"/>
                </a:lnTo>
                <a:lnTo>
                  <a:pt x="112" y="340"/>
                </a:lnTo>
                <a:lnTo>
                  <a:pt x="112" y="340"/>
                </a:lnTo>
                <a:close/>
                <a:moveTo>
                  <a:pt x="120" y="350"/>
                </a:moveTo>
                <a:lnTo>
                  <a:pt x="124" y="350"/>
                </a:lnTo>
                <a:lnTo>
                  <a:pt x="120" y="350"/>
                </a:lnTo>
                <a:lnTo>
                  <a:pt x="120" y="350"/>
                </a:lnTo>
                <a:lnTo>
                  <a:pt x="120" y="350"/>
                </a:lnTo>
                <a:close/>
                <a:moveTo>
                  <a:pt x="340" y="350"/>
                </a:moveTo>
                <a:lnTo>
                  <a:pt x="336" y="350"/>
                </a:lnTo>
                <a:lnTo>
                  <a:pt x="340" y="350"/>
                </a:lnTo>
                <a:lnTo>
                  <a:pt x="340" y="350"/>
                </a:lnTo>
                <a:lnTo>
                  <a:pt x="340" y="350"/>
                </a:lnTo>
                <a:close/>
                <a:moveTo>
                  <a:pt x="344" y="350"/>
                </a:moveTo>
                <a:lnTo>
                  <a:pt x="340" y="350"/>
                </a:lnTo>
                <a:lnTo>
                  <a:pt x="344" y="350"/>
                </a:lnTo>
                <a:lnTo>
                  <a:pt x="344" y="350"/>
                </a:lnTo>
                <a:lnTo>
                  <a:pt x="344" y="350"/>
                </a:lnTo>
                <a:close/>
                <a:moveTo>
                  <a:pt x="322" y="366"/>
                </a:moveTo>
                <a:lnTo>
                  <a:pt x="322" y="370"/>
                </a:lnTo>
                <a:lnTo>
                  <a:pt x="318" y="370"/>
                </a:lnTo>
                <a:lnTo>
                  <a:pt x="318" y="366"/>
                </a:lnTo>
                <a:lnTo>
                  <a:pt x="322" y="366"/>
                </a:lnTo>
                <a:lnTo>
                  <a:pt x="322" y="366"/>
                </a:lnTo>
                <a:lnTo>
                  <a:pt x="322" y="366"/>
                </a:lnTo>
                <a:close/>
                <a:moveTo>
                  <a:pt x="634" y="366"/>
                </a:moveTo>
                <a:lnTo>
                  <a:pt x="634" y="370"/>
                </a:lnTo>
                <a:lnTo>
                  <a:pt x="634" y="366"/>
                </a:lnTo>
                <a:lnTo>
                  <a:pt x="634" y="366"/>
                </a:lnTo>
                <a:lnTo>
                  <a:pt x="634" y="366"/>
                </a:lnTo>
                <a:close/>
                <a:moveTo>
                  <a:pt x="1472" y="678"/>
                </a:moveTo>
                <a:lnTo>
                  <a:pt x="1472" y="682"/>
                </a:lnTo>
                <a:lnTo>
                  <a:pt x="1470" y="682"/>
                </a:lnTo>
                <a:lnTo>
                  <a:pt x="1470" y="678"/>
                </a:lnTo>
                <a:lnTo>
                  <a:pt x="1472" y="678"/>
                </a:lnTo>
                <a:lnTo>
                  <a:pt x="1472" y="678"/>
                </a:lnTo>
                <a:lnTo>
                  <a:pt x="1472" y="678"/>
                </a:lnTo>
                <a:close/>
                <a:moveTo>
                  <a:pt x="1450" y="784"/>
                </a:moveTo>
                <a:lnTo>
                  <a:pt x="1450" y="780"/>
                </a:lnTo>
                <a:lnTo>
                  <a:pt x="1454" y="780"/>
                </a:lnTo>
                <a:lnTo>
                  <a:pt x="1454" y="776"/>
                </a:lnTo>
                <a:lnTo>
                  <a:pt x="1450" y="772"/>
                </a:lnTo>
                <a:lnTo>
                  <a:pt x="1454" y="772"/>
                </a:lnTo>
                <a:lnTo>
                  <a:pt x="1454" y="776"/>
                </a:lnTo>
                <a:lnTo>
                  <a:pt x="1454" y="780"/>
                </a:lnTo>
                <a:lnTo>
                  <a:pt x="1450" y="784"/>
                </a:lnTo>
                <a:lnTo>
                  <a:pt x="1450" y="784"/>
                </a:lnTo>
                <a:lnTo>
                  <a:pt x="1450" y="784"/>
                </a:lnTo>
                <a:close/>
                <a:moveTo>
                  <a:pt x="1380" y="910"/>
                </a:moveTo>
                <a:lnTo>
                  <a:pt x="1380" y="906"/>
                </a:lnTo>
                <a:lnTo>
                  <a:pt x="1380" y="910"/>
                </a:lnTo>
                <a:lnTo>
                  <a:pt x="1380" y="910"/>
                </a:lnTo>
                <a:lnTo>
                  <a:pt x="1380" y="910"/>
                </a:lnTo>
                <a:close/>
                <a:moveTo>
                  <a:pt x="1384" y="918"/>
                </a:moveTo>
                <a:lnTo>
                  <a:pt x="1384" y="922"/>
                </a:lnTo>
                <a:lnTo>
                  <a:pt x="1384" y="926"/>
                </a:lnTo>
                <a:lnTo>
                  <a:pt x="1386" y="930"/>
                </a:lnTo>
                <a:lnTo>
                  <a:pt x="1386" y="932"/>
                </a:lnTo>
                <a:lnTo>
                  <a:pt x="1386" y="930"/>
                </a:lnTo>
                <a:lnTo>
                  <a:pt x="1384" y="926"/>
                </a:lnTo>
                <a:lnTo>
                  <a:pt x="1384" y="922"/>
                </a:lnTo>
                <a:lnTo>
                  <a:pt x="1384" y="918"/>
                </a:lnTo>
                <a:lnTo>
                  <a:pt x="1384" y="918"/>
                </a:lnTo>
                <a:lnTo>
                  <a:pt x="1384" y="918"/>
                </a:lnTo>
                <a:close/>
                <a:moveTo>
                  <a:pt x="1144" y="926"/>
                </a:moveTo>
                <a:lnTo>
                  <a:pt x="1144" y="930"/>
                </a:lnTo>
                <a:lnTo>
                  <a:pt x="1142" y="930"/>
                </a:lnTo>
                <a:lnTo>
                  <a:pt x="1144" y="926"/>
                </a:lnTo>
                <a:lnTo>
                  <a:pt x="1144" y="922"/>
                </a:lnTo>
                <a:lnTo>
                  <a:pt x="1148" y="918"/>
                </a:lnTo>
                <a:lnTo>
                  <a:pt x="1148" y="922"/>
                </a:lnTo>
                <a:lnTo>
                  <a:pt x="1144" y="922"/>
                </a:lnTo>
                <a:lnTo>
                  <a:pt x="1144" y="926"/>
                </a:lnTo>
                <a:lnTo>
                  <a:pt x="1144" y="926"/>
                </a:lnTo>
                <a:lnTo>
                  <a:pt x="1144" y="926"/>
                </a:lnTo>
                <a:close/>
                <a:moveTo>
                  <a:pt x="1144" y="940"/>
                </a:moveTo>
                <a:lnTo>
                  <a:pt x="1144" y="936"/>
                </a:lnTo>
                <a:lnTo>
                  <a:pt x="1142" y="936"/>
                </a:lnTo>
                <a:lnTo>
                  <a:pt x="1142" y="932"/>
                </a:lnTo>
                <a:lnTo>
                  <a:pt x="1142" y="930"/>
                </a:lnTo>
                <a:lnTo>
                  <a:pt x="1142" y="932"/>
                </a:lnTo>
                <a:lnTo>
                  <a:pt x="1144" y="936"/>
                </a:lnTo>
                <a:lnTo>
                  <a:pt x="1144" y="940"/>
                </a:lnTo>
                <a:lnTo>
                  <a:pt x="1144" y="944"/>
                </a:lnTo>
                <a:lnTo>
                  <a:pt x="1144" y="948"/>
                </a:lnTo>
                <a:lnTo>
                  <a:pt x="1144" y="952"/>
                </a:lnTo>
                <a:lnTo>
                  <a:pt x="1144" y="948"/>
                </a:lnTo>
                <a:lnTo>
                  <a:pt x="1144" y="944"/>
                </a:lnTo>
                <a:lnTo>
                  <a:pt x="1144" y="940"/>
                </a:lnTo>
                <a:lnTo>
                  <a:pt x="1144" y="940"/>
                </a:lnTo>
                <a:lnTo>
                  <a:pt x="1144" y="940"/>
                </a:lnTo>
                <a:close/>
                <a:moveTo>
                  <a:pt x="132" y="202"/>
                </a:moveTo>
                <a:lnTo>
                  <a:pt x="128" y="202"/>
                </a:lnTo>
                <a:lnTo>
                  <a:pt x="124" y="202"/>
                </a:lnTo>
                <a:lnTo>
                  <a:pt x="120" y="206"/>
                </a:lnTo>
                <a:lnTo>
                  <a:pt x="120" y="202"/>
                </a:lnTo>
                <a:lnTo>
                  <a:pt x="116" y="202"/>
                </a:lnTo>
                <a:lnTo>
                  <a:pt x="112" y="202"/>
                </a:lnTo>
                <a:lnTo>
                  <a:pt x="112" y="198"/>
                </a:lnTo>
                <a:lnTo>
                  <a:pt x="110" y="194"/>
                </a:lnTo>
                <a:lnTo>
                  <a:pt x="106" y="194"/>
                </a:lnTo>
                <a:lnTo>
                  <a:pt x="102" y="194"/>
                </a:lnTo>
                <a:lnTo>
                  <a:pt x="106" y="194"/>
                </a:lnTo>
                <a:lnTo>
                  <a:pt x="110" y="194"/>
                </a:lnTo>
                <a:lnTo>
                  <a:pt x="110" y="198"/>
                </a:lnTo>
                <a:lnTo>
                  <a:pt x="112" y="198"/>
                </a:lnTo>
                <a:lnTo>
                  <a:pt x="110" y="198"/>
                </a:lnTo>
                <a:lnTo>
                  <a:pt x="106" y="194"/>
                </a:lnTo>
                <a:lnTo>
                  <a:pt x="102" y="194"/>
                </a:lnTo>
                <a:lnTo>
                  <a:pt x="98" y="194"/>
                </a:lnTo>
                <a:lnTo>
                  <a:pt x="98" y="198"/>
                </a:lnTo>
                <a:lnTo>
                  <a:pt x="94" y="198"/>
                </a:lnTo>
                <a:lnTo>
                  <a:pt x="90" y="198"/>
                </a:lnTo>
                <a:lnTo>
                  <a:pt x="90" y="194"/>
                </a:lnTo>
                <a:lnTo>
                  <a:pt x="90" y="192"/>
                </a:lnTo>
                <a:lnTo>
                  <a:pt x="90" y="188"/>
                </a:lnTo>
                <a:lnTo>
                  <a:pt x="94" y="188"/>
                </a:lnTo>
                <a:lnTo>
                  <a:pt x="94" y="192"/>
                </a:lnTo>
                <a:lnTo>
                  <a:pt x="98" y="192"/>
                </a:lnTo>
                <a:lnTo>
                  <a:pt x="102" y="192"/>
                </a:lnTo>
                <a:lnTo>
                  <a:pt x="106" y="192"/>
                </a:lnTo>
                <a:lnTo>
                  <a:pt x="110" y="188"/>
                </a:lnTo>
                <a:lnTo>
                  <a:pt x="112" y="188"/>
                </a:lnTo>
                <a:lnTo>
                  <a:pt x="112" y="192"/>
                </a:lnTo>
                <a:lnTo>
                  <a:pt x="116" y="192"/>
                </a:lnTo>
                <a:lnTo>
                  <a:pt x="116" y="194"/>
                </a:lnTo>
                <a:lnTo>
                  <a:pt x="120" y="194"/>
                </a:lnTo>
                <a:lnTo>
                  <a:pt x="124" y="194"/>
                </a:lnTo>
                <a:lnTo>
                  <a:pt x="124" y="198"/>
                </a:lnTo>
                <a:lnTo>
                  <a:pt x="128" y="198"/>
                </a:lnTo>
                <a:lnTo>
                  <a:pt x="132" y="198"/>
                </a:lnTo>
                <a:lnTo>
                  <a:pt x="136" y="198"/>
                </a:lnTo>
                <a:lnTo>
                  <a:pt x="132" y="202"/>
                </a:lnTo>
                <a:lnTo>
                  <a:pt x="132" y="202"/>
                </a:lnTo>
                <a:lnTo>
                  <a:pt x="132" y="202"/>
                </a:lnTo>
                <a:close/>
                <a:moveTo>
                  <a:pt x="426" y="254"/>
                </a:moveTo>
                <a:lnTo>
                  <a:pt x="430" y="254"/>
                </a:lnTo>
                <a:lnTo>
                  <a:pt x="426" y="258"/>
                </a:lnTo>
                <a:lnTo>
                  <a:pt x="426" y="254"/>
                </a:lnTo>
                <a:lnTo>
                  <a:pt x="426" y="254"/>
                </a:lnTo>
                <a:lnTo>
                  <a:pt x="426" y="254"/>
                </a:lnTo>
                <a:close/>
                <a:moveTo>
                  <a:pt x="460" y="262"/>
                </a:moveTo>
                <a:lnTo>
                  <a:pt x="456" y="262"/>
                </a:lnTo>
                <a:lnTo>
                  <a:pt x="452" y="266"/>
                </a:lnTo>
                <a:lnTo>
                  <a:pt x="452" y="262"/>
                </a:lnTo>
                <a:lnTo>
                  <a:pt x="456" y="262"/>
                </a:lnTo>
                <a:lnTo>
                  <a:pt x="460" y="262"/>
                </a:lnTo>
                <a:lnTo>
                  <a:pt x="460" y="262"/>
                </a:lnTo>
                <a:lnTo>
                  <a:pt x="460" y="262"/>
                </a:lnTo>
                <a:close/>
                <a:moveTo>
                  <a:pt x="456" y="266"/>
                </a:moveTo>
                <a:lnTo>
                  <a:pt x="452" y="266"/>
                </a:lnTo>
                <a:lnTo>
                  <a:pt x="448" y="266"/>
                </a:lnTo>
                <a:lnTo>
                  <a:pt x="448" y="268"/>
                </a:lnTo>
                <a:lnTo>
                  <a:pt x="444" y="268"/>
                </a:lnTo>
                <a:lnTo>
                  <a:pt x="448" y="268"/>
                </a:lnTo>
                <a:lnTo>
                  <a:pt x="448" y="266"/>
                </a:lnTo>
                <a:lnTo>
                  <a:pt x="444" y="266"/>
                </a:lnTo>
                <a:lnTo>
                  <a:pt x="448" y="266"/>
                </a:lnTo>
                <a:lnTo>
                  <a:pt x="448" y="262"/>
                </a:lnTo>
                <a:lnTo>
                  <a:pt x="448" y="266"/>
                </a:lnTo>
                <a:lnTo>
                  <a:pt x="452" y="266"/>
                </a:lnTo>
                <a:lnTo>
                  <a:pt x="456" y="266"/>
                </a:lnTo>
                <a:lnTo>
                  <a:pt x="456" y="266"/>
                </a:lnTo>
                <a:lnTo>
                  <a:pt x="456" y="266"/>
                </a:lnTo>
                <a:close/>
                <a:moveTo>
                  <a:pt x="172" y="266"/>
                </a:moveTo>
                <a:lnTo>
                  <a:pt x="176" y="266"/>
                </a:lnTo>
                <a:lnTo>
                  <a:pt x="176" y="268"/>
                </a:lnTo>
                <a:lnTo>
                  <a:pt x="176" y="272"/>
                </a:lnTo>
                <a:lnTo>
                  <a:pt x="180" y="276"/>
                </a:lnTo>
                <a:lnTo>
                  <a:pt x="176" y="276"/>
                </a:lnTo>
                <a:lnTo>
                  <a:pt x="172" y="276"/>
                </a:lnTo>
                <a:lnTo>
                  <a:pt x="168" y="276"/>
                </a:lnTo>
                <a:lnTo>
                  <a:pt x="168" y="280"/>
                </a:lnTo>
                <a:lnTo>
                  <a:pt x="172" y="280"/>
                </a:lnTo>
                <a:lnTo>
                  <a:pt x="168" y="280"/>
                </a:lnTo>
                <a:lnTo>
                  <a:pt x="166" y="276"/>
                </a:lnTo>
                <a:lnTo>
                  <a:pt x="158" y="276"/>
                </a:lnTo>
                <a:lnTo>
                  <a:pt x="158" y="272"/>
                </a:lnTo>
                <a:lnTo>
                  <a:pt x="154" y="272"/>
                </a:lnTo>
                <a:lnTo>
                  <a:pt x="154" y="268"/>
                </a:lnTo>
                <a:lnTo>
                  <a:pt x="158" y="268"/>
                </a:lnTo>
                <a:lnTo>
                  <a:pt x="162" y="268"/>
                </a:lnTo>
                <a:lnTo>
                  <a:pt x="162" y="266"/>
                </a:lnTo>
                <a:lnTo>
                  <a:pt x="166" y="266"/>
                </a:lnTo>
                <a:lnTo>
                  <a:pt x="168" y="266"/>
                </a:lnTo>
                <a:lnTo>
                  <a:pt x="172" y="266"/>
                </a:lnTo>
                <a:lnTo>
                  <a:pt x="172" y="266"/>
                </a:lnTo>
                <a:lnTo>
                  <a:pt x="172" y="266"/>
                </a:lnTo>
                <a:close/>
                <a:moveTo>
                  <a:pt x="440" y="268"/>
                </a:moveTo>
                <a:lnTo>
                  <a:pt x="436" y="268"/>
                </a:lnTo>
                <a:lnTo>
                  <a:pt x="436" y="272"/>
                </a:lnTo>
                <a:lnTo>
                  <a:pt x="434" y="276"/>
                </a:lnTo>
                <a:lnTo>
                  <a:pt x="430" y="280"/>
                </a:lnTo>
                <a:lnTo>
                  <a:pt x="430" y="276"/>
                </a:lnTo>
                <a:lnTo>
                  <a:pt x="434" y="272"/>
                </a:lnTo>
                <a:lnTo>
                  <a:pt x="436" y="272"/>
                </a:lnTo>
                <a:lnTo>
                  <a:pt x="436" y="268"/>
                </a:lnTo>
                <a:lnTo>
                  <a:pt x="436" y="266"/>
                </a:lnTo>
                <a:lnTo>
                  <a:pt x="440" y="266"/>
                </a:lnTo>
                <a:lnTo>
                  <a:pt x="440" y="268"/>
                </a:lnTo>
                <a:lnTo>
                  <a:pt x="440" y="268"/>
                </a:lnTo>
                <a:lnTo>
                  <a:pt x="440" y="268"/>
                </a:lnTo>
                <a:close/>
                <a:moveTo>
                  <a:pt x="430" y="272"/>
                </a:moveTo>
                <a:lnTo>
                  <a:pt x="426" y="272"/>
                </a:lnTo>
                <a:lnTo>
                  <a:pt x="430" y="268"/>
                </a:lnTo>
                <a:lnTo>
                  <a:pt x="430" y="272"/>
                </a:lnTo>
                <a:lnTo>
                  <a:pt x="430" y="272"/>
                </a:lnTo>
                <a:lnTo>
                  <a:pt x="430" y="272"/>
                </a:lnTo>
                <a:close/>
                <a:moveTo>
                  <a:pt x="430" y="272"/>
                </a:moveTo>
                <a:lnTo>
                  <a:pt x="430" y="276"/>
                </a:lnTo>
                <a:lnTo>
                  <a:pt x="426" y="276"/>
                </a:lnTo>
                <a:lnTo>
                  <a:pt x="426" y="272"/>
                </a:lnTo>
                <a:lnTo>
                  <a:pt x="430" y="272"/>
                </a:lnTo>
                <a:lnTo>
                  <a:pt x="430" y="272"/>
                </a:lnTo>
                <a:lnTo>
                  <a:pt x="430" y="272"/>
                </a:lnTo>
                <a:close/>
                <a:moveTo>
                  <a:pt x="350" y="288"/>
                </a:moveTo>
                <a:lnTo>
                  <a:pt x="350" y="292"/>
                </a:lnTo>
                <a:lnTo>
                  <a:pt x="348" y="292"/>
                </a:lnTo>
                <a:lnTo>
                  <a:pt x="348" y="288"/>
                </a:lnTo>
                <a:lnTo>
                  <a:pt x="350" y="288"/>
                </a:lnTo>
                <a:lnTo>
                  <a:pt x="350" y="288"/>
                </a:lnTo>
                <a:lnTo>
                  <a:pt x="350" y="288"/>
                </a:lnTo>
                <a:close/>
                <a:moveTo>
                  <a:pt x="388" y="288"/>
                </a:moveTo>
                <a:lnTo>
                  <a:pt x="388" y="292"/>
                </a:lnTo>
                <a:lnTo>
                  <a:pt x="388" y="288"/>
                </a:lnTo>
                <a:lnTo>
                  <a:pt x="388" y="288"/>
                </a:lnTo>
                <a:lnTo>
                  <a:pt x="388" y="288"/>
                </a:lnTo>
                <a:close/>
                <a:moveTo>
                  <a:pt x="366" y="306"/>
                </a:moveTo>
                <a:lnTo>
                  <a:pt x="362" y="310"/>
                </a:lnTo>
                <a:lnTo>
                  <a:pt x="362" y="306"/>
                </a:lnTo>
                <a:lnTo>
                  <a:pt x="366" y="306"/>
                </a:lnTo>
                <a:lnTo>
                  <a:pt x="366" y="306"/>
                </a:lnTo>
                <a:lnTo>
                  <a:pt x="366" y="306"/>
                </a:lnTo>
                <a:close/>
                <a:moveTo>
                  <a:pt x="362" y="318"/>
                </a:moveTo>
                <a:lnTo>
                  <a:pt x="358" y="322"/>
                </a:lnTo>
                <a:lnTo>
                  <a:pt x="358" y="318"/>
                </a:lnTo>
                <a:lnTo>
                  <a:pt x="354" y="318"/>
                </a:lnTo>
                <a:lnTo>
                  <a:pt x="354" y="314"/>
                </a:lnTo>
                <a:lnTo>
                  <a:pt x="358" y="318"/>
                </a:lnTo>
                <a:lnTo>
                  <a:pt x="358" y="314"/>
                </a:lnTo>
                <a:lnTo>
                  <a:pt x="354" y="314"/>
                </a:lnTo>
                <a:lnTo>
                  <a:pt x="358" y="314"/>
                </a:lnTo>
                <a:lnTo>
                  <a:pt x="358" y="310"/>
                </a:lnTo>
                <a:lnTo>
                  <a:pt x="362" y="310"/>
                </a:lnTo>
                <a:lnTo>
                  <a:pt x="366" y="310"/>
                </a:lnTo>
                <a:lnTo>
                  <a:pt x="370" y="310"/>
                </a:lnTo>
                <a:lnTo>
                  <a:pt x="370" y="314"/>
                </a:lnTo>
                <a:lnTo>
                  <a:pt x="370" y="318"/>
                </a:lnTo>
                <a:lnTo>
                  <a:pt x="366" y="314"/>
                </a:lnTo>
                <a:lnTo>
                  <a:pt x="366" y="318"/>
                </a:lnTo>
                <a:lnTo>
                  <a:pt x="362" y="318"/>
                </a:lnTo>
                <a:lnTo>
                  <a:pt x="362" y="318"/>
                </a:lnTo>
                <a:lnTo>
                  <a:pt x="362" y="318"/>
                </a:lnTo>
                <a:close/>
                <a:moveTo>
                  <a:pt x="626" y="332"/>
                </a:moveTo>
                <a:lnTo>
                  <a:pt x="622" y="332"/>
                </a:lnTo>
                <a:lnTo>
                  <a:pt x="626" y="332"/>
                </a:lnTo>
                <a:lnTo>
                  <a:pt x="626" y="336"/>
                </a:lnTo>
                <a:lnTo>
                  <a:pt x="622" y="336"/>
                </a:lnTo>
                <a:lnTo>
                  <a:pt x="622" y="332"/>
                </a:lnTo>
                <a:lnTo>
                  <a:pt x="622" y="336"/>
                </a:lnTo>
                <a:lnTo>
                  <a:pt x="620" y="340"/>
                </a:lnTo>
                <a:lnTo>
                  <a:pt x="616" y="340"/>
                </a:lnTo>
                <a:lnTo>
                  <a:pt x="616" y="336"/>
                </a:lnTo>
                <a:lnTo>
                  <a:pt x="620" y="332"/>
                </a:lnTo>
                <a:lnTo>
                  <a:pt x="620" y="336"/>
                </a:lnTo>
                <a:lnTo>
                  <a:pt x="620" y="332"/>
                </a:lnTo>
                <a:lnTo>
                  <a:pt x="616" y="332"/>
                </a:lnTo>
                <a:lnTo>
                  <a:pt x="620" y="332"/>
                </a:lnTo>
                <a:lnTo>
                  <a:pt x="620" y="328"/>
                </a:lnTo>
                <a:lnTo>
                  <a:pt x="616" y="328"/>
                </a:lnTo>
                <a:lnTo>
                  <a:pt x="616" y="324"/>
                </a:lnTo>
                <a:lnTo>
                  <a:pt x="616" y="318"/>
                </a:lnTo>
                <a:lnTo>
                  <a:pt x="612" y="314"/>
                </a:lnTo>
                <a:lnTo>
                  <a:pt x="612" y="310"/>
                </a:lnTo>
                <a:lnTo>
                  <a:pt x="612" y="314"/>
                </a:lnTo>
                <a:lnTo>
                  <a:pt x="616" y="314"/>
                </a:lnTo>
                <a:lnTo>
                  <a:pt x="616" y="318"/>
                </a:lnTo>
                <a:lnTo>
                  <a:pt x="616" y="314"/>
                </a:lnTo>
                <a:lnTo>
                  <a:pt x="620" y="314"/>
                </a:lnTo>
                <a:lnTo>
                  <a:pt x="620" y="318"/>
                </a:lnTo>
                <a:lnTo>
                  <a:pt x="622" y="318"/>
                </a:lnTo>
                <a:lnTo>
                  <a:pt x="622" y="322"/>
                </a:lnTo>
                <a:lnTo>
                  <a:pt x="626" y="324"/>
                </a:lnTo>
                <a:lnTo>
                  <a:pt x="626" y="328"/>
                </a:lnTo>
                <a:lnTo>
                  <a:pt x="626" y="324"/>
                </a:lnTo>
                <a:lnTo>
                  <a:pt x="622" y="324"/>
                </a:lnTo>
                <a:lnTo>
                  <a:pt x="622" y="322"/>
                </a:lnTo>
                <a:lnTo>
                  <a:pt x="622" y="318"/>
                </a:lnTo>
                <a:lnTo>
                  <a:pt x="620" y="318"/>
                </a:lnTo>
                <a:lnTo>
                  <a:pt x="620" y="322"/>
                </a:lnTo>
                <a:lnTo>
                  <a:pt x="622" y="322"/>
                </a:lnTo>
                <a:lnTo>
                  <a:pt x="622" y="324"/>
                </a:lnTo>
                <a:lnTo>
                  <a:pt x="622" y="328"/>
                </a:lnTo>
                <a:lnTo>
                  <a:pt x="626" y="328"/>
                </a:lnTo>
                <a:lnTo>
                  <a:pt x="626" y="332"/>
                </a:lnTo>
                <a:lnTo>
                  <a:pt x="626" y="332"/>
                </a:lnTo>
                <a:lnTo>
                  <a:pt x="626" y="332"/>
                </a:lnTo>
                <a:close/>
                <a:moveTo>
                  <a:pt x="594" y="324"/>
                </a:moveTo>
                <a:lnTo>
                  <a:pt x="590" y="324"/>
                </a:lnTo>
                <a:lnTo>
                  <a:pt x="594" y="322"/>
                </a:lnTo>
                <a:lnTo>
                  <a:pt x="598" y="322"/>
                </a:lnTo>
                <a:lnTo>
                  <a:pt x="594" y="322"/>
                </a:lnTo>
                <a:lnTo>
                  <a:pt x="590" y="318"/>
                </a:lnTo>
                <a:lnTo>
                  <a:pt x="594" y="314"/>
                </a:lnTo>
                <a:lnTo>
                  <a:pt x="594" y="318"/>
                </a:lnTo>
                <a:lnTo>
                  <a:pt x="594" y="314"/>
                </a:lnTo>
                <a:lnTo>
                  <a:pt x="598" y="314"/>
                </a:lnTo>
                <a:lnTo>
                  <a:pt x="602" y="314"/>
                </a:lnTo>
                <a:lnTo>
                  <a:pt x="606" y="314"/>
                </a:lnTo>
                <a:lnTo>
                  <a:pt x="606" y="318"/>
                </a:lnTo>
                <a:lnTo>
                  <a:pt x="602" y="318"/>
                </a:lnTo>
                <a:lnTo>
                  <a:pt x="602" y="322"/>
                </a:lnTo>
                <a:lnTo>
                  <a:pt x="606" y="322"/>
                </a:lnTo>
                <a:lnTo>
                  <a:pt x="606" y="318"/>
                </a:lnTo>
                <a:lnTo>
                  <a:pt x="608" y="318"/>
                </a:lnTo>
                <a:lnTo>
                  <a:pt x="612" y="318"/>
                </a:lnTo>
                <a:lnTo>
                  <a:pt x="612" y="322"/>
                </a:lnTo>
                <a:lnTo>
                  <a:pt x="608" y="322"/>
                </a:lnTo>
                <a:lnTo>
                  <a:pt x="612" y="322"/>
                </a:lnTo>
                <a:lnTo>
                  <a:pt x="612" y="324"/>
                </a:lnTo>
                <a:lnTo>
                  <a:pt x="608" y="324"/>
                </a:lnTo>
                <a:lnTo>
                  <a:pt x="606" y="324"/>
                </a:lnTo>
                <a:lnTo>
                  <a:pt x="606" y="322"/>
                </a:lnTo>
                <a:lnTo>
                  <a:pt x="602" y="322"/>
                </a:lnTo>
                <a:lnTo>
                  <a:pt x="598" y="322"/>
                </a:lnTo>
                <a:lnTo>
                  <a:pt x="602" y="322"/>
                </a:lnTo>
                <a:lnTo>
                  <a:pt x="606" y="322"/>
                </a:lnTo>
                <a:lnTo>
                  <a:pt x="606" y="324"/>
                </a:lnTo>
                <a:lnTo>
                  <a:pt x="608" y="324"/>
                </a:lnTo>
                <a:lnTo>
                  <a:pt x="612" y="324"/>
                </a:lnTo>
                <a:lnTo>
                  <a:pt x="612" y="328"/>
                </a:lnTo>
                <a:lnTo>
                  <a:pt x="612" y="332"/>
                </a:lnTo>
                <a:lnTo>
                  <a:pt x="608" y="332"/>
                </a:lnTo>
                <a:lnTo>
                  <a:pt x="608" y="328"/>
                </a:lnTo>
                <a:lnTo>
                  <a:pt x="606" y="328"/>
                </a:lnTo>
                <a:lnTo>
                  <a:pt x="606" y="324"/>
                </a:lnTo>
                <a:lnTo>
                  <a:pt x="602" y="324"/>
                </a:lnTo>
                <a:lnTo>
                  <a:pt x="602" y="328"/>
                </a:lnTo>
                <a:lnTo>
                  <a:pt x="606" y="328"/>
                </a:lnTo>
                <a:lnTo>
                  <a:pt x="606" y="332"/>
                </a:lnTo>
                <a:lnTo>
                  <a:pt x="602" y="332"/>
                </a:lnTo>
                <a:lnTo>
                  <a:pt x="598" y="332"/>
                </a:lnTo>
                <a:lnTo>
                  <a:pt x="598" y="328"/>
                </a:lnTo>
                <a:lnTo>
                  <a:pt x="598" y="332"/>
                </a:lnTo>
                <a:lnTo>
                  <a:pt x="602" y="332"/>
                </a:lnTo>
                <a:lnTo>
                  <a:pt x="598" y="328"/>
                </a:lnTo>
                <a:lnTo>
                  <a:pt x="594" y="324"/>
                </a:lnTo>
                <a:lnTo>
                  <a:pt x="594" y="324"/>
                </a:lnTo>
                <a:lnTo>
                  <a:pt x="594" y="324"/>
                </a:lnTo>
                <a:close/>
                <a:moveTo>
                  <a:pt x="350" y="318"/>
                </a:moveTo>
                <a:lnTo>
                  <a:pt x="354" y="318"/>
                </a:lnTo>
                <a:lnTo>
                  <a:pt x="358" y="318"/>
                </a:lnTo>
                <a:lnTo>
                  <a:pt x="358" y="322"/>
                </a:lnTo>
                <a:lnTo>
                  <a:pt x="354" y="322"/>
                </a:lnTo>
                <a:lnTo>
                  <a:pt x="354" y="318"/>
                </a:lnTo>
                <a:lnTo>
                  <a:pt x="350" y="318"/>
                </a:lnTo>
                <a:lnTo>
                  <a:pt x="350" y="318"/>
                </a:lnTo>
                <a:lnTo>
                  <a:pt x="350" y="318"/>
                </a:lnTo>
                <a:close/>
                <a:moveTo>
                  <a:pt x="590" y="318"/>
                </a:moveTo>
                <a:lnTo>
                  <a:pt x="594" y="318"/>
                </a:lnTo>
                <a:lnTo>
                  <a:pt x="594" y="322"/>
                </a:lnTo>
                <a:lnTo>
                  <a:pt x="590" y="322"/>
                </a:lnTo>
                <a:lnTo>
                  <a:pt x="590" y="318"/>
                </a:lnTo>
                <a:lnTo>
                  <a:pt x="590" y="318"/>
                </a:lnTo>
                <a:lnTo>
                  <a:pt x="590" y="318"/>
                </a:lnTo>
                <a:close/>
                <a:moveTo>
                  <a:pt x="348" y="328"/>
                </a:moveTo>
                <a:lnTo>
                  <a:pt x="348" y="324"/>
                </a:lnTo>
                <a:lnTo>
                  <a:pt x="344" y="324"/>
                </a:lnTo>
                <a:lnTo>
                  <a:pt x="348" y="322"/>
                </a:lnTo>
                <a:lnTo>
                  <a:pt x="348" y="324"/>
                </a:lnTo>
                <a:lnTo>
                  <a:pt x="348" y="328"/>
                </a:lnTo>
                <a:lnTo>
                  <a:pt x="350" y="324"/>
                </a:lnTo>
                <a:lnTo>
                  <a:pt x="350" y="322"/>
                </a:lnTo>
                <a:lnTo>
                  <a:pt x="354" y="324"/>
                </a:lnTo>
                <a:lnTo>
                  <a:pt x="354" y="322"/>
                </a:lnTo>
                <a:lnTo>
                  <a:pt x="354" y="324"/>
                </a:lnTo>
                <a:lnTo>
                  <a:pt x="354" y="322"/>
                </a:lnTo>
                <a:lnTo>
                  <a:pt x="350" y="322"/>
                </a:lnTo>
                <a:lnTo>
                  <a:pt x="354" y="322"/>
                </a:lnTo>
                <a:lnTo>
                  <a:pt x="358" y="322"/>
                </a:lnTo>
                <a:lnTo>
                  <a:pt x="358" y="324"/>
                </a:lnTo>
                <a:lnTo>
                  <a:pt x="358" y="322"/>
                </a:lnTo>
                <a:lnTo>
                  <a:pt x="362" y="322"/>
                </a:lnTo>
                <a:lnTo>
                  <a:pt x="366" y="322"/>
                </a:lnTo>
                <a:lnTo>
                  <a:pt x="366" y="324"/>
                </a:lnTo>
                <a:lnTo>
                  <a:pt x="362" y="324"/>
                </a:lnTo>
                <a:lnTo>
                  <a:pt x="366" y="328"/>
                </a:lnTo>
                <a:lnTo>
                  <a:pt x="370" y="328"/>
                </a:lnTo>
                <a:lnTo>
                  <a:pt x="366" y="328"/>
                </a:lnTo>
                <a:lnTo>
                  <a:pt x="366" y="332"/>
                </a:lnTo>
                <a:lnTo>
                  <a:pt x="362" y="332"/>
                </a:lnTo>
                <a:lnTo>
                  <a:pt x="358" y="328"/>
                </a:lnTo>
                <a:lnTo>
                  <a:pt x="354" y="332"/>
                </a:lnTo>
                <a:lnTo>
                  <a:pt x="358" y="332"/>
                </a:lnTo>
                <a:lnTo>
                  <a:pt x="362" y="332"/>
                </a:lnTo>
                <a:lnTo>
                  <a:pt x="362" y="336"/>
                </a:lnTo>
                <a:lnTo>
                  <a:pt x="358" y="336"/>
                </a:lnTo>
                <a:lnTo>
                  <a:pt x="354" y="332"/>
                </a:lnTo>
                <a:lnTo>
                  <a:pt x="354" y="336"/>
                </a:lnTo>
                <a:lnTo>
                  <a:pt x="358" y="336"/>
                </a:lnTo>
                <a:lnTo>
                  <a:pt x="354" y="336"/>
                </a:lnTo>
                <a:lnTo>
                  <a:pt x="350" y="336"/>
                </a:lnTo>
                <a:lnTo>
                  <a:pt x="350" y="340"/>
                </a:lnTo>
                <a:lnTo>
                  <a:pt x="348" y="340"/>
                </a:lnTo>
                <a:lnTo>
                  <a:pt x="348" y="344"/>
                </a:lnTo>
                <a:lnTo>
                  <a:pt x="344" y="344"/>
                </a:lnTo>
                <a:lnTo>
                  <a:pt x="344" y="348"/>
                </a:lnTo>
                <a:lnTo>
                  <a:pt x="340" y="348"/>
                </a:lnTo>
                <a:lnTo>
                  <a:pt x="340" y="344"/>
                </a:lnTo>
                <a:lnTo>
                  <a:pt x="344" y="344"/>
                </a:lnTo>
                <a:lnTo>
                  <a:pt x="344" y="340"/>
                </a:lnTo>
                <a:lnTo>
                  <a:pt x="344" y="344"/>
                </a:lnTo>
                <a:lnTo>
                  <a:pt x="344" y="340"/>
                </a:lnTo>
                <a:lnTo>
                  <a:pt x="348" y="340"/>
                </a:lnTo>
                <a:lnTo>
                  <a:pt x="344" y="340"/>
                </a:lnTo>
                <a:lnTo>
                  <a:pt x="340" y="340"/>
                </a:lnTo>
                <a:lnTo>
                  <a:pt x="340" y="344"/>
                </a:lnTo>
                <a:lnTo>
                  <a:pt x="340" y="340"/>
                </a:lnTo>
                <a:lnTo>
                  <a:pt x="344" y="340"/>
                </a:lnTo>
                <a:lnTo>
                  <a:pt x="340" y="340"/>
                </a:lnTo>
                <a:lnTo>
                  <a:pt x="336" y="340"/>
                </a:lnTo>
                <a:lnTo>
                  <a:pt x="340" y="340"/>
                </a:lnTo>
                <a:lnTo>
                  <a:pt x="340" y="344"/>
                </a:lnTo>
                <a:lnTo>
                  <a:pt x="336" y="344"/>
                </a:lnTo>
                <a:lnTo>
                  <a:pt x="336" y="340"/>
                </a:lnTo>
                <a:lnTo>
                  <a:pt x="336" y="336"/>
                </a:lnTo>
                <a:lnTo>
                  <a:pt x="332" y="336"/>
                </a:lnTo>
                <a:lnTo>
                  <a:pt x="332" y="332"/>
                </a:lnTo>
                <a:lnTo>
                  <a:pt x="332" y="328"/>
                </a:lnTo>
                <a:lnTo>
                  <a:pt x="336" y="328"/>
                </a:lnTo>
                <a:lnTo>
                  <a:pt x="340" y="328"/>
                </a:lnTo>
                <a:lnTo>
                  <a:pt x="344" y="328"/>
                </a:lnTo>
                <a:lnTo>
                  <a:pt x="344" y="332"/>
                </a:lnTo>
                <a:lnTo>
                  <a:pt x="344" y="336"/>
                </a:lnTo>
                <a:lnTo>
                  <a:pt x="348" y="336"/>
                </a:lnTo>
                <a:lnTo>
                  <a:pt x="344" y="332"/>
                </a:lnTo>
                <a:lnTo>
                  <a:pt x="344" y="328"/>
                </a:lnTo>
                <a:lnTo>
                  <a:pt x="348" y="328"/>
                </a:lnTo>
                <a:lnTo>
                  <a:pt x="348" y="328"/>
                </a:lnTo>
                <a:lnTo>
                  <a:pt x="348" y="328"/>
                </a:lnTo>
                <a:close/>
                <a:moveTo>
                  <a:pt x="350" y="322"/>
                </a:moveTo>
                <a:lnTo>
                  <a:pt x="354" y="322"/>
                </a:lnTo>
                <a:lnTo>
                  <a:pt x="354" y="324"/>
                </a:lnTo>
                <a:lnTo>
                  <a:pt x="350" y="324"/>
                </a:lnTo>
                <a:lnTo>
                  <a:pt x="350" y="322"/>
                </a:lnTo>
                <a:lnTo>
                  <a:pt x="348" y="322"/>
                </a:lnTo>
                <a:lnTo>
                  <a:pt x="350" y="322"/>
                </a:lnTo>
                <a:lnTo>
                  <a:pt x="350" y="322"/>
                </a:lnTo>
                <a:lnTo>
                  <a:pt x="350" y="322"/>
                </a:lnTo>
                <a:close/>
                <a:moveTo>
                  <a:pt x="616" y="350"/>
                </a:moveTo>
                <a:lnTo>
                  <a:pt x="616" y="354"/>
                </a:lnTo>
                <a:lnTo>
                  <a:pt x="616" y="358"/>
                </a:lnTo>
                <a:lnTo>
                  <a:pt x="612" y="354"/>
                </a:lnTo>
                <a:lnTo>
                  <a:pt x="612" y="350"/>
                </a:lnTo>
                <a:lnTo>
                  <a:pt x="612" y="348"/>
                </a:lnTo>
                <a:lnTo>
                  <a:pt x="608" y="350"/>
                </a:lnTo>
                <a:lnTo>
                  <a:pt x="608" y="348"/>
                </a:lnTo>
                <a:lnTo>
                  <a:pt x="606" y="344"/>
                </a:lnTo>
                <a:lnTo>
                  <a:pt x="606" y="340"/>
                </a:lnTo>
                <a:lnTo>
                  <a:pt x="606" y="336"/>
                </a:lnTo>
                <a:lnTo>
                  <a:pt x="602" y="336"/>
                </a:lnTo>
                <a:lnTo>
                  <a:pt x="602" y="332"/>
                </a:lnTo>
                <a:lnTo>
                  <a:pt x="606" y="332"/>
                </a:lnTo>
                <a:lnTo>
                  <a:pt x="606" y="328"/>
                </a:lnTo>
                <a:lnTo>
                  <a:pt x="608" y="332"/>
                </a:lnTo>
                <a:lnTo>
                  <a:pt x="612" y="332"/>
                </a:lnTo>
                <a:lnTo>
                  <a:pt x="612" y="336"/>
                </a:lnTo>
                <a:lnTo>
                  <a:pt x="616" y="340"/>
                </a:lnTo>
                <a:lnTo>
                  <a:pt x="616" y="344"/>
                </a:lnTo>
                <a:lnTo>
                  <a:pt x="616" y="348"/>
                </a:lnTo>
                <a:lnTo>
                  <a:pt x="616" y="350"/>
                </a:lnTo>
                <a:lnTo>
                  <a:pt x="616" y="350"/>
                </a:lnTo>
                <a:lnTo>
                  <a:pt x="616" y="350"/>
                </a:lnTo>
                <a:close/>
                <a:moveTo>
                  <a:pt x="612" y="332"/>
                </a:moveTo>
                <a:lnTo>
                  <a:pt x="616" y="332"/>
                </a:lnTo>
                <a:lnTo>
                  <a:pt x="612" y="336"/>
                </a:lnTo>
                <a:lnTo>
                  <a:pt x="612" y="332"/>
                </a:lnTo>
                <a:lnTo>
                  <a:pt x="612" y="332"/>
                </a:lnTo>
                <a:lnTo>
                  <a:pt x="612" y="332"/>
                </a:lnTo>
                <a:close/>
                <a:moveTo>
                  <a:pt x="602" y="336"/>
                </a:moveTo>
                <a:lnTo>
                  <a:pt x="606" y="336"/>
                </a:lnTo>
                <a:lnTo>
                  <a:pt x="606" y="340"/>
                </a:lnTo>
                <a:lnTo>
                  <a:pt x="602" y="340"/>
                </a:lnTo>
                <a:lnTo>
                  <a:pt x="602" y="344"/>
                </a:lnTo>
                <a:lnTo>
                  <a:pt x="602" y="340"/>
                </a:lnTo>
                <a:lnTo>
                  <a:pt x="602" y="336"/>
                </a:lnTo>
                <a:lnTo>
                  <a:pt x="598" y="336"/>
                </a:lnTo>
                <a:lnTo>
                  <a:pt x="602" y="336"/>
                </a:lnTo>
                <a:lnTo>
                  <a:pt x="602" y="336"/>
                </a:lnTo>
                <a:lnTo>
                  <a:pt x="602" y="336"/>
                </a:lnTo>
                <a:close/>
                <a:moveTo>
                  <a:pt x="358" y="340"/>
                </a:moveTo>
                <a:lnTo>
                  <a:pt x="354" y="340"/>
                </a:lnTo>
                <a:lnTo>
                  <a:pt x="350" y="340"/>
                </a:lnTo>
                <a:lnTo>
                  <a:pt x="350" y="344"/>
                </a:lnTo>
                <a:lnTo>
                  <a:pt x="350" y="340"/>
                </a:lnTo>
                <a:lnTo>
                  <a:pt x="350" y="336"/>
                </a:lnTo>
                <a:lnTo>
                  <a:pt x="354" y="336"/>
                </a:lnTo>
                <a:lnTo>
                  <a:pt x="358" y="336"/>
                </a:lnTo>
                <a:lnTo>
                  <a:pt x="358" y="340"/>
                </a:lnTo>
                <a:lnTo>
                  <a:pt x="358" y="340"/>
                </a:lnTo>
                <a:lnTo>
                  <a:pt x="358" y="340"/>
                </a:lnTo>
                <a:close/>
                <a:moveTo>
                  <a:pt x="638" y="344"/>
                </a:moveTo>
                <a:lnTo>
                  <a:pt x="642" y="344"/>
                </a:lnTo>
                <a:lnTo>
                  <a:pt x="638" y="348"/>
                </a:lnTo>
                <a:lnTo>
                  <a:pt x="642" y="350"/>
                </a:lnTo>
                <a:lnTo>
                  <a:pt x="638" y="350"/>
                </a:lnTo>
                <a:lnTo>
                  <a:pt x="638" y="348"/>
                </a:lnTo>
                <a:lnTo>
                  <a:pt x="634" y="348"/>
                </a:lnTo>
                <a:lnTo>
                  <a:pt x="634" y="344"/>
                </a:lnTo>
                <a:lnTo>
                  <a:pt x="634" y="348"/>
                </a:lnTo>
                <a:lnTo>
                  <a:pt x="638" y="350"/>
                </a:lnTo>
                <a:lnTo>
                  <a:pt x="638" y="354"/>
                </a:lnTo>
                <a:lnTo>
                  <a:pt x="634" y="354"/>
                </a:lnTo>
                <a:lnTo>
                  <a:pt x="630" y="354"/>
                </a:lnTo>
                <a:lnTo>
                  <a:pt x="630" y="350"/>
                </a:lnTo>
                <a:lnTo>
                  <a:pt x="630" y="348"/>
                </a:lnTo>
                <a:lnTo>
                  <a:pt x="626" y="348"/>
                </a:lnTo>
                <a:lnTo>
                  <a:pt x="626" y="344"/>
                </a:lnTo>
                <a:lnTo>
                  <a:pt x="622" y="340"/>
                </a:lnTo>
                <a:lnTo>
                  <a:pt x="626" y="340"/>
                </a:lnTo>
                <a:lnTo>
                  <a:pt x="630" y="340"/>
                </a:lnTo>
                <a:lnTo>
                  <a:pt x="634" y="340"/>
                </a:lnTo>
                <a:lnTo>
                  <a:pt x="634" y="344"/>
                </a:lnTo>
                <a:lnTo>
                  <a:pt x="638" y="340"/>
                </a:lnTo>
                <a:lnTo>
                  <a:pt x="638" y="344"/>
                </a:lnTo>
                <a:lnTo>
                  <a:pt x="638" y="344"/>
                </a:lnTo>
                <a:lnTo>
                  <a:pt x="638" y="344"/>
                </a:lnTo>
                <a:close/>
                <a:moveTo>
                  <a:pt x="626" y="358"/>
                </a:moveTo>
                <a:lnTo>
                  <a:pt x="626" y="354"/>
                </a:lnTo>
                <a:lnTo>
                  <a:pt x="626" y="358"/>
                </a:lnTo>
                <a:lnTo>
                  <a:pt x="626" y="362"/>
                </a:lnTo>
                <a:lnTo>
                  <a:pt x="622" y="362"/>
                </a:lnTo>
                <a:lnTo>
                  <a:pt x="622" y="358"/>
                </a:lnTo>
                <a:lnTo>
                  <a:pt x="622" y="362"/>
                </a:lnTo>
                <a:lnTo>
                  <a:pt x="620" y="358"/>
                </a:lnTo>
                <a:lnTo>
                  <a:pt x="622" y="358"/>
                </a:lnTo>
                <a:lnTo>
                  <a:pt x="620" y="354"/>
                </a:lnTo>
                <a:lnTo>
                  <a:pt x="622" y="354"/>
                </a:lnTo>
                <a:lnTo>
                  <a:pt x="622" y="350"/>
                </a:lnTo>
                <a:lnTo>
                  <a:pt x="620" y="350"/>
                </a:lnTo>
                <a:lnTo>
                  <a:pt x="620" y="348"/>
                </a:lnTo>
                <a:lnTo>
                  <a:pt x="620" y="344"/>
                </a:lnTo>
                <a:lnTo>
                  <a:pt x="622" y="344"/>
                </a:lnTo>
                <a:lnTo>
                  <a:pt x="620" y="344"/>
                </a:lnTo>
                <a:lnTo>
                  <a:pt x="622" y="344"/>
                </a:lnTo>
                <a:lnTo>
                  <a:pt x="626" y="344"/>
                </a:lnTo>
                <a:lnTo>
                  <a:pt x="626" y="348"/>
                </a:lnTo>
                <a:lnTo>
                  <a:pt x="626" y="350"/>
                </a:lnTo>
                <a:lnTo>
                  <a:pt x="622" y="350"/>
                </a:lnTo>
                <a:lnTo>
                  <a:pt x="626" y="350"/>
                </a:lnTo>
                <a:lnTo>
                  <a:pt x="626" y="348"/>
                </a:lnTo>
                <a:lnTo>
                  <a:pt x="630" y="348"/>
                </a:lnTo>
                <a:lnTo>
                  <a:pt x="630" y="350"/>
                </a:lnTo>
                <a:lnTo>
                  <a:pt x="626" y="350"/>
                </a:lnTo>
                <a:lnTo>
                  <a:pt x="626" y="354"/>
                </a:lnTo>
                <a:lnTo>
                  <a:pt x="626" y="358"/>
                </a:lnTo>
                <a:lnTo>
                  <a:pt x="626" y="358"/>
                </a:lnTo>
                <a:lnTo>
                  <a:pt x="626" y="358"/>
                </a:lnTo>
                <a:close/>
                <a:moveTo>
                  <a:pt x="642" y="348"/>
                </a:moveTo>
                <a:lnTo>
                  <a:pt x="646" y="348"/>
                </a:lnTo>
                <a:lnTo>
                  <a:pt x="646" y="350"/>
                </a:lnTo>
                <a:lnTo>
                  <a:pt x="642" y="350"/>
                </a:lnTo>
                <a:lnTo>
                  <a:pt x="638" y="350"/>
                </a:lnTo>
                <a:lnTo>
                  <a:pt x="642" y="350"/>
                </a:lnTo>
                <a:lnTo>
                  <a:pt x="642" y="348"/>
                </a:lnTo>
                <a:lnTo>
                  <a:pt x="642" y="348"/>
                </a:lnTo>
                <a:lnTo>
                  <a:pt x="642" y="348"/>
                </a:lnTo>
                <a:close/>
                <a:moveTo>
                  <a:pt x="336" y="350"/>
                </a:moveTo>
                <a:lnTo>
                  <a:pt x="332" y="354"/>
                </a:lnTo>
                <a:lnTo>
                  <a:pt x="332" y="350"/>
                </a:lnTo>
                <a:lnTo>
                  <a:pt x="336" y="350"/>
                </a:lnTo>
                <a:lnTo>
                  <a:pt x="336" y="350"/>
                </a:lnTo>
                <a:lnTo>
                  <a:pt x="336" y="350"/>
                </a:lnTo>
                <a:close/>
                <a:moveTo>
                  <a:pt x="294" y="350"/>
                </a:moveTo>
                <a:lnTo>
                  <a:pt x="298" y="350"/>
                </a:lnTo>
                <a:lnTo>
                  <a:pt x="294" y="350"/>
                </a:lnTo>
                <a:lnTo>
                  <a:pt x="294" y="350"/>
                </a:lnTo>
                <a:lnTo>
                  <a:pt x="294" y="350"/>
                </a:lnTo>
                <a:close/>
                <a:moveTo>
                  <a:pt x="652" y="362"/>
                </a:moveTo>
                <a:lnTo>
                  <a:pt x="652" y="358"/>
                </a:lnTo>
                <a:lnTo>
                  <a:pt x="648" y="358"/>
                </a:lnTo>
                <a:lnTo>
                  <a:pt x="648" y="354"/>
                </a:lnTo>
                <a:lnTo>
                  <a:pt x="652" y="354"/>
                </a:lnTo>
                <a:lnTo>
                  <a:pt x="652" y="358"/>
                </a:lnTo>
                <a:lnTo>
                  <a:pt x="652" y="362"/>
                </a:lnTo>
                <a:lnTo>
                  <a:pt x="652" y="362"/>
                </a:lnTo>
                <a:lnTo>
                  <a:pt x="652" y="362"/>
                </a:lnTo>
                <a:close/>
                <a:moveTo>
                  <a:pt x="642" y="358"/>
                </a:moveTo>
                <a:lnTo>
                  <a:pt x="638" y="354"/>
                </a:lnTo>
                <a:lnTo>
                  <a:pt x="642" y="354"/>
                </a:lnTo>
                <a:lnTo>
                  <a:pt x="646" y="354"/>
                </a:lnTo>
                <a:lnTo>
                  <a:pt x="646" y="358"/>
                </a:lnTo>
                <a:lnTo>
                  <a:pt x="642" y="358"/>
                </a:lnTo>
                <a:lnTo>
                  <a:pt x="642" y="358"/>
                </a:lnTo>
                <a:lnTo>
                  <a:pt x="642" y="358"/>
                </a:lnTo>
                <a:close/>
                <a:moveTo>
                  <a:pt x="648" y="366"/>
                </a:moveTo>
                <a:lnTo>
                  <a:pt x="646" y="366"/>
                </a:lnTo>
                <a:lnTo>
                  <a:pt x="648" y="362"/>
                </a:lnTo>
                <a:lnTo>
                  <a:pt x="646" y="362"/>
                </a:lnTo>
                <a:lnTo>
                  <a:pt x="642" y="362"/>
                </a:lnTo>
                <a:lnTo>
                  <a:pt x="642" y="358"/>
                </a:lnTo>
                <a:lnTo>
                  <a:pt x="646" y="358"/>
                </a:lnTo>
                <a:lnTo>
                  <a:pt x="646" y="354"/>
                </a:lnTo>
                <a:lnTo>
                  <a:pt x="648" y="354"/>
                </a:lnTo>
                <a:lnTo>
                  <a:pt x="648" y="358"/>
                </a:lnTo>
                <a:lnTo>
                  <a:pt x="652" y="362"/>
                </a:lnTo>
                <a:lnTo>
                  <a:pt x="652" y="366"/>
                </a:lnTo>
                <a:lnTo>
                  <a:pt x="648" y="366"/>
                </a:lnTo>
                <a:lnTo>
                  <a:pt x="648" y="366"/>
                </a:lnTo>
                <a:lnTo>
                  <a:pt x="648" y="366"/>
                </a:lnTo>
                <a:close/>
                <a:moveTo>
                  <a:pt x="648" y="378"/>
                </a:moveTo>
                <a:lnTo>
                  <a:pt x="648" y="374"/>
                </a:lnTo>
                <a:lnTo>
                  <a:pt x="646" y="374"/>
                </a:lnTo>
                <a:lnTo>
                  <a:pt x="648" y="378"/>
                </a:lnTo>
                <a:lnTo>
                  <a:pt x="652" y="380"/>
                </a:lnTo>
                <a:lnTo>
                  <a:pt x="648" y="380"/>
                </a:lnTo>
                <a:lnTo>
                  <a:pt x="652" y="380"/>
                </a:lnTo>
                <a:lnTo>
                  <a:pt x="652" y="384"/>
                </a:lnTo>
                <a:lnTo>
                  <a:pt x="648" y="384"/>
                </a:lnTo>
                <a:lnTo>
                  <a:pt x="652" y="384"/>
                </a:lnTo>
                <a:lnTo>
                  <a:pt x="652" y="388"/>
                </a:lnTo>
                <a:lnTo>
                  <a:pt x="652" y="392"/>
                </a:lnTo>
                <a:lnTo>
                  <a:pt x="648" y="392"/>
                </a:lnTo>
                <a:lnTo>
                  <a:pt x="648" y="388"/>
                </a:lnTo>
                <a:lnTo>
                  <a:pt x="646" y="384"/>
                </a:lnTo>
                <a:lnTo>
                  <a:pt x="646" y="388"/>
                </a:lnTo>
                <a:lnTo>
                  <a:pt x="646" y="384"/>
                </a:lnTo>
                <a:lnTo>
                  <a:pt x="646" y="380"/>
                </a:lnTo>
                <a:lnTo>
                  <a:pt x="642" y="380"/>
                </a:lnTo>
                <a:lnTo>
                  <a:pt x="638" y="380"/>
                </a:lnTo>
                <a:lnTo>
                  <a:pt x="642" y="380"/>
                </a:lnTo>
                <a:lnTo>
                  <a:pt x="638" y="380"/>
                </a:lnTo>
                <a:lnTo>
                  <a:pt x="634" y="380"/>
                </a:lnTo>
                <a:lnTo>
                  <a:pt x="634" y="378"/>
                </a:lnTo>
                <a:lnTo>
                  <a:pt x="638" y="378"/>
                </a:lnTo>
                <a:lnTo>
                  <a:pt x="642" y="378"/>
                </a:lnTo>
                <a:lnTo>
                  <a:pt x="638" y="378"/>
                </a:lnTo>
                <a:lnTo>
                  <a:pt x="638" y="374"/>
                </a:lnTo>
                <a:lnTo>
                  <a:pt x="642" y="374"/>
                </a:lnTo>
                <a:lnTo>
                  <a:pt x="638" y="374"/>
                </a:lnTo>
                <a:lnTo>
                  <a:pt x="634" y="374"/>
                </a:lnTo>
                <a:lnTo>
                  <a:pt x="634" y="370"/>
                </a:lnTo>
                <a:lnTo>
                  <a:pt x="638" y="366"/>
                </a:lnTo>
                <a:lnTo>
                  <a:pt x="634" y="366"/>
                </a:lnTo>
                <a:lnTo>
                  <a:pt x="634" y="358"/>
                </a:lnTo>
                <a:lnTo>
                  <a:pt x="630" y="358"/>
                </a:lnTo>
                <a:lnTo>
                  <a:pt x="630" y="354"/>
                </a:lnTo>
                <a:lnTo>
                  <a:pt x="634" y="354"/>
                </a:lnTo>
                <a:lnTo>
                  <a:pt x="638" y="354"/>
                </a:lnTo>
                <a:lnTo>
                  <a:pt x="638" y="358"/>
                </a:lnTo>
                <a:lnTo>
                  <a:pt x="638" y="362"/>
                </a:lnTo>
                <a:lnTo>
                  <a:pt x="642" y="362"/>
                </a:lnTo>
                <a:lnTo>
                  <a:pt x="646" y="366"/>
                </a:lnTo>
                <a:lnTo>
                  <a:pt x="646" y="370"/>
                </a:lnTo>
                <a:lnTo>
                  <a:pt x="648" y="370"/>
                </a:lnTo>
                <a:lnTo>
                  <a:pt x="648" y="374"/>
                </a:lnTo>
                <a:lnTo>
                  <a:pt x="652" y="374"/>
                </a:lnTo>
                <a:lnTo>
                  <a:pt x="652" y="378"/>
                </a:lnTo>
                <a:lnTo>
                  <a:pt x="648" y="378"/>
                </a:lnTo>
                <a:lnTo>
                  <a:pt x="648" y="378"/>
                </a:lnTo>
                <a:lnTo>
                  <a:pt x="648" y="378"/>
                </a:lnTo>
                <a:close/>
                <a:moveTo>
                  <a:pt x="634" y="362"/>
                </a:moveTo>
                <a:lnTo>
                  <a:pt x="630" y="366"/>
                </a:lnTo>
                <a:lnTo>
                  <a:pt x="626" y="366"/>
                </a:lnTo>
                <a:lnTo>
                  <a:pt x="630" y="362"/>
                </a:lnTo>
                <a:lnTo>
                  <a:pt x="634" y="358"/>
                </a:lnTo>
                <a:lnTo>
                  <a:pt x="634" y="362"/>
                </a:lnTo>
                <a:lnTo>
                  <a:pt x="634" y="362"/>
                </a:lnTo>
                <a:lnTo>
                  <a:pt x="634" y="362"/>
                </a:lnTo>
                <a:close/>
                <a:moveTo>
                  <a:pt x="660" y="380"/>
                </a:moveTo>
                <a:lnTo>
                  <a:pt x="660" y="378"/>
                </a:lnTo>
                <a:lnTo>
                  <a:pt x="664" y="378"/>
                </a:lnTo>
                <a:lnTo>
                  <a:pt x="664" y="374"/>
                </a:lnTo>
                <a:lnTo>
                  <a:pt x="664" y="370"/>
                </a:lnTo>
                <a:lnTo>
                  <a:pt x="660" y="374"/>
                </a:lnTo>
                <a:lnTo>
                  <a:pt x="664" y="374"/>
                </a:lnTo>
                <a:lnTo>
                  <a:pt x="664" y="378"/>
                </a:lnTo>
                <a:lnTo>
                  <a:pt x="660" y="378"/>
                </a:lnTo>
                <a:lnTo>
                  <a:pt x="660" y="374"/>
                </a:lnTo>
                <a:lnTo>
                  <a:pt x="660" y="378"/>
                </a:lnTo>
                <a:lnTo>
                  <a:pt x="660" y="380"/>
                </a:lnTo>
                <a:lnTo>
                  <a:pt x="656" y="378"/>
                </a:lnTo>
                <a:lnTo>
                  <a:pt x="656" y="374"/>
                </a:lnTo>
                <a:lnTo>
                  <a:pt x="656" y="370"/>
                </a:lnTo>
                <a:lnTo>
                  <a:pt x="660" y="370"/>
                </a:lnTo>
                <a:lnTo>
                  <a:pt x="656" y="370"/>
                </a:lnTo>
                <a:lnTo>
                  <a:pt x="656" y="366"/>
                </a:lnTo>
                <a:lnTo>
                  <a:pt x="660" y="366"/>
                </a:lnTo>
                <a:lnTo>
                  <a:pt x="664" y="366"/>
                </a:lnTo>
                <a:lnTo>
                  <a:pt x="668" y="366"/>
                </a:lnTo>
                <a:lnTo>
                  <a:pt x="668" y="370"/>
                </a:lnTo>
                <a:lnTo>
                  <a:pt x="668" y="374"/>
                </a:lnTo>
                <a:lnTo>
                  <a:pt x="668" y="378"/>
                </a:lnTo>
                <a:lnTo>
                  <a:pt x="668" y="380"/>
                </a:lnTo>
                <a:lnTo>
                  <a:pt x="664" y="380"/>
                </a:lnTo>
                <a:lnTo>
                  <a:pt x="664" y="378"/>
                </a:lnTo>
                <a:lnTo>
                  <a:pt x="664" y="380"/>
                </a:lnTo>
                <a:lnTo>
                  <a:pt x="660" y="380"/>
                </a:lnTo>
                <a:lnTo>
                  <a:pt x="660" y="380"/>
                </a:lnTo>
                <a:lnTo>
                  <a:pt x="660" y="380"/>
                </a:lnTo>
                <a:close/>
                <a:moveTo>
                  <a:pt x="622" y="366"/>
                </a:moveTo>
                <a:lnTo>
                  <a:pt x="620" y="366"/>
                </a:lnTo>
                <a:lnTo>
                  <a:pt x="622" y="366"/>
                </a:lnTo>
                <a:lnTo>
                  <a:pt x="622" y="366"/>
                </a:lnTo>
                <a:lnTo>
                  <a:pt x="622" y="366"/>
                </a:lnTo>
                <a:close/>
                <a:moveTo>
                  <a:pt x="274" y="366"/>
                </a:moveTo>
                <a:lnTo>
                  <a:pt x="278" y="366"/>
                </a:lnTo>
                <a:lnTo>
                  <a:pt x="274" y="370"/>
                </a:lnTo>
                <a:lnTo>
                  <a:pt x="274" y="366"/>
                </a:lnTo>
                <a:lnTo>
                  <a:pt x="274" y="366"/>
                </a:lnTo>
                <a:lnTo>
                  <a:pt x="274" y="366"/>
                </a:lnTo>
                <a:close/>
                <a:moveTo>
                  <a:pt x="634" y="370"/>
                </a:moveTo>
                <a:lnTo>
                  <a:pt x="630" y="370"/>
                </a:lnTo>
                <a:lnTo>
                  <a:pt x="630" y="366"/>
                </a:lnTo>
                <a:lnTo>
                  <a:pt x="634" y="370"/>
                </a:lnTo>
                <a:lnTo>
                  <a:pt x="634" y="370"/>
                </a:lnTo>
                <a:lnTo>
                  <a:pt x="634" y="370"/>
                </a:lnTo>
                <a:close/>
                <a:moveTo>
                  <a:pt x="634" y="374"/>
                </a:moveTo>
                <a:lnTo>
                  <a:pt x="634" y="378"/>
                </a:lnTo>
                <a:lnTo>
                  <a:pt x="634" y="374"/>
                </a:lnTo>
                <a:lnTo>
                  <a:pt x="634" y="374"/>
                </a:lnTo>
                <a:lnTo>
                  <a:pt x="634" y="374"/>
                </a:lnTo>
                <a:close/>
                <a:moveTo>
                  <a:pt x="630" y="378"/>
                </a:moveTo>
                <a:lnTo>
                  <a:pt x="626" y="378"/>
                </a:lnTo>
                <a:lnTo>
                  <a:pt x="626" y="374"/>
                </a:lnTo>
                <a:lnTo>
                  <a:pt x="630" y="374"/>
                </a:lnTo>
                <a:lnTo>
                  <a:pt x="630" y="378"/>
                </a:lnTo>
                <a:lnTo>
                  <a:pt x="630" y="378"/>
                </a:lnTo>
                <a:lnTo>
                  <a:pt x="630" y="378"/>
                </a:lnTo>
                <a:close/>
                <a:moveTo>
                  <a:pt x="630" y="374"/>
                </a:moveTo>
                <a:lnTo>
                  <a:pt x="634" y="374"/>
                </a:lnTo>
                <a:lnTo>
                  <a:pt x="634" y="378"/>
                </a:lnTo>
                <a:lnTo>
                  <a:pt x="630" y="378"/>
                </a:lnTo>
                <a:lnTo>
                  <a:pt x="630" y="374"/>
                </a:lnTo>
                <a:lnTo>
                  <a:pt x="630" y="374"/>
                </a:lnTo>
                <a:lnTo>
                  <a:pt x="630" y="374"/>
                </a:lnTo>
                <a:close/>
                <a:moveTo>
                  <a:pt x="634" y="378"/>
                </a:moveTo>
                <a:lnTo>
                  <a:pt x="630" y="378"/>
                </a:lnTo>
                <a:lnTo>
                  <a:pt x="630" y="380"/>
                </a:lnTo>
                <a:lnTo>
                  <a:pt x="630" y="378"/>
                </a:lnTo>
                <a:lnTo>
                  <a:pt x="634" y="378"/>
                </a:lnTo>
                <a:lnTo>
                  <a:pt x="634" y="378"/>
                </a:lnTo>
                <a:lnTo>
                  <a:pt x="634" y="378"/>
                </a:lnTo>
                <a:close/>
                <a:moveTo>
                  <a:pt x="656" y="378"/>
                </a:moveTo>
                <a:lnTo>
                  <a:pt x="660" y="380"/>
                </a:lnTo>
                <a:lnTo>
                  <a:pt x="656" y="380"/>
                </a:lnTo>
                <a:lnTo>
                  <a:pt x="656" y="378"/>
                </a:lnTo>
                <a:lnTo>
                  <a:pt x="656" y="378"/>
                </a:lnTo>
                <a:lnTo>
                  <a:pt x="656" y="378"/>
                </a:lnTo>
                <a:close/>
                <a:moveTo>
                  <a:pt x="248" y="378"/>
                </a:moveTo>
                <a:lnTo>
                  <a:pt x="250" y="378"/>
                </a:lnTo>
                <a:lnTo>
                  <a:pt x="250" y="380"/>
                </a:lnTo>
                <a:lnTo>
                  <a:pt x="248" y="380"/>
                </a:lnTo>
                <a:lnTo>
                  <a:pt x="248" y="384"/>
                </a:lnTo>
                <a:lnTo>
                  <a:pt x="248" y="380"/>
                </a:lnTo>
                <a:lnTo>
                  <a:pt x="248" y="378"/>
                </a:lnTo>
                <a:lnTo>
                  <a:pt x="248" y="378"/>
                </a:lnTo>
                <a:lnTo>
                  <a:pt x="248" y="378"/>
                </a:lnTo>
                <a:close/>
                <a:moveTo>
                  <a:pt x="254" y="378"/>
                </a:moveTo>
                <a:lnTo>
                  <a:pt x="254" y="380"/>
                </a:lnTo>
                <a:lnTo>
                  <a:pt x="250" y="380"/>
                </a:lnTo>
                <a:lnTo>
                  <a:pt x="250" y="378"/>
                </a:lnTo>
                <a:lnTo>
                  <a:pt x="254" y="378"/>
                </a:lnTo>
                <a:lnTo>
                  <a:pt x="254" y="378"/>
                </a:lnTo>
                <a:lnTo>
                  <a:pt x="254" y="378"/>
                </a:lnTo>
                <a:close/>
                <a:moveTo>
                  <a:pt x="634" y="378"/>
                </a:moveTo>
                <a:lnTo>
                  <a:pt x="634" y="380"/>
                </a:lnTo>
                <a:lnTo>
                  <a:pt x="634" y="378"/>
                </a:lnTo>
                <a:lnTo>
                  <a:pt x="634" y="378"/>
                </a:lnTo>
                <a:lnTo>
                  <a:pt x="634" y="378"/>
                </a:lnTo>
                <a:close/>
                <a:moveTo>
                  <a:pt x="258" y="380"/>
                </a:moveTo>
                <a:lnTo>
                  <a:pt x="258" y="384"/>
                </a:lnTo>
                <a:lnTo>
                  <a:pt x="254" y="384"/>
                </a:lnTo>
                <a:lnTo>
                  <a:pt x="254" y="388"/>
                </a:lnTo>
                <a:lnTo>
                  <a:pt x="254" y="384"/>
                </a:lnTo>
                <a:lnTo>
                  <a:pt x="254" y="380"/>
                </a:lnTo>
                <a:lnTo>
                  <a:pt x="258" y="380"/>
                </a:lnTo>
                <a:lnTo>
                  <a:pt x="258" y="384"/>
                </a:lnTo>
                <a:lnTo>
                  <a:pt x="258" y="380"/>
                </a:lnTo>
                <a:lnTo>
                  <a:pt x="258" y="380"/>
                </a:lnTo>
                <a:lnTo>
                  <a:pt x="258" y="380"/>
                </a:lnTo>
                <a:close/>
                <a:moveTo>
                  <a:pt x="660" y="380"/>
                </a:moveTo>
                <a:lnTo>
                  <a:pt x="664" y="384"/>
                </a:lnTo>
                <a:lnTo>
                  <a:pt x="660" y="384"/>
                </a:lnTo>
                <a:lnTo>
                  <a:pt x="660" y="380"/>
                </a:lnTo>
                <a:lnTo>
                  <a:pt x="660" y="380"/>
                </a:lnTo>
                <a:lnTo>
                  <a:pt x="660" y="380"/>
                </a:lnTo>
                <a:close/>
                <a:moveTo>
                  <a:pt x="638" y="380"/>
                </a:moveTo>
                <a:lnTo>
                  <a:pt x="638" y="384"/>
                </a:lnTo>
                <a:lnTo>
                  <a:pt x="642" y="388"/>
                </a:lnTo>
                <a:lnTo>
                  <a:pt x="642" y="392"/>
                </a:lnTo>
                <a:lnTo>
                  <a:pt x="646" y="392"/>
                </a:lnTo>
                <a:lnTo>
                  <a:pt x="642" y="392"/>
                </a:lnTo>
                <a:lnTo>
                  <a:pt x="642" y="388"/>
                </a:lnTo>
                <a:lnTo>
                  <a:pt x="638" y="388"/>
                </a:lnTo>
                <a:lnTo>
                  <a:pt x="638" y="384"/>
                </a:lnTo>
                <a:lnTo>
                  <a:pt x="634" y="384"/>
                </a:lnTo>
                <a:lnTo>
                  <a:pt x="638" y="380"/>
                </a:lnTo>
                <a:lnTo>
                  <a:pt x="638" y="380"/>
                </a:lnTo>
                <a:lnTo>
                  <a:pt x="638" y="380"/>
                </a:lnTo>
                <a:close/>
                <a:moveTo>
                  <a:pt x="266" y="380"/>
                </a:moveTo>
                <a:lnTo>
                  <a:pt x="266" y="384"/>
                </a:lnTo>
                <a:lnTo>
                  <a:pt x="262" y="384"/>
                </a:lnTo>
                <a:lnTo>
                  <a:pt x="266" y="380"/>
                </a:lnTo>
                <a:lnTo>
                  <a:pt x="266" y="380"/>
                </a:lnTo>
                <a:lnTo>
                  <a:pt x="266" y="380"/>
                </a:lnTo>
                <a:close/>
                <a:moveTo>
                  <a:pt x="642" y="380"/>
                </a:moveTo>
                <a:lnTo>
                  <a:pt x="642" y="384"/>
                </a:lnTo>
                <a:lnTo>
                  <a:pt x="646" y="384"/>
                </a:lnTo>
                <a:lnTo>
                  <a:pt x="642" y="384"/>
                </a:lnTo>
                <a:lnTo>
                  <a:pt x="642" y="380"/>
                </a:lnTo>
                <a:lnTo>
                  <a:pt x="642" y="380"/>
                </a:lnTo>
                <a:lnTo>
                  <a:pt x="642" y="380"/>
                </a:lnTo>
                <a:close/>
                <a:moveTo>
                  <a:pt x="232" y="380"/>
                </a:moveTo>
                <a:lnTo>
                  <a:pt x="236" y="380"/>
                </a:lnTo>
                <a:lnTo>
                  <a:pt x="236" y="384"/>
                </a:lnTo>
                <a:lnTo>
                  <a:pt x="232" y="384"/>
                </a:lnTo>
                <a:lnTo>
                  <a:pt x="232" y="380"/>
                </a:lnTo>
                <a:lnTo>
                  <a:pt x="232" y="380"/>
                </a:lnTo>
                <a:lnTo>
                  <a:pt x="232" y="380"/>
                </a:lnTo>
                <a:close/>
                <a:moveTo>
                  <a:pt x="266" y="384"/>
                </a:moveTo>
                <a:lnTo>
                  <a:pt x="266" y="388"/>
                </a:lnTo>
                <a:lnTo>
                  <a:pt x="266" y="384"/>
                </a:lnTo>
                <a:lnTo>
                  <a:pt x="266" y="384"/>
                </a:lnTo>
                <a:lnTo>
                  <a:pt x="266" y="384"/>
                </a:lnTo>
                <a:close/>
                <a:moveTo>
                  <a:pt x="198" y="396"/>
                </a:moveTo>
                <a:lnTo>
                  <a:pt x="194" y="396"/>
                </a:lnTo>
                <a:lnTo>
                  <a:pt x="194" y="400"/>
                </a:lnTo>
                <a:lnTo>
                  <a:pt x="192" y="400"/>
                </a:lnTo>
                <a:lnTo>
                  <a:pt x="188" y="400"/>
                </a:lnTo>
                <a:lnTo>
                  <a:pt x="188" y="396"/>
                </a:lnTo>
                <a:lnTo>
                  <a:pt x="188" y="392"/>
                </a:lnTo>
                <a:lnTo>
                  <a:pt x="192" y="392"/>
                </a:lnTo>
                <a:lnTo>
                  <a:pt x="194" y="388"/>
                </a:lnTo>
                <a:lnTo>
                  <a:pt x="198" y="388"/>
                </a:lnTo>
                <a:lnTo>
                  <a:pt x="202" y="384"/>
                </a:lnTo>
                <a:lnTo>
                  <a:pt x="206" y="384"/>
                </a:lnTo>
                <a:lnTo>
                  <a:pt x="210" y="388"/>
                </a:lnTo>
                <a:lnTo>
                  <a:pt x="210" y="392"/>
                </a:lnTo>
                <a:lnTo>
                  <a:pt x="214" y="392"/>
                </a:lnTo>
                <a:lnTo>
                  <a:pt x="210" y="392"/>
                </a:lnTo>
                <a:lnTo>
                  <a:pt x="206" y="392"/>
                </a:lnTo>
                <a:lnTo>
                  <a:pt x="206" y="396"/>
                </a:lnTo>
                <a:lnTo>
                  <a:pt x="206" y="392"/>
                </a:lnTo>
                <a:lnTo>
                  <a:pt x="202" y="392"/>
                </a:lnTo>
                <a:lnTo>
                  <a:pt x="198" y="392"/>
                </a:lnTo>
                <a:lnTo>
                  <a:pt x="198" y="396"/>
                </a:lnTo>
                <a:lnTo>
                  <a:pt x="198" y="396"/>
                </a:lnTo>
                <a:lnTo>
                  <a:pt x="198" y="396"/>
                </a:lnTo>
                <a:close/>
                <a:moveTo>
                  <a:pt x="664" y="384"/>
                </a:moveTo>
                <a:lnTo>
                  <a:pt x="664" y="388"/>
                </a:lnTo>
                <a:lnTo>
                  <a:pt x="660" y="388"/>
                </a:lnTo>
                <a:lnTo>
                  <a:pt x="664" y="384"/>
                </a:lnTo>
                <a:lnTo>
                  <a:pt x="664" y="384"/>
                </a:lnTo>
                <a:lnTo>
                  <a:pt x="664" y="384"/>
                </a:lnTo>
                <a:close/>
                <a:moveTo>
                  <a:pt x="646" y="388"/>
                </a:moveTo>
                <a:lnTo>
                  <a:pt x="646" y="392"/>
                </a:lnTo>
                <a:lnTo>
                  <a:pt x="642" y="388"/>
                </a:lnTo>
                <a:lnTo>
                  <a:pt x="646" y="388"/>
                </a:lnTo>
                <a:lnTo>
                  <a:pt x="646" y="388"/>
                </a:lnTo>
                <a:lnTo>
                  <a:pt x="646" y="388"/>
                </a:lnTo>
                <a:close/>
                <a:moveTo>
                  <a:pt x="218" y="396"/>
                </a:moveTo>
                <a:lnTo>
                  <a:pt x="222" y="396"/>
                </a:lnTo>
                <a:lnTo>
                  <a:pt x="222" y="400"/>
                </a:lnTo>
                <a:lnTo>
                  <a:pt x="218" y="400"/>
                </a:lnTo>
                <a:lnTo>
                  <a:pt x="218" y="396"/>
                </a:lnTo>
                <a:lnTo>
                  <a:pt x="218" y="396"/>
                </a:lnTo>
                <a:lnTo>
                  <a:pt x="218" y="396"/>
                </a:lnTo>
                <a:close/>
                <a:moveTo>
                  <a:pt x="180" y="404"/>
                </a:moveTo>
                <a:lnTo>
                  <a:pt x="176" y="404"/>
                </a:lnTo>
                <a:lnTo>
                  <a:pt x="176" y="400"/>
                </a:lnTo>
                <a:lnTo>
                  <a:pt x="180" y="400"/>
                </a:lnTo>
                <a:lnTo>
                  <a:pt x="180" y="404"/>
                </a:lnTo>
                <a:lnTo>
                  <a:pt x="180" y="404"/>
                </a:lnTo>
                <a:lnTo>
                  <a:pt x="180" y="404"/>
                </a:lnTo>
                <a:close/>
                <a:moveTo>
                  <a:pt x="172" y="408"/>
                </a:moveTo>
                <a:lnTo>
                  <a:pt x="172" y="404"/>
                </a:lnTo>
                <a:lnTo>
                  <a:pt x="176" y="404"/>
                </a:lnTo>
                <a:lnTo>
                  <a:pt x="176" y="408"/>
                </a:lnTo>
                <a:lnTo>
                  <a:pt x="172" y="408"/>
                </a:lnTo>
                <a:lnTo>
                  <a:pt x="172" y="408"/>
                </a:lnTo>
                <a:lnTo>
                  <a:pt x="172" y="408"/>
                </a:lnTo>
                <a:close/>
                <a:moveTo>
                  <a:pt x="188" y="404"/>
                </a:moveTo>
                <a:lnTo>
                  <a:pt x="188" y="408"/>
                </a:lnTo>
                <a:lnTo>
                  <a:pt x="184" y="408"/>
                </a:lnTo>
                <a:lnTo>
                  <a:pt x="184" y="404"/>
                </a:lnTo>
                <a:lnTo>
                  <a:pt x="188" y="404"/>
                </a:lnTo>
                <a:lnTo>
                  <a:pt x="188" y="404"/>
                </a:lnTo>
                <a:lnTo>
                  <a:pt x="188" y="404"/>
                </a:lnTo>
                <a:close/>
                <a:moveTo>
                  <a:pt x="158" y="414"/>
                </a:moveTo>
                <a:lnTo>
                  <a:pt x="162" y="414"/>
                </a:lnTo>
                <a:lnTo>
                  <a:pt x="158" y="410"/>
                </a:lnTo>
                <a:lnTo>
                  <a:pt x="158" y="408"/>
                </a:lnTo>
                <a:lnTo>
                  <a:pt x="162" y="408"/>
                </a:lnTo>
                <a:lnTo>
                  <a:pt x="166" y="408"/>
                </a:lnTo>
                <a:lnTo>
                  <a:pt x="166" y="410"/>
                </a:lnTo>
                <a:lnTo>
                  <a:pt x="166" y="408"/>
                </a:lnTo>
                <a:lnTo>
                  <a:pt x="168" y="408"/>
                </a:lnTo>
                <a:lnTo>
                  <a:pt x="168" y="410"/>
                </a:lnTo>
                <a:lnTo>
                  <a:pt x="166" y="410"/>
                </a:lnTo>
                <a:lnTo>
                  <a:pt x="166" y="414"/>
                </a:lnTo>
                <a:lnTo>
                  <a:pt x="166" y="410"/>
                </a:lnTo>
                <a:lnTo>
                  <a:pt x="168" y="410"/>
                </a:lnTo>
                <a:lnTo>
                  <a:pt x="168" y="414"/>
                </a:lnTo>
                <a:lnTo>
                  <a:pt x="166" y="414"/>
                </a:lnTo>
                <a:lnTo>
                  <a:pt x="166" y="418"/>
                </a:lnTo>
                <a:lnTo>
                  <a:pt x="162" y="418"/>
                </a:lnTo>
                <a:lnTo>
                  <a:pt x="158" y="418"/>
                </a:lnTo>
                <a:lnTo>
                  <a:pt x="154" y="422"/>
                </a:lnTo>
                <a:lnTo>
                  <a:pt x="150" y="422"/>
                </a:lnTo>
                <a:lnTo>
                  <a:pt x="146" y="422"/>
                </a:lnTo>
                <a:lnTo>
                  <a:pt x="150" y="422"/>
                </a:lnTo>
                <a:lnTo>
                  <a:pt x="150" y="418"/>
                </a:lnTo>
                <a:lnTo>
                  <a:pt x="154" y="418"/>
                </a:lnTo>
                <a:lnTo>
                  <a:pt x="158" y="418"/>
                </a:lnTo>
                <a:lnTo>
                  <a:pt x="158" y="414"/>
                </a:lnTo>
                <a:lnTo>
                  <a:pt x="158" y="414"/>
                </a:lnTo>
                <a:lnTo>
                  <a:pt x="158" y="414"/>
                </a:lnTo>
                <a:close/>
                <a:moveTo>
                  <a:pt x="168" y="414"/>
                </a:moveTo>
                <a:lnTo>
                  <a:pt x="168" y="410"/>
                </a:lnTo>
                <a:lnTo>
                  <a:pt x="172" y="410"/>
                </a:lnTo>
                <a:lnTo>
                  <a:pt x="168" y="414"/>
                </a:lnTo>
                <a:lnTo>
                  <a:pt x="168" y="414"/>
                </a:lnTo>
                <a:lnTo>
                  <a:pt x="168" y="414"/>
                </a:lnTo>
                <a:close/>
                <a:moveTo>
                  <a:pt x="146" y="418"/>
                </a:moveTo>
                <a:lnTo>
                  <a:pt x="146" y="422"/>
                </a:lnTo>
                <a:lnTo>
                  <a:pt x="142" y="422"/>
                </a:lnTo>
                <a:lnTo>
                  <a:pt x="138" y="422"/>
                </a:lnTo>
                <a:lnTo>
                  <a:pt x="138" y="426"/>
                </a:lnTo>
                <a:lnTo>
                  <a:pt x="138" y="430"/>
                </a:lnTo>
                <a:lnTo>
                  <a:pt x="136" y="430"/>
                </a:lnTo>
                <a:lnTo>
                  <a:pt x="132" y="430"/>
                </a:lnTo>
                <a:lnTo>
                  <a:pt x="132" y="434"/>
                </a:lnTo>
                <a:lnTo>
                  <a:pt x="128" y="434"/>
                </a:lnTo>
                <a:lnTo>
                  <a:pt x="132" y="430"/>
                </a:lnTo>
                <a:lnTo>
                  <a:pt x="136" y="426"/>
                </a:lnTo>
                <a:lnTo>
                  <a:pt x="132" y="426"/>
                </a:lnTo>
                <a:lnTo>
                  <a:pt x="136" y="426"/>
                </a:lnTo>
                <a:lnTo>
                  <a:pt x="136" y="422"/>
                </a:lnTo>
                <a:lnTo>
                  <a:pt x="138" y="422"/>
                </a:lnTo>
                <a:lnTo>
                  <a:pt x="138" y="418"/>
                </a:lnTo>
                <a:lnTo>
                  <a:pt x="142" y="418"/>
                </a:lnTo>
                <a:lnTo>
                  <a:pt x="146" y="418"/>
                </a:lnTo>
                <a:lnTo>
                  <a:pt x="146" y="418"/>
                </a:lnTo>
                <a:lnTo>
                  <a:pt x="146" y="418"/>
                </a:lnTo>
                <a:close/>
                <a:moveTo>
                  <a:pt x="4964" y="434"/>
                </a:moveTo>
                <a:lnTo>
                  <a:pt x="4964" y="430"/>
                </a:lnTo>
                <a:lnTo>
                  <a:pt x="4960" y="434"/>
                </a:lnTo>
                <a:lnTo>
                  <a:pt x="4960" y="430"/>
                </a:lnTo>
                <a:lnTo>
                  <a:pt x="4964" y="430"/>
                </a:lnTo>
                <a:lnTo>
                  <a:pt x="4968" y="430"/>
                </a:lnTo>
                <a:lnTo>
                  <a:pt x="4972" y="430"/>
                </a:lnTo>
                <a:lnTo>
                  <a:pt x="4972" y="434"/>
                </a:lnTo>
                <a:lnTo>
                  <a:pt x="4968" y="434"/>
                </a:lnTo>
                <a:lnTo>
                  <a:pt x="4964" y="434"/>
                </a:lnTo>
                <a:lnTo>
                  <a:pt x="4964" y="434"/>
                </a:lnTo>
                <a:lnTo>
                  <a:pt x="4964" y="434"/>
                </a:lnTo>
                <a:close/>
                <a:moveTo>
                  <a:pt x="116" y="434"/>
                </a:moveTo>
                <a:lnTo>
                  <a:pt x="120" y="430"/>
                </a:lnTo>
                <a:lnTo>
                  <a:pt x="120" y="434"/>
                </a:lnTo>
                <a:lnTo>
                  <a:pt x="116" y="434"/>
                </a:lnTo>
                <a:lnTo>
                  <a:pt x="116" y="434"/>
                </a:lnTo>
                <a:lnTo>
                  <a:pt x="116" y="434"/>
                </a:lnTo>
                <a:close/>
                <a:moveTo>
                  <a:pt x="106" y="436"/>
                </a:moveTo>
                <a:lnTo>
                  <a:pt x="110" y="436"/>
                </a:lnTo>
                <a:lnTo>
                  <a:pt x="106" y="436"/>
                </a:lnTo>
                <a:lnTo>
                  <a:pt x="106" y="436"/>
                </a:lnTo>
                <a:lnTo>
                  <a:pt x="106" y="436"/>
                </a:lnTo>
                <a:close/>
                <a:moveTo>
                  <a:pt x="4974" y="440"/>
                </a:moveTo>
                <a:lnTo>
                  <a:pt x="4972" y="440"/>
                </a:lnTo>
                <a:lnTo>
                  <a:pt x="4974" y="440"/>
                </a:lnTo>
                <a:lnTo>
                  <a:pt x="4974" y="440"/>
                </a:lnTo>
                <a:lnTo>
                  <a:pt x="4974" y="440"/>
                </a:lnTo>
                <a:close/>
                <a:moveTo>
                  <a:pt x="46" y="448"/>
                </a:moveTo>
                <a:lnTo>
                  <a:pt x="50" y="448"/>
                </a:lnTo>
                <a:lnTo>
                  <a:pt x="52" y="448"/>
                </a:lnTo>
                <a:lnTo>
                  <a:pt x="52" y="444"/>
                </a:lnTo>
                <a:lnTo>
                  <a:pt x="56" y="444"/>
                </a:lnTo>
                <a:lnTo>
                  <a:pt x="52" y="444"/>
                </a:lnTo>
                <a:lnTo>
                  <a:pt x="52" y="440"/>
                </a:lnTo>
                <a:lnTo>
                  <a:pt x="56" y="440"/>
                </a:lnTo>
                <a:lnTo>
                  <a:pt x="60" y="440"/>
                </a:lnTo>
                <a:lnTo>
                  <a:pt x="60" y="444"/>
                </a:lnTo>
                <a:lnTo>
                  <a:pt x="56" y="448"/>
                </a:lnTo>
                <a:lnTo>
                  <a:pt x="52" y="448"/>
                </a:lnTo>
                <a:lnTo>
                  <a:pt x="50" y="448"/>
                </a:lnTo>
                <a:lnTo>
                  <a:pt x="46" y="448"/>
                </a:lnTo>
                <a:lnTo>
                  <a:pt x="42" y="448"/>
                </a:lnTo>
                <a:lnTo>
                  <a:pt x="46" y="448"/>
                </a:lnTo>
                <a:lnTo>
                  <a:pt x="46" y="448"/>
                </a:lnTo>
                <a:lnTo>
                  <a:pt x="46" y="448"/>
                </a:lnTo>
                <a:close/>
                <a:moveTo>
                  <a:pt x="80" y="444"/>
                </a:moveTo>
                <a:lnTo>
                  <a:pt x="80" y="440"/>
                </a:lnTo>
                <a:lnTo>
                  <a:pt x="82" y="440"/>
                </a:lnTo>
                <a:lnTo>
                  <a:pt x="82" y="444"/>
                </a:lnTo>
                <a:lnTo>
                  <a:pt x="80" y="444"/>
                </a:lnTo>
                <a:lnTo>
                  <a:pt x="80" y="444"/>
                </a:lnTo>
                <a:lnTo>
                  <a:pt x="80" y="444"/>
                </a:lnTo>
                <a:close/>
                <a:moveTo>
                  <a:pt x="68" y="448"/>
                </a:moveTo>
                <a:lnTo>
                  <a:pt x="64" y="448"/>
                </a:lnTo>
                <a:lnTo>
                  <a:pt x="60" y="448"/>
                </a:lnTo>
                <a:lnTo>
                  <a:pt x="56" y="448"/>
                </a:lnTo>
                <a:lnTo>
                  <a:pt x="60" y="448"/>
                </a:lnTo>
                <a:lnTo>
                  <a:pt x="64" y="448"/>
                </a:lnTo>
                <a:lnTo>
                  <a:pt x="68" y="448"/>
                </a:lnTo>
                <a:lnTo>
                  <a:pt x="72" y="448"/>
                </a:lnTo>
                <a:lnTo>
                  <a:pt x="76" y="448"/>
                </a:lnTo>
                <a:lnTo>
                  <a:pt x="72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close/>
                <a:moveTo>
                  <a:pt x="5028" y="452"/>
                </a:moveTo>
                <a:lnTo>
                  <a:pt x="5030" y="448"/>
                </a:lnTo>
                <a:lnTo>
                  <a:pt x="5030" y="452"/>
                </a:lnTo>
                <a:lnTo>
                  <a:pt x="5028" y="452"/>
                </a:lnTo>
                <a:lnTo>
                  <a:pt x="5028" y="452"/>
                </a:lnTo>
                <a:lnTo>
                  <a:pt x="5028" y="452"/>
                </a:lnTo>
                <a:close/>
                <a:moveTo>
                  <a:pt x="30" y="452"/>
                </a:moveTo>
                <a:lnTo>
                  <a:pt x="26" y="452"/>
                </a:lnTo>
                <a:lnTo>
                  <a:pt x="26" y="448"/>
                </a:lnTo>
                <a:lnTo>
                  <a:pt x="30" y="448"/>
                </a:lnTo>
                <a:lnTo>
                  <a:pt x="30" y="452"/>
                </a:lnTo>
                <a:lnTo>
                  <a:pt x="30" y="452"/>
                </a:lnTo>
                <a:lnTo>
                  <a:pt x="30" y="452"/>
                </a:lnTo>
                <a:close/>
                <a:moveTo>
                  <a:pt x="5060" y="452"/>
                </a:moveTo>
                <a:lnTo>
                  <a:pt x="5058" y="452"/>
                </a:lnTo>
                <a:lnTo>
                  <a:pt x="5060" y="448"/>
                </a:lnTo>
                <a:lnTo>
                  <a:pt x="5060" y="452"/>
                </a:lnTo>
                <a:lnTo>
                  <a:pt x="5060" y="452"/>
                </a:lnTo>
                <a:lnTo>
                  <a:pt x="5060" y="452"/>
                </a:lnTo>
                <a:close/>
                <a:moveTo>
                  <a:pt x="5042" y="452"/>
                </a:moveTo>
                <a:lnTo>
                  <a:pt x="5046" y="452"/>
                </a:lnTo>
                <a:lnTo>
                  <a:pt x="5042" y="452"/>
                </a:lnTo>
                <a:lnTo>
                  <a:pt x="5042" y="452"/>
                </a:lnTo>
                <a:lnTo>
                  <a:pt x="5042" y="452"/>
                </a:lnTo>
                <a:close/>
                <a:moveTo>
                  <a:pt x="20" y="460"/>
                </a:moveTo>
                <a:lnTo>
                  <a:pt x="16" y="460"/>
                </a:lnTo>
                <a:lnTo>
                  <a:pt x="16" y="456"/>
                </a:lnTo>
                <a:lnTo>
                  <a:pt x="20" y="456"/>
                </a:lnTo>
                <a:lnTo>
                  <a:pt x="20" y="452"/>
                </a:lnTo>
                <a:lnTo>
                  <a:pt x="24" y="452"/>
                </a:lnTo>
                <a:lnTo>
                  <a:pt x="26" y="456"/>
                </a:lnTo>
                <a:lnTo>
                  <a:pt x="24" y="456"/>
                </a:lnTo>
                <a:lnTo>
                  <a:pt x="20" y="456"/>
                </a:lnTo>
                <a:lnTo>
                  <a:pt x="20" y="460"/>
                </a:lnTo>
                <a:lnTo>
                  <a:pt x="20" y="460"/>
                </a:lnTo>
                <a:lnTo>
                  <a:pt x="20" y="460"/>
                </a:lnTo>
                <a:close/>
                <a:moveTo>
                  <a:pt x="8" y="456"/>
                </a:moveTo>
                <a:lnTo>
                  <a:pt x="12" y="456"/>
                </a:lnTo>
                <a:lnTo>
                  <a:pt x="16" y="456"/>
                </a:lnTo>
                <a:lnTo>
                  <a:pt x="16" y="452"/>
                </a:lnTo>
                <a:lnTo>
                  <a:pt x="16" y="456"/>
                </a:lnTo>
                <a:lnTo>
                  <a:pt x="12" y="456"/>
                </a:lnTo>
                <a:lnTo>
                  <a:pt x="8" y="456"/>
                </a:lnTo>
                <a:lnTo>
                  <a:pt x="8" y="456"/>
                </a:lnTo>
                <a:lnTo>
                  <a:pt x="8" y="456"/>
                </a:lnTo>
                <a:close/>
                <a:moveTo>
                  <a:pt x="4" y="460"/>
                </a:moveTo>
                <a:lnTo>
                  <a:pt x="0" y="456"/>
                </a:lnTo>
                <a:lnTo>
                  <a:pt x="4" y="456"/>
                </a:lnTo>
                <a:lnTo>
                  <a:pt x="0" y="456"/>
                </a:lnTo>
                <a:lnTo>
                  <a:pt x="0" y="452"/>
                </a:lnTo>
                <a:lnTo>
                  <a:pt x="4" y="452"/>
                </a:lnTo>
                <a:lnTo>
                  <a:pt x="4" y="456"/>
                </a:lnTo>
                <a:lnTo>
                  <a:pt x="4" y="460"/>
                </a:lnTo>
                <a:lnTo>
                  <a:pt x="4" y="460"/>
                </a:lnTo>
                <a:lnTo>
                  <a:pt x="4" y="460"/>
                </a:lnTo>
                <a:close/>
                <a:moveTo>
                  <a:pt x="30" y="456"/>
                </a:moveTo>
                <a:lnTo>
                  <a:pt x="26" y="456"/>
                </a:lnTo>
                <a:lnTo>
                  <a:pt x="26" y="452"/>
                </a:lnTo>
                <a:lnTo>
                  <a:pt x="30" y="452"/>
                </a:lnTo>
                <a:lnTo>
                  <a:pt x="30" y="456"/>
                </a:lnTo>
                <a:lnTo>
                  <a:pt x="30" y="452"/>
                </a:lnTo>
                <a:lnTo>
                  <a:pt x="30" y="456"/>
                </a:lnTo>
                <a:lnTo>
                  <a:pt x="30" y="456"/>
                </a:lnTo>
                <a:lnTo>
                  <a:pt x="30" y="456"/>
                </a:lnTo>
                <a:close/>
                <a:moveTo>
                  <a:pt x="26" y="456"/>
                </a:moveTo>
                <a:lnTo>
                  <a:pt x="26" y="452"/>
                </a:lnTo>
                <a:lnTo>
                  <a:pt x="26" y="456"/>
                </a:lnTo>
                <a:lnTo>
                  <a:pt x="26" y="456"/>
                </a:lnTo>
                <a:lnTo>
                  <a:pt x="26" y="456"/>
                </a:lnTo>
                <a:close/>
                <a:moveTo>
                  <a:pt x="5054" y="464"/>
                </a:moveTo>
                <a:lnTo>
                  <a:pt x="5050" y="460"/>
                </a:lnTo>
                <a:lnTo>
                  <a:pt x="5046" y="460"/>
                </a:lnTo>
                <a:lnTo>
                  <a:pt x="5046" y="456"/>
                </a:lnTo>
                <a:lnTo>
                  <a:pt x="5046" y="460"/>
                </a:lnTo>
                <a:lnTo>
                  <a:pt x="5050" y="460"/>
                </a:lnTo>
                <a:lnTo>
                  <a:pt x="5054" y="460"/>
                </a:lnTo>
                <a:lnTo>
                  <a:pt x="5054" y="464"/>
                </a:lnTo>
                <a:lnTo>
                  <a:pt x="5058" y="464"/>
                </a:lnTo>
                <a:lnTo>
                  <a:pt x="5054" y="464"/>
                </a:lnTo>
                <a:lnTo>
                  <a:pt x="5054" y="464"/>
                </a:lnTo>
                <a:lnTo>
                  <a:pt x="5054" y="464"/>
                </a:lnTo>
                <a:close/>
                <a:moveTo>
                  <a:pt x="784" y="520"/>
                </a:moveTo>
                <a:lnTo>
                  <a:pt x="784" y="522"/>
                </a:lnTo>
                <a:lnTo>
                  <a:pt x="780" y="520"/>
                </a:lnTo>
                <a:lnTo>
                  <a:pt x="784" y="520"/>
                </a:lnTo>
                <a:lnTo>
                  <a:pt x="784" y="520"/>
                </a:lnTo>
                <a:lnTo>
                  <a:pt x="784" y="520"/>
                </a:lnTo>
                <a:close/>
                <a:moveTo>
                  <a:pt x="784" y="522"/>
                </a:moveTo>
                <a:lnTo>
                  <a:pt x="784" y="526"/>
                </a:lnTo>
                <a:lnTo>
                  <a:pt x="784" y="522"/>
                </a:lnTo>
                <a:lnTo>
                  <a:pt x="780" y="522"/>
                </a:lnTo>
                <a:lnTo>
                  <a:pt x="784" y="522"/>
                </a:lnTo>
                <a:lnTo>
                  <a:pt x="784" y="522"/>
                </a:lnTo>
                <a:lnTo>
                  <a:pt x="784" y="522"/>
                </a:lnTo>
                <a:close/>
                <a:moveTo>
                  <a:pt x="788" y="526"/>
                </a:moveTo>
                <a:lnTo>
                  <a:pt x="788" y="530"/>
                </a:lnTo>
                <a:lnTo>
                  <a:pt x="790" y="534"/>
                </a:lnTo>
                <a:lnTo>
                  <a:pt x="788" y="534"/>
                </a:lnTo>
                <a:lnTo>
                  <a:pt x="788" y="530"/>
                </a:lnTo>
                <a:lnTo>
                  <a:pt x="784" y="530"/>
                </a:lnTo>
                <a:lnTo>
                  <a:pt x="784" y="526"/>
                </a:lnTo>
                <a:lnTo>
                  <a:pt x="788" y="526"/>
                </a:lnTo>
                <a:lnTo>
                  <a:pt x="788" y="526"/>
                </a:lnTo>
                <a:lnTo>
                  <a:pt x="788" y="526"/>
                </a:lnTo>
                <a:close/>
                <a:moveTo>
                  <a:pt x="790" y="546"/>
                </a:moveTo>
                <a:lnTo>
                  <a:pt x="788" y="546"/>
                </a:lnTo>
                <a:lnTo>
                  <a:pt x="788" y="542"/>
                </a:lnTo>
                <a:lnTo>
                  <a:pt x="788" y="546"/>
                </a:lnTo>
                <a:lnTo>
                  <a:pt x="790" y="546"/>
                </a:lnTo>
                <a:lnTo>
                  <a:pt x="790" y="546"/>
                </a:lnTo>
                <a:lnTo>
                  <a:pt x="790" y="546"/>
                </a:lnTo>
                <a:close/>
                <a:moveTo>
                  <a:pt x="1556" y="606"/>
                </a:moveTo>
                <a:lnTo>
                  <a:pt x="1556" y="608"/>
                </a:lnTo>
                <a:lnTo>
                  <a:pt x="1552" y="608"/>
                </a:lnTo>
                <a:lnTo>
                  <a:pt x="1552" y="606"/>
                </a:lnTo>
                <a:lnTo>
                  <a:pt x="1556" y="606"/>
                </a:lnTo>
                <a:lnTo>
                  <a:pt x="1556" y="606"/>
                </a:lnTo>
                <a:lnTo>
                  <a:pt x="1556" y="606"/>
                </a:lnTo>
                <a:close/>
                <a:moveTo>
                  <a:pt x="1552" y="608"/>
                </a:moveTo>
                <a:lnTo>
                  <a:pt x="1548" y="612"/>
                </a:lnTo>
                <a:lnTo>
                  <a:pt x="1548" y="608"/>
                </a:lnTo>
                <a:lnTo>
                  <a:pt x="1552" y="608"/>
                </a:lnTo>
                <a:lnTo>
                  <a:pt x="1552" y="608"/>
                </a:lnTo>
                <a:lnTo>
                  <a:pt x="1552" y="608"/>
                </a:lnTo>
                <a:close/>
                <a:moveTo>
                  <a:pt x="1514" y="660"/>
                </a:moveTo>
                <a:lnTo>
                  <a:pt x="1514" y="664"/>
                </a:lnTo>
                <a:lnTo>
                  <a:pt x="1510" y="664"/>
                </a:lnTo>
                <a:lnTo>
                  <a:pt x="1510" y="660"/>
                </a:lnTo>
                <a:lnTo>
                  <a:pt x="1514" y="660"/>
                </a:lnTo>
                <a:lnTo>
                  <a:pt x="1514" y="660"/>
                </a:lnTo>
                <a:lnTo>
                  <a:pt x="1514" y="660"/>
                </a:lnTo>
                <a:close/>
                <a:moveTo>
                  <a:pt x="1522" y="664"/>
                </a:moveTo>
                <a:lnTo>
                  <a:pt x="1522" y="668"/>
                </a:lnTo>
                <a:lnTo>
                  <a:pt x="1518" y="668"/>
                </a:lnTo>
                <a:lnTo>
                  <a:pt x="1518" y="664"/>
                </a:lnTo>
                <a:lnTo>
                  <a:pt x="1522" y="664"/>
                </a:lnTo>
                <a:lnTo>
                  <a:pt x="1522" y="664"/>
                </a:lnTo>
                <a:lnTo>
                  <a:pt x="1522" y="664"/>
                </a:lnTo>
                <a:close/>
                <a:moveTo>
                  <a:pt x="1528" y="664"/>
                </a:moveTo>
                <a:lnTo>
                  <a:pt x="1528" y="668"/>
                </a:lnTo>
                <a:lnTo>
                  <a:pt x="1532" y="668"/>
                </a:lnTo>
                <a:lnTo>
                  <a:pt x="1528" y="668"/>
                </a:lnTo>
                <a:lnTo>
                  <a:pt x="1526" y="668"/>
                </a:lnTo>
                <a:lnTo>
                  <a:pt x="1528" y="668"/>
                </a:lnTo>
                <a:lnTo>
                  <a:pt x="1528" y="664"/>
                </a:lnTo>
                <a:lnTo>
                  <a:pt x="1528" y="664"/>
                </a:lnTo>
                <a:lnTo>
                  <a:pt x="1528" y="664"/>
                </a:lnTo>
                <a:close/>
                <a:moveTo>
                  <a:pt x="1488" y="678"/>
                </a:moveTo>
                <a:lnTo>
                  <a:pt x="1488" y="676"/>
                </a:lnTo>
                <a:lnTo>
                  <a:pt x="1488" y="678"/>
                </a:lnTo>
                <a:lnTo>
                  <a:pt x="1484" y="678"/>
                </a:lnTo>
                <a:lnTo>
                  <a:pt x="1480" y="678"/>
                </a:lnTo>
                <a:lnTo>
                  <a:pt x="1476" y="678"/>
                </a:lnTo>
                <a:lnTo>
                  <a:pt x="1472" y="678"/>
                </a:lnTo>
                <a:lnTo>
                  <a:pt x="1472" y="676"/>
                </a:lnTo>
                <a:lnTo>
                  <a:pt x="1476" y="676"/>
                </a:lnTo>
                <a:lnTo>
                  <a:pt x="1480" y="676"/>
                </a:lnTo>
                <a:lnTo>
                  <a:pt x="1484" y="676"/>
                </a:lnTo>
                <a:lnTo>
                  <a:pt x="1488" y="672"/>
                </a:lnTo>
                <a:lnTo>
                  <a:pt x="1492" y="672"/>
                </a:lnTo>
                <a:lnTo>
                  <a:pt x="1496" y="672"/>
                </a:lnTo>
                <a:lnTo>
                  <a:pt x="1498" y="668"/>
                </a:lnTo>
                <a:lnTo>
                  <a:pt x="1498" y="672"/>
                </a:lnTo>
                <a:lnTo>
                  <a:pt x="1496" y="672"/>
                </a:lnTo>
                <a:lnTo>
                  <a:pt x="1492" y="676"/>
                </a:lnTo>
                <a:lnTo>
                  <a:pt x="1496" y="676"/>
                </a:lnTo>
                <a:lnTo>
                  <a:pt x="1496" y="672"/>
                </a:lnTo>
                <a:lnTo>
                  <a:pt x="1498" y="672"/>
                </a:lnTo>
                <a:lnTo>
                  <a:pt x="1502" y="672"/>
                </a:lnTo>
                <a:lnTo>
                  <a:pt x="1498" y="672"/>
                </a:lnTo>
                <a:lnTo>
                  <a:pt x="1496" y="676"/>
                </a:lnTo>
                <a:lnTo>
                  <a:pt x="1492" y="676"/>
                </a:lnTo>
                <a:lnTo>
                  <a:pt x="1488" y="678"/>
                </a:lnTo>
                <a:lnTo>
                  <a:pt x="1488" y="678"/>
                </a:lnTo>
                <a:lnTo>
                  <a:pt x="1488" y="678"/>
                </a:lnTo>
                <a:close/>
                <a:moveTo>
                  <a:pt x="824" y="806"/>
                </a:moveTo>
                <a:lnTo>
                  <a:pt x="820" y="806"/>
                </a:lnTo>
                <a:lnTo>
                  <a:pt x="824" y="806"/>
                </a:lnTo>
                <a:lnTo>
                  <a:pt x="824" y="806"/>
                </a:lnTo>
                <a:lnTo>
                  <a:pt x="824" y="806"/>
                </a:lnTo>
                <a:close/>
                <a:moveTo>
                  <a:pt x="844" y="818"/>
                </a:moveTo>
                <a:lnTo>
                  <a:pt x="846" y="818"/>
                </a:lnTo>
                <a:lnTo>
                  <a:pt x="844" y="818"/>
                </a:lnTo>
                <a:lnTo>
                  <a:pt x="844" y="818"/>
                </a:lnTo>
                <a:lnTo>
                  <a:pt x="844" y="818"/>
                </a:lnTo>
                <a:close/>
                <a:moveTo>
                  <a:pt x="844" y="824"/>
                </a:moveTo>
                <a:lnTo>
                  <a:pt x="846" y="828"/>
                </a:lnTo>
                <a:lnTo>
                  <a:pt x="844" y="828"/>
                </a:lnTo>
                <a:lnTo>
                  <a:pt x="844" y="824"/>
                </a:lnTo>
                <a:lnTo>
                  <a:pt x="844" y="824"/>
                </a:lnTo>
                <a:lnTo>
                  <a:pt x="844" y="824"/>
                </a:lnTo>
                <a:close/>
                <a:moveTo>
                  <a:pt x="1298" y="874"/>
                </a:moveTo>
                <a:lnTo>
                  <a:pt x="1294" y="874"/>
                </a:lnTo>
                <a:lnTo>
                  <a:pt x="1290" y="874"/>
                </a:lnTo>
                <a:lnTo>
                  <a:pt x="1286" y="874"/>
                </a:lnTo>
                <a:lnTo>
                  <a:pt x="1290" y="874"/>
                </a:lnTo>
                <a:lnTo>
                  <a:pt x="1294" y="874"/>
                </a:lnTo>
                <a:lnTo>
                  <a:pt x="1298" y="874"/>
                </a:lnTo>
                <a:lnTo>
                  <a:pt x="1298" y="874"/>
                </a:lnTo>
                <a:lnTo>
                  <a:pt x="1298" y="874"/>
                </a:lnTo>
                <a:close/>
                <a:moveTo>
                  <a:pt x="1224" y="888"/>
                </a:moveTo>
                <a:lnTo>
                  <a:pt x="1220" y="888"/>
                </a:lnTo>
                <a:lnTo>
                  <a:pt x="1224" y="888"/>
                </a:lnTo>
                <a:lnTo>
                  <a:pt x="1224" y="888"/>
                </a:lnTo>
                <a:lnTo>
                  <a:pt x="1224" y="888"/>
                </a:lnTo>
                <a:close/>
                <a:moveTo>
                  <a:pt x="1178" y="892"/>
                </a:moveTo>
                <a:lnTo>
                  <a:pt x="1178" y="896"/>
                </a:lnTo>
                <a:lnTo>
                  <a:pt x="1174" y="896"/>
                </a:lnTo>
                <a:lnTo>
                  <a:pt x="1178" y="896"/>
                </a:lnTo>
                <a:lnTo>
                  <a:pt x="1178" y="892"/>
                </a:lnTo>
                <a:lnTo>
                  <a:pt x="1178" y="892"/>
                </a:lnTo>
                <a:lnTo>
                  <a:pt x="1178" y="892"/>
                </a:lnTo>
                <a:close/>
                <a:moveTo>
                  <a:pt x="1152" y="914"/>
                </a:moveTo>
                <a:lnTo>
                  <a:pt x="1152" y="910"/>
                </a:lnTo>
                <a:lnTo>
                  <a:pt x="1156" y="910"/>
                </a:lnTo>
                <a:lnTo>
                  <a:pt x="1152" y="914"/>
                </a:lnTo>
                <a:lnTo>
                  <a:pt x="1152" y="914"/>
                </a:lnTo>
                <a:lnTo>
                  <a:pt x="1152" y="914"/>
                </a:lnTo>
                <a:close/>
                <a:moveTo>
                  <a:pt x="1152" y="914"/>
                </a:moveTo>
                <a:lnTo>
                  <a:pt x="1148" y="914"/>
                </a:lnTo>
                <a:lnTo>
                  <a:pt x="1148" y="918"/>
                </a:lnTo>
                <a:lnTo>
                  <a:pt x="1148" y="914"/>
                </a:lnTo>
                <a:lnTo>
                  <a:pt x="1152" y="914"/>
                </a:lnTo>
                <a:lnTo>
                  <a:pt x="1152" y="914"/>
                </a:lnTo>
                <a:lnTo>
                  <a:pt x="1152" y="914"/>
                </a:lnTo>
                <a:close/>
                <a:moveTo>
                  <a:pt x="1384" y="966"/>
                </a:moveTo>
                <a:lnTo>
                  <a:pt x="1384" y="962"/>
                </a:lnTo>
                <a:lnTo>
                  <a:pt x="1384" y="966"/>
                </a:lnTo>
                <a:lnTo>
                  <a:pt x="1380" y="970"/>
                </a:lnTo>
                <a:lnTo>
                  <a:pt x="1384" y="970"/>
                </a:lnTo>
                <a:lnTo>
                  <a:pt x="1384" y="966"/>
                </a:lnTo>
                <a:lnTo>
                  <a:pt x="1384" y="966"/>
                </a:lnTo>
                <a:lnTo>
                  <a:pt x="1384" y="966"/>
                </a:lnTo>
                <a:close/>
                <a:moveTo>
                  <a:pt x="266" y="1026"/>
                </a:moveTo>
                <a:lnTo>
                  <a:pt x="262" y="1026"/>
                </a:lnTo>
                <a:lnTo>
                  <a:pt x="262" y="1022"/>
                </a:lnTo>
                <a:lnTo>
                  <a:pt x="262" y="1018"/>
                </a:lnTo>
                <a:lnTo>
                  <a:pt x="266" y="1018"/>
                </a:lnTo>
                <a:lnTo>
                  <a:pt x="266" y="1022"/>
                </a:lnTo>
                <a:lnTo>
                  <a:pt x="270" y="1022"/>
                </a:lnTo>
                <a:lnTo>
                  <a:pt x="266" y="1026"/>
                </a:lnTo>
                <a:lnTo>
                  <a:pt x="266" y="1026"/>
                </a:lnTo>
                <a:lnTo>
                  <a:pt x="266" y="1026"/>
                </a:lnTo>
                <a:close/>
                <a:moveTo>
                  <a:pt x="254" y="1026"/>
                </a:moveTo>
                <a:lnTo>
                  <a:pt x="254" y="1022"/>
                </a:lnTo>
                <a:lnTo>
                  <a:pt x="258" y="1022"/>
                </a:lnTo>
                <a:lnTo>
                  <a:pt x="258" y="1026"/>
                </a:lnTo>
                <a:lnTo>
                  <a:pt x="254" y="1026"/>
                </a:lnTo>
                <a:lnTo>
                  <a:pt x="254" y="1026"/>
                </a:lnTo>
                <a:lnTo>
                  <a:pt x="254" y="1026"/>
                </a:lnTo>
                <a:close/>
                <a:moveTo>
                  <a:pt x="288" y="1038"/>
                </a:moveTo>
                <a:lnTo>
                  <a:pt x="284" y="1038"/>
                </a:lnTo>
                <a:lnTo>
                  <a:pt x="284" y="1034"/>
                </a:lnTo>
                <a:lnTo>
                  <a:pt x="280" y="1030"/>
                </a:lnTo>
                <a:lnTo>
                  <a:pt x="284" y="1030"/>
                </a:lnTo>
                <a:lnTo>
                  <a:pt x="288" y="1030"/>
                </a:lnTo>
                <a:lnTo>
                  <a:pt x="288" y="1034"/>
                </a:lnTo>
                <a:lnTo>
                  <a:pt x="292" y="1038"/>
                </a:lnTo>
                <a:lnTo>
                  <a:pt x="288" y="1038"/>
                </a:lnTo>
                <a:lnTo>
                  <a:pt x="288" y="1038"/>
                </a:lnTo>
                <a:lnTo>
                  <a:pt x="288" y="1038"/>
                </a:lnTo>
                <a:close/>
                <a:moveTo>
                  <a:pt x="302" y="1042"/>
                </a:moveTo>
                <a:lnTo>
                  <a:pt x="298" y="1042"/>
                </a:lnTo>
                <a:lnTo>
                  <a:pt x="294" y="1042"/>
                </a:lnTo>
                <a:lnTo>
                  <a:pt x="294" y="1038"/>
                </a:lnTo>
                <a:lnTo>
                  <a:pt x="298" y="1038"/>
                </a:lnTo>
                <a:lnTo>
                  <a:pt x="302" y="1038"/>
                </a:lnTo>
                <a:lnTo>
                  <a:pt x="302" y="1042"/>
                </a:lnTo>
                <a:lnTo>
                  <a:pt x="302" y="1042"/>
                </a:lnTo>
                <a:lnTo>
                  <a:pt x="302" y="1042"/>
                </a:lnTo>
                <a:close/>
                <a:moveTo>
                  <a:pt x="310" y="1048"/>
                </a:moveTo>
                <a:lnTo>
                  <a:pt x="306" y="1048"/>
                </a:lnTo>
                <a:lnTo>
                  <a:pt x="306" y="1046"/>
                </a:lnTo>
                <a:lnTo>
                  <a:pt x="302" y="1046"/>
                </a:lnTo>
                <a:lnTo>
                  <a:pt x="302" y="1042"/>
                </a:lnTo>
                <a:lnTo>
                  <a:pt x="306" y="1042"/>
                </a:lnTo>
                <a:lnTo>
                  <a:pt x="306" y="1046"/>
                </a:lnTo>
                <a:lnTo>
                  <a:pt x="310" y="1046"/>
                </a:lnTo>
                <a:lnTo>
                  <a:pt x="310" y="1042"/>
                </a:lnTo>
                <a:lnTo>
                  <a:pt x="310" y="1046"/>
                </a:lnTo>
                <a:lnTo>
                  <a:pt x="314" y="1046"/>
                </a:lnTo>
                <a:lnTo>
                  <a:pt x="314" y="1048"/>
                </a:lnTo>
                <a:lnTo>
                  <a:pt x="310" y="1048"/>
                </a:lnTo>
                <a:lnTo>
                  <a:pt x="310" y="1048"/>
                </a:lnTo>
                <a:lnTo>
                  <a:pt x="310" y="1048"/>
                </a:lnTo>
                <a:close/>
                <a:moveTo>
                  <a:pt x="302" y="1046"/>
                </a:moveTo>
                <a:lnTo>
                  <a:pt x="298" y="1046"/>
                </a:lnTo>
                <a:lnTo>
                  <a:pt x="302" y="1046"/>
                </a:lnTo>
                <a:lnTo>
                  <a:pt x="302" y="1046"/>
                </a:lnTo>
                <a:lnTo>
                  <a:pt x="302" y="1046"/>
                </a:lnTo>
                <a:close/>
                <a:moveTo>
                  <a:pt x="318" y="1056"/>
                </a:moveTo>
                <a:lnTo>
                  <a:pt x="322" y="1056"/>
                </a:lnTo>
                <a:lnTo>
                  <a:pt x="324" y="1060"/>
                </a:lnTo>
                <a:lnTo>
                  <a:pt x="324" y="1062"/>
                </a:lnTo>
                <a:lnTo>
                  <a:pt x="328" y="1062"/>
                </a:lnTo>
                <a:lnTo>
                  <a:pt x="328" y="1066"/>
                </a:lnTo>
                <a:lnTo>
                  <a:pt x="332" y="1066"/>
                </a:lnTo>
                <a:lnTo>
                  <a:pt x="328" y="1070"/>
                </a:lnTo>
                <a:lnTo>
                  <a:pt x="324" y="1070"/>
                </a:lnTo>
                <a:lnTo>
                  <a:pt x="322" y="1074"/>
                </a:lnTo>
                <a:lnTo>
                  <a:pt x="322" y="1078"/>
                </a:lnTo>
                <a:lnTo>
                  <a:pt x="318" y="1078"/>
                </a:lnTo>
                <a:lnTo>
                  <a:pt x="314" y="1074"/>
                </a:lnTo>
                <a:lnTo>
                  <a:pt x="314" y="1070"/>
                </a:lnTo>
                <a:lnTo>
                  <a:pt x="314" y="1066"/>
                </a:lnTo>
                <a:lnTo>
                  <a:pt x="314" y="1062"/>
                </a:lnTo>
                <a:lnTo>
                  <a:pt x="318" y="1060"/>
                </a:lnTo>
                <a:lnTo>
                  <a:pt x="314" y="1056"/>
                </a:lnTo>
                <a:lnTo>
                  <a:pt x="318" y="1056"/>
                </a:lnTo>
                <a:lnTo>
                  <a:pt x="318" y="1056"/>
                </a:lnTo>
                <a:lnTo>
                  <a:pt x="318" y="105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9" name="Freeform 197">
            <a:extLst>
              <a:ext uri="{FF2B5EF4-FFF2-40B4-BE49-F238E27FC236}">
                <a16:creationId xmlns:a16="http://schemas.microsoft.com/office/drawing/2014/main" id="{1F4037FA-FEAD-4F8E-A609-7409CA0FF50A}"/>
              </a:ext>
            </a:extLst>
          </p:cNvPr>
          <p:cNvSpPr>
            <a:spLocks/>
          </p:cNvSpPr>
          <p:nvPr/>
        </p:nvSpPr>
        <p:spPr bwMode="auto">
          <a:xfrm>
            <a:off x="4356503" y="2471205"/>
            <a:ext cx="53975" cy="41275"/>
          </a:xfrm>
          <a:custGeom>
            <a:avLst/>
            <a:gdLst>
              <a:gd name="T0" fmla="*/ 0 w 34"/>
              <a:gd name="T1" fmla="*/ 6 h 26"/>
              <a:gd name="T2" fmla="*/ 4 w 34"/>
              <a:gd name="T3" fmla="*/ 2 h 26"/>
              <a:gd name="T4" fmla="*/ 4 w 34"/>
              <a:gd name="T5" fmla="*/ 0 h 26"/>
              <a:gd name="T6" fmla="*/ 4 w 34"/>
              <a:gd name="T7" fmla="*/ 0 h 26"/>
              <a:gd name="T8" fmla="*/ 4 w 34"/>
              <a:gd name="T9" fmla="*/ 0 h 26"/>
              <a:gd name="T10" fmla="*/ 8 w 34"/>
              <a:gd name="T11" fmla="*/ 0 h 26"/>
              <a:gd name="T12" fmla="*/ 8 w 34"/>
              <a:gd name="T13" fmla="*/ 0 h 26"/>
              <a:gd name="T14" fmla="*/ 8 w 34"/>
              <a:gd name="T15" fmla="*/ 0 h 26"/>
              <a:gd name="T16" fmla="*/ 8 w 34"/>
              <a:gd name="T17" fmla="*/ 0 h 26"/>
              <a:gd name="T18" fmla="*/ 12 w 34"/>
              <a:gd name="T19" fmla="*/ 2 h 26"/>
              <a:gd name="T20" fmla="*/ 12 w 34"/>
              <a:gd name="T21" fmla="*/ 2 h 26"/>
              <a:gd name="T22" fmla="*/ 20 w 34"/>
              <a:gd name="T23" fmla="*/ 6 h 26"/>
              <a:gd name="T24" fmla="*/ 26 w 34"/>
              <a:gd name="T25" fmla="*/ 10 h 26"/>
              <a:gd name="T26" fmla="*/ 26 w 34"/>
              <a:gd name="T27" fmla="*/ 10 h 26"/>
              <a:gd name="T28" fmla="*/ 26 w 34"/>
              <a:gd name="T29" fmla="*/ 10 h 26"/>
              <a:gd name="T30" fmla="*/ 26 w 34"/>
              <a:gd name="T31" fmla="*/ 10 h 26"/>
              <a:gd name="T32" fmla="*/ 30 w 34"/>
              <a:gd name="T33" fmla="*/ 10 h 26"/>
              <a:gd name="T34" fmla="*/ 30 w 34"/>
              <a:gd name="T35" fmla="*/ 10 h 26"/>
              <a:gd name="T36" fmla="*/ 30 w 34"/>
              <a:gd name="T37" fmla="*/ 10 h 26"/>
              <a:gd name="T38" fmla="*/ 26 w 34"/>
              <a:gd name="T39" fmla="*/ 10 h 26"/>
              <a:gd name="T40" fmla="*/ 24 w 34"/>
              <a:gd name="T41" fmla="*/ 14 h 26"/>
              <a:gd name="T42" fmla="*/ 26 w 34"/>
              <a:gd name="T43" fmla="*/ 14 h 26"/>
              <a:gd name="T44" fmla="*/ 30 w 34"/>
              <a:gd name="T45" fmla="*/ 14 h 26"/>
              <a:gd name="T46" fmla="*/ 30 w 34"/>
              <a:gd name="T47" fmla="*/ 14 h 26"/>
              <a:gd name="T48" fmla="*/ 34 w 34"/>
              <a:gd name="T49" fmla="*/ 14 h 26"/>
              <a:gd name="T50" fmla="*/ 34 w 34"/>
              <a:gd name="T51" fmla="*/ 14 h 26"/>
              <a:gd name="T52" fmla="*/ 30 w 34"/>
              <a:gd name="T53" fmla="*/ 14 h 26"/>
              <a:gd name="T54" fmla="*/ 26 w 34"/>
              <a:gd name="T55" fmla="*/ 18 h 26"/>
              <a:gd name="T56" fmla="*/ 26 w 34"/>
              <a:gd name="T57" fmla="*/ 18 h 26"/>
              <a:gd name="T58" fmla="*/ 26 w 34"/>
              <a:gd name="T59" fmla="*/ 18 h 26"/>
              <a:gd name="T60" fmla="*/ 24 w 34"/>
              <a:gd name="T61" fmla="*/ 18 h 26"/>
              <a:gd name="T62" fmla="*/ 24 w 34"/>
              <a:gd name="T63" fmla="*/ 18 h 26"/>
              <a:gd name="T64" fmla="*/ 20 w 34"/>
              <a:gd name="T65" fmla="*/ 18 h 26"/>
              <a:gd name="T66" fmla="*/ 16 w 34"/>
              <a:gd name="T67" fmla="*/ 18 h 26"/>
              <a:gd name="T68" fmla="*/ 16 w 34"/>
              <a:gd name="T69" fmla="*/ 18 h 26"/>
              <a:gd name="T70" fmla="*/ 16 w 34"/>
              <a:gd name="T71" fmla="*/ 18 h 26"/>
              <a:gd name="T72" fmla="*/ 12 w 34"/>
              <a:gd name="T73" fmla="*/ 14 h 26"/>
              <a:gd name="T74" fmla="*/ 12 w 34"/>
              <a:gd name="T75" fmla="*/ 18 h 26"/>
              <a:gd name="T76" fmla="*/ 8 w 34"/>
              <a:gd name="T77" fmla="*/ 22 h 26"/>
              <a:gd name="T78" fmla="*/ 4 w 34"/>
              <a:gd name="T79" fmla="*/ 26 h 26"/>
              <a:gd name="T80" fmla="*/ 0 w 34"/>
              <a:gd name="T81" fmla="*/ 26 h 26"/>
              <a:gd name="T82" fmla="*/ 4 w 34"/>
              <a:gd name="T83" fmla="*/ 22 h 26"/>
              <a:gd name="T84" fmla="*/ 4 w 34"/>
              <a:gd name="T85" fmla="*/ 22 h 26"/>
              <a:gd name="T86" fmla="*/ 4 w 34"/>
              <a:gd name="T87" fmla="*/ 22 h 26"/>
              <a:gd name="T88" fmla="*/ 4 w 34"/>
              <a:gd name="T89" fmla="*/ 22 h 26"/>
              <a:gd name="T90" fmla="*/ 0 w 34"/>
              <a:gd name="T91" fmla="*/ 22 h 26"/>
              <a:gd name="T92" fmla="*/ 4 w 34"/>
              <a:gd name="T93" fmla="*/ 22 h 26"/>
              <a:gd name="T94" fmla="*/ 4 w 34"/>
              <a:gd name="T95" fmla="*/ 18 h 26"/>
              <a:gd name="T96" fmla="*/ 4 w 34"/>
              <a:gd name="T97" fmla="*/ 14 h 26"/>
              <a:gd name="T98" fmla="*/ 0 w 34"/>
              <a:gd name="T99" fmla="*/ 10 h 26"/>
              <a:gd name="T100" fmla="*/ 0 w 34"/>
              <a:gd name="T101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" h="26">
                <a:moveTo>
                  <a:pt x="0" y="10"/>
                </a:move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6"/>
                </a:lnTo>
                <a:lnTo>
                  <a:pt x="12" y="6"/>
                </a:lnTo>
                <a:lnTo>
                  <a:pt x="16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4" y="6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4"/>
                </a:lnTo>
                <a:lnTo>
                  <a:pt x="24" y="14"/>
                </a:lnTo>
                <a:lnTo>
                  <a:pt x="24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6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22"/>
                </a:lnTo>
                <a:lnTo>
                  <a:pt x="16" y="22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8" y="22"/>
                </a:lnTo>
                <a:lnTo>
                  <a:pt x="8" y="22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0" name="Freeform 198">
            <a:extLst>
              <a:ext uri="{FF2B5EF4-FFF2-40B4-BE49-F238E27FC236}">
                <a16:creationId xmlns:a16="http://schemas.microsoft.com/office/drawing/2014/main" id="{A3A68A5A-BD9E-471F-9FCC-41415791AFAF}"/>
              </a:ext>
            </a:extLst>
          </p:cNvPr>
          <p:cNvSpPr>
            <a:spLocks/>
          </p:cNvSpPr>
          <p:nvPr/>
        </p:nvSpPr>
        <p:spPr bwMode="auto">
          <a:xfrm>
            <a:off x="4032653" y="4195230"/>
            <a:ext cx="22225" cy="31750"/>
          </a:xfrm>
          <a:custGeom>
            <a:avLst/>
            <a:gdLst>
              <a:gd name="T0" fmla="*/ 14 w 14"/>
              <a:gd name="T1" fmla="*/ 16 h 20"/>
              <a:gd name="T2" fmla="*/ 14 w 14"/>
              <a:gd name="T3" fmla="*/ 20 h 20"/>
              <a:gd name="T4" fmla="*/ 14 w 14"/>
              <a:gd name="T5" fmla="*/ 20 h 20"/>
              <a:gd name="T6" fmla="*/ 14 w 14"/>
              <a:gd name="T7" fmla="*/ 20 h 20"/>
              <a:gd name="T8" fmla="*/ 14 w 14"/>
              <a:gd name="T9" fmla="*/ 20 h 20"/>
              <a:gd name="T10" fmla="*/ 14 w 14"/>
              <a:gd name="T11" fmla="*/ 20 h 20"/>
              <a:gd name="T12" fmla="*/ 10 w 14"/>
              <a:gd name="T13" fmla="*/ 20 h 20"/>
              <a:gd name="T14" fmla="*/ 6 w 14"/>
              <a:gd name="T15" fmla="*/ 16 h 20"/>
              <a:gd name="T16" fmla="*/ 2 w 14"/>
              <a:gd name="T17" fmla="*/ 16 h 20"/>
              <a:gd name="T18" fmla="*/ 2 w 14"/>
              <a:gd name="T19" fmla="*/ 12 h 20"/>
              <a:gd name="T20" fmla="*/ 2 w 14"/>
              <a:gd name="T21" fmla="*/ 12 h 20"/>
              <a:gd name="T22" fmla="*/ 0 w 14"/>
              <a:gd name="T23" fmla="*/ 12 h 20"/>
              <a:gd name="T24" fmla="*/ 0 w 14"/>
              <a:gd name="T25" fmla="*/ 12 h 20"/>
              <a:gd name="T26" fmla="*/ 0 w 14"/>
              <a:gd name="T27" fmla="*/ 12 h 20"/>
              <a:gd name="T28" fmla="*/ 0 w 14"/>
              <a:gd name="T29" fmla="*/ 8 h 20"/>
              <a:gd name="T30" fmla="*/ 0 w 14"/>
              <a:gd name="T31" fmla="*/ 8 h 20"/>
              <a:gd name="T32" fmla="*/ 0 w 14"/>
              <a:gd name="T33" fmla="*/ 4 h 20"/>
              <a:gd name="T34" fmla="*/ 0 w 14"/>
              <a:gd name="T35" fmla="*/ 4 h 20"/>
              <a:gd name="T36" fmla="*/ 0 w 14"/>
              <a:gd name="T37" fmla="*/ 4 h 20"/>
              <a:gd name="T38" fmla="*/ 0 w 14"/>
              <a:gd name="T39" fmla="*/ 4 h 20"/>
              <a:gd name="T40" fmla="*/ 0 w 14"/>
              <a:gd name="T41" fmla="*/ 4 h 20"/>
              <a:gd name="T42" fmla="*/ 0 w 14"/>
              <a:gd name="T43" fmla="*/ 0 h 20"/>
              <a:gd name="T44" fmla="*/ 0 w 14"/>
              <a:gd name="T45" fmla="*/ 0 h 20"/>
              <a:gd name="T46" fmla="*/ 0 w 14"/>
              <a:gd name="T47" fmla="*/ 0 h 20"/>
              <a:gd name="T48" fmla="*/ 0 w 14"/>
              <a:gd name="T49" fmla="*/ 0 h 20"/>
              <a:gd name="T50" fmla="*/ 0 w 14"/>
              <a:gd name="T51" fmla="*/ 0 h 20"/>
              <a:gd name="T52" fmla="*/ 2 w 14"/>
              <a:gd name="T53" fmla="*/ 0 h 20"/>
              <a:gd name="T54" fmla="*/ 2 w 14"/>
              <a:gd name="T55" fmla="*/ 0 h 20"/>
              <a:gd name="T56" fmla="*/ 2 w 14"/>
              <a:gd name="T57" fmla="*/ 0 h 20"/>
              <a:gd name="T58" fmla="*/ 6 w 14"/>
              <a:gd name="T59" fmla="*/ 4 h 20"/>
              <a:gd name="T60" fmla="*/ 6 w 14"/>
              <a:gd name="T61" fmla="*/ 4 h 20"/>
              <a:gd name="T62" fmla="*/ 6 w 14"/>
              <a:gd name="T63" fmla="*/ 4 h 20"/>
              <a:gd name="T64" fmla="*/ 10 w 14"/>
              <a:gd name="T65" fmla="*/ 8 h 20"/>
              <a:gd name="T66" fmla="*/ 10 w 14"/>
              <a:gd name="T67" fmla="*/ 8 h 20"/>
              <a:gd name="T68" fmla="*/ 10 w 14"/>
              <a:gd name="T69" fmla="*/ 8 h 20"/>
              <a:gd name="T70" fmla="*/ 14 w 14"/>
              <a:gd name="T71" fmla="*/ 12 h 20"/>
              <a:gd name="T72" fmla="*/ 14 w 14"/>
              <a:gd name="T73" fmla="*/ 16 h 20"/>
              <a:gd name="T74" fmla="*/ 14 w 14"/>
              <a:gd name="T75" fmla="*/ 16 h 20"/>
              <a:gd name="T76" fmla="*/ 14 w 14"/>
              <a:gd name="T77" fmla="*/ 16 h 20"/>
              <a:gd name="T78" fmla="*/ 14 w 14"/>
              <a:gd name="T79" fmla="*/ 16 h 20"/>
              <a:gd name="T80" fmla="*/ 14 w 14"/>
              <a:gd name="T81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" h="20">
                <a:moveTo>
                  <a:pt x="14" y="16"/>
                </a:moveTo>
                <a:lnTo>
                  <a:pt x="14" y="16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0" y="20"/>
                </a:lnTo>
                <a:lnTo>
                  <a:pt x="10" y="16"/>
                </a:lnTo>
                <a:lnTo>
                  <a:pt x="6" y="16"/>
                </a:lnTo>
                <a:lnTo>
                  <a:pt x="6" y="16"/>
                </a:lnTo>
                <a:lnTo>
                  <a:pt x="2" y="16"/>
                </a:lnTo>
                <a:lnTo>
                  <a:pt x="2" y="16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12"/>
                </a:lnTo>
                <a:lnTo>
                  <a:pt x="14" y="12"/>
                </a:lnTo>
                <a:lnTo>
                  <a:pt x="14" y="12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1" name="Freeform 199">
            <a:extLst>
              <a:ext uri="{FF2B5EF4-FFF2-40B4-BE49-F238E27FC236}">
                <a16:creationId xmlns:a16="http://schemas.microsoft.com/office/drawing/2014/main" id="{D75B2CB2-E1CA-4C47-B67B-073B10303E11}"/>
              </a:ext>
            </a:extLst>
          </p:cNvPr>
          <p:cNvSpPr>
            <a:spLocks/>
          </p:cNvSpPr>
          <p:nvPr/>
        </p:nvSpPr>
        <p:spPr bwMode="auto">
          <a:xfrm>
            <a:off x="4096153" y="3309405"/>
            <a:ext cx="12700" cy="9525"/>
          </a:xfrm>
          <a:custGeom>
            <a:avLst/>
            <a:gdLst>
              <a:gd name="T0" fmla="*/ 4 w 8"/>
              <a:gd name="T1" fmla="*/ 4 h 6"/>
              <a:gd name="T2" fmla="*/ 4 w 8"/>
              <a:gd name="T3" fmla="*/ 4 h 6"/>
              <a:gd name="T4" fmla="*/ 8 w 8"/>
              <a:gd name="T5" fmla="*/ 4 h 6"/>
              <a:gd name="T6" fmla="*/ 8 w 8"/>
              <a:gd name="T7" fmla="*/ 4 h 6"/>
              <a:gd name="T8" fmla="*/ 8 w 8"/>
              <a:gd name="T9" fmla="*/ 4 h 6"/>
              <a:gd name="T10" fmla="*/ 8 w 8"/>
              <a:gd name="T11" fmla="*/ 4 h 6"/>
              <a:gd name="T12" fmla="*/ 8 w 8"/>
              <a:gd name="T13" fmla="*/ 4 h 6"/>
              <a:gd name="T14" fmla="*/ 8 w 8"/>
              <a:gd name="T15" fmla="*/ 4 h 6"/>
              <a:gd name="T16" fmla="*/ 8 w 8"/>
              <a:gd name="T17" fmla="*/ 6 h 6"/>
              <a:gd name="T18" fmla="*/ 8 w 8"/>
              <a:gd name="T19" fmla="*/ 6 h 6"/>
              <a:gd name="T20" fmla="*/ 8 w 8"/>
              <a:gd name="T21" fmla="*/ 6 h 6"/>
              <a:gd name="T22" fmla="*/ 8 w 8"/>
              <a:gd name="T23" fmla="*/ 6 h 6"/>
              <a:gd name="T24" fmla="*/ 8 w 8"/>
              <a:gd name="T25" fmla="*/ 6 h 6"/>
              <a:gd name="T26" fmla="*/ 8 w 8"/>
              <a:gd name="T27" fmla="*/ 6 h 6"/>
              <a:gd name="T28" fmla="*/ 4 w 8"/>
              <a:gd name="T29" fmla="*/ 6 h 6"/>
              <a:gd name="T30" fmla="*/ 4 w 8"/>
              <a:gd name="T31" fmla="*/ 6 h 6"/>
              <a:gd name="T32" fmla="*/ 4 w 8"/>
              <a:gd name="T33" fmla="*/ 6 h 6"/>
              <a:gd name="T34" fmla="*/ 4 w 8"/>
              <a:gd name="T35" fmla="*/ 6 h 6"/>
              <a:gd name="T36" fmla="*/ 0 w 8"/>
              <a:gd name="T37" fmla="*/ 6 h 6"/>
              <a:gd name="T38" fmla="*/ 0 w 8"/>
              <a:gd name="T39" fmla="*/ 6 h 6"/>
              <a:gd name="T40" fmla="*/ 0 w 8"/>
              <a:gd name="T41" fmla="*/ 6 h 6"/>
              <a:gd name="T42" fmla="*/ 0 w 8"/>
              <a:gd name="T43" fmla="*/ 6 h 6"/>
              <a:gd name="T44" fmla="*/ 0 w 8"/>
              <a:gd name="T45" fmla="*/ 6 h 6"/>
              <a:gd name="T46" fmla="*/ 0 w 8"/>
              <a:gd name="T47" fmla="*/ 6 h 6"/>
              <a:gd name="T48" fmla="*/ 0 w 8"/>
              <a:gd name="T49" fmla="*/ 6 h 6"/>
              <a:gd name="T50" fmla="*/ 0 w 8"/>
              <a:gd name="T51" fmla="*/ 6 h 6"/>
              <a:gd name="T52" fmla="*/ 0 w 8"/>
              <a:gd name="T53" fmla="*/ 6 h 6"/>
              <a:gd name="T54" fmla="*/ 0 w 8"/>
              <a:gd name="T55" fmla="*/ 6 h 6"/>
              <a:gd name="T56" fmla="*/ 0 w 8"/>
              <a:gd name="T57" fmla="*/ 6 h 6"/>
              <a:gd name="T58" fmla="*/ 0 w 8"/>
              <a:gd name="T59" fmla="*/ 6 h 6"/>
              <a:gd name="T60" fmla="*/ 4 w 8"/>
              <a:gd name="T61" fmla="*/ 6 h 6"/>
              <a:gd name="T62" fmla="*/ 4 w 8"/>
              <a:gd name="T63" fmla="*/ 6 h 6"/>
              <a:gd name="T64" fmla="*/ 4 w 8"/>
              <a:gd name="T65" fmla="*/ 6 h 6"/>
              <a:gd name="T66" fmla="*/ 0 w 8"/>
              <a:gd name="T67" fmla="*/ 4 h 6"/>
              <a:gd name="T68" fmla="*/ 0 w 8"/>
              <a:gd name="T69" fmla="*/ 4 h 6"/>
              <a:gd name="T70" fmla="*/ 0 w 8"/>
              <a:gd name="T71" fmla="*/ 4 h 6"/>
              <a:gd name="T72" fmla="*/ 4 w 8"/>
              <a:gd name="T73" fmla="*/ 4 h 6"/>
              <a:gd name="T74" fmla="*/ 4 w 8"/>
              <a:gd name="T75" fmla="*/ 4 h 6"/>
              <a:gd name="T76" fmla="*/ 4 w 8"/>
              <a:gd name="T77" fmla="*/ 4 h 6"/>
              <a:gd name="T78" fmla="*/ 4 w 8"/>
              <a:gd name="T79" fmla="*/ 0 h 6"/>
              <a:gd name="T80" fmla="*/ 4 w 8"/>
              <a:gd name="T81" fmla="*/ 0 h 6"/>
              <a:gd name="T82" fmla="*/ 4 w 8"/>
              <a:gd name="T83" fmla="*/ 0 h 6"/>
              <a:gd name="T84" fmla="*/ 4 w 8"/>
              <a:gd name="T85" fmla="*/ 0 h 6"/>
              <a:gd name="T86" fmla="*/ 4 w 8"/>
              <a:gd name="T87" fmla="*/ 0 h 6"/>
              <a:gd name="T88" fmla="*/ 4 w 8"/>
              <a:gd name="T89" fmla="*/ 4 h 6"/>
              <a:gd name="T90" fmla="*/ 4 w 8"/>
              <a:gd name="T91" fmla="*/ 4 h 6"/>
              <a:gd name="T92" fmla="*/ 4 w 8"/>
              <a:gd name="T93" fmla="*/ 4 h 6"/>
              <a:gd name="T94" fmla="*/ 4 w 8"/>
              <a:gd name="T95" fmla="*/ 4 h 6"/>
              <a:gd name="T96" fmla="*/ 4 w 8"/>
              <a:gd name="T97" fmla="*/ 4 h 6"/>
              <a:gd name="T98" fmla="*/ 4 w 8"/>
              <a:gd name="T99" fmla="*/ 4 h 6"/>
              <a:gd name="T100" fmla="*/ 4 w 8"/>
              <a:gd name="T10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" h="6">
                <a:moveTo>
                  <a:pt x="4" y="4"/>
                </a:moveTo>
                <a:lnTo>
                  <a:pt x="4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2" name="Freeform 200">
            <a:extLst>
              <a:ext uri="{FF2B5EF4-FFF2-40B4-BE49-F238E27FC236}">
                <a16:creationId xmlns:a16="http://schemas.microsoft.com/office/drawing/2014/main" id="{6838C135-3BA0-4300-9E4E-2D33C410E6C3}"/>
              </a:ext>
            </a:extLst>
          </p:cNvPr>
          <p:cNvSpPr>
            <a:spLocks/>
          </p:cNvSpPr>
          <p:nvPr/>
        </p:nvSpPr>
        <p:spPr bwMode="auto">
          <a:xfrm>
            <a:off x="9836553" y="5490630"/>
            <a:ext cx="136525" cy="222250"/>
          </a:xfrm>
          <a:custGeom>
            <a:avLst/>
            <a:gdLst>
              <a:gd name="T0" fmla="*/ 52 w 86"/>
              <a:gd name="T1" fmla="*/ 124 h 140"/>
              <a:gd name="T2" fmla="*/ 44 w 86"/>
              <a:gd name="T3" fmla="*/ 136 h 140"/>
              <a:gd name="T4" fmla="*/ 38 w 86"/>
              <a:gd name="T5" fmla="*/ 136 h 140"/>
              <a:gd name="T6" fmla="*/ 30 w 86"/>
              <a:gd name="T7" fmla="*/ 136 h 140"/>
              <a:gd name="T8" fmla="*/ 34 w 86"/>
              <a:gd name="T9" fmla="*/ 124 h 140"/>
              <a:gd name="T10" fmla="*/ 38 w 86"/>
              <a:gd name="T11" fmla="*/ 112 h 140"/>
              <a:gd name="T12" fmla="*/ 30 w 86"/>
              <a:gd name="T13" fmla="*/ 106 h 140"/>
              <a:gd name="T14" fmla="*/ 22 w 86"/>
              <a:gd name="T15" fmla="*/ 98 h 140"/>
              <a:gd name="T16" fmla="*/ 18 w 86"/>
              <a:gd name="T17" fmla="*/ 90 h 140"/>
              <a:gd name="T18" fmla="*/ 30 w 86"/>
              <a:gd name="T19" fmla="*/ 86 h 140"/>
              <a:gd name="T20" fmla="*/ 30 w 86"/>
              <a:gd name="T21" fmla="*/ 72 h 140"/>
              <a:gd name="T22" fmla="*/ 30 w 86"/>
              <a:gd name="T23" fmla="*/ 64 h 140"/>
              <a:gd name="T24" fmla="*/ 30 w 86"/>
              <a:gd name="T25" fmla="*/ 56 h 140"/>
              <a:gd name="T26" fmla="*/ 26 w 86"/>
              <a:gd name="T27" fmla="*/ 54 h 140"/>
              <a:gd name="T28" fmla="*/ 34 w 86"/>
              <a:gd name="T29" fmla="*/ 54 h 140"/>
              <a:gd name="T30" fmla="*/ 26 w 86"/>
              <a:gd name="T31" fmla="*/ 46 h 140"/>
              <a:gd name="T32" fmla="*/ 26 w 86"/>
              <a:gd name="T33" fmla="*/ 42 h 140"/>
              <a:gd name="T34" fmla="*/ 26 w 86"/>
              <a:gd name="T35" fmla="*/ 34 h 140"/>
              <a:gd name="T36" fmla="*/ 22 w 86"/>
              <a:gd name="T37" fmla="*/ 34 h 140"/>
              <a:gd name="T38" fmla="*/ 18 w 86"/>
              <a:gd name="T39" fmla="*/ 30 h 140"/>
              <a:gd name="T40" fmla="*/ 18 w 86"/>
              <a:gd name="T41" fmla="*/ 38 h 140"/>
              <a:gd name="T42" fmla="*/ 14 w 86"/>
              <a:gd name="T43" fmla="*/ 26 h 140"/>
              <a:gd name="T44" fmla="*/ 14 w 86"/>
              <a:gd name="T45" fmla="*/ 16 h 140"/>
              <a:gd name="T46" fmla="*/ 12 w 86"/>
              <a:gd name="T47" fmla="*/ 20 h 140"/>
              <a:gd name="T48" fmla="*/ 4 w 86"/>
              <a:gd name="T49" fmla="*/ 8 h 140"/>
              <a:gd name="T50" fmla="*/ 8 w 86"/>
              <a:gd name="T51" fmla="*/ 0 h 140"/>
              <a:gd name="T52" fmla="*/ 4 w 86"/>
              <a:gd name="T53" fmla="*/ 4 h 140"/>
              <a:gd name="T54" fmla="*/ 8 w 86"/>
              <a:gd name="T55" fmla="*/ 12 h 140"/>
              <a:gd name="T56" fmla="*/ 14 w 86"/>
              <a:gd name="T57" fmla="*/ 12 h 140"/>
              <a:gd name="T58" fmla="*/ 22 w 86"/>
              <a:gd name="T59" fmla="*/ 16 h 140"/>
              <a:gd name="T60" fmla="*/ 26 w 86"/>
              <a:gd name="T61" fmla="*/ 20 h 140"/>
              <a:gd name="T62" fmla="*/ 26 w 86"/>
              <a:gd name="T63" fmla="*/ 26 h 140"/>
              <a:gd name="T64" fmla="*/ 30 w 86"/>
              <a:gd name="T65" fmla="*/ 30 h 140"/>
              <a:gd name="T66" fmla="*/ 30 w 86"/>
              <a:gd name="T67" fmla="*/ 46 h 140"/>
              <a:gd name="T68" fmla="*/ 34 w 86"/>
              <a:gd name="T69" fmla="*/ 50 h 140"/>
              <a:gd name="T70" fmla="*/ 40 w 86"/>
              <a:gd name="T71" fmla="*/ 50 h 140"/>
              <a:gd name="T72" fmla="*/ 38 w 86"/>
              <a:gd name="T73" fmla="*/ 38 h 140"/>
              <a:gd name="T74" fmla="*/ 44 w 86"/>
              <a:gd name="T75" fmla="*/ 50 h 140"/>
              <a:gd name="T76" fmla="*/ 48 w 86"/>
              <a:gd name="T77" fmla="*/ 54 h 140"/>
              <a:gd name="T78" fmla="*/ 48 w 86"/>
              <a:gd name="T79" fmla="*/ 60 h 140"/>
              <a:gd name="T80" fmla="*/ 52 w 86"/>
              <a:gd name="T81" fmla="*/ 64 h 140"/>
              <a:gd name="T82" fmla="*/ 64 w 86"/>
              <a:gd name="T83" fmla="*/ 68 h 140"/>
              <a:gd name="T84" fmla="*/ 74 w 86"/>
              <a:gd name="T85" fmla="*/ 64 h 140"/>
              <a:gd name="T86" fmla="*/ 86 w 86"/>
              <a:gd name="T87" fmla="*/ 64 h 140"/>
              <a:gd name="T88" fmla="*/ 82 w 86"/>
              <a:gd name="T89" fmla="*/ 76 h 140"/>
              <a:gd name="T90" fmla="*/ 74 w 86"/>
              <a:gd name="T91" fmla="*/ 86 h 140"/>
              <a:gd name="T92" fmla="*/ 70 w 86"/>
              <a:gd name="T93" fmla="*/ 90 h 140"/>
              <a:gd name="T94" fmla="*/ 60 w 86"/>
              <a:gd name="T95" fmla="*/ 98 h 140"/>
              <a:gd name="T96" fmla="*/ 60 w 86"/>
              <a:gd name="T97" fmla="*/ 11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" h="140">
                <a:moveTo>
                  <a:pt x="56" y="116"/>
                </a:moveTo>
                <a:lnTo>
                  <a:pt x="56" y="120"/>
                </a:lnTo>
                <a:lnTo>
                  <a:pt x="52" y="120"/>
                </a:lnTo>
                <a:lnTo>
                  <a:pt x="52" y="124"/>
                </a:lnTo>
                <a:lnTo>
                  <a:pt x="52" y="128"/>
                </a:lnTo>
                <a:lnTo>
                  <a:pt x="48" y="128"/>
                </a:lnTo>
                <a:lnTo>
                  <a:pt x="48" y="132"/>
                </a:lnTo>
                <a:lnTo>
                  <a:pt x="44" y="136"/>
                </a:lnTo>
                <a:lnTo>
                  <a:pt x="40" y="136"/>
                </a:lnTo>
                <a:lnTo>
                  <a:pt x="40" y="140"/>
                </a:lnTo>
                <a:lnTo>
                  <a:pt x="38" y="140"/>
                </a:lnTo>
                <a:lnTo>
                  <a:pt x="38" y="136"/>
                </a:lnTo>
                <a:lnTo>
                  <a:pt x="34" y="136"/>
                </a:lnTo>
                <a:lnTo>
                  <a:pt x="34" y="132"/>
                </a:lnTo>
                <a:lnTo>
                  <a:pt x="30" y="132"/>
                </a:lnTo>
                <a:lnTo>
                  <a:pt x="30" y="136"/>
                </a:lnTo>
                <a:lnTo>
                  <a:pt x="30" y="132"/>
                </a:lnTo>
                <a:lnTo>
                  <a:pt x="30" y="128"/>
                </a:lnTo>
                <a:lnTo>
                  <a:pt x="34" y="128"/>
                </a:lnTo>
                <a:lnTo>
                  <a:pt x="34" y="124"/>
                </a:lnTo>
                <a:lnTo>
                  <a:pt x="34" y="120"/>
                </a:lnTo>
                <a:lnTo>
                  <a:pt x="38" y="120"/>
                </a:lnTo>
                <a:lnTo>
                  <a:pt x="38" y="116"/>
                </a:lnTo>
                <a:lnTo>
                  <a:pt x="38" y="112"/>
                </a:lnTo>
                <a:lnTo>
                  <a:pt x="38" y="110"/>
                </a:lnTo>
                <a:lnTo>
                  <a:pt x="34" y="110"/>
                </a:lnTo>
                <a:lnTo>
                  <a:pt x="34" y="106"/>
                </a:lnTo>
                <a:lnTo>
                  <a:pt x="30" y="106"/>
                </a:lnTo>
                <a:lnTo>
                  <a:pt x="26" y="106"/>
                </a:lnTo>
                <a:lnTo>
                  <a:pt x="26" y="102"/>
                </a:lnTo>
                <a:lnTo>
                  <a:pt x="22" y="102"/>
                </a:lnTo>
                <a:lnTo>
                  <a:pt x="22" y="98"/>
                </a:lnTo>
                <a:lnTo>
                  <a:pt x="18" y="98"/>
                </a:lnTo>
                <a:lnTo>
                  <a:pt x="14" y="94"/>
                </a:lnTo>
                <a:lnTo>
                  <a:pt x="14" y="90"/>
                </a:lnTo>
                <a:lnTo>
                  <a:pt x="18" y="90"/>
                </a:lnTo>
                <a:lnTo>
                  <a:pt x="22" y="90"/>
                </a:lnTo>
                <a:lnTo>
                  <a:pt x="22" y="86"/>
                </a:lnTo>
                <a:lnTo>
                  <a:pt x="26" y="86"/>
                </a:lnTo>
                <a:lnTo>
                  <a:pt x="30" y="86"/>
                </a:lnTo>
                <a:lnTo>
                  <a:pt x="30" y="82"/>
                </a:lnTo>
                <a:lnTo>
                  <a:pt x="30" y="80"/>
                </a:lnTo>
                <a:lnTo>
                  <a:pt x="30" y="76"/>
                </a:lnTo>
                <a:lnTo>
                  <a:pt x="30" y="72"/>
                </a:lnTo>
                <a:lnTo>
                  <a:pt x="34" y="72"/>
                </a:lnTo>
                <a:lnTo>
                  <a:pt x="34" y="68"/>
                </a:lnTo>
                <a:lnTo>
                  <a:pt x="30" y="68"/>
                </a:lnTo>
                <a:lnTo>
                  <a:pt x="30" y="64"/>
                </a:lnTo>
                <a:lnTo>
                  <a:pt x="34" y="64"/>
                </a:lnTo>
                <a:lnTo>
                  <a:pt x="30" y="64"/>
                </a:lnTo>
                <a:lnTo>
                  <a:pt x="30" y="60"/>
                </a:lnTo>
                <a:lnTo>
                  <a:pt x="30" y="56"/>
                </a:lnTo>
                <a:lnTo>
                  <a:pt x="34" y="56"/>
                </a:lnTo>
                <a:lnTo>
                  <a:pt x="30" y="56"/>
                </a:lnTo>
                <a:lnTo>
                  <a:pt x="30" y="54"/>
                </a:lnTo>
                <a:lnTo>
                  <a:pt x="26" y="54"/>
                </a:lnTo>
                <a:lnTo>
                  <a:pt x="26" y="50"/>
                </a:lnTo>
                <a:lnTo>
                  <a:pt x="30" y="50"/>
                </a:lnTo>
                <a:lnTo>
                  <a:pt x="30" y="54"/>
                </a:lnTo>
                <a:lnTo>
                  <a:pt x="34" y="54"/>
                </a:lnTo>
                <a:lnTo>
                  <a:pt x="34" y="50"/>
                </a:lnTo>
                <a:lnTo>
                  <a:pt x="30" y="50"/>
                </a:lnTo>
                <a:lnTo>
                  <a:pt x="26" y="50"/>
                </a:lnTo>
                <a:lnTo>
                  <a:pt x="26" y="46"/>
                </a:lnTo>
                <a:lnTo>
                  <a:pt x="22" y="42"/>
                </a:lnTo>
                <a:lnTo>
                  <a:pt x="22" y="38"/>
                </a:lnTo>
                <a:lnTo>
                  <a:pt x="22" y="42"/>
                </a:lnTo>
                <a:lnTo>
                  <a:pt x="26" y="42"/>
                </a:lnTo>
                <a:lnTo>
                  <a:pt x="26" y="38"/>
                </a:lnTo>
                <a:lnTo>
                  <a:pt x="22" y="38"/>
                </a:lnTo>
                <a:lnTo>
                  <a:pt x="26" y="38"/>
                </a:lnTo>
                <a:lnTo>
                  <a:pt x="26" y="34"/>
                </a:lnTo>
                <a:lnTo>
                  <a:pt x="26" y="38"/>
                </a:lnTo>
                <a:lnTo>
                  <a:pt x="22" y="38"/>
                </a:lnTo>
                <a:lnTo>
                  <a:pt x="26" y="34"/>
                </a:lnTo>
                <a:lnTo>
                  <a:pt x="22" y="34"/>
                </a:lnTo>
                <a:lnTo>
                  <a:pt x="18" y="34"/>
                </a:lnTo>
                <a:lnTo>
                  <a:pt x="18" y="3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22" y="34"/>
                </a:lnTo>
                <a:lnTo>
                  <a:pt x="22" y="38"/>
                </a:lnTo>
                <a:lnTo>
                  <a:pt x="18" y="38"/>
                </a:lnTo>
                <a:lnTo>
                  <a:pt x="18" y="34"/>
                </a:lnTo>
                <a:lnTo>
                  <a:pt x="18" y="30"/>
                </a:lnTo>
                <a:lnTo>
                  <a:pt x="14" y="30"/>
                </a:lnTo>
                <a:lnTo>
                  <a:pt x="14" y="26"/>
                </a:lnTo>
                <a:lnTo>
                  <a:pt x="12" y="24"/>
                </a:lnTo>
                <a:lnTo>
                  <a:pt x="12" y="20"/>
                </a:lnTo>
                <a:lnTo>
                  <a:pt x="14" y="20"/>
                </a:lnTo>
                <a:lnTo>
                  <a:pt x="14" y="16"/>
                </a:lnTo>
                <a:lnTo>
                  <a:pt x="14" y="20"/>
                </a:lnTo>
                <a:lnTo>
                  <a:pt x="12" y="20"/>
                </a:lnTo>
                <a:lnTo>
                  <a:pt x="12" y="24"/>
                </a:lnTo>
                <a:lnTo>
                  <a:pt x="12" y="20"/>
                </a:lnTo>
                <a:lnTo>
                  <a:pt x="8" y="20"/>
                </a:lnTo>
                <a:lnTo>
                  <a:pt x="8" y="16"/>
                </a:lnTo>
                <a:lnTo>
                  <a:pt x="8" y="12"/>
                </a:lnTo>
                <a:lnTo>
                  <a:pt x="4" y="8"/>
                </a:lnTo>
                <a:lnTo>
                  <a:pt x="4" y="4"/>
                </a:ln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4" y="4"/>
                </a:lnTo>
                <a:lnTo>
                  <a:pt x="8" y="4"/>
                </a:lnTo>
                <a:lnTo>
                  <a:pt x="8" y="8"/>
                </a:lnTo>
                <a:lnTo>
                  <a:pt x="12" y="12"/>
                </a:lnTo>
                <a:lnTo>
                  <a:pt x="8" y="12"/>
                </a:lnTo>
                <a:lnTo>
                  <a:pt x="12" y="12"/>
                </a:lnTo>
                <a:lnTo>
                  <a:pt x="12" y="8"/>
                </a:lnTo>
                <a:lnTo>
                  <a:pt x="12" y="12"/>
                </a:lnTo>
                <a:lnTo>
                  <a:pt x="14" y="12"/>
                </a:lnTo>
                <a:lnTo>
                  <a:pt x="18" y="12"/>
                </a:lnTo>
                <a:lnTo>
                  <a:pt x="22" y="16"/>
                </a:lnTo>
                <a:lnTo>
                  <a:pt x="18" y="16"/>
                </a:lnTo>
                <a:lnTo>
                  <a:pt x="22" y="16"/>
                </a:lnTo>
                <a:lnTo>
                  <a:pt x="22" y="20"/>
                </a:lnTo>
                <a:lnTo>
                  <a:pt x="22" y="16"/>
                </a:lnTo>
                <a:lnTo>
                  <a:pt x="26" y="16"/>
                </a:lnTo>
                <a:lnTo>
                  <a:pt x="26" y="20"/>
                </a:lnTo>
                <a:lnTo>
                  <a:pt x="26" y="24"/>
                </a:lnTo>
                <a:lnTo>
                  <a:pt x="30" y="24"/>
                </a:lnTo>
                <a:lnTo>
                  <a:pt x="26" y="24"/>
                </a:lnTo>
                <a:lnTo>
                  <a:pt x="26" y="26"/>
                </a:lnTo>
                <a:lnTo>
                  <a:pt x="30" y="26"/>
                </a:lnTo>
                <a:lnTo>
                  <a:pt x="26" y="26"/>
                </a:lnTo>
                <a:lnTo>
                  <a:pt x="26" y="30"/>
                </a:lnTo>
                <a:lnTo>
                  <a:pt x="30" y="30"/>
                </a:lnTo>
                <a:lnTo>
                  <a:pt x="30" y="34"/>
                </a:lnTo>
                <a:lnTo>
                  <a:pt x="30" y="38"/>
                </a:lnTo>
                <a:lnTo>
                  <a:pt x="30" y="42"/>
                </a:lnTo>
                <a:lnTo>
                  <a:pt x="30" y="46"/>
                </a:lnTo>
                <a:lnTo>
                  <a:pt x="34" y="46"/>
                </a:lnTo>
                <a:lnTo>
                  <a:pt x="34" y="50"/>
                </a:lnTo>
                <a:lnTo>
                  <a:pt x="34" y="46"/>
                </a:lnTo>
                <a:lnTo>
                  <a:pt x="34" y="50"/>
                </a:lnTo>
                <a:lnTo>
                  <a:pt x="38" y="50"/>
                </a:lnTo>
                <a:lnTo>
                  <a:pt x="38" y="54"/>
                </a:lnTo>
                <a:lnTo>
                  <a:pt x="40" y="54"/>
                </a:lnTo>
                <a:lnTo>
                  <a:pt x="40" y="50"/>
                </a:lnTo>
                <a:lnTo>
                  <a:pt x="40" y="46"/>
                </a:lnTo>
                <a:lnTo>
                  <a:pt x="40" y="42"/>
                </a:lnTo>
                <a:lnTo>
                  <a:pt x="38" y="42"/>
                </a:lnTo>
                <a:lnTo>
                  <a:pt x="38" y="38"/>
                </a:lnTo>
                <a:lnTo>
                  <a:pt x="40" y="42"/>
                </a:lnTo>
                <a:lnTo>
                  <a:pt x="40" y="46"/>
                </a:lnTo>
                <a:lnTo>
                  <a:pt x="44" y="46"/>
                </a:lnTo>
                <a:lnTo>
                  <a:pt x="44" y="50"/>
                </a:lnTo>
                <a:lnTo>
                  <a:pt x="44" y="46"/>
                </a:lnTo>
                <a:lnTo>
                  <a:pt x="44" y="50"/>
                </a:lnTo>
                <a:lnTo>
                  <a:pt x="48" y="50"/>
                </a:lnTo>
                <a:lnTo>
                  <a:pt x="48" y="54"/>
                </a:lnTo>
                <a:lnTo>
                  <a:pt x="44" y="54"/>
                </a:lnTo>
                <a:lnTo>
                  <a:pt x="48" y="54"/>
                </a:lnTo>
                <a:lnTo>
                  <a:pt x="48" y="56"/>
                </a:lnTo>
                <a:lnTo>
                  <a:pt x="48" y="60"/>
                </a:lnTo>
                <a:lnTo>
                  <a:pt x="52" y="60"/>
                </a:lnTo>
                <a:lnTo>
                  <a:pt x="48" y="60"/>
                </a:lnTo>
                <a:lnTo>
                  <a:pt x="48" y="64"/>
                </a:lnTo>
                <a:lnTo>
                  <a:pt x="52" y="64"/>
                </a:lnTo>
                <a:lnTo>
                  <a:pt x="56" y="64"/>
                </a:lnTo>
                <a:lnTo>
                  <a:pt x="56" y="68"/>
                </a:lnTo>
                <a:lnTo>
                  <a:pt x="60" y="68"/>
                </a:lnTo>
                <a:lnTo>
                  <a:pt x="64" y="68"/>
                </a:lnTo>
                <a:lnTo>
                  <a:pt x="66" y="68"/>
                </a:lnTo>
                <a:lnTo>
                  <a:pt x="70" y="68"/>
                </a:lnTo>
                <a:lnTo>
                  <a:pt x="70" y="64"/>
                </a:lnTo>
                <a:lnTo>
                  <a:pt x="74" y="64"/>
                </a:lnTo>
                <a:lnTo>
                  <a:pt x="74" y="60"/>
                </a:lnTo>
                <a:lnTo>
                  <a:pt x="78" y="60"/>
                </a:lnTo>
                <a:lnTo>
                  <a:pt x="82" y="60"/>
                </a:lnTo>
                <a:lnTo>
                  <a:pt x="86" y="64"/>
                </a:lnTo>
                <a:lnTo>
                  <a:pt x="82" y="64"/>
                </a:lnTo>
                <a:lnTo>
                  <a:pt x="82" y="68"/>
                </a:lnTo>
                <a:lnTo>
                  <a:pt x="82" y="72"/>
                </a:lnTo>
                <a:lnTo>
                  <a:pt x="82" y="76"/>
                </a:lnTo>
                <a:lnTo>
                  <a:pt x="82" y="80"/>
                </a:lnTo>
                <a:lnTo>
                  <a:pt x="78" y="82"/>
                </a:lnTo>
                <a:lnTo>
                  <a:pt x="74" y="82"/>
                </a:lnTo>
                <a:lnTo>
                  <a:pt x="74" y="86"/>
                </a:lnTo>
                <a:lnTo>
                  <a:pt x="74" y="90"/>
                </a:lnTo>
                <a:lnTo>
                  <a:pt x="74" y="94"/>
                </a:lnTo>
                <a:lnTo>
                  <a:pt x="74" y="90"/>
                </a:lnTo>
                <a:lnTo>
                  <a:pt x="70" y="90"/>
                </a:lnTo>
                <a:lnTo>
                  <a:pt x="66" y="90"/>
                </a:lnTo>
                <a:lnTo>
                  <a:pt x="64" y="90"/>
                </a:lnTo>
                <a:lnTo>
                  <a:pt x="60" y="94"/>
                </a:lnTo>
                <a:lnTo>
                  <a:pt x="60" y="98"/>
                </a:lnTo>
                <a:lnTo>
                  <a:pt x="60" y="102"/>
                </a:lnTo>
                <a:lnTo>
                  <a:pt x="64" y="102"/>
                </a:lnTo>
                <a:lnTo>
                  <a:pt x="60" y="110"/>
                </a:lnTo>
                <a:lnTo>
                  <a:pt x="60" y="112"/>
                </a:lnTo>
                <a:lnTo>
                  <a:pt x="56" y="1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3" name="Freeform 201">
            <a:extLst>
              <a:ext uri="{FF2B5EF4-FFF2-40B4-BE49-F238E27FC236}">
                <a16:creationId xmlns:a16="http://schemas.microsoft.com/office/drawing/2014/main" id="{BE008B3E-E9EC-4B03-A287-D03B767B3BC4}"/>
              </a:ext>
            </a:extLst>
          </p:cNvPr>
          <p:cNvSpPr>
            <a:spLocks/>
          </p:cNvSpPr>
          <p:nvPr/>
        </p:nvSpPr>
        <p:spPr bwMode="auto">
          <a:xfrm>
            <a:off x="9836553" y="5490630"/>
            <a:ext cx="136525" cy="222250"/>
          </a:xfrm>
          <a:custGeom>
            <a:avLst/>
            <a:gdLst>
              <a:gd name="T0" fmla="*/ 52 w 86"/>
              <a:gd name="T1" fmla="*/ 124 h 140"/>
              <a:gd name="T2" fmla="*/ 44 w 86"/>
              <a:gd name="T3" fmla="*/ 136 h 140"/>
              <a:gd name="T4" fmla="*/ 38 w 86"/>
              <a:gd name="T5" fmla="*/ 136 h 140"/>
              <a:gd name="T6" fmla="*/ 30 w 86"/>
              <a:gd name="T7" fmla="*/ 136 h 140"/>
              <a:gd name="T8" fmla="*/ 34 w 86"/>
              <a:gd name="T9" fmla="*/ 124 h 140"/>
              <a:gd name="T10" fmla="*/ 38 w 86"/>
              <a:gd name="T11" fmla="*/ 112 h 140"/>
              <a:gd name="T12" fmla="*/ 30 w 86"/>
              <a:gd name="T13" fmla="*/ 106 h 140"/>
              <a:gd name="T14" fmla="*/ 22 w 86"/>
              <a:gd name="T15" fmla="*/ 98 h 140"/>
              <a:gd name="T16" fmla="*/ 18 w 86"/>
              <a:gd name="T17" fmla="*/ 90 h 140"/>
              <a:gd name="T18" fmla="*/ 30 w 86"/>
              <a:gd name="T19" fmla="*/ 86 h 140"/>
              <a:gd name="T20" fmla="*/ 30 w 86"/>
              <a:gd name="T21" fmla="*/ 72 h 140"/>
              <a:gd name="T22" fmla="*/ 30 w 86"/>
              <a:gd name="T23" fmla="*/ 64 h 140"/>
              <a:gd name="T24" fmla="*/ 30 w 86"/>
              <a:gd name="T25" fmla="*/ 56 h 140"/>
              <a:gd name="T26" fmla="*/ 26 w 86"/>
              <a:gd name="T27" fmla="*/ 54 h 140"/>
              <a:gd name="T28" fmla="*/ 34 w 86"/>
              <a:gd name="T29" fmla="*/ 54 h 140"/>
              <a:gd name="T30" fmla="*/ 26 w 86"/>
              <a:gd name="T31" fmla="*/ 46 h 140"/>
              <a:gd name="T32" fmla="*/ 26 w 86"/>
              <a:gd name="T33" fmla="*/ 42 h 140"/>
              <a:gd name="T34" fmla="*/ 26 w 86"/>
              <a:gd name="T35" fmla="*/ 34 h 140"/>
              <a:gd name="T36" fmla="*/ 22 w 86"/>
              <a:gd name="T37" fmla="*/ 34 h 140"/>
              <a:gd name="T38" fmla="*/ 18 w 86"/>
              <a:gd name="T39" fmla="*/ 30 h 140"/>
              <a:gd name="T40" fmla="*/ 18 w 86"/>
              <a:gd name="T41" fmla="*/ 38 h 140"/>
              <a:gd name="T42" fmla="*/ 14 w 86"/>
              <a:gd name="T43" fmla="*/ 26 h 140"/>
              <a:gd name="T44" fmla="*/ 14 w 86"/>
              <a:gd name="T45" fmla="*/ 16 h 140"/>
              <a:gd name="T46" fmla="*/ 12 w 86"/>
              <a:gd name="T47" fmla="*/ 20 h 140"/>
              <a:gd name="T48" fmla="*/ 4 w 86"/>
              <a:gd name="T49" fmla="*/ 8 h 140"/>
              <a:gd name="T50" fmla="*/ 8 w 86"/>
              <a:gd name="T51" fmla="*/ 0 h 140"/>
              <a:gd name="T52" fmla="*/ 4 w 86"/>
              <a:gd name="T53" fmla="*/ 4 h 140"/>
              <a:gd name="T54" fmla="*/ 8 w 86"/>
              <a:gd name="T55" fmla="*/ 12 h 140"/>
              <a:gd name="T56" fmla="*/ 14 w 86"/>
              <a:gd name="T57" fmla="*/ 12 h 140"/>
              <a:gd name="T58" fmla="*/ 22 w 86"/>
              <a:gd name="T59" fmla="*/ 16 h 140"/>
              <a:gd name="T60" fmla="*/ 26 w 86"/>
              <a:gd name="T61" fmla="*/ 20 h 140"/>
              <a:gd name="T62" fmla="*/ 26 w 86"/>
              <a:gd name="T63" fmla="*/ 26 h 140"/>
              <a:gd name="T64" fmla="*/ 30 w 86"/>
              <a:gd name="T65" fmla="*/ 30 h 140"/>
              <a:gd name="T66" fmla="*/ 30 w 86"/>
              <a:gd name="T67" fmla="*/ 46 h 140"/>
              <a:gd name="T68" fmla="*/ 34 w 86"/>
              <a:gd name="T69" fmla="*/ 50 h 140"/>
              <a:gd name="T70" fmla="*/ 40 w 86"/>
              <a:gd name="T71" fmla="*/ 50 h 140"/>
              <a:gd name="T72" fmla="*/ 38 w 86"/>
              <a:gd name="T73" fmla="*/ 38 h 140"/>
              <a:gd name="T74" fmla="*/ 44 w 86"/>
              <a:gd name="T75" fmla="*/ 50 h 140"/>
              <a:gd name="T76" fmla="*/ 48 w 86"/>
              <a:gd name="T77" fmla="*/ 54 h 140"/>
              <a:gd name="T78" fmla="*/ 48 w 86"/>
              <a:gd name="T79" fmla="*/ 60 h 140"/>
              <a:gd name="T80" fmla="*/ 52 w 86"/>
              <a:gd name="T81" fmla="*/ 64 h 140"/>
              <a:gd name="T82" fmla="*/ 64 w 86"/>
              <a:gd name="T83" fmla="*/ 68 h 140"/>
              <a:gd name="T84" fmla="*/ 74 w 86"/>
              <a:gd name="T85" fmla="*/ 64 h 140"/>
              <a:gd name="T86" fmla="*/ 86 w 86"/>
              <a:gd name="T87" fmla="*/ 64 h 140"/>
              <a:gd name="T88" fmla="*/ 82 w 86"/>
              <a:gd name="T89" fmla="*/ 76 h 140"/>
              <a:gd name="T90" fmla="*/ 74 w 86"/>
              <a:gd name="T91" fmla="*/ 86 h 140"/>
              <a:gd name="T92" fmla="*/ 70 w 86"/>
              <a:gd name="T93" fmla="*/ 90 h 140"/>
              <a:gd name="T94" fmla="*/ 60 w 86"/>
              <a:gd name="T95" fmla="*/ 98 h 140"/>
              <a:gd name="T96" fmla="*/ 60 w 86"/>
              <a:gd name="T97" fmla="*/ 11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" h="140">
                <a:moveTo>
                  <a:pt x="56" y="116"/>
                </a:moveTo>
                <a:lnTo>
                  <a:pt x="56" y="120"/>
                </a:lnTo>
                <a:lnTo>
                  <a:pt x="52" y="120"/>
                </a:lnTo>
                <a:lnTo>
                  <a:pt x="52" y="124"/>
                </a:lnTo>
                <a:lnTo>
                  <a:pt x="52" y="128"/>
                </a:lnTo>
                <a:lnTo>
                  <a:pt x="48" y="128"/>
                </a:lnTo>
                <a:lnTo>
                  <a:pt x="48" y="132"/>
                </a:lnTo>
                <a:lnTo>
                  <a:pt x="44" y="136"/>
                </a:lnTo>
                <a:lnTo>
                  <a:pt x="40" y="136"/>
                </a:lnTo>
                <a:lnTo>
                  <a:pt x="40" y="140"/>
                </a:lnTo>
                <a:lnTo>
                  <a:pt x="38" y="140"/>
                </a:lnTo>
                <a:lnTo>
                  <a:pt x="38" y="136"/>
                </a:lnTo>
                <a:lnTo>
                  <a:pt x="34" y="136"/>
                </a:lnTo>
                <a:lnTo>
                  <a:pt x="34" y="132"/>
                </a:lnTo>
                <a:lnTo>
                  <a:pt x="30" y="132"/>
                </a:lnTo>
                <a:lnTo>
                  <a:pt x="30" y="136"/>
                </a:lnTo>
                <a:lnTo>
                  <a:pt x="30" y="132"/>
                </a:lnTo>
                <a:lnTo>
                  <a:pt x="30" y="128"/>
                </a:lnTo>
                <a:lnTo>
                  <a:pt x="34" y="128"/>
                </a:lnTo>
                <a:lnTo>
                  <a:pt x="34" y="124"/>
                </a:lnTo>
                <a:lnTo>
                  <a:pt x="34" y="120"/>
                </a:lnTo>
                <a:lnTo>
                  <a:pt x="38" y="120"/>
                </a:lnTo>
                <a:lnTo>
                  <a:pt x="38" y="116"/>
                </a:lnTo>
                <a:lnTo>
                  <a:pt x="38" y="112"/>
                </a:lnTo>
                <a:lnTo>
                  <a:pt x="38" y="110"/>
                </a:lnTo>
                <a:lnTo>
                  <a:pt x="34" y="110"/>
                </a:lnTo>
                <a:lnTo>
                  <a:pt x="34" y="106"/>
                </a:lnTo>
                <a:lnTo>
                  <a:pt x="30" y="106"/>
                </a:lnTo>
                <a:lnTo>
                  <a:pt x="26" y="106"/>
                </a:lnTo>
                <a:lnTo>
                  <a:pt x="26" y="102"/>
                </a:lnTo>
                <a:lnTo>
                  <a:pt x="22" y="102"/>
                </a:lnTo>
                <a:lnTo>
                  <a:pt x="22" y="98"/>
                </a:lnTo>
                <a:lnTo>
                  <a:pt x="18" y="98"/>
                </a:lnTo>
                <a:lnTo>
                  <a:pt x="14" y="94"/>
                </a:lnTo>
                <a:lnTo>
                  <a:pt x="14" y="90"/>
                </a:lnTo>
                <a:lnTo>
                  <a:pt x="18" y="90"/>
                </a:lnTo>
                <a:lnTo>
                  <a:pt x="22" y="90"/>
                </a:lnTo>
                <a:lnTo>
                  <a:pt x="22" y="86"/>
                </a:lnTo>
                <a:lnTo>
                  <a:pt x="26" y="86"/>
                </a:lnTo>
                <a:lnTo>
                  <a:pt x="30" y="86"/>
                </a:lnTo>
                <a:lnTo>
                  <a:pt x="30" y="82"/>
                </a:lnTo>
                <a:lnTo>
                  <a:pt x="30" y="80"/>
                </a:lnTo>
                <a:lnTo>
                  <a:pt x="30" y="76"/>
                </a:lnTo>
                <a:lnTo>
                  <a:pt x="30" y="72"/>
                </a:lnTo>
                <a:lnTo>
                  <a:pt x="34" y="72"/>
                </a:lnTo>
                <a:lnTo>
                  <a:pt x="34" y="68"/>
                </a:lnTo>
                <a:lnTo>
                  <a:pt x="30" y="68"/>
                </a:lnTo>
                <a:lnTo>
                  <a:pt x="30" y="64"/>
                </a:lnTo>
                <a:lnTo>
                  <a:pt x="34" y="64"/>
                </a:lnTo>
                <a:lnTo>
                  <a:pt x="30" y="64"/>
                </a:lnTo>
                <a:lnTo>
                  <a:pt x="30" y="60"/>
                </a:lnTo>
                <a:lnTo>
                  <a:pt x="30" y="56"/>
                </a:lnTo>
                <a:lnTo>
                  <a:pt x="34" y="56"/>
                </a:lnTo>
                <a:lnTo>
                  <a:pt x="30" y="56"/>
                </a:lnTo>
                <a:lnTo>
                  <a:pt x="30" y="54"/>
                </a:lnTo>
                <a:lnTo>
                  <a:pt x="26" y="54"/>
                </a:lnTo>
                <a:lnTo>
                  <a:pt x="26" y="50"/>
                </a:lnTo>
                <a:lnTo>
                  <a:pt x="30" y="50"/>
                </a:lnTo>
                <a:lnTo>
                  <a:pt x="30" y="54"/>
                </a:lnTo>
                <a:lnTo>
                  <a:pt x="34" y="54"/>
                </a:lnTo>
                <a:lnTo>
                  <a:pt x="34" y="50"/>
                </a:lnTo>
                <a:lnTo>
                  <a:pt x="30" y="50"/>
                </a:lnTo>
                <a:lnTo>
                  <a:pt x="26" y="50"/>
                </a:lnTo>
                <a:lnTo>
                  <a:pt x="26" y="46"/>
                </a:lnTo>
                <a:lnTo>
                  <a:pt x="22" y="42"/>
                </a:lnTo>
                <a:lnTo>
                  <a:pt x="22" y="38"/>
                </a:lnTo>
                <a:lnTo>
                  <a:pt x="22" y="42"/>
                </a:lnTo>
                <a:lnTo>
                  <a:pt x="26" y="42"/>
                </a:lnTo>
                <a:lnTo>
                  <a:pt x="26" y="38"/>
                </a:lnTo>
                <a:lnTo>
                  <a:pt x="22" y="38"/>
                </a:lnTo>
                <a:lnTo>
                  <a:pt x="26" y="38"/>
                </a:lnTo>
                <a:lnTo>
                  <a:pt x="26" y="34"/>
                </a:lnTo>
                <a:lnTo>
                  <a:pt x="26" y="38"/>
                </a:lnTo>
                <a:lnTo>
                  <a:pt x="22" y="38"/>
                </a:lnTo>
                <a:lnTo>
                  <a:pt x="26" y="34"/>
                </a:lnTo>
                <a:lnTo>
                  <a:pt x="22" y="34"/>
                </a:lnTo>
                <a:lnTo>
                  <a:pt x="18" y="34"/>
                </a:lnTo>
                <a:lnTo>
                  <a:pt x="18" y="3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22" y="34"/>
                </a:lnTo>
                <a:lnTo>
                  <a:pt x="22" y="38"/>
                </a:lnTo>
                <a:lnTo>
                  <a:pt x="18" y="38"/>
                </a:lnTo>
                <a:lnTo>
                  <a:pt x="18" y="34"/>
                </a:lnTo>
                <a:lnTo>
                  <a:pt x="18" y="30"/>
                </a:lnTo>
                <a:lnTo>
                  <a:pt x="14" y="30"/>
                </a:lnTo>
                <a:lnTo>
                  <a:pt x="14" y="26"/>
                </a:lnTo>
                <a:lnTo>
                  <a:pt x="12" y="24"/>
                </a:lnTo>
                <a:lnTo>
                  <a:pt x="12" y="20"/>
                </a:lnTo>
                <a:lnTo>
                  <a:pt x="14" y="20"/>
                </a:lnTo>
                <a:lnTo>
                  <a:pt x="14" y="16"/>
                </a:lnTo>
                <a:lnTo>
                  <a:pt x="14" y="20"/>
                </a:lnTo>
                <a:lnTo>
                  <a:pt x="12" y="20"/>
                </a:lnTo>
                <a:lnTo>
                  <a:pt x="12" y="24"/>
                </a:lnTo>
                <a:lnTo>
                  <a:pt x="12" y="20"/>
                </a:lnTo>
                <a:lnTo>
                  <a:pt x="8" y="20"/>
                </a:lnTo>
                <a:lnTo>
                  <a:pt x="8" y="16"/>
                </a:lnTo>
                <a:lnTo>
                  <a:pt x="8" y="12"/>
                </a:lnTo>
                <a:lnTo>
                  <a:pt x="4" y="8"/>
                </a:lnTo>
                <a:lnTo>
                  <a:pt x="4" y="4"/>
                </a:ln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4" y="4"/>
                </a:lnTo>
                <a:lnTo>
                  <a:pt x="8" y="4"/>
                </a:lnTo>
                <a:lnTo>
                  <a:pt x="8" y="8"/>
                </a:lnTo>
                <a:lnTo>
                  <a:pt x="12" y="12"/>
                </a:lnTo>
                <a:lnTo>
                  <a:pt x="8" y="12"/>
                </a:lnTo>
                <a:lnTo>
                  <a:pt x="12" y="12"/>
                </a:lnTo>
                <a:lnTo>
                  <a:pt x="12" y="8"/>
                </a:lnTo>
                <a:lnTo>
                  <a:pt x="12" y="12"/>
                </a:lnTo>
                <a:lnTo>
                  <a:pt x="14" y="12"/>
                </a:lnTo>
                <a:lnTo>
                  <a:pt x="18" y="12"/>
                </a:lnTo>
                <a:lnTo>
                  <a:pt x="22" y="16"/>
                </a:lnTo>
                <a:lnTo>
                  <a:pt x="18" y="16"/>
                </a:lnTo>
                <a:lnTo>
                  <a:pt x="22" y="16"/>
                </a:lnTo>
                <a:lnTo>
                  <a:pt x="22" y="20"/>
                </a:lnTo>
                <a:lnTo>
                  <a:pt x="22" y="16"/>
                </a:lnTo>
                <a:lnTo>
                  <a:pt x="26" y="16"/>
                </a:lnTo>
                <a:lnTo>
                  <a:pt x="26" y="20"/>
                </a:lnTo>
                <a:lnTo>
                  <a:pt x="26" y="24"/>
                </a:lnTo>
                <a:lnTo>
                  <a:pt x="30" y="24"/>
                </a:lnTo>
                <a:lnTo>
                  <a:pt x="26" y="24"/>
                </a:lnTo>
                <a:lnTo>
                  <a:pt x="26" y="26"/>
                </a:lnTo>
                <a:lnTo>
                  <a:pt x="30" y="26"/>
                </a:lnTo>
                <a:lnTo>
                  <a:pt x="26" y="26"/>
                </a:lnTo>
                <a:lnTo>
                  <a:pt x="26" y="30"/>
                </a:lnTo>
                <a:lnTo>
                  <a:pt x="30" y="30"/>
                </a:lnTo>
                <a:lnTo>
                  <a:pt x="30" y="34"/>
                </a:lnTo>
                <a:lnTo>
                  <a:pt x="30" y="38"/>
                </a:lnTo>
                <a:lnTo>
                  <a:pt x="30" y="42"/>
                </a:lnTo>
                <a:lnTo>
                  <a:pt x="30" y="46"/>
                </a:lnTo>
                <a:lnTo>
                  <a:pt x="34" y="46"/>
                </a:lnTo>
                <a:lnTo>
                  <a:pt x="34" y="50"/>
                </a:lnTo>
                <a:lnTo>
                  <a:pt x="34" y="46"/>
                </a:lnTo>
                <a:lnTo>
                  <a:pt x="34" y="50"/>
                </a:lnTo>
                <a:lnTo>
                  <a:pt x="38" y="50"/>
                </a:lnTo>
                <a:lnTo>
                  <a:pt x="38" y="54"/>
                </a:lnTo>
                <a:lnTo>
                  <a:pt x="40" y="54"/>
                </a:lnTo>
                <a:lnTo>
                  <a:pt x="40" y="50"/>
                </a:lnTo>
                <a:lnTo>
                  <a:pt x="40" y="46"/>
                </a:lnTo>
                <a:lnTo>
                  <a:pt x="40" y="42"/>
                </a:lnTo>
                <a:lnTo>
                  <a:pt x="38" y="42"/>
                </a:lnTo>
                <a:lnTo>
                  <a:pt x="38" y="38"/>
                </a:lnTo>
                <a:lnTo>
                  <a:pt x="40" y="42"/>
                </a:lnTo>
                <a:lnTo>
                  <a:pt x="40" y="46"/>
                </a:lnTo>
                <a:lnTo>
                  <a:pt x="44" y="46"/>
                </a:lnTo>
                <a:lnTo>
                  <a:pt x="44" y="50"/>
                </a:lnTo>
                <a:lnTo>
                  <a:pt x="44" y="46"/>
                </a:lnTo>
                <a:lnTo>
                  <a:pt x="44" y="50"/>
                </a:lnTo>
                <a:lnTo>
                  <a:pt x="48" y="50"/>
                </a:lnTo>
                <a:lnTo>
                  <a:pt x="48" y="54"/>
                </a:lnTo>
                <a:lnTo>
                  <a:pt x="44" y="54"/>
                </a:lnTo>
                <a:lnTo>
                  <a:pt x="48" y="54"/>
                </a:lnTo>
                <a:lnTo>
                  <a:pt x="48" y="56"/>
                </a:lnTo>
                <a:lnTo>
                  <a:pt x="48" y="60"/>
                </a:lnTo>
                <a:lnTo>
                  <a:pt x="52" y="60"/>
                </a:lnTo>
                <a:lnTo>
                  <a:pt x="48" y="60"/>
                </a:lnTo>
                <a:lnTo>
                  <a:pt x="48" y="64"/>
                </a:lnTo>
                <a:lnTo>
                  <a:pt x="52" y="64"/>
                </a:lnTo>
                <a:lnTo>
                  <a:pt x="56" y="64"/>
                </a:lnTo>
                <a:lnTo>
                  <a:pt x="56" y="68"/>
                </a:lnTo>
                <a:lnTo>
                  <a:pt x="60" y="68"/>
                </a:lnTo>
                <a:lnTo>
                  <a:pt x="64" y="68"/>
                </a:lnTo>
                <a:lnTo>
                  <a:pt x="66" y="68"/>
                </a:lnTo>
                <a:lnTo>
                  <a:pt x="70" y="68"/>
                </a:lnTo>
                <a:lnTo>
                  <a:pt x="70" y="64"/>
                </a:lnTo>
                <a:lnTo>
                  <a:pt x="74" y="64"/>
                </a:lnTo>
                <a:lnTo>
                  <a:pt x="74" y="60"/>
                </a:lnTo>
                <a:lnTo>
                  <a:pt x="78" y="60"/>
                </a:lnTo>
                <a:lnTo>
                  <a:pt x="82" y="60"/>
                </a:lnTo>
                <a:lnTo>
                  <a:pt x="86" y="64"/>
                </a:lnTo>
                <a:lnTo>
                  <a:pt x="82" y="64"/>
                </a:lnTo>
                <a:lnTo>
                  <a:pt x="82" y="68"/>
                </a:lnTo>
                <a:lnTo>
                  <a:pt x="82" y="72"/>
                </a:lnTo>
                <a:lnTo>
                  <a:pt x="82" y="76"/>
                </a:lnTo>
                <a:lnTo>
                  <a:pt x="82" y="80"/>
                </a:lnTo>
                <a:lnTo>
                  <a:pt x="78" y="82"/>
                </a:lnTo>
                <a:lnTo>
                  <a:pt x="74" y="82"/>
                </a:lnTo>
                <a:lnTo>
                  <a:pt x="74" y="86"/>
                </a:lnTo>
                <a:lnTo>
                  <a:pt x="74" y="90"/>
                </a:lnTo>
                <a:lnTo>
                  <a:pt x="74" y="94"/>
                </a:lnTo>
                <a:lnTo>
                  <a:pt x="74" y="90"/>
                </a:lnTo>
                <a:lnTo>
                  <a:pt x="70" y="90"/>
                </a:lnTo>
                <a:lnTo>
                  <a:pt x="66" y="90"/>
                </a:lnTo>
                <a:lnTo>
                  <a:pt x="64" y="90"/>
                </a:lnTo>
                <a:lnTo>
                  <a:pt x="60" y="94"/>
                </a:lnTo>
                <a:lnTo>
                  <a:pt x="60" y="98"/>
                </a:lnTo>
                <a:lnTo>
                  <a:pt x="60" y="102"/>
                </a:lnTo>
                <a:lnTo>
                  <a:pt x="64" y="102"/>
                </a:lnTo>
                <a:lnTo>
                  <a:pt x="60" y="110"/>
                </a:lnTo>
                <a:lnTo>
                  <a:pt x="60" y="112"/>
                </a:lnTo>
                <a:lnTo>
                  <a:pt x="56" y="116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4" name="Freeform 202">
            <a:extLst>
              <a:ext uri="{FF2B5EF4-FFF2-40B4-BE49-F238E27FC236}">
                <a16:creationId xmlns:a16="http://schemas.microsoft.com/office/drawing/2014/main" id="{FF0157EA-F94B-405B-99B0-E5FFC6F4A542}"/>
              </a:ext>
            </a:extLst>
          </p:cNvPr>
          <p:cNvSpPr>
            <a:spLocks/>
          </p:cNvSpPr>
          <p:nvPr/>
        </p:nvSpPr>
        <p:spPr bwMode="auto">
          <a:xfrm>
            <a:off x="9700028" y="5674780"/>
            <a:ext cx="177800" cy="193675"/>
          </a:xfrm>
          <a:custGeom>
            <a:avLst/>
            <a:gdLst>
              <a:gd name="T0" fmla="*/ 12 w 112"/>
              <a:gd name="T1" fmla="*/ 96 h 122"/>
              <a:gd name="T2" fmla="*/ 12 w 112"/>
              <a:gd name="T3" fmla="*/ 90 h 122"/>
              <a:gd name="T4" fmla="*/ 16 w 112"/>
              <a:gd name="T5" fmla="*/ 90 h 122"/>
              <a:gd name="T6" fmla="*/ 16 w 112"/>
              <a:gd name="T7" fmla="*/ 82 h 122"/>
              <a:gd name="T8" fmla="*/ 22 w 112"/>
              <a:gd name="T9" fmla="*/ 74 h 122"/>
              <a:gd name="T10" fmla="*/ 34 w 112"/>
              <a:gd name="T11" fmla="*/ 70 h 122"/>
              <a:gd name="T12" fmla="*/ 36 w 112"/>
              <a:gd name="T13" fmla="*/ 64 h 122"/>
              <a:gd name="T14" fmla="*/ 44 w 112"/>
              <a:gd name="T15" fmla="*/ 60 h 122"/>
              <a:gd name="T16" fmla="*/ 52 w 112"/>
              <a:gd name="T17" fmla="*/ 52 h 122"/>
              <a:gd name="T18" fmla="*/ 60 w 112"/>
              <a:gd name="T19" fmla="*/ 50 h 122"/>
              <a:gd name="T20" fmla="*/ 66 w 112"/>
              <a:gd name="T21" fmla="*/ 38 h 122"/>
              <a:gd name="T22" fmla="*/ 70 w 112"/>
              <a:gd name="T23" fmla="*/ 28 h 122"/>
              <a:gd name="T24" fmla="*/ 78 w 112"/>
              <a:gd name="T25" fmla="*/ 24 h 122"/>
              <a:gd name="T26" fmla="*/ 78 w 112"/>
              <a:gd name="T27" fmla="*/ 8 h 122"/>
              <a:gd name="T28" fmla="*/ 86 w 112"/>
              <a:gd name="T29" fmla="*/ 4 h 122"/>
              <a:gd name="T30" fmla="*/ 86 w 112"/>
              <a:gd name="T31" fmla="*/ 4 h 122"/>
              <a:gd name="T32" fmla="*/ 94 w 112"/>
              <a:gd name="T33" fmla="*/ 12 h 122"/>
              <a:gd name="T34" fmla="*/ 100 w 112"/>
              <a:gd name="T35" fmla="*/ 12 h 122"/>
              <a:gd name="T36" fmla="*/ 104 w 112"/>
              <a:gd name="T37" fmla="*/ 12 h 122"/>
              <a:gd name="T38" fmla="*/ 104 w 112"/>
              <a:gd name="T39" fmla="*/ 16 h 122"/>
              <a:gd name="T40" fmla="*/ 108 w 112"/>
              <a:gd name="T41" fmla="*/ 16 h 122"/>
              <a:gd name="T42" fmla="*/ 108 w 112"/>
              <a:gd name="T43" fmla="*/ 12 h 122"/>
              <a:gd name="T44" fmla="*/ 104 w 112"/>
              <a:gd name="T45" fmla="*/ 16 h 122"/>
              <a:gd name="T46" fmla="*/ 108 w 112"/>
              <a:gd name="T47" fmla="*/ 16 h 122"/>
              <a:gd name="T48" fmla="*/ 108 w 112"/>
              <a:gd name="T49" fmla="*/ 20 h 122"/>
              <a:gd name="T50" fmla="*/ 108 w 112"/>
              <a:gd name="T51" fmla="*/ 24 h 122"/>
              <a:gd name="T52" fmla="*/ 104 w 112"/>
              <a:gd name="T53" fmla="*/ 30 h 122"/>
              <a:gd name="T54" fmla="*/ 100 w 112"/>
              <a:gd name="T55" fmla="*/ 40 h 122"/>
              <a:gd name="T56" fmla="*/ 96 w 112"/>
              <a:gd name="T57" fmla="*/ 50 h 122"/>
              <a:gd name="T58" fmla="*/ 90 w 112"/>
              <a:gd name="T59" fmla="*/ 56 h 122"/>
              <a:gd name="T60" fmla="*/ 94 w 112"/>
              <a:gd name="T61" fmla="*/ 64 h 122"/>
              <a:gd name="T62" fmla="*/ 90 w 112"/>
              <a:gd name="T63" fmla="*/ 64 h 122"/>
              <a:gd name="T64" fmla="*/ 86 w 112"/>
              <a:gd name="T65" fmla="*/ 64 h 122"/>
              <a:gd name="T66" fmla="*/ 78 w 112"/>
              <a:gd name="T67" fmla="*/ 68 h 122"/>
              <a:gd name="T68" fmla="*/ 70 w 112"/>
              <a:gd name="T69" fmla="*/ 70 h 122"/>
              <a:gd name="T70" fmla="*/ 66 w 112"/>
              <a:gd name="T71" fmla="*/ 78 h 122"/>
              <a:gd name="T72" fmla="*/ 66 w 112"/>
              <a:gd name="T73" fmla="*/ 90 h 122"/>
              <a:gd name="T74" fmla="*/ 60 w 112"/>
              <a:gd name="T75" fmla="*/ 96 h 122"/>
              <a:gd name="T76" fmla="*/ 56 w 112"/>
              <a:gd name="T77" fmla="*/ 104 h 122"/>
              <a:gd name="T78" fmla="*/ 60 w 112"/>
              <a:gd name="T79" fmla="*/ 104 h 122"/>
              <a:gd name="T80" fmla="*/ 52 w 112"/>
              <a:gd name="T81" fmla="*/ 108 h 122"/>
              <a:gd name="T82" fmla="*/ 48 w 112"/>
              <a:gd name="T83" fmla="*/ 120 h 122"/>
              <a:gd name="T84" fmla="*/ 36 w 112"/>
              <a:gd name="T85" fmla="*/ 122 h 122"/>
              <a:gd name="T86" fmla="*/ 30 w 112"/>
              <a:gd name="T87" fmla="*/ 120 h 122"/>
              <a:gd name="T88" fmla="*/ 26 w 112"/>
              <a:gd name="T89" fmla="*/ 120 h 122"/>
              <a:gd name="T90" fmla="*/ 26 w 112"/>
              <a:gd name="T91" fmla="*/ 120 h 122"/>
              <a:gd name="T92" fmla="*/ 22 w 112"/>
              <a:gd name="T93" fmla="*/ 116 h 122"/>
              <a:gd name="T94" fmla="*/ 12 w 112"/>
              <a:gd name="T95" fmla="*/ 112 h 122"/>
              <a:gd name="T96" fmla="*/ 4 w 112"/>
              <a:gd name="T97" fmla="*/ 116 h 122"/>
              <a:gd name="T98" fmla="*/ 4 w 112"/>
              <a:gd name="T99" fmla="*/ 112 h 122"/>
              <a:gd name="T100" fmla="*/ 4 w 112"/>
              <a:gd name="T101" fmla="*/ 108 h 122"/>
              <a:gd name="T102" fmla="*/ 0 w 112"/>
              <a:gd name="T103" fmla="*/ 108 h 122"/>
              <a:gd name="T104" fmla="*/ 8 w 112"/>
              <a:gd name="T105" fmla="*/ 104 h 122"/>
              <a:gd name="T106" fmla="*/ 8 w 112"/>
              <a:gd name="T107" fmla="*/ 100 h 122"/>
              <a:gd name="T108" fmla="*/ 4 w 112"/>
              <a:gd name="T109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2" h="122">
                <a:moveTo>
                  <a:pt x="12" y="96"/>
                </a:moveTo>
                <a:lnTo>
                  <a:pt x="8" y="96"/>
                </a:lnTo>
                <a:lnTo>
                  <a:pt x="12" y="96"/>
                </a:lnTo>
                <a:lnTo>
                  <a:pt x="8" y="94"/>
                </a:lnTo>
                <a:lnTo>
                  <a:pt x="8" y="90"/>
                </a:lnTo>
                <a:lnTo>
                  <a:pt x="12" y="90"/>
                </a:lnTo>
                <a:lnTo>
                  <a:pt x="12" y="86"/>
                </a:lnTo>
                <a:lnTo>
                  <a:pt x="12" y="90"/>
                </a:lnTo>
                <a:lnTo>
                  <a:pt x="16" y="90"/>
                </a:lnTo>
                <a:lnTo>
                  <a:pt x="16" y="86"/>
                </a:lnTo>
                <a:lnTo>
                  <a:pt x="12" y="86"/>
                </a:lnTo>
                <a:lnTo>
                  <a:pt x="16" y="82"/>
                </a:lnTo>
                <a:lnTo>
                  <a:pt x="20" y="82"/>
                </a:lnTo>
                <a:lnTo>
                  <a:pt x="20" y="78"/>
                </a:lnTo>
                <a:lnTo>
                  <a:pt x="22" y="74"/>
                </a:lnTo>
                <a:lnTo>
                  <a:pt x="26" y="70"/>
                </a:lnTo>
                <a:lnTo>
                  <a:pt x="30" y="70"/>
                </a:lnTo>
                <a:lnTo>
                  <a:pt x="34" y="70"/>
                </a:lnTo>
                <a:lnTo>
                  <a:pt x="34" y="68"/>
                </a:lnTo>
                <a:lnTo>
                  <a:pt x="36" y="68"/>
                </a:lnTo>
                <a:lnTo>
                  <a:pt x="36" y="64"/>
                </a:lnTo>
                <a:lnTo>
                  <a:pt x="40" y="64"/>
                </a:lnTo>
                <a:lnTo>
                  <a:pt x="44" y="64"/>
                </a:lnTo>
                <a:lnTo>
                  <a:pt x="44" y="60"/>
                </a:lnTo>
                <a:lnTo>
                  <a:pt x="48" y="56"/>
                </a:lnTo>
                <a:lnTo>
                  <a:pt x="52" y="56"/>
                </a:lnTo>
                <a:lnTo>
                  <a:pt x="52" y="52"/>
                </a:lnTo>
                <a:lnTo>
                  <a:pt x="56" y="52"/>
                </a:lnTo>
                <a:lnTo>
                  <a:pt x="56" y="50"/>
                </a:lnTo>
                <a:lnTo>
                  <a:pt x="60" y="50"/>
                </a:lnTo>
                <a:lnTo>
                  <a:pt x="64" y="40"/>
                </a:lnTo>
                <a:lnTo>
                  <a:pt x="66" y="40"/>
                </a:lnTo>
                <a:lnTo>
                  <a:pt x="66" y="38"/>
                </a:lnTo>
                <a:lnTo>
                  <a:pt x="66" y="34"/>
                </a:lnTo>
                <a:lnTo>
                  <a:pt x="66" y="30"/>
                </a:lnTo>
                <a:lnTo>
                  <a:pt x="70" y="28"/>
                </a:lnTo>
                <a:lnTo>
                  <a:pt x="74" y="28"/>
                </a:lnTo>
                <a:lnTo>
                  <a:pt x="74" y="24"/>
                </a:lnTo>
                <a:lnTo>
                  <a:pt x="78" y="24"/>
                </a:lnTo>
                <a:lnTo>
                  <a:pt x="78" y="20"/>
                </a:lnTo>
                <a:lnTo>
                  <a:pt x="78" y="16"/>
                </a:lnTo>
                <a:lnTo>
                  <a:pt x="78" y="8"/>
                </a:lnTo>
                <a:lnTo>
                  <a:pt x="82" y="8"/>
                </a:lnTo>
                <a:lnTo>
                  <a:pt x="82" y="4"/>
                </a:lnTo>
                <a:lnTo>
                  <a:pt x="86" y="4"/>
                </a:lnTo>
                <a:lnTo>
                  <a:pt x="86" y="0"/>
                </a:lnTo>
                <a:lnTo>
                  <a:pt x="90" y="0"/>
                </a:lnTo>
                <a:lnTo>
                  <a:pt x="86" y="4"/>
                </a:lnTo>
                <a:lnTo>
                  <a:pt x="90" y="8"/>
                </a:lnTo>
                <a:lnTo>
                  <a:pt x="94" y="8"/>
                </a:lnTo>
                <a:lnTo>
                  <a:pt x="94" y="12"/>
                </a:lnTo>
                <a:lnTo>
                  <a:pt x="94" y="16"/>
                </a:lnTo>
                <a:lnTo>
                  <a:pt x="96" y="16"/>
                </a:lnTo>
                <a:lnTo>
                  <a:pt x="100" y="12"/>
                </a:lnTo>
                <a:lnTo>
                  <a:pt x="104" y="12"/>
                </a:lnTo>
                <a:lnTo>
                  <a:pt x="104" y="8"/>
                </a:lnTo>
                <a:lnTo>
                  <a:pt x="104" y="12"/>
                </a:lnTo>
                <a:lnTo>
                  <a:pt x="100" y="12"/>
                </a:lnTo>
                <a:lnTo>
                  <a:pt x="104" y="12"/>
                </a:lnTo>
                <a:lnTo>
                  <a:pt x="104" y="16"/>
                </a:lnTo>
                <a:lnTo>
                  <a:pt x="100" y="16"/>
                </a:lnTo>
                <a:lnTo>
                  <a:pt x="104" y="16"/>
                </a:lnTo>
                <a:lnTo>
                  <a:pt x="108" y="16"/>
                </a:lnTo>
                <a:lnTo>
                  <a:pt x="104" y="16"/>
                </a:lnTo>
                <a:lnTo>
                  <a:pt x="104" y="12"/>
                </a:lnTo>
                <a:lnTo>
                  <a:pt x="108" y="12"/>
                </a:lnTo>
                <a:lnTo>
                  <a:pt x="112" y="12"/>
                </a:lnTo>
                <a:lnTo>
                  <a:pt x="108" y="16"/>
                </a:lnTo>
                <a:lnTo>
                  <a:pt x="104" y="16"/>
                </a:lnTo>
                <a:lnTo>
                  <a:pt x="108" y="16"/>
                </a:lnTo>
                <a:lnTo>
                  <a:pt x="112" y="16"/>
                </a:lnTo>
                <a:lnTo>
                  <a:pt x="108" y="16"/>
                </a:lnTo>
                <a:lnTo>
                  <a:pt x="108" y="20"/>
                </a:lnTo>
                <a:lnTo>
                  <a:pt x="104" y="20"/>
                </a:lnTo>
                <a:lnTo>
                  <a:pt x="108" y="20"/>
                </a:lnTo>
                <a:lnTo>
                  <a:pt x="108" y="24"/>
                </a:lnTo>
                <a:lnTo>
                  <a:pt x="108" y="20"/>
                </a:lnTo>
                <a:lnTo>
                  <a:pt x="108" y="24"/>
                </a:lnTo>
                <a:lnTo>
                  <a:pt x="108" y="28"/>
                </a:lnTo>
                <a:lnTo>
                  <a:pt x="108" y="30"/>
                </a:lnTo>
                <a:lnTo>
                  <a:pt x="104" y="30"/>
                </a:lnTo>
                <a:lnTo>
                  <a:pt x="104" y="34"/>
                </a:lnTo>
                <a:lnTo>
                  <a:pt x="104" y="38"/>
                </a:lnTo>
                <a:lnTo>
                  <a:pt x="100" y="40"/>
                </a:lnTo>
                <a:lnTo>
                  <a:pt x="96" y="40"/>
                </a:lnTo>
                <a:lnTo>
                  <a:pt x="96" y="46"/>
                </a:lnTo>
                <a:lnTo>
                  <a:pt x="96" y="50"/>
                </a:lnTo>
                <a:lnTo>
                  <a:pt x="94" y="52"/>
                </a:lnTo>
                <a:lnTo>
                  <a:pt x="90" y="52"/>
                </a:lnTo>
                <a:lnTo>
                  <a:pt x="90" y="56"/>
                </a:lnTo>
                <a:lnTo>
                  <a:pt x="86" y="56"/>
                </a:lnTo>
                <a:lnTo>
                  <a:pt x="90" y="64"/>
                </a:lnTo>
                <a:lnTo>
                  <a:pt x="94" y="64"/>
                </a:lnTo>
                <a:lnTo>
                  <a:pt x="94" y="68"/>
                </a:lnTo>
                <a:lnTo>
                  <a:pt x="90" y="68"/>
                </a:lnTo>
                <a:lnTo>
                  <a:pt x="90" y="64"/>
                </a:lnTo>
                <a:lnTo>
                  <a:pt x="90" y="68"/>
                </a:lnTo>
                <a:lnTo>
                  <a:pt x="86" y="68"/>
                </a:lnTo>
                <a:lnTo>
                  <a:pt x="86" y="64"/>
                </a:lnTo>
                <a:lnTo>
                  <a:pt x="82" y="64"/>
                </a:lnTo>
                <a:lnTo>
                  <a:pt x="82" y="68"/>
                </a:lnTo>
                <a:lnTo>
                  <a:pt x="78" y="68"/>
                </a:lnTo>
                <a:lnTo>
                  <a:pt x="78" y="70"/>
                </a:lnTo>
                <a:lnTo>
                  <a:pt x="74" y="70"/>
                </a:lnTo>
                <a:lnTo>
                  <a:pt x="70" y="70"/>
                </a:lnTo>
                <a:lnTo>
                  <a:pt x="70" y="74"/>
                </a:lnTo>
                <a:lnTo>
                  <a:pt x="66" y="74"/>
                </a:lnTo>
                <a:lnTo>
                  <a:pt x="66" y="78"/>
                </a:lnTo>
                <a:lnTo>
                  <a:pt x="66" y="82"/>
                </a:lnTo>
                <a:lnTo>
                  <a:pt x="66" y="86"/>
                </a:lnTo>
                <a:lnTo>
                  <a:pt x="66" y="90"/>
                </a:lnTo>
                <a:lnTo>
                  <a:pt x="64" y="90"/>
                </a:lnTo>
                <a:lnTo>
                  <a:pt x="64" y="94"/>
                </a:lnTo>
                <a:lnTo>
                  <a:pt x="60" y="96"/>
                </a:lnTo>
                <a:lnTo>
                  <a:pt x="60" y="100"/>
                </a:lnTo>
                <a:lnTo>
                  <a:pt x="60" y="104"/>
                </a:lnTo>
                <a:lnTo>
                  <a:pt x="56" y="104"/>
                </a:lnTo>
                <a:lnTo>
                  <a:pt x="56" y="108"/>
                </a:lnTo>
                <a:lnTo>
                  <a:pt x="60" y="108"/>
                </a:lnTo>
                <a:lnTo>
                  <a:pt x="60" y="104"/>
                </a:lnTo>
                <a:lnTo>
                  <a:pt x="60" y="108"/>
                </a:lnTo>
                <a:lnTo>
                  <a:pt x="56" y="108"/>
                </a:lnTo>
                <a:lnTo>
                  <a:pt x="52" y="108"/>
                </a:lnTo>
                <a:lnTo>
                  <a:pt x="52" y="112"/>
                </a:lnTo>
                <a:lnTo>
                  <a:pt x="48" y="116"/>
                </a:lnTo>
                <a:lnTo>
                  <a:pt x="48" y="120"/>
                </a:lnTo>
                <a:lnTo>
                  <a:pt x="44" y="120"/>
                </a:lnTo>
                <a:lnTo>
                  <a:pt x="40" y="122"/>
                </a:lnTo>
                <a:lnTo>
                  <a:pt x="36" y="122"/>
                </a:lnTo>
                <a:lnTo>
                  <a:pt x="34" y="122"/>
                </a:lnTo>
                <a:lnTo>
                  <a:pt x="34" y="120"/>
                </a:lnTo>
                <a:lnTo>
                  <a:pt x="30" y="120"/>
                </a:lnTo>
                <a:lnTo>
                  <a:pt x="30" y="122"/>
                </a:lnTo>
                <a:lnTo>
                  <a:pt x="26" y="122"/>
                </a:lnTo>
                <a:lnTo>
                  <a:pt x="26" y="120"/>
                </a:lnTo>
                <a:lnTo>
                  <a:pt x="30" y="122"/>
                </a:lnTo>
                <a:lnTo>
                  <a:pt x="30" y="120"/>
                </a:lnTo>
                <a:lnTo>
                  <a:pt x="26" y="120"/>
                </a:lnTo>
                <a:lnTo>
                  <a:pt x="26" y="122"/>
                </a:lnTo>
                <a:lnTo>
                  <a:pt x="26" y="120"/>
                </a:lnTo>
                <a:lnTo>
                  <a:pt x="22" y="116"/>
                </a:lnTo>
                <a:lnTo>
                  <a:pt x="20" y="116"/>
                </a:lnTo>
                <a:lnTo>
                  <a:pt x="16" y="112"/>
                </a:lnTo>
                <a:lnTo>
                  <a:pt x="12" y="112"/>
                </a:lnTo>
                <a:lnTo>
                  <a:pt x="12" y="116"/>
                </a:lnTo>
                <a:lnTo>
                  <a:pt x="8" y="116"/>
                </a:lnTo>
                <a:lnTo>
                  <a:pt x="4" y="116"/>
                </a:lnTo>
                <a:lnTo>
                  <a:pt x="4" y="112"/>
                </a:lnTo>
                <a:lnTo>
                  <a:pt x="0" y="112"/>
                </a:lnTo>
                <a:lnTo>
                  <a:pt x="4" y="112"/>
                </a:lnTo>
                <a:lnTo>
                  <a:pt x="4" y="108"/>
                </a:lnTo>
                <a:lnTo>
                  <a:pt x="8" y="108"/>
                </a:lnTo>
                <a:lnTo>
                  <a:pt x="4" y="108"/>
                </a:lnTo>
                <a:lnTo>
                  <a:pt x="4" y="112"/>
                </a:lnTo>
                <a:lnTo>
                  <a:pt x="0" y="112"/>
                </a:lnTo>
                <a:lnTo>
                  <a:pt x="0" y="108"/>
                </a:lnTo>
                <a:lnTo>
                  <a:pt x="0" y="104"/>
                </a:lnTo>
                <a:lnTo>
                  <a:pt x="4" y="104"/>
                </a:lnTo>
                <a:lnTo>
                  <a:pt x="8" y="104"/>
                </a:lnTo>
                <a:lnTo>
                  <a:pt x="4" y="104"/>
                </a:lnTo>
                <a:lnTo>
                  <a:pt x="4" y="100"/>
                </a:lnTo>
                <a:lnTo>
                  <a:pt x="8" y="100"/>
                </a:lnTo>
                <a:lnTo>
                  <a:pt x="4" y="100"/>
                </a:lnTo>
                <a:lnTo>
                  <a:pt x="4" y="96"/>
                </a:lnTo>
                <a:lnTo>
                  <a:pt x="4" y="94"/>
                </a:lnTo>
                <a:lnTo>
                  <a:pt x="8" y="96"/>
                </a:lnTo>
                <a:lnTo>
                  <a:pt x="12" y="9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5" name="Freeform 203">
            <a:extLst>
              <a:ext uri="{FF2B5EF4-FFF2-40B4-BE49-F238E27FC236}">
                <a16:creationId xmlns:a16="http://schemas.microsoft.com/office/drawing/2014/main" id="{E3644103-27B8-433B-867B-E5CB0A2272A2}"/>
              </a:ext>
            </a:extLst>
          </p:cNvPr>
          <p:cNvSpPr>
            <a:spLocks/>
          </p:cNvSpPr>
          <p:nvPr/>
        </p:nvSpPr>
        <p:spPr bwMode="auto">
          <a:xfrm>
            <a:off x="9700028" y="5674780"/>
            <a:ext cx="177800" cy="193675"/>
          </a:xfrm>
          <a:custGeom>
            <a:avLst/>
            <a:gdLst>
              <a:gd name="T0" fmla="*/ 12 w 112"/>
              <a:gd name="T1" fmla="*/ 96 h 122"/>
              <a:gd name="T2" fmla="*/ 12 w 112"/>
              <a:gd name="T3" fmla="*/ 90 h 122"/>
              <a:gd name="T4" fmla="*/ 16 w 112"/>
              <a:gd name="T5" fmla="*/ 90 h 122"/>
              <a:gd name="T6" fmla="*/ 16 w 112"/>
              <a:gd name="T7" fmla="*/ 82 h 122"/>
              <a:gd name="T8" fmla="*/ 22 w 112"/>
              <a:gd name="T9" fmla="*/ 74 h 122"/>
              <a:gd name="T10" fmla="*/ 34 w 112"/>
              <a:gd name="T11" fmla="*/ 70 h 122"/>
              <a:gd name="T12" fmla="*/ 36 w 112"/>
              <a:gd name="T13" fmla="*/ 64 h 122"/>
              <a:gd name="T14" fmla="*/ 44 w 112"/>
              <a:gd name="T15" fmla="*/ 60 h 122"/>
              <a:gd name="T16" fmla="*/ 52 w 112"/>
              <a:gd name="T17" fmla="*/ 52 h 122"/>
              <a:gd name="T18" fmla="*/ 60 w 112"/>
              <a:gd name="T19" fmla="*/ 50 h 122"/>
              <a:gd name="T20" fmla="*/ 66 w 112"/>
              <a:gd name="T21" fmla="*/ 38 h 122"/>
              <a:gd name="T22" fmla="*/ 70 w 112"/>
              <a:gd name="T23" fmla="*/ 28 h 122"/>
              <a:gd name="T24" fmla="*/ 78 w 112"/>
              <a:gd name="T25" fmla="*/ 24 h 122"/>
              <a:gd name="T26" fmla="*/ 78 w 112"/>
              <a:gd name="T27" fmla="*/ 8 h 122"/>
              <a:gd name="T28" fmla="*/ 86 w 112"/>
              <a:gd name="T29" fmla="*/ 4 h 122"/>
              <a:gd name="T30" fmla="*/ 86 w 112"/>
              <a:gd name="T31" fmla="*/ 4 h 122"/>
              <a:gd name="T32" fmla="*/ 94 w 112"/>
              <a:gd name="T33" fmla="*/ 12 h 122"/>
              <a:gd name="T34" fmla="*/ 100 w 112"/>
              <a:gd name="T35" fmla="*/ 12 h 122"/>
              <a:gd name="T36" fmla="*/ 104 w 112"/>
              <a:gd name="T37" fmla="*/ 12 h 122"/>
              <a:gd name="T38" fmla="*/ 104 w 112"/>
              <a:gd name="T39" fmla="*/ 16 h 122"/>
              <a:gd name="T40" fmla="*/ 108 w 112"/>
              <a:gd name="T41" fmla="*/ 16 h 122"/>
              <a:gd name="T42" fmla="*/ 108 w 112"/>
              <a:gd name="T43" fmla="*/ 12 h 122"/>
              <a:gd name="T44" fmla="*/ 104 w 112"/>
              <a:gd name="T45" fmla="*/ 16 h 122"/>
              <a:gd name="T46" fmla="*/ 108 w 112"/>
              <a:gd name="T47" fmla="*/ 16 h 122"/>
              <a:gd name="T48" fmla="*/ 108 w 112"/>
              <a:gd name="T49" fmla="*/ 20 h 122"/>
              <a:gd name="T50" fmla="*/ 108 w 112"/>
              <a:gd name="T51" fmla="*/ 24 h 122"/>
              <a:gd name="T52" fmla="*/ 104 w 112"/>
              <a:gd name="T53" fmla="*/ 30 h 122"/>
              <a:gd name="T54" fmla="*/ 100 w 112"/>
              <a:gd name="T55" fmla="*/ 40 h 122"/>
              <a:gd name="T56" fmla="*/ 96 w 112"/>
              <a:gd name="T57" fmla="*/ 50 h 122"/>
              <a:gd name="T58" fmla="*/ 90 w 112"/>
              <a:gd name="T59" fmla="*/ 56 h 122"/>
              <a:gd name="T60" fmla="*/ 94 w 112"/>
              <a:gd name="T61" fmla="*/ 64 h 122"/>
              <a:gd name="T62" fmla="*/ 90 w 112"/>
              <a:gd name="T63" fmla="*/ 64 h 122"/>
              <a:gd name="T64" fmla="*/ 86 w 112"/>
              <a:gd name="T65" fmla="*/ 64 h 122"/>
              <a:gd name="T66" fmla="*/ 78 w 112"/>
              <a:gd name="T67" fmla="*/ 68 h 122"/>
              <a:gd name="T68" fmla="*/ 70 w 112"/>
              <a:gd name="T69" fmla="*/ 70 h 122"/>
              <a:gd name="T70" fmla="*/ 66 w 112"/>
              <a:gd name="T71" fmla="*/ 78 h 122"/>
              <a:gd name="T72" fmla="*/ 66 w 112"/>
              <a:gd name="T73" fmla="*/ 90 h 122"/>
              <a:gd name="T74" fmla="*/ 60 w 112"/>
              <a:gd name="T75" fmla="*/ 96 h 122"/>
              <a:gd name="T76" fmla="*/ 56 w 112"/>
              <a:gd name="T77" fmla="*/ 104 h 122"/>
              <a:gd name="T78" fmla="*/ 60 w 112"/>
              <a:gd name="T79" fmla="*/ 104 h 122"/>
              <a:gd name="T80" fmla="*/ 52 w 112"/>
              <a:gd name="T81" fmla="*/ 108 h 122"/>
              <a:gd name="T82" fmla="*/ 48 w 112"/>
              <a:gd name="T83" fmla="*/ 120 h 122"/>
              <a:gd name="T84" fmla="*/ 36 w 112"/>
              <a:gd name="T85" fmla="*/ 122 h 122"/>
              <a:gd name="T86" fmla="*/ 30 w 112"/>
              <a:gd name="T87" fmla="*/ 120 h 122"/>
              <a:gd name="T88" fmla="*/ 26 w 112"/>
              <a:gd name="T89" fmla="*/ 120 h 122"/>
              <a:gd name="T90" fmla="*/ 26 w 112"/>
              <a:gd name="T91" fmla="*/ 120 h 122"/>
              <a:gd name="T92" fmla="*/ 22 w 112"/>
              <a:gd name="T93" fmla="*/ 116 h 122"/>
              <a:gd name="T94" fmla="*/ 12 w 112"/>
              <a:gd name="T95" fmla="*/ 112 h 122"/>
              <a:gd name="T96" fmla="*/ 4 w 112"/>
              <a:gd name="T97" fmla="*/ 116 h 122"/>
              <a:gd name="T98" fmla="*/ 4 w 112"/>
              <a:gd name="T99" fmla="*/ 112 h 122"/>
              <a:gd name="T100" fmla="*/ 4 w 112"/>
              <a:gd name="T101" fmla="*/ 108 h 122"/>
              <a:gd name="T102" fmla="*/ 0 w 112"/>
              <a:gd name="T103" fmla="*/ 108 h 122"/>
              <a:gd name="T104" fmla="*/ 8 w 112"/>
              <a:gd name="T105" fmla="*/ 104 h 122"/>
              <a:gd name="T106" fmla="*/ 8 w 112"/>
              <a:gd name="T107" fmla="*/ 100 h 122"/>
              <a:gd name="T108" fmla="*/ 4 w 112"/>
              <a:gd name="T109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2" h="122">
                <a:moveTo>
                  <a:pt x="12" y="96"/>
                </a:moveTo>
                <a:lnTo>
                  <a:pt x="8" y="96"/>
                </a:lnTo>
                <a:lnTo>
                  <a:pt x="12" y="96"/>
                </a:lnTo>
                <a:lnTo>
                  <a:pt x="8" y="94"/>
                </a:lnTo>
                <a:lnTo>
                  <a:pt x="8" y="90"/>
                </a:lnTo>
                <a:lnTo>
                  <a:pt x="12" y="90"/>
                </a:lnTo>
                <a:lnTo>
                  <a:pt x="12" y="86"/>
                </a:lnTo>
                <a:lnTo>
                  <a:pt x="12" y="90"/>
                </a:lnTo>
                <a:lnTo>
                  <a:pt x="16" y="90"/>
                </a:lnTo>
                <a:lnTo>
                  <a:pt x="16" y="86"/>
                </a:lnTo>
                <a:lnTo>
                  <a:pt x="12" y="86"/>
                </a:lnTo>
                <a:lnTo>
                  <a:pt x="16" y="82"/>
                </a:lnTo>
                <a:lnTo>
                  <a:pt x="20" y="82"/>
                </a:lnTo>
                <a:lnTo>
                  <a:pt x="20" y="78"/>
                </a:lnTo>
                <a:lnTo>
                  <a:pt x="22" y="74"/>
                </a:lnTo>
                <a:lnTo>
                  <a:pt x="26" y="70"/>
                </a:lnTo>
                <a:lnTo>
                  <a:pt x="30" y="70"/>
                </a:lnTo>
                <a:lnTo>
                  <a:pt x="34" y="70"/>
                </a:lnTo>
                <a:lnTo>
                  <a:pt x="34" y="68"/>
                </a:lnTo>
                <a:lnTo>
                  <a:pt x="36" y="68"/>
                </a:lnTo>
                <a:lnTo>
                  <a:pt x="36" y="64"/>
                </a:lnTo>
                <a:lnTo>
                  <a:pt x="40" y="64"/>
                </a:lnTo>
                <a:lnTo>
                  <a:pt x="44" y="64"/>
                </a:lnTo>
                <a:lnTo>
                  <a:pt x="44" y="60"/>
                </a:lnTo>
                <a:lnTo>
                  <a:pt x="48" y="56"/>
                </a:lnTo>
                <a:lnTo>
                  <a:pt x="52" y="56"/>
                </a:lnTo>
                <a:lnTo>
                  <a:pt x="52" y="52"/>
                </a:lnTo>
                <a:lnTo>
                  <a:pt x="56" y="52"/>
                </a:lnTo>
                <a:lnTo>
                  <a:pt x="56" y="50"/>
                </a:lnTo>
                <a:lnTo>
                  <a:pt x="60" y="50"/>
                </a:lnTo>
                <a:lnTo>
                  <a:pt x="64" y="40"/>
                </a:lnTo>
                <a:lnTo>
                  <a:pt x="66" y="40"/>
                </a:lnTo>
                <a:lnTo>
                  <a:pt x="66" y="38"/>
                </a:lnTo>
                <a:lnTo>
                  <a:pt x="66" y="34"/>
                </a:lnTo>
                <a:lnTo>
                  <a:pt x="66" y="30"/>
                </a:lnTo>
                <a:lnTo>
                  <a:pt x="70" y="28"/>
                </a:lnTo>
                <a:lnTo>
                  <a:pt x="74" y="28"/>
                </a:lnTo>
                <a:lnTo>
                  <a:pt x="74" y="24"/>
                </a:lnTo>
                <a:lnTo>
                  <a:pt x="78" y="24"/>
                </a:lnTo>
                <a:lnTo>
                  <a:pt x="78" y="20"/>
                </a:lnTo>
                <a:lnTo>
                  <a:pt x="78" y="16"/>
                </a:lnTo>
                <a:lnTo>
                  <a:pt x="78" y="8"/>
                </a:lnTo>
                <a:lnTo>
                  <a:pt x="82" y="8"/>
                </a:lnTo>
                <a:lnTo>
                  <a:pt x="82" y="4"/>
                </a:lnTo>
                <a:lnTo>
                  <a:pt x="86" y="4"/>
                </a:lnTo>
                <a:lnTo>
                  <a:pt x="86" y="0"/>
                </a:lnTo>
                <a:lnTo>
                  <a:pt x="90" y="0"/>
                </a:lnTo>
                <a:lnTo>
                  <a:pt x="86" y="4"/>
                </a:lnTo>
                <a:lnTo>
                  <a:pt x="90" y="8"/>
                </a:lnTo>
                <a:lnTo>
                  <a:pt x="94" y="8"/>
                </a:lnTo>
                <a:lnTo>
                  <a:pt x="94" y="12"/>
                </a:lnTo>
                <a:lnTo>
                  <a:pt x="94" y="16"/>
                </a:lnTo>
                <a:lnTo>
                  <a:pt x="96" y="16"/>
                </a:lnTo>
                <a:lnTo>
                  <a:pt x="100" y="12"/>
                </a:lnTo>
                <a:lnTo>
                  <a:pt x="104" y="12"/>
                </a:lnTo>
                <a:lnTo>
                  <a:pt x="104" y="8"/>
                </a:lnTo>
                <a:lnTo>
                  <a:pt x="104" y="12"/>
                </a:lnTo>
                <a:lnTo>
                  <a:pt x="100" y="12"/>
                </a:lnTo>
                <a:lnTo>
                  <a:pt x="104" y="12"/>
                </a:lnTo>
                <a:lnTo>
                  <a:pt x="104" y="16"/>
                </a:lnTo>
                <a:lnTo>
                  <a:pt x="100" y="16"/>
                </a:lnTo>
                <a:lnTo>
                  <a:pt x="104" y="16"/>
                </a:lnTo>
                <a:lnTo>
                  <a:pt x="108" y="16"/>
                </a:lnTo>
                <a:lnTo>
                  <a:pt x="104" y="16"/>
                </a:lnTo>
                <a:lnTo>
                  <a:pt x="104" y="12"/>
                </a:lnTo>
                <a:lnTo>
                  <a:pt x="108" y="12"/>
                </a:lnTo>
                <a:lnTo>
                  <a:pt x="112" y="12"/>
                </a:lnTo>
                <a:lnTo>
                  <a:pt x="108" y="16"/>
                </a:lnTo>
                <a:lnTo>
                  <a:pt x="104" y="16"/>
                </a:lnTo>
                <a:lnTo>
                  <a:pt x="108" y="16"/>
                </a:lnTo>
                <a:lnTo>
                  <a:pt x="112" y="16"/>
                </a:lnTo>
                <a:lnTo>
                  <a:pt x="108" y="16"/>
                </a:lnTo>
                <a:lnTo>
                  <a:pt x="108" y="20"/>
                </a:lnTo>
                <a:lnTo>
                  <a:pt x="104" y="20"/>
                </a:lnTo>
                <a:lnTo>
                  <a:pt x="108" y="20"/>
                </a:lnTo>
                <a:lnTo>
                  <a:pt x="108" y="24"/>
                </a:lnTo>
                <a:lnTo>
                  <a:pt x="108" y="20"/>
                </a:lnTo>
                <a:lnTo>
                  <a:pt x="108" y="24"/>
                </a:lnTo>
                <a:lnTo>
                  <a:pt x="108" y="28"/>
                </a:lnTo>
                <a:lnTo>
                  <a:pt x="108" y="30"/>
                </a:lnTo>
                <a:lnTo>
                  <a:pt x="104" y="30"/>
                </a:lnTo>
                <a:lnTo>
                  <a:pt x="104" y="34"/>
                </a:lnTo>
                <a:lnTo>
                  <a:pt x="104" y="38"/>
                </a:lnTo>
                <a:lnTo>
                  <a:pt x="100" y="40"/>
                </a:lnTo>
                <a:lnTo>
                  <a:pt x="96" y="40"/>
                </a:lnTo>
                <a:lnTo>
                  <a:pt x="96" y="46"/>
                </a:lnTo>
                <a:lnTo>
                  <a:pt x="96" y="50"/>
                </a:lnTo>
                <a:lnTo>
                  <a:pt x="94" y="52"/>
                </a:lnTo>
                <a:lnTo>
                  <a:pt x="90" y="52"/>
                </a:lnTo>
                <a:lnTo>
                  <a:pt x="90" y="56"/>
                </a:lnTo>
                <a:lnTo>
                  <a:pt x="86" y="56"/>
                </a:lnTo>
                <a:lnTo>
                  <a:pt x="90" y="64"/>
                </a:lnTo>
                <a:lnTo>
                  <a:pt x="94" y="64"/>
                </a:lnTo>
                <a:lnTo>
                  <a:pt x="94" y="68"/>
                </a:lnTo>
                <a:lnTo>
                  <a:pt x="90" y="68"/>
                </a:lnTo>
                <a:lnTo>
                  <a:pt x="90" y="64"/>
                </a:lnTo>
                <a:lnTo>
                  <a:pt x="90" y="68"/>
                </a:lnTo>
                <a:lnTo>
                  <a:pt x="86" y="68"/>
                </a:lnTo>
                <a:lnTo>
                  <a:pt x="86" y="64"/>
                </a:lnTo>
                <a:lnTo>
                  <a:pt x="82" y="64"/>
                </a:lnTo>
                <a:lnTo>
                  <a:pt x="82" y="68"/>
                </a:lnTo>
                <a:lnTo>
                  <a:pt x="78" y="68"/>
                </a:lnTo>
                <a:lnTo>
                  <a:pt x="78" y="70"/>
                </a:lnTo>
                <a:lnTo>
                  <a:pt x="74" y="70"/>
                </a:lnTo>
                <a:lnTo>
                  <a:pt x="70" y="70"/>
                </a:lnTo>
                <a:lnTo>
                  <a:pt x="70" y="74"/>
                </a:lnTo>
                <a:lnTo>
                  <a:pt x="66" y="74"/>
                </a:lnTo>
                <a:lnTo>
                  <a:pt x="66" y="78"/>
                </a:lnTo>
                <a:lnTo>
                  <a:pt x="66" y="82"/>
                </a:lnTo>
                <a:lnTo>
                  <a:pt x="66" y="86"/>
                </a:lnTo>
                <a:lnTo>
                  <a:pt x="66" y="90"/>
                </a:lnTo>
                <a:lnTo>
                  <a:pt x="64" y="90"/>
                </a:lnTo>
                <a:lnTo>
                  <a:pt x="64" y="94"/>
                </a:lnTo>
                <a:lnTo>
                  <a:pt x="60" y="96"/>
                </a:lnTo>
                <a:lnTo>
                  <a:pt x="60" y="100"/>
                </a:lnTo>
                <a:lnTo>
                  <a:pt x="60" y="104"/>
                </a:lnTo>
                <a:lnTo>
                  <a:pt x="56" y="104"/>
                </a:lnTo>
                <a:lnTo>
                  <a:pt x="56" y="108"/>
                </a:lnTo>
                <a:lnTo>
                  <a:pt x="60" y="108"/>
                </a:lnTo>
                <a:lnTo>
                  <a:pt x="60" y="104"/>
                </a:lnTo>
                <a:lnTo>
                  <a:pt x="60" y="108"/>
                </a:lnTo>
                <a:lnTo>
                  <a:pt x="56" y="108"/>
                </a:lnTo>
                <a:lnTo>
                  <a:pt x="52" y="108"/>
                </a:lnTo>
                <a:lnTo>
                  <a:pt x="52" y="112"/>
                </a:lnTo>
                <a:lnTo>
                  <a:pt x="48" y="116"/>
                </a:lnTo>
                <a:lnTo>
                  <a:pt x="48" y="120"/>
                </a:lnTo>
                <a:lnTo>
                  <a:pt x="44" y="120"/>
                </a:lnTo>
                <a:lnTo>
                  <a:pt x="40" y="122"/>
                </a:lnTo>
                <a:lnTo>
                  <a:pt x="36" y="122"/>
                </a:lnTo>
                <a:lnTo>
                  <a:pt x="34" y="122"/>
                </a:lnTo>
                <a:lnTo>
                  <a:pt x="34" y="120"/>
                </a:lnTo>
                <a:lnTo>
                  <a:pt x="30" y="120"/>
                </a:lnTo>
                <a:lnTo>
                  <a:pt x="30" y="122"/>
                </a:lnTo>
                <a:lnTo>
                  <a:pt x="26" y="122"/>
                </a:lnTo>
                <a:lnTo>
                  <a:pt x="26" y="120"/>
                </a:lnTo>
                <a:lnTo>
                  <a:pt x="30" y="122"/>
                </a:lnTo>
                <a:lnTo>
                  <a:pt x="30" y="120"/>
                </a:lnTo>
                <a:lnTo>
                  <a:pt x="26" y="120"/>
                </a:lnTo>
                <a:lnTo>
                  <a:pt x="26" y="122"/>
                </a:lnTo>
                <a:lnTo>
                  <a:pt x="26" y="120"/>
                </a:lnTo>
                <a:lnTo>
                  <a:pt x="22" y="116"/>
                </a:lnTo>
                <a:lnTo>
                  <a:pt x="20" y="116"/>
                </a:lnTo>
                <a:lnTo>
                  <a:pt x="16" y="112"/>
                </a:lnTo>
                <a:lnTo>
                  <a:pt x="12" y="112"/>
                </a:lnTo>
                <a:lnTo>
                  <a:pt x="12" y="116"/>
                </a:lnTo>
                <a:lnTo>
                  <a:pt x="8" y="116"/>
                </a:lnTo>
                <a:lnTo>
                  <a:pt x="4" y="116"/>
                </a:lnTo>
                <a:lnTo>
                  <a:pt x="4" y="112"/>
                </a:lnTo>
                <a:lnTo>
                  <a:pt x="0" y="112"/>
                </a:lnTo>
                <a:lnTo>
                  <a:pt x="4" y="112"/>
                </a:lnTo>
                <a:lnTo>
                  <a:pt x="4" y="108"/>
                </a:lnTo>
                <a:lnTo>
                  <a:pt x="8" y="108"/>
                </a:lnTo>
                <a:lnTo>
                  <a:pt x="4" y="108"/>
                </a:lnTo>
                <a:lnTo>
                  <a:pt x="4" y="112"/>
                </a:lnTo>
                <a:lnTo>
                  <a:pt x="0" y="112"/>
                </a:lnTo>
                <a:lnTo>
                  <a:pt x="0" y="108"/>
                </a:lnTo>
                <a:lnTo>
                  <a:pt x="0" y="104"/>
                </a:lnTo>
                <a:lnTo>
                  <a:pt x="4" y="104"/>
                </a:lnTo>
                <a:lnTo>
                  <a:pt x="8" y="104"/>
                </a:lnTo>
                <a:lnTo>
                  <a:pt x="4" y="104"/>
                </a:lnTo>
                <a:lnTo>
                  <a:pt x="4" y="100"/>
                </a:lnTo>
                <a:lnTo>
                  <a:pt x="8" y="100"/>
                </a:lnTo>
                <a:lnTo>
                  <a:pt x="4" y="100"/>
                </a:lnTo>
                <a:lnTo>
                  <a:pt x="4" y="96"/>
                </a:lnTo>
                <a:lnTo>
                  <a:pt x="4" y="94"/>
                </a:lnTo>
                <a:lnTo>
                  <a:pt x="8" y="96"/>
                </a:lnTo>
                <a:lnTo>
                  <a:pt x="12" y="96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6" name="Freeform 204">
            <a:extLst>
              <a:ext uri="{FF2B5EF4-FFF2-40B4-BE49-F238E27FC236}">
                <a16:creationId xmlns:a16="http://schemas.microsoft.com/office/drawing/2014/main" id="{6C014C93-FCE4-4E64-9F20-07332C3242BB}"/>
              </a:ext>
            </a:extLst>
          </p:cNvPr>
          <p:cNvSpPr>
            <a:spLocks noEditPoints="1"/>
          </p:cNvSpPr>
          <p:nvPr/>
        </p:nvSpPr>
        <p:spPr bwMode="auto">
          <a:xfrm>
            <a:off x="9474603" y="4715930"/>
            <a:ext cx="215900" cy="117475"/>
          </a:xfrm>
          <a:custGeom>
            <a:avLst/>
            <a:gdLst>
              <a:gd name="T0" fmla="*/ 6 w 136"/>
              <a:gd name="T1" fmla="*/ 8 h 74"/>
              <a:gd name="T2" fmla="*/ 8 w 136"/>
              <a:gd name="T3" fmla="*/ 4 h 74"/>
              <a:gd name="T4" fmla="*/ 14 w 136"/>
              <a:gd name="T5" fmla="*/ 10 h 74"/>
              <a:gd name="T6" fmla="*/ 14 w 136"/>
              <a:gd name="T7" fmla="*/ 12 h 74"/>
              <a:gd name="T8" fmla="*/ 48 w 136"/>
              <a:gd name="T9" fmla="*/ 26 h 74"/>
              <a:gd name="T10" fmla="*/ 30 w 136"/>
              <a:gd name="T11" fmla="*/ 12 h 74"/>
              <a:gd name="T12" fmla="*/ 48 w 136"/>
              <a:gd name="T13" fmla="*/ 26 h 74"/>
              <a:gd name="T14" fmla="*/ 48 w 136"/>
              <a:gd name="T15" fmla="*/ 26 h 74"/>
              <a:gd name="T16" fmla="*/ 0 w 136"/>
              <a:gd name="T17" fmla="*/ 14 h 74"/>
              <a:gd name="T18" fmla="*/ 2 w 136"/>
              <a:gd name="T19" fmla="*/ 18 h 74"/>
              <a:gd name="T20" fmla="*/ 2 w 136"/>
              <a:gd name="T21" fmla="*/ 18 h 74"/>
              <a:gd name="T22" fmla="*/ 6 w 136"/>
              <a:gd name="T23" fmla="*/ 20 h 74"/>
              <a:gd name="T24" fmla="*/ 10 w 136"/>
              <a:gd name="T25" fmla="*/ 16 h 74"/>
              <a:gd name="T26" fmla="*/ 10 w 136"/>
              <a:gd name="T27" fmla="*/ 22 h 74"/>
              <a:gd name="T28" fmla="*/ 18 w 136"/>
              <a:gd name="T29" fmla="*/ 28 h 74"/>
              <a:gd name="T30" fmla="*/ 12 w 136"/>
              <a:gd name="T31" fmla="*/ 22 h 74"/>
              <a:gd name="T32" fmla="*/ 18 w 136"/>
              <a:gd name="T33" fmla="*/ 22 h 74"/>
              <a:gd name="T34" fmla="*/ 18 w 136"/>
              <a:gd name="T35" fmla="*/ 28 h 74"/>
              <a:gd name="T36" fmla="*/ 18 w 136"/>
              <a:gd name="T37" fmla="*/ 28 h 74"/>
              <a:gd name="T38" fmla="*/ 12 w 136"/>
              <a:gd name="T39" fmla="*/ 28 h 74"/>
              <a:gd name="T40" fmla="*/ 12 w 136"/>
              <a:gd name="T41" fmla="*/ 28 h 74"/>
              <a:gd name="T42" fmla="*/ 12 w 136"/>
              <a:gd name="T43" fmla="*/ 28 h 74"/>
              <a:gd name="T44" fmla="*/ 20 w 136"/>
              <a:gd name="T45" fmla="*/ 28 h 74"/>
              <a:gd name="T46" fmla="*/ 22 w 136"/>
              <a:gd name="T47" fmla="*/ 28 h 74"/>
              <a:gd name="T48" fmla="*/ 22 w 136"/>
              <a:gd name="T49" fmla="*/ 28 h 74"/>
              <a:gd name="T50" fmla="*/ 132 w 136"/>
              <a:gd name="T51" fmla="*/ 56 h 74"/>
              <a:gd name="T52" fmla="*/ 134 w 136"/>
              <a:gd name="T53" fmla="*/ 60 h 74"/>
              <a:gd name="T54" fmla="*/ 134 w 136"/>
              <a:gd name="T55" fmla="*/ 60 h 74"/>
              <a:gd name="T56" fmla="*/ 48 w 136"/>
              <a:gd name="T57" fmla="*/ 68 h 74"/>
              <a:gd name="T58" fmla="*/ 58 w 136"/>
              <a:gd name="T59" fmla="*/ 74 h 74"/>
              <a:gd name="T60" fmla="*/ 58 w 136"/>
              <a:gd name="T61" fmla="*/ 74 h 74"/>
              <a:gd name="T62" fmla="*/ 70 w 136"/>
              <a:gd name="T63" fmla="*/ 42 h 74"/>
              <a:gd name="T64" fmla="*/ 58 w 136"/>
              <a:gd name="T65" fmla="*/ 22 h 74"/>
              <a:gd name="T66" fmla="*/ 64 w 136"/>
              <a:gd name="T67" fmla="*/ 28 h 74"/>
              <a:gd name="T68" fmla="*/ 68 w 136"/>
              <a:gd name="T69" fmla="*/ 34 h 74"/>
              <a:gd name="T70" fmla="*/ 68 w 136"/>
              <a:gd name="T71" fmla="*/ 34 h 74"/>
              <a:gd name="T72" fmla="*/ 60 w 136"/>
              <a:gd name="T73" fmla="*/ 46 h 74"/>
              <a:gd name="T74" fmla="*/ 44 w 136"/>
              <a:gd name="T75" fmla="*/ 38 h 74"/>
              <a:gd name="T76" fmla="*/ 62 w 136"/>
              <a:gd name="T77" fmla="*/ 46 h 74"/>
              <a:gd name="T78" fmla="*/ 62 w 136"/>
              <a:gd name="T79" fmla="*/ 46 h 74"/>
              <a:gd name="T80" fmla="*/ 84 w 136"/>
              <a:gd name="T81" fmla="*/ 60 h 74"/>
              <a:gd name="T82" fmla="*/ 68 w 136"/>
              <a:gd name="T83" fmla="*/ 50 h 74"/>
              <a:gd name="T84" fmla="*/ 84 w 136"/>
              <a:gd name="T85" fmla="*/ 56 h 74"/>
              <a:gd name="T86" fmla="*/ 84 w 136"/>
              <a:gd name="T87" fmla="*/ 5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6" h="74">
                <a:moveTo>
                  <a:pt x="14" y="12"/>
                </a:moveTo>
                <a:lnTo>
                  <a:pt x="6" y="8"/>
                </a:lnTo>
                <a:lnTo>
                  <a:pt x="0" y="0"/>
                </a:lnTo>
                <a:lnTo>
                  <a:pt x="8" y="4"/>
                </a:lnTo>
                <a:lnTo>
                  <a:pt x="10" y="6"/>
                </a:lnTo>
                <a:lnTo>
                  <a:pt x="14" y="10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close/>
                <a:moveTo>
                  <a:pt x="48" y="26"/>
                </a:moveTo>
                <a:lnTo>
                  <a:pt x="34" y="18"/>
                </a:lnTo>
                <a:lnTo>
                  <a:pt x="30" y="12"/>
                </a:lnTo>
                <a:lnTo>
                  <a:pt x="48" y="22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close/>
                <a:moveTo>
                  <a:pt x="2" y="18"/>
                </a:moveTo>
                <a:lnTo>
                  <a:pt x="0" y="14"/>
                </a:lnTo>
                <a:lnTo>
                  <a:pt x="6" y="16"/>
                </a:ln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lose/>
                <a:moveTo>
                  <a:pt x="10" y="22"/>
                </a:moveTo>
                <a:lnTo>
                  <a:pt x="6" y="20"/>
                </a:lnTo>
                <a:lnTo>
                  <a:pt x="8" y="16"/>
                </a:lnTo>
                <a:lnTo>
                  <a:pt x="10" y="16"/>
                </a:lnTo>
                <a:lnTo>
                  <a:pt x="10" y="22"/>
                </a:lnTo>
                <a:lnTo>
                  <a:pt x="10" y="22"/>
                </a:lnTo>
                <a:lnTo>
                  <a:pt x="10" y="22"/>
                </a:lnTo>
                <a:close/>
                <a:moveTo>
                  <a:pt x="18" y="28"/>
                </a:moveTo>
                <a:lnTo>
                  <a:pt x="14" y="22"/>
                </a:lnTo>
                <a:lnTo>
                  <a:pt x="12" y="22"/>
                </a:lnTo>
                <a:lnTo>
                  <a:pt x="12" y="18"/>
                </a:lnTo>
                <a:lnTo>
                  <a:pt x="18" y="22"/>
                </a:lnTo>
                <a:lnTo>
                  <a:pt x="20" y="26"/>
                </a:lnTo>
                <a:lnTo>
                  <a:pt x="18" y="28"/>
                </a:lnTo>
                <a:lnTo>
                  <a:pt x="18" y="28"/>
                </a:lnTo>
                <a:lnTo>
                  <a:pt x="18" y="28"/>
                </a:lnTo>
                <a:close/>
                <a:moveTo>
                  <a:pt x="12" y="28"/>
                </a:moveTo>
                <a:lnTo>
                  <a:pt x="12" y="28"/>
                </a:lnTo>
                <a:lnTo>
                  <a:pt x="12" y="24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close/>
                <a:moveTo>
                  <a:pt x="22" y="28"/>
                </a:moveTo>
                <a:lnTo>
                  <a:pt x="20" y="28"/>
                </a:lnTo>
                <a:lnTo>
                  <a:pt x="24" y="26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close/>
                <a:moveTo>
                  <a:pt x="134" y="60"/>
                </a:moveTo>
                <a:lnTo>
                  <a:pt x="132" y="56"/>
                </a:lnTo>
                <a:lnTo>
                  <a:pt x="136" y="56"/>
                </a:ln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close/>
                <a:moveTo>
                  <a:pt x="58" y="74"/>
                </a:moveTo>
                <a:lnTo>
                  <a:pt x="48" y="68"/>
                </a:lnTo>
                <a:lnTo>
                  <a:pt x="56" y="72"/>
                </a:lnTo>
                <a:lnTo>
                  <a:pt x="58" y="74"/>
                </a:lnTo>
                <a:lnTo>
                  <a:pt x="58" y="74"/>
                </a:lnTo>
                <a:lnTo>
                  <a:pt x="58" y="74"/>
                </a:lnTo>
                <a:close/>
                <a:moveTo>
                  <a:pt x="68" y="34"/>
                </a:moveTo>
                <a:lnTo>
                  <a:pt x="70" y="42"/>
                </a:lnTo>
                <a:lnTo>
                  <a:pt x="62" y="34"/>
                </a:lnTo>
                <a:lnTo>
                  <a:pt x="58" y="22"/>
                </a:lnTo>
                <a:lnTo>
                  <a:pt x="62" y="24"/>
                </a:lnTo>
                <a:lnTo>
                  <a:pt x="64" y="28"/>
                </a:lnTo>
                <a:lnTo>
                  <a:pt x="64" y="30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close/>
                <a:moveTo>
                  <a:pt x="62" y="46"/>
                </a:moveTo>
                <a:lnTo>
                  <a:pt x="60" y="46"/>
                </a:lnTo>
                <a:lnTo>
                  <a:pt x="48" y="44"/>
                </a:lnTo>
                <a:lnTo>
                  <a:pt x="44" y="38"/>
                </a:lnTo>
                <a:lnTo>
                  <a:pt x="56" y="40"/>
                </a:lnTo>
                <a:lnTo>
                  <a:pt x="62" y="46"/>
                </a:lnTo>
                <a:lnTo>
                  <a:pt x="62" y="46"/>
                </a:lnTo>
                <a:lnTo>
                  <a:pt x="62" y="46"/>
                </a:lnTo>
                <a:close/>
                <a:moveTo>
                  <a:pt x="84" y="56"/>
                </a:moveTo>
                <a:lnTo>
                  <a:pt x="84" y="60"/>
                </a:lnTo>
                <a:lnTo>
                  <a:pt x="76" y="56"/>
                </a:lnTo>
                <a:lnTo>
                  <a:pt x="68" y="50"/>
                </a:lnTo>
                <a:lnTo>
                  <a:pt x="80" y="54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7" name="Freeform 205">
            <a:extLst>
              <a:ext uri="{FF2B5EF4-FFF2-40B4-BE49-F238E27FC236}">
                <a16:creationId xmlns:a16="http://schemas.microsoft.com/office/drawing/2014/main" id="{577A6649-233F-4A38-AB37-55275937EAE6}"/>
              </a:ext>
            </a:extLst>
          </p:cNvPr>
          <p:cNvSpPr>
            <a:spLocks noEditPoints="1"/>
          </p:cNvSpPr>
          <p:nvPr/>
        </p:nvSpPr>
        <p:spPr bwMode="auto">
          <a:xfrm>
            <a:off x="9944503" y="4931830"/>
            <a:ext cx="60325" cy="69850"/>
          </a:xfrm>
          <a:custGeom>
            <a:avLst/>
            <a:gdLst>
              <a:gd name="T0" fmla="*/ 38 w 38"/>
              <a:gd name="T1" fmla="*/ 0 h 44"/>
              <a:gd name="T2" fmla="*/ 30 w 38"/>
              <a:gd name="T3" fmla="*/ 8 h 44"/>
              <a:gd name="T4" fmla="*/ 36 w 38"/>
              <a:gd name="T5" fmla="*/ 4 h 44"/>
              <a:gd name="T6" fmla="*/ 36 w 38"/>
              <a:gd name="T7" fmla="*/ 8 h 44"/>
              <a:gd name="T8" fmla="*/ 28 w 38"/>
              <a:gd name="T9" fmla="*/ 8 h 44"/>
              <a:gd name="T10" fmla="*/ 28 w 38"/>
              <a:gd name="T11" fmla="*/ 8 h 44"/>
              <a:gd name="T12" fmla="*/ 20 w 38"/>
              <a:gd name="T13" fmla="*/ 14 h 44"/>
              <a:gd name="T14" fmla="*/ 16 w 38"/>
              <a:gd name="T15" fmla="*/ 8 h 44"/>
              <a:gd name="T16" fmla="*/ 22 w 38"/>
              <a:gd name="T17" fmla="*/ 4 h 44"/>
              <a:gd name="T18" fmla="*/ 38 w 38"/>
              <a:gd name="T19" fmla="*/ 0 h 44"/>
              <a:gd name="T20" fmla="*/ 38 w 38"/>
              <a:gd name="T21" fmla="*/ 0 h 44"/>
              <a:gd name="T22" fmla="*/ 38 w 38"/>
              <a:gd name="T23" fmla="*/ 0 h 44"/>
              <a:gd name="T24" fmla="*/ 38 w 38"/>
              <a:gd name="T25" fmla="*/ 0 h 44"/>
              <a:gd name="T26" fmla="*/ 2 w 38"/>
              <a:gd name="T27" fmla="*/ 30 h 44"/>
              <a:gd name="T28" fmla="*/ 0 w 38"/>
              <a:gd name="T29" fmla="*/ 26 h 44"/>
              <a:gd name="T30" fmla="*/ 4 w 38"/>
              <a:gd name="T31" fmla="*/ 20 h 44"/>
              <a:gd name="T32" fmla="*/ 12 w 38"/>
              <a:gd name="T33" fmla="*/ 16 h 44"/>
              <a:gd name="T34" fmla="*/ 16 w 38"/>
              <a:gd name="T35" fmla="*/ 22 h 44"/>
              <a:gd name="T36" fmla="*/ 18 w 38"/>
              <a:gd name="T37" fmla="*/ 28 h 44"/>
              <a:gd name="T38" fmla="*/ 16 w 38"/>
              <a:gd name="T39" fmla="*/ 28 h 44"/>
              <a:gd name="T40" fmla="*/ 10 w 38"/>
              <a:gd name="T41" fmla="*/ 32 h 44"/>
              <a:gd name="T42" fmla="*/ 2 w 38"/>
              <a:gd name="T43" fmla="*/ 30 h 44"/>
              <a:gd name="T44" fmla="*/ 2 w 38"/>
              <a:gd name="T45" fmla="*/ 30 h 44"/>
              <a:gd name="T46" fmla="*/ 2 w 38"/>
              <a:gd name="T47" fmla="*/ 30 h 44"/>
              <a:gd name="T48" fmla="*/ 10 w 38"/>
              <a:gd name="T49" fmla="*/ 44 h 44"/>
              <a:gd name="T50" fmla="*/ 10 w 38"/>
              <a:gd name="T51" fmla="*/ 44 h 44"/>
              <a:gd name="T52" fmla="*/ 10 w 38"/>
              <a:gd name="T53" fmla="*/ 42 h 44"/>
              <a:gd name="T54" fmla="*/ 16 w 38"/>
              <a:gd name="T55" fmla="*/ 42 h 44"/>
              <a:gd name="T56" fmla="*/ 10 w 38"/>
              <a:gd name="T57" fmla="*/ 44 h 44"/>
              <a:gd name="T58" fmla="*/ 10 w 38"/>
              <a:gd name="T59" fmla="*/ 44 h 44"/>
              <a:gd name="T60" fmla="*/ 10 w 38"/>
              <a:gd name="T6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" h="44">
                <a:moveTo>
                  <a:pt x="38" y="0"/>
                </a:moveTo>
                <a:lnTo>
                  <a:pt x="30" y="8"/>
                </a:lnTo>
                <a:lnTo>
                  <a:pt x="36" y="4"/>
                </a:lnTo>
                <a:lnTo>
                  <a:pt x="36" y="8"/>
                </a:lnTo>
                <a:lnTo>
                  <a:pt x="28" y="8"/>
                </a:lnTo>
                <a:lnTo>
                  <a:pt x="28" y="8"/>
                </a:lnTo>
                <a:lnTo>
                  <a:pt x="20" y="14"/>
                </a:lnTo>
                <a:lnTo>
                  <a:pt x="16" y="8"/>
                </a:lnTo>
                <a:lnTo>
                  <a:pt x="22" y="4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close/>
                <a:moveTo>
                  <a:pt x="2" y="30"/>
                </a:moveTo>
                <a:lnTo>
                  <a:pt x="0" y="26"/>
                </a:lnTo>
                <a:lnTo>
                  <a:pt x="4" y="20"/>
                </a:lnTo>
                <a:lnTo>
                  <a:pt x="12" y="16"/>
                </a:lnTo>
                <a:lnTo>
                  <a:pt x="16" y="22"/>
                </a:lnTo>
                <a:lnTo>
                  <a:pt x="18" y="28"/>
                </a:lnTo>
                <a:lnTo>
                  <a:pt x="16" y="28"/>
                </a:lnTo>
                <a:lnTo>
                  <a:pt x="10" y="32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close/>
                <a:moveTo>
                  <a:pt x="10" y="44"/>
                </a:moveTo>
                <a:lnTo>
                  <a:pt x="10" y="44"/>
                </a:lnTo>
                <a:lnTo>
                  <a:pt x="10" y="42"/>
                </a:lnTo>
                <a:lnTo>
                  <a:pt x="16" y="42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8" name="Freeform 206">
            <a:extLst>
              <a:ext uri="{FF2B5EF4-FFF2-40B4-BE49-F238E27FC236}">
                <a16:creationId xmlns:a16="http://schemas.microsoft.com/office/drawing/2014/main" id="{86DFFFEB-91F7-46D0-A5B9-6690B2C1BAE6}"/>
              </a:ext>
            </a:extLst>
          </p:cNvPr>
          <p:cNvSpPr>
            <a:spLocks noEditPoints="1"/>
          </p:cNvSpPr>
          <p:nvPr/>
        </p:nvSpPr>
        <p:spPr bwMode="auto">
          <a:xfrm>
            <a:off x="9700028" y="4896905"/>
            <a:ext cx="66675" cy="117475"/>
          </a:xfrm>
          <a:custGeom>
            <a:avLst/>
            <a:gdLst>
              <a:gd name="T0" fmla="*/ 8 w 42"/>
              <a:gd name="T1" fmla="*/ 6 h 74"/>
              <a:gd name="T2" fmla="*/ 12 w 42"/>
              <a:gd name="T3" fmla="*/ 12 h 74"/>
              <a:gd name="T4" fmla="*/ 4 w 42"/>
              <a:gd name="T5" fmla="*/ 14 h 74"/>
              <a:gd name="T6" fmla="*/ 0 w 42"/>
              <a:gd name="T7" fmla="*/ 0 h 74"/>
              <a:gd name="T8" fmla="*/ 6 w 42"/>
              <a:gd name="T9" fmla="*/ 6 h 74"/>
              <a:gd name="T10" fmla="*/ 6 w 42"/>
              <a:gd name="T11" fmla="*/ 4 h 74"/>
              <a:gd name="T12" fmla="*/ 8 w 42"/>
              <a:gd name="T13" fmla="*/ 6 h 74"/>
              <a:gd name="T14" fmla="*/ 8 w 42"/>
              <a:gd name="T15" fmla="*/ 6 h 74"/>
              <a:gd name="T16" fmla="*/ 8 w 42"/>
              <a:gd name="T17" fmla="*/ 6 h 74"/>
              <a:gd name="T18" fmla="*/ 28 w 42"/>
              <a:gd name="T19" fmla="*/ 48 h 74"/>
              <a:gd name="T20" fmla="*/ 24 w 42"/>
              <a:gd name="T21" fmla="*/ 44 h 74"/>
              <a:gd name="T22" fmla="*/ 26 w 42"/>
              <a:gd name="T23" fmla="*/ 42 h 74"/>
              <a:gd name="T24" fmla="*/ 30 w 42"/>
              <a:gd name="T25" fmla="*/ 44 h 74"/>
              <a:gd name="T26" fmla="*/ 28 w 42"/>
              <a:gd name="T27" fmla="*/ 48 h 74"/>
              <a:gd name="T28" fmla="*/ 28 w 42"/>
              <a:gd name="T29" fmla="*/ 48 h 74"/>
              <a:gd name="T30" fmla="*/ 28 w 42"/>
              <a:gd name="T31" fmla="*/ 48 h 74"/>
              <a:gd name="T32" fmla="*/ 40 w 42"/>
              <a:gd name="T33" fmla="*/ 64 h 74"/>
              <a:gd name="T34" fmla="*/ 36 w 42"/>
              <a:gd name="T35" fmla="*/ 62 h 74"/>
              <a:gd name="T36" fmla="*/ 36 w 42"/>
              <a:gd name="T37" fmla="*/ 60 h 74"/>
              <a:gd name="T38" fmla="*/ 40 w 42"/>
              <a:gd name="T39" fmla="*/ 62 h 74"/>
              <a:gd name="T40" fmla="*/ 40 w 42"/>
              <a:gd name="T41" fmla="*/ 64 h 74"/>
              <a:gd name="T42" fmla="*/ 40 w 42"/>
              <a:gd name="T43" fmla="*/ 64 h 74"/>
              <a:gd name="T44" fmla="*/ 40 w 42"/>
              <a:gd name="T45" fmla="*/ 64 h 74"/>
              <a:gd name="T46" fmla="*/ 42 w 42"/>
              <a:gd name="T47" fmla="*/ 74 h 74"/>
              <a:gd name="T48" fmla="*/ 40 w 42"/>
              <a:gd name="T49" fmla="*/ 72 h 74"/>
              <a:gd name="T50" fmla="*/ 40 w 42"/>
              <a:gd name="T51" fmla="*/ 70 h 74"/>
              <a:gd name="T52" fmla="*/ 42 w 42"/>
              <a:gd name="T53" fmla="*/ 72 h 74"/>
              <a:gd name="T54" fmla="*/ 42 w 42"/>
              <a:gd name="T55" fmla="*/ 74 h 74"/>
              <a:gd name="T56" fmla="*/ 42 w 42"/>
              <a:gd name="T57" fmla="*/ 74 h 74"/>
              <a:gd name="T58" fmla="*/ 42 w 42"/>
              <a:gd name="T59" fmla="*/ 74 h 74"/>
              <a:gd name="T60" fmla="*/ 18 w 42"/>
              <a:gd name="T61" fmla="*/ 12 h 74"/>
              <a:gd name="T62" fmla="*/ 18 w 42"/>
              <a:gd name="T63" fmla="*/ 12 h 74"/>
              <a:gd name="T64" fmla="*/ 22 w 42"/>
              <a:gd name="T65" fmla="*/ 10 h 74"/>
              <a:gd name="T66" fmla="*/ 18 w 42"/>
              <a:gd name="T67" fmla="*/ 12 h 74"/>
              <a:gd name="T68" fmla="*/ 18 w 42"/>
              <a:gd name="T69" fmla="*/ 12 h 74"/>
              <a:gd name="T70" fmla="*/ 18 w 42"/>
              <a:gd name="T71" fmla="*/ 12 h 74"/>
              <a:gd name="T72" fmla="*/ 14 w 42"/>
              <a:gd name="T73" fmla="*/ 28 h 74"/>
              <a:gd name="T74" fmla="*/ 12 w 42"/>
              <a:gd name="T75" fmla="*/ 22 h 74"/>
              <a:gd name="T76" fmla="*/ 10 w 42"/>
              <a:gd name="T77" fmla="*/ 20 h 74"/>
              <a:gd name="T78" fmla="*/ 12 w 42"/>
              <a:gd name="T79" fmla="*/ 18 h 74"/>
              <a:gd name="T80" fmla="*/ 18 w 42"/>
              <a:gd name="T81" fmla="*/ 26 h 74"/>
              <a:gd name="T82" fmla="*/ 14 w 42"/>
              <a:gd name="T83" fmla="*/ 28 h 74"/>
              <a:gd name="T84" fmla="*/ 14 w 42"/>
              <a:gd name="T85" fmla="*/ 28 h 74"/>
              <a:gd name="T86" fmla="*/ 14 w 42"/>
              <a:gd name="T87" fmla="*/ 28 h 74"/>
              <a:gd name="T88" fmla="*/ 24 w 42"/>
              <a:gd name="T89" fmla="*/ 24 h 74"/>
              <a:gd name="T90" fmla="*/ 20 w 42"/>
              <a:gd name="T91" fmla="*/ 24 h 74"/>
              <a:gd name="T92" fmla="*/ 24 w 42"/>
              <a:gd name="T93" fmla="*/ 20 h 74"/>
              <a:gd name="T94" fmla="*/ 26 w 42"/>
              <a:gd name="T95" fmla="*/ 24 h 74"/>
              <a:gd name="T96" fmla="*/ 24 w 42"/>
              <a:gd name="T97" fmla="*/ 24 h 74"/>
              <a:gd name="T98" fmla="*/ 24 w 42"/>
              <a:gd name="T99" fmla="*/ 24 h 74"/>
              <a:gd name="T100" fmla="*/ 24 w 42"/>
              <a:gd name="T101" fmla="*/ 24 h 74"/>
              <a:gd name="T102" fmla="*/ 28 w 42"/>
              <a:gd name="T103" fmla="*/ 32 h 74"/>
              <a:gd name="T104" fmla="*/ 24 w 42"/>
              <a:gd name="T105" fmla="*/ 30 h 74"/>
              <a:gd name="T106" fmla="*/ 24 w 42"/>
              <a:gd name="T107" fmla="*/ 28 h 74"/>
              <a:gd name="T108" fmla="*/ 28 w 42"/>
              <a:gd name="T109" fmla="*/ 32 h 74"/>
              <a:gd name="T110" fmla="*/ 28 w 42"/>
              <a:gd name="T111" fmla="*/ 32 h 74"/>
              <a:gd name="T112" fmla="*/ 28 w 42"/>
              <a:gd name="T113" fmla="*/ 3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" h="74">
                <a:moveTo>
                  <a:pt x="8" y="6"/>
                </a:moveTo>
                <a:lnTo>
                  <a:pt x="12" y="12"/>
                </a:lnTo>
                <a:lnTo>
                  <a:pt x="4" y="14"/>
                </a:lnTo>
                <a:lnTo>
                  <a:pt x="0" y="0"/>
                </a:lnTo>
                <a:lnTo>
                  <a:pt x="6" y="6"/>
                </a:lnTo>
                <a:lnTo>
                  <a:pt x="6" y="4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close/>
                <a:moveTo>
                  <a:pt x="28" y="48"/>
                </a:moveTo>
                <a:lnTo>
                  <a:pt x="24" y="44"/>
                </a:lnTo>
                <a:lnTo>
                  <a:pt x="26" y="42"/>
                </a:lnTo>
                <a:lnTo>
                  <a:pt x="30" y="44"/>
                </a:lnTo>
                <a:lnTo>
                  <a:pt x="28" y="48"/>
                </a:lnTo>
                <a:lnTo>
                  <a:pt x="28" y="48"/>
                </a:lnTo>
                <a:lnTo>
                  <a:pt x="28" y="48"/>
                </a:lnTo>
                <a:close/>
                <a:moveTo>
                  <a:pt x="40" y="64"/>
                </a:moveTo>
                <a:lnTo>
                  <a:pt x="36" y="62"/>
                </a:lnTo>
                <a:lnTo>
                  <a:pt x="36" y="60"/>
                </a:lnTo>
                <a:lnTo>
                  <a:pt x="40" y="62"/>
                </a:ln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close/>
                <a:moveTo>
                  <a:pt x="42" y="74"/>
                </a:moveTo>
                <a:lnTo>
                  <a:pt x="40" y="72"/>
                </a:lnTo>
                <a:lnTo>
                  <a:pt x="40" y="70"/>
                </a:lnTo>
                <a:lnTo>
                  <a:pt x="42" y="72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close/>
                <a:moveTo>
                  <a:pt x="18" y="12"/>
                </a:moveTo>
                <a:lnTo>
                  <a:pt x="18" y="12"/>
                </a:lnTo>
                <a:lnTo>
                  <a:pt x="22" y="10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close/>
                <a:moveTo>
                  <a:pt x="14" y="28"/>
                </a:moveTo>
                <a:lnTo>
                  <a:pt x="12" y="22"/>
                </a:lnTo>
                <a:lnTo>
                  <a:pt x="10" y="20"/>
                </a:lnTo>
                <a:lnTo>
                  <a:pt x="12" y="18"/>
                </a:lnTo>
                <a:lnTo>
                  <a:pt x="18" y="26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24" y="24"/>
                </a:moveTo>
                <a:lnTo>
                  <a:pt x="20" y="24"/>
                </a:lnTo>
                <a:lnTo>
                  <a:pt x="24" y="20"/>
                </a:lnTo>
                <a:lnTo>
                  <a:pt x="26" y="24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close/>
                <a:moveTo>
                  <a:pt x="28" y="32"/>
                </a:moveTo>
                <a:lnTo>
                  <a:pt x="24" y="30"/>
                </a:lnTo>
                <a:lnTo>
                  <a:pt x="24" y="28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9" name="Freeform 207">
            <a:extLst>
              <a:ext uri="{FF2B5EF4-FFF2-40B4-BE49-F238E27FC236}">
                <a16:creationId xmlns:a16="http://schemas.microsoft.com/office/drawing/2014/main" id="{F92D5853-F86E-4047-9A86-C540109D2ADD}"/>
              </a:ext>
            </a:extLst>
          </p:cNvPr>
          <p:cNvSpPr>
            <a:spLocks noEditPoints="1"/>
          </p:cNvSpPr>
          <p:nvPr/>
        </p:nvSpPr>
        <p:spPr bwMode="auto">
          <a:xfrm>
            <a:off x="9642878" y="5023905"/>
            <a:ext cx="95250" cy="53975"/>
          </a:xfrm>
          <a:custGeom>
            <a:avLst/>
            <a:gdLst>
              <a:gd name="T0" fmla="*/ 22 w 60"/>
              <a:gd name="T1" fmla="*/ 14 h 34"/>
              <a:gd name="T2" fmla="*/ 42 w 60"/>
              <a:gd name="T3" fmla="*/ 30 h 34"/>
              <a:gd name="T4" fmla="*/ 42 w 60"/>
              <a:gd name="T5" fmla="*/ 34 h 34"/>
              <a:gd name="T6" fmla="*/ 36 w 60"/>
              <a:gd name="T7" fmla="*/ 34 h 34"/>
              <a:gd name="T8" fmla="*/ 30 w 60"/>
              <a:gd name="T9" fmla="*/ 28 h 34"/>
              <a:gd name="T10" fmla="*/ 18 w 60"/>
              <a:gd name="T11" fmla="*/ 22 h 34"/>
              <a:gd name="T12" fmla="*/ 6 w 60"/>
              <a:gd name="T13" fmla="*/ 10 h 34"/>
              <a:gd name="T14" fmla="*/ 0 w 60"/>
              <a:gd name="T15" fmla="*/ 0 h 34"/>
              <a:gd name="T16" fmla="*/ 18 w 60"/>
              <a:gd name="T17" fmla="*/ 10 h 34"/>
              <a:gd name="T18" fmla="*/ 22 w 60"/>
              <a:gd name="T19" fmla="*/ 14 h 34"/>
              <a:gd name="T20" fmla="*/ 22 w 60"/>
              <a:gd name="T21" fmla="*/ 14 h 34"/>
              <a:gd name="T22" fmla="*/ 22 w 60"/>
              <a:gd name="T23" fmla="*/ 14 h 34"/>
              <a:gd name="T24" fmla="*/ 48 w 60"/>
              <a:gd name="T25" fmla="*/ 16 h 34"/>
              <a:gd name="T26" fmla="*/ 44 w 60"/>
              <a:gd name="T27" fmla="*/ 12 h 34"/>
              <a:gd name="T28" fmla="*/ 46 w 60"/>
              <a:gd name="T29" fmla="*/ 12 h 34"/>
              <a:gd name="T30" fmla="*/ 44 w 60"/>
              <a:gd name="T31" fmla="*/ 8 h 34"/>
              <a:gd name="T32" fmla="*/ 48 w 60"/>
              <a:gd name="T33" fmla="*/ 8 h 34"/>
              <a:gd name="T34" fmla="*/ 48 w 60"/>
              <a:gd name="T35" fmla="*/ 12 h 34"/>
              <a:gd name="T36" fmla="*/ 50 w 60"/>
              <a:gd name="T37" fmla="*/ 14 h 34"/>
              <a:gd name="T38" fmla="*/ 48 w 60"/>
              <a:gd name="T39" fmla="*/ 16 h 34"/>
              <a:gd name="T40" fmla="*/ 48 w 60"/>
              <a:gd name="T41" fmla="*/ 16 h 34"/>
              <a:gd name="T42" fmla="*/ 48 w 60"/>
              <a:gd name="T43" fmla="*/ 16 h 34"/>
              <a:gd name="T44" fmla="*/ 58 w 60"/>
              <a:gd name="T45" fmla="*/ 24 h 34"/>
              <a:gd name="T46" fmla="*/ 54 w 60"/>
              <a:gd name="T47" fmla="*/ 18 h 34"/>
              <a:gd name="T48" fmla="*/ 60 w 60"/>
              <a:gd name="T49" fmla="*/ 20 h 34"/>
              <a:gd name="T50" fmla="*/ 60 w 60"/>
              <a:gd name="T51" fmla="*/ 24 h 34"/>
              <a:gd name="T52" fmla="*/ 58 w 60"/>
              <a:gd name="T53" fmla="*/ 24 h 34"/>
              <a:gd name="T54" fmla="*/ 58 w 60"/>
              <a:gd name="T55" fmla="*/ 24 h 34"/>
              <a:gd name="T56" fmla="*/ 58 w 60"/>
              <a:gd name="T57" fmla="*/ 2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34">
                <a:moveTo>
                  <a:pt x="22" y="14"/>
                </a:moveTo>
                <a:lnTo>
                  <a:pt x="42" y="30"/>
                </a:lnTo>
                <a:lnTo>
                  <a:pt x="42" y="34"/>
                </a:lnTo>
                <a:lnTo>
                  <a:pt x="36" y="34"/>
                </a:lnTo>
                <a:lnTo>
                  <a:pt x="30" y="28"/>
                </a:lnTo>
                <a:lnTo>
                  <a:pt x="18" y="22"/>
                </a:lnTo>
                <a:lnTo>
                  <a:pt x="6" y="10"/>
                </a:lnTo>
                <a:lnTo>
                  <a:pt x="0" y="0"/>
                </a:lnTo>
                <a:lnTo>
                  <a:pt x="18" y="10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close/>
                <a:moveTo>
                  <a:pt x="48" y="16"/>
                </a:moveTo>
                <a:lnTo>
                  <a:pt x="44" y="12"/>
                </a:lnTo>
                <a:lnTo>
                  <a:pt x="46" y="12"/>
                </a:lnTo>
                <a:lnTo>
                  <a:pt x="44" y="8"/>
                </a:lnTo>
                <a:lnTo>
                  <a:pt x="48" y="8"/>
                </a:lnTo>
                <a:lnTo>
                  <a:pt x="48" y="12"/>
                </a:lnTo>
                <a:lnTo>
                  <a:pt x="50" y="14"/>
                </a:lnTo>
                <a:lnTo>
                  <a:pt x="48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58" y="24"/>
                </a:moveTo>
                <a:lnTo>
                  <a:pt x="54" y="18"/>
                </a:lnTo>
                <a:lnTo>
                  <a:pt x="60" y="20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50" name="Freeform 208">
            <a:extLst>
              <a:ext uri="{FF2B5EF4-FFF2-40B4-BE49-F238E27FC236}">
                <a16:creationId xmlns:a16="http://schemas.microsoft.com/office/drawing/2014/main" id="{C177F6C4-2836-4BB1-89E3-99DC1E0BE067}"/>
              </a:ext>
            </a:extLst>
          </p:cNvPr>
          <p:cNvSpPr>
            <a:spLocks/>
          </p:cNvSpPr>
          <p:nvPr/>
        </p:nvSpPr>
        <p:spPr bwMode="auto">
          <a:xfrm>
            <a:off x="2010178" y="3760255"/>
            <a:ext cx="3175" cy="3175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2 w 2"/>
              <a:gd name="T5" fmla="*/ 2 h 2"/>
              <a:gd name="T6" fmla="*/ 0 w 2"/>
              <a:gd name="T7" fmla="*/ 2 h 2"/>
              <a:gd name="T8" fmla="*/ 0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51" name="Freeform 209">
            <a:extLst>
              <a:ext uri="{FF2B5EF4-FFF2-40B4-BE49-F238E27FC236}">
                <a16:creationId xmlns:a16="http://schemas.microsoft.com/office/drawing/2014/main" id="{E3A50915-D7D6-4849-A5AE-C14FD10164E8}"/>
              </a:ext>
            </a:extLst>
          </p:cNvPr>
          <p:cNvSpPr>
            <a:spLocks/>
          </p:cNvSpPr>
          <p:nvPr/>
        </p:nvSpPr>
        <p:spPr bwMode="auto">
          <a:xfrm>
            <a:off x="8363353" y="4808005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2 h 2"/>
              <a:gd name="T4" fmla="*/ 2 w 2"/>
              <a:gd name="T5" fmla="*/ 2 h 2"/>
              <a:gd name="T6" fmla="*/ 0 w 2"/>
              <a:gd name="T7" fmla="*/ 2 h 2"/>
              <a:gd name="T8" fmla="*/ 2 w 2"/>
              <a:gd name="T9" fmla="*/ 0 h 2"/>
              <a:gd name="T10" fmla="*/ 2 w 2"/>
              <a:gd name="T11" fmla="*/ 0 h 2"/>
              <a:gd name="T12" fmla="*/ 2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52" name="Freeform 210">
            <a:extLst>
              <a:ext uri="{FF2B5EF4-FFF2-40B4-BE49-F238E27FC236}">
                <a16:creationId xmlns:a16="http://schemas.microsoft.com/office/drawing/2014/main" id="{6F42493E-0CC0-4F9B-A85D-02F7D1A49111}"/>
              </a:ext>
            </a:extLst>
          </p:cNvPr>
          <p:cNvSpPr>
            <a:spLocks/>
          </p:cNvSpPr>
          <p:nvPr/>
        </p:nvSpPr>
        <p:spPr bwMode="auto">
          <a:xfrm>
            <a:off x="9258703" y="4115855"/>
            <a:ext cx="6350" cy="12700"/>
          </a:xfrm>
          <a:custGeom>
            <a:avLst/>
            <a:gdLst>
              <a:gd name="T0" fmla="*/ 0 w 4"/>
              <a:gd name="T1" fmla="*/ 8 h 8"/>
              <a:gd name="T2" fmla="*/ 0 w 4"/>
              <a:gd name="T3" fmla="*/ 6 h 8"/>
              <a:gd name="T4" fmla="*/ 4 w 4"/>
              <a:gd name="T5" fmla="*/ 0 h 8"/>
              <a:gd name="T6" fmla="*/ 0 w 4"/>
              <a:gd name="T7" fmla="*/ 8 h 8"/>
              <a:gd name="T8" fmla="*/ 0 w 4"/>
              <a:gd name="T9" fmla="*/ 8 h 8"/>
              <a:gd name="T10" fmla="*/ 0 w 4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8">
                <a:moveTo>
                  <a:pt x="0" y="8"/>
                </a:moveTo>
                <a:lnTo>
                  <a:pt x="0" y="6"/>
                </a:lnTo>
                <a:lnTo>
                  <a:pt x="4" y="0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53" name="Freeform 211">
            <a:extLst>
              <a:ext uri="{FF2B5EF4-FFF2-40B4-BE49-F238E27FC236}">
                <a16:creationId xmlns:a16="http://schemas.microsoft.com/office/drawing/2014/main" id="{7061D8AA-B31B-4E4D-8CE1-4D517A4FB025}"/>
              </a:ext>
            </a:extLst>
          </p:cNvPr>
          <p:cNvSpPr>
            <a:spLocks/>
          </p:cNvSpPr>
          <p:nvPr/>
        </p:nvSpPr>
        <p:spPr bwMode="auto">
          <a:xfrm>
            <a:off x="9280928" y="4080930"/>
            <a:ext cx="3175" cy="6350"/>
          </a:xfrm>
          <a:custGeom>
            <a:avLst/>
            <a:gdLst>
              <a:gd name="T0" fmla="*/ 2 w 2"/>
              <a:gd name="T1" fmla="*/ 0 h 4"/>
              <a:gd name="T2" fmla="*/ 2 w 2"/>
              <a:gd name="T3" fmla="*/ 4 h 4"/>
              <a:gd name="T4" fmla="*/ 0 w 2"/>
              <a:gd name="T5" fmla="*/ 2 h 4"/>
              <a:gd name="T6" fmla="*/ 2 w 2"/>
              <a:gd name="T7" fmla="*/ 0 h 4"/>
              <a:gd name="T8" fmla="*/ 2 w 2"/>
              <a:gd name="T9" fmla="*/ 0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54" name="Freeform 212">
            <a:extLst>
              <a:ext uri="{FF2B5EF4-FFF2-40B4-BE49-F238E27FC236}">
                <a16:creationId xmlns:a16="http://schemas.microsoft.com/office/drawing/2014/main" id="{5E09A12D-3CF2-4F10-93BA-7D22FB54F69E}"/>
              </a:ext>
            </a:extLst>
          </p:cNvPr>
          <p:cNvSpPr>
            <a:spLocks/>
          </p:cNvSpPr>
          <p:nvPr/>
        </p:nvSpPr>
        <p:spPr bwMode="auto">
          <a:xfrm>
            <a:off x="9014228" y="4309530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2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55" name="Freeform 214">
            <a:extLst>
              <a:ext uri="{FF2B5EF4-FFF2-40B4-BE49-F238E27FC236}">
                <a16:creationId xmlns:a16="http://schemas.microsoft.com/office/drawing/2014/main" id="{3D067BA9-99F1-41B3-8487-996DAAFB4990}"/>
              </a:ext>
            </a:extLst>
          </p:cNvPr>
          <p:cNvSpPr>
            <a:spLocks/>
          </p:cNvSpPr>
          <p:nvPr/>
        </p:nvSpPr>
        <p:spPr bwMode="auto">
          <a:xfrm>
            <a:off x="9519053" y="429048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0 h 2"/>
              <a:gd name="T4" fmla="*/ 2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56" name="Freeform 215">
            <a:extLst>
              <a:ext uri="{FF2B5EF4-FFF2-40B4-BE49-F238E27FC236}">
                <a16:creationId xmlns:a16="http://schemas.microsoft.com/office/drawing/2014/main" id="{74134A45-8CC4-48B7-BC6F-4CA8720E24BE}"/>
              </a:ext>
            </a:extLst>
          </p:cNvPr>
          <p:cNvSpPr>
            <a:spLocks noEditPoints="1"/>
          </p:cNvSpPr>
          <p:nvPr/>
        </p:nvSpPr>
        <p:spPr bwMode="auto">
          <a:xfrm>
            <a:off x="4572403" y="6030380"/>
            <a:ext cx="76200" cy="38100"/>
          </a:xfrm>
          <a:custGeom>
            <a:avLst/>
            <a:gdLst>
              <a:gd name="T0" fmla="*/ 30 w 48"/>
              <a:gd name="T1" fmla="*/ 12 h 24"/>
              <a:gd name="T2" fmla="*/ 26 w 48"/>
              <a:gd name="T3" fmla="*/ 6 h 24"/>
              <a:gd name="T4" fmla="*/ 30 w 48"/>
              <a:gd name="T5" fmla="*/ 0 h 24"/>
              <a:gd name="T6" fmla="*/ 38 w 48"/>
              <a:gd name="T7" fmla="*/ 0 h 24"/>
              <a:gd name="T8" fmla="*/ 38 w 48"/>
              <a:gd name="T9" fmla="*/ 2 h 24"/>
              <a:gd name="T10" fmla="*/ 36 w 48"/>
              <a:gd name="T11" fmla="*/ 2 h 24"/>
              <a:gd name="T12" fmla="*/ 40 w 48"/>
              <a:gd name="T13" fmla="*/ 8 h 24"/>
              <a:gd name="T14" fmla="*/ 40 w 48"/>
              <a:gd name="T15" fmla="*/ 2 h 24"/>
              <a:gd name="T16" fmla="*/ 44 w 48"/>
              <a:gd name="T17" fmla="*/ 2 h 24"/>
              <a:gd name="T18" fmla="*/ 46 w 48"/>
              <a:gd name="T19" fmla="*/ 6 h 24"/>
              <a:gd name="T20" fmla="*/ 42 w 48"/>
              <a:gd name="T21" fmla="*/ 6 h 24"/>
              <a:gd name="T22" fmla="*/ 48 w 48"/>
              <a:gd name="T23" fmla="*/ 8 h 24"/>
              <a:gd name="T24" fmla="*/ 38 w 48"/>
              <a:gd name="T25" fmla="*/ 14 h 24"/>
              <a:gd name="T26" fmla="*/ 30 w 48"/>
              <a:gd name="T27" fmla="*/ 12 h 24"/>
              <a:gd name="T28" fmla="*/ 34 w 48"/>
              <a:gd name="T29" fmla="*/ 18 h 24"/>
              <a:gd name="T30" fmla="*/ 26 w 48"/>
              <a:gd name="T31" fmla="*/ 16 h 24"/>
              <a:gd name="T32" fmla="*/ 28 w 48"/>
              <a:gd name="T33" fmla="*/ 20 h 24"/>
              <a:gd name="T34" fmla="*/ 24 w 48"/>
              <a:gd name="T35" fmla="*/ 20 h 24"/>
              <a:gd name="T36" fmla="*/ 24 w 48"/>
              <a:gd name="T37" fmla="*/ 24 h 24"/>
              <a:gd name="T38" fmla="*/ 20 w 48"/>
              <a:gd name="T39" fmla="*/ 18 h 24"/>
              <a:gd name="T40" fmla="*/ 26 w 48"/>
              <a:gd name="T41" fmla="*/ 8 h 24"/>
              <a:gd name="T42" fmla="*/ 30 w 48"/>
              <a:gd name="T43" fmla="*/ 12 h 24"/>
              <a:gd name="T44" fmla="*/ 30 w 48"/>
              <a:gd name="T45" fmla="*/ 12 h 24"/>
              <a:gd name="T46" fmla="*/ 30 w 48"/>
              <a:gd name="T47" fmla="*/ 12 h 24"/>
              <a:gd name="T48" fmla="*/ 10 w 48"/>
              <a:gd name="T49" fmla="*/ 12 h 24"/>
              <a:gd name="T50" fmla="*/ 14 w 48"/>
              <a:gd name="T51" fmla="*/ 8 h 24"/>
              <a:gd name="T52" fmla="*/ 6 w 48"/>
              <a:gd name="T53" fmla="*/ 8 h 24"/>
              <a:gd name="T54" fmla="*/ 14 w 48"/>
              <a:gd name="T55" fmla="*/ 8 h 24"/>
              <a:gd name="T56" fmla="*/ 6 w 48"/>
              <a:gd name="T57" fmla="*/ 2 h 24"/>
              <a:gd name="T58" fmla="*/ 14 w 48"/>
              <a:gd name="T59" fmla="*/ 4 h 24"/>
              <a:gd name="T60" fmla="*/ 14 w 48"/>
              <a:gd name="T61" fmla="*/ 2 h 24"/>
              <a:gd name="T62" fmla="*/ 26 w 48"/>
              <a:gd name="T63" fmla="*/ 2 h 24"/>
              <a:gd name="T64" fmla="*/ 10 w 48"/>
              <a:gd name="T65" fmla="*/ 20 h 24"/>
              <a:gd name="T66" fmla="*/ 6 w 48"/>
              <a:gd name="T67" fmla="*/ 22 h 24"/>
              <a:gd name="T68" fmla="*/ 2 w 48"/>
              <a:gd name="T69" fmla="*/ 18 h 24"/>
              <a:gd name="T70" fmla="*/ 8 w 48"/>
              <a:gd name="T71" fmla="*/ 14 h 24"/>
              <a:gd name="T72" fmla="*/ 8 w 48"/>
              <a:gd name="T73" fmla="*/ 10 h 24"/>
              <a:gd name="T74" fmla="*/ 10 w 48"/>
              <a:gd name="T75" fmla="*/ 12 h 24"/>
              <a:gd name="T76" fmla="*/ 10 w 48"/>
              <a:gd name="T77" fmla="*/ 12 h 24"/>
              <a:gd name="T78" fmla="*/ 10 w 48"/>
              <a:gd name="T79" fmla="*/ 12 h 24"/>
              <a:gd name="T80" fmla="*/ 2 w 48"/>
              <a:gd name="T81" fmla="*/ 14 h 24"/>
              <a:gd name="T82" fmla="*/ 0 w 48"/>
              <a:gd name="T83" fmla="*/ 12 h 24"/>
              <a:gd name="T84" fmla="*/ 4 w 48"/>
              <a:gd name="T85" fmla="*/ 12 h 24"/>
              <a:gd name="T86" fmla="*/ 2 w 48"/>
              <a:gd name="T87" fmla="*/ 14 h 24"/>
              <a:gd name="T88" fmla="*/ 2 w 48"/>
              <a:gd name="T89" fmla="*/ 14 h 24"/>
              <a:gd name="T90" fmla="*/ 2 w 48"/>
              <a:gd name="T91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24">
                <a:moveTo>
                  <a:pt x="30" y="12"/>
                </a:moveTo>
                <a:lnTo>
                  <a:pt x="26" y="6"/>
                </a:lnTo>
                <a:lnTo>
                  <a:pt x="30" y="0"/>
                </a:lnTo>
                <a:lnTo>
                  <a:pt x="38" y="0"/>
                </a:lnTo>
                <a:lnTo>
                  <a:pt x="38" y="2"/>
                </a:lnTo>
                <a:lnTo>
                  <a:pt x="36" y="2"/>
                </a:lnTo>
                <a:lnTo>
                  <a:pt x="40" y="8"/>
                </a:lnTo>
                <a:lnTo>
                  <a:pt x="40" y="2"/>
                </a:lnTo>
                <a:lnTo>
                  <a:pt x="44" y="2"/>
                </a:lnTo>
                <a:lnTo>
                  <a:pt x="46" y="6"/>
                </a:lnTo>
                <a:lnTo>
                  <a:pt x="42" y="6"/>
                </a:lnTo>
                <a:lnTo>
                  <a:pt x="48" y="8"/>
                </a:lnTo>
                <a:lnTo>
                  <a:pt x="38" y="14"/>
                </a:lnTo>
                <a:lnTo>
                  <a:pt x="30" y="12"/>
                </a:lnTo>
                <a:lnTo>
                  <a:pt x="34" y="18"/>
                </a:lnTo>
                <a:lnTo>
                  <a:pt x="26" y="16"/>
                </a:lnTo>
                <a:lnTo>
                  <a:pt x="28" y="20"/>
                </a:lnTo>
                <a:lnTo>
                  <a:pt x="24" y="20"/>
                </a:lnTo>
                <a:lnTo>
                  <a:pt x="24" y="24"/>
                </a:lnTo>
                <a:lnTo>
                  <a:pt x="20" y="18"/>
                </a:lnTo>
                <a:lnTo>
                  <a:pt x="26" y="8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close/>
                <a:moveTo>
                  <a:pt x="10" y="12"/>
                </a:moveTo>
                <a:lnTo>
                  <a:pt x="14" y="8"/>
                </a:lnTo>
                <a:lnTo>
                  <a:pt x="6" y="8"/>
                </a:lnTo>
                <a:lnTo>
                  <a:pt x="14" y="8"/>
                </a:lnTo>
                <a:lnTo>
                  <a:pt x="6" y="2"/>
                </a:lnTo>
                <a:lnTo>
                  <a:pt x="14" y="4"/>
                </a:lnTo>
                <a:lnTo>
                  <a:pt x="14" y="2"/>
                </a:lnTo>
                <a:lnTo>
                  <a:pt x="26" y="2"/>
                </a:lnTo>
                <a:lnTo>
                  <a:pt x="10" y="20"/>
                </a:lnTo>
                <a:lnTo>
                  <a:pt x="6" y="22"/>
                </a:lnTo>
                <a:lnTo>
                  <a:pt x="2" y="18"/>
                </a:lnTo>
                <a:lnTo>
                  <a:pt x="8" y="14"/>
                </a:lnTo>
                <a:lnTo>
                  <a:pt x="8" y="10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close/>
                <a:moveTo>
                  <a:pt x="2" y="14"/>
                </a:moveTo>
                <a:lnTo>
                  <a:pt x="0" y="12"/>
                </a:lnTo>
                <a:lnTo>
                  <a:pt x="4" y="12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57" name="Freeform 216">
            <a:extLst>
              <a:ext uri="{FF2B5EF4-FFF2-40B4-BE49-F238E27FC236}">
                <a16:creationId xmlns:a16="http://schemas.microsoft.com/office/drawing/2014/main" id="{4132AB4B-5CAE-454D-9196-EFF57DC06A12}"/>
              </a:ext>
            </a:extLst>
          </p:cNvPr>
          <p:cNvSpPr>
            <a:spLocks/>
          </p:cNvSpPr>
          <p:nvPr/>
        </p:nvSpPr>
        <p:spPr bwMode="auto">
          <a:xfrm>
            <a:off x="4521603" y="3607855"/>
            <a:ext cx="3175" cy="6350"/>
          </a:xfrm>
          <a:custGeom>
            <a:avLst/>
            <a:gdLst>
              <a:gd name="T0" fmla="*/ 2 w 2"/>
              <a:gd name="T1" fmla="*/ 0 h 4"/>
              <a:gd name="T2" fmla="*/ 2 w 2"/>
              <a:gd name="T3" fmla="*/ 2 h 4"/>
              <a:gd name="T4" fmla="*/ 0 w 2"/>
              <a:gd name="T5" fmla="*/ 4 h 4"/>
              <a:gd name="T6" fmla="*/ 2 w 2"/>
              <a:gd name="T7" fmla="*/ 0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2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58" name="Freeform 217">
            <a:extLst>
              <a:ext uri="{FF2B5EF4-FFF2-40B4-BE49-F238E27FC236}">
                <a16:creationId xmlns:a16="http://schemas.microsoft.com/office/drawing/2014/main" id="{752C3D34-42C2-49ED-9264-61ADA9203208}"/>
              </a:ext>
            </a:extLst>
          </p:cNvPr>
          <p:cNvSpPr>
            <a:spLocks/>
          </p:cNvSpPr>
          <p:nvPr/>
        </p:nvSpPr>
        <p:spPr bwMode="auto">
          <a:xfrm>
            <a:off x="6248803" y="4131730"/>
            <a:ext cx="53975" cy="53975"/>
          </a:xfrm>
          <a:custGeom>
            <a:avLst/>
            <a:gdLst>
              <a:gd name="T0" fmla="*/ 4 w 34"/>
              <a:gd name="T1" fmla="*/ 8 h 34"/>
              <a:gd name="T2" fmla="*/ 4 w 34"/>
              <a:gd name="T3" fmla="*/ 8 h 34"/>
              <a:gd name="T4" fmla="*/ 0 w 34"/>
              <a:gd name="T5" fmla="*/ 8 h 34"/>
              <a:gd name="T6" fmla="*/ 4 w 34"/>
              <a:gd name="T7" fmla="*/ 4 h 34"/>
              <a:gd name="T8" fmla="*/ 8 w 34"/>
              <a:gd name="T9" fmla="*/ 0 h 34"/>
              <a:gd name="T10" fmla="*/ 12 w 34"/>
              <a:gd name="T11" fmla="*/ 0 h 34"/>
              <a:gd name="T12" fmla="*/ 12 w 34"/>
              <a:gd name="T13" fmla="*/ 4 h 34"/>
              <a:gd name="T14" fmla="*/ 16 w 34"/>
              <a:gd name="T15" fmla="*/ 4 h 34"/>
              <a:gd name="T16" fmla="*/ 18 w 34"/>
              <a:gd name="T17" fmla="*/ 8 h 34"/>
              <a:gd name="T18" fmla="*/ 18 w 34"/>
              <a:gd name="T19" fmla="*/ 8 h 34"/>
              <a:gd name="T20" fmla="*/ 18 w 34"/>
              <a:gd name="T21" fmla="*/ 8 h 34"/>
              <a:gd name="T22" fmla="*/ 18 w 34"/>
              <a:gd name="T23" fmla="*/ 12 h 34"/>
              <a:gd name="T24" fmla="*/ 18 w 34"/>
              <a:gd name="T25" fmla="*/ 16 h 34"/>
              <a:gd name="T26" fmla="*/ 18 w 34"/>
              <a:gd name="T27" fmla="*/ 16 h 34"/>
              <a:gd name="T28" fmla="*/ 22 w 34"/>
              <a:gd name="T29" fmla="*/ 16 h 34"/>
              <a:gd name="T30" fmla="*/ 22 w 34"/>
              <a:gd name="T31" fmla="*/ 16 h 34"/>
              <a:gd name="T32" fmla="*/ 26 w 34"/>
              <a:gd name="T33" fmla="*/ 16 h 34"/>
              <a:gd name="T34" fmla="*/ 30 w 34"/>
              <a:gd name="T35" fmla="*/ 20 h 34"/>
              <a:gd name="T36" fmla="*/ 34 w 34"/>
              <a:gd name="T37" fmla="*/ 20 h 34"/>
              <a:gd name="T38" fmla="*/ 34 w 34"/>
              <a:gd name="T39" fmla="*/ 20 h 34"/>
              <a:gd name="T40" fmla="*/ 34 w 34"/>
              <a:gd name="T41" fmla="*/ 20 h 34"/>
              <a:gd name="T42" fmla="*/ 34 w 34"/>
              <a:gd name="T43" fmla="*/ 22 h 34"/>
              <a:gd name="T44" fmla="*/ 34 w 34"/>
              <a:gd name="T45" fmla="*/ 22 h 34"/>
              <a:gd name="T46" fmla="*/ 34 w 34"/>
              <a:gd name="T47" fmla="*/ 22 h 34"/>
              <a:gd name="T48" fmla="*/ 34 w 34"/>
              <a:gd name="T49" fmla="*/ 22 h 34"/>
              <a:gd name="T50" fmla="*/ 30 w 34"/>
              <a:gd name="T51" fmla="*/ 26 h 34"/>
              <a:gd name="T52" fmla="*/ 30 w 34"/>
              <a:gd name="T53" fmla="*/ 26 h 34"/>
              <a:gd name="T54" fmla="*/ 26 w 34"/>
              <a:gd name="T55" fmla="*/ 26 h 34"/>
              <a:gd name="T56" fmla="*/ 22 w 34"/>
              <a:gd name="T57" fmla="*/ 26 h 34"/>
              <a:gd name="T58" fmla="*/ 22 w 34"/>
              <a:gd name="T59" fmla="*/ 26 h 34"/>
              <a:gd name="T60" fmla="*/ 22 w 34"/>
              <a:gd name="T61" fmla="*/ 26 h 34"/>
              <a:gd name="T62" fmla="*/ 22 w 34"/>
              <a:gd name="T63" fmla="*/ 26 h 34"/>
              <a:gd name="T64" fmla="*/ 22 w 34"/>
              <a:gd name="T65" fmla="*/ 30 h 34"/>
              <a:gd name="T66" fmla="*/ 22 w 34"/>
              <a:gd name="T67" fmla="*/ 30 h 34"/>
              <a:gd name="T68" fmla="*/ 18 w 34"/>
              <a:gd name="T69" fmla="*/ 30 h 34"/>
              <a:gd name="T70" fmla="*/ 18 w 34"/>
              <a:gd name="T71" fmla="*/ 30 h 34"/>
              <a:gd name="T72" fmla="*/ 18 w 34"/>
              <a:gd name="T73" fmla="*/ 30 h 34"/>
              <a:gd name="T74" fmla="*/ 18 w 34"/>
              <a:gd name="T75" fmla="*/ 34 h 34"/>
              <a:gd name="T76" fmla="*/ 18 w 34"/>
              <a:gd name="T77" fmla="*/ 34 h 34"/>
              <a:gd name="T78" fmla="*/ 18 w 34"/>
              <a:gd name="T79" fmla="*/ 34 h 34"/>
              <a:gd name="T80" fmla="*/ 18 w 34"/>
              <a:gd name="T81" fmla="*/ 34 h 34"/>
              <a:gd name="T82" fmla="*/ 18 w 34"/>
              <a:gd name="T83" fmla="*/ 34 h 34"/>
              <a:gd name="T84" fmla="*/ 16 w 34"/>
              <a:gd name="T85" fmla="*/ 34 h 34"/>
              <a:gd name="T86" fmla="*/ 16 w 34"/>
              <a:gd name="T87" fmla="*/ 34 h 34"/>
              <a:gd name="T88" fmla="*/ 16 w 34"/>
              <a:gd name="T89" fmla="*/ 30 h 34"/>
              <a:gd name="T90" fmla="*/ 12 w 34"/>
              <a:gd name="T91" fmla="*/ 22 h 34"/>
              <a:gd name="T92" fmla="*/ 8 w 34"/>
              <a:gd name="T93" fmla="*/ 20 h 34"/>
              <a:gd name="T94" fmla="*/ 8 w 34"/>
              <a:gd name="T95" fmla="*/ 20 h 34"/>
              <a:gd name="T96" fmla="*/ 8 w 34"/>
              <a:gd name="T97" fmla="*/ 20 h 34"/>
              <a:gd name="T98" fmla="*/ 8 w 34"/>
              <a:gd name="T99" fmla="*/ 1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" h="34">
                <a:moveTo>
                  <a:pt x="8" y="12"/>
                </a:moveTo>
                <a:lnTo>
                  <a:pt x="8" y="12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8" y="4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2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26" y="16"/>
                </a:lnTo>
                <a:lnTo>
                  <a:pt x="30" y="16"/>
                </a:lnTo>
                <a:lnTo>
                  <a:pt x="30" y="16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22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6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16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59" name="Freeform 218">
            <a:extLst>
              <a:ext uri="{FF2B5EF4-FFF2-40B4-BE49-F238E27FC236}">
                <a16:creationId xmlns:a16="http://schemas.microsoft.com/office/drawing/2014/main" id="{8A5D2BCC-569E-47C3-8784-32267343EE2A}"/>
              </a:ext>
            </a:extLst>
          </p:cNvPr>
          <p:cNvSpPr>
            <a:spLocks/>
          </p:cNvSpPr>
          <p:nvPr/>
        </p:nvSpPr>
        <p:spPr bwMode="auto">
          <a:xfrm>
            <a:off x="6671078" y="4519080"/>
            <a:ext cx="69850" cy="88900"/>
          </a:xfrm>
          <a:custGeom>
            <a:avLst/>
            <a:gdLst>
              <a:gd name="T0" fmla="*/ 24 w 44"/>
              <a:gd name="T1" fmla="*/ 0 h 56"/>
              <a:gd name="T2" fmla="*/ 28 w 44"/>
              <a:gd name="T3" fmla="*/ 0 h 56"/>
              <a:gd name="T4" fmla="*/ 32 w 44"/>
              <a:gd name="T5" fmla="*/ 4 h 56"/>
              <a:gd name="T6" fmla="*/ 32 w 44"/>
              <a:gd name="T7" fmla="*/ 4 h 56"/>
              <a:gd name="T8" fmla="*/ 36 w 44"/>
              <a:gd name="T9" fmla="*/ 6 h 56"/>
              <a:gd name="T10" fmla="*/ 36 w 44"/>
              <a:gd name="T11" fmla="*/ 6 h 56"/>
              <a:gd name="T12" fmla="*/ 40 w 44"/>
              <a:gd name="T13" fmla="*/ 10 h 56"/>
              <a:gd name="T14" fmla="*/ 36 w 44"/>
              <a:gd name="T15" fmla="*/ 6 h 56"/>
              <a:gd name="T16" fmla="*/ 44 w 44"/>
              <a:gd name="T17" fmla="*/ 6 h 56"/>
              <a:gd name="T18" fmla="*/ 40 w 44"/>
              <a:gd name="T19" fmla="*/ 10 h 56"/>
              <a:gd name="T20" fmla="*/ 36 w 44"/>
              <a:gd name="T21" fmla="*/ 14 h 56"/>
              <a:gd name="T22" fmla="*/ 32 w 44"/>
              <a:gd name="T23" fmla="*/ 14 h 56"/>
              <a:gd name="T24" fmla="*/ 36 w 44"/>
              <a:gd name="T25" fmla="*/ 22 h 56"/>
              <a:gd name="T26" fmla="*/ 32 w 44"/>
              <a:gd name="T27" fmla="*/ 26 h 56"/>
              <a:gd name="T28" fmla="*/ 32 w 44"/>
              <a:gd name="T29" fmla="*/ 30 h 56"/>
              <a:gd name="T30" fmla="*/ 28 w 44"/>
              <a:gd name="T31" fmla="*/ 30 h 56"/>
              <a:gd name="T32" fmla="*/ 28 w 44"/>
              <a:gd name="T33" fmla="*/ 36 h 56"/>
              <a:gd name="T34" fmla="*/ 22 w 44"/>
              <a:gd name="T35" fmla="*/ 36 h 56"/>
              <a:gd name="T36" fmla="*/ 24 w 44"/>
              <a:gd name="T37" fmla="*/ 40 h 56"/>
              <a:gd name="T38" fmla="*/ 24 w 44"/>
              <a:gd name="T39" fmla="*/ 40 h 56"/>
              <a:gd name="T40" fmla="*/ 28 w 44"/>
              <a:gd name="T41" fmla="*/ 40 h 56"/>
              <a:gd name="T42" fmla="*/ 24 w 44"/>
              <a:gd name="T43" fmla="*/ 44 h 56"/>
              <a:gd name="T44" fmla="*/ 22 w 44"/>
              <a:gd name="T45" fmla="*/ 48 h 56"/>
              <a:gd name="T46" fmla="*/ 18 w 44"/>
              <a:gd name="T47" fmla="*/ 44 h 56"/>
              <a:gd name="T48" fmla="*/ 18 w 44"/>
              <a:gd name="T49" fmla="*/ 52 h 56"/>
              <a:gd name="T50" fmla="*/ 14 w 44"/>
              <a:gd name="T51" fmla="*/ 56 h 56"/>
              <a:gd name="T52" fmla="*/ 18 w 44"/>
              <a:gd name="T53" fmla="*/ 52 h 56"/>
              <a:gd name="T54" fmla="*/ 14 w 44"/>
              <a:gd name="T55" fmla="*/ 48 h 56"/>
              <a:gd name="T56" fmla="*/ 14 w 44"/>
              <a:gd name="T57" fmla="*/ 48 h 56"/>
              <a:gd name="T58" fmla="*/ 10 w 44"/>
              <a:gd name="T59" fmla="*/ 44 h 56"/>
              <a:gd name="T60" fmla="*/ 6 w 44"/>
              <a:gd name="T61" fmla="*/ 48 h 56"/>
              <a:gd name="T62" fmla="*/ 2 w 44"/>
              <a:gd name="T63" fmla="*/ 52 h 56"/>
              <a:gd name="T64" fmla="*/ 2 w 44"/>
              <a:gd name="T65" fmla="*/ 48 h 56"/>
              <a:gd name="T66" fmla="*/ 0 w 44"/>
              <a:gd name="T67" fmla="*/ 44 h 56"/>
              <a:gd name="T68" fmla="*/ 0 w 44"/>
              <a:gd name="T69" fmla="*/ 36 h 56"/>
              <a:gd name="T70" fmla="*/ 0 w 44"/>
              <a:gd name="T71" fmla="*/ 30 h 56"/>
              <a:gd name="T72" fmla="*/ 2 w 44"/>
              <a:gd name="T73" fmla="*/ 26 h 56"/>
              <a:gd name="T74" fmla="*/ 0 w 44"/>
              <a:gd name="T75" fmla="*/ 18 h 56"/>
              <a:gd name="T76" fmla="*/ 2 w 44"/>
              <a:gd name="T77" fmla="*/ 10 h 56"/>
              <a:gd name="T78" fmla="*/ 6 w 44"/>
              <a:gd name="T79" fmla="*/ 6 h 56"/>
              <a:gd name="T80" fmla="*/ 10 w 44"/>
              <a:gd name="T81" fmla="*/ 4 h 56"/>
              <a:gd name="T82" fmla="*/ 14 w 44"/>
              <a:gd name="T83" fmla="*/ 0 h 56"/>
              <a:gd name="T84" fmla="*/ 18 w 44"/>
              <a:gd name="T85" fmla="*/ 4 h 56"/>
              <a:gd name="T86" fmla="*/ 22 w 44"/>
              <a:gd name="T87" fmla="*/ 0 h 56"/>
              <a:gd name="T88" fmla="*/ 22 w 44"/>
              <a:gd name="T8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" h="56">
                <a:moveTo>
                  <a:pt x="22" y="0"/>
                </a:moveTo>
                <a:lnTo>
                  <a:pt x="24" y="0"/>
                </a:lnTo>
                <a:lnTo>
                  <a:pt x="24" y="4"/>
                </a:lnTo>
                <a:lnTo>
                  <a:pt x="28" y="0"/>
                </a:lnTo>
                <a:lnTo>
                  <a:pt x="28" y="4"/>
                </a:lnTo>
                <a:lnTo>
                  <a:pt x="32" y="4"/>
                </a:lnTo>
                <a:lnTo>
                  <a:pt x="32" y="0"/>
                </a:lnTo>
                <a:lnTo>
                  <a:pt x="32" y="4"/>
                </a:lnTo>
                <a:lnTo>
                  <a:pt x="32" y="6"/>
                </a:lnTo>
                <a:lnTo>
                  <a:pt x="36" y="6"/>
                </a:lnTo>
                <a:lnTo>
                  <a:pt x="32" y="6"/>
                </a:lnTo>
                <a:lnTo>
                  <a:pt x="36" y="6"/>
                </a:lnTo>
                <a:lnTo>
                  <a:pt x="36" y="10"/>
                </a:lnTo>
                <a:lnTo>
                  <a:pt x="40" y="10"/>
                </a:lnTo>
                <a:lnTo>
                  <a:pt x="36" y="10"/>
                </a:lnTo>
                <a:lnTo>
                  <a:pt x="36" y="6"/>
                </a:lnTo>
                <a:lnTo>
                  <a:pt x="40" y="6"/>
                </a:lnTo>
                <a:lnTo>
                  <a:pt x="44" y="6"/>
                </a:lnTo>
                <a:lnTo>
                  <a:pt x="44" y="10"/>
                </a:lnTo>
                <a:lnTo>
                  <a:pt x="40" y="10"/>
                </a:lnTo>
                <a:lnTo>
                  <a:pt x="40" y="14"/>
                </a:lnTo>
                <a:lnTo>
                  <a:pt x="36" y="14"/>
                </a:lnTo>
                <a:lnTo>
                  <a:pt x="36" y="10"/>
                </a:lnTo>
                <a:lnTo>
                  <a:pt x="32" y="14"/>
                </a:lnTo>
                <a:lnTo>
                  <a:pt x="32" y="18"/>
                </a:lnTo>
                <a:lnTo>
                  <a:pt x="36" y="22"/>
                </a:lnTo>
                <a:lnTo>
                  <a:pt x="32" y="22"/>
                </a:lnTo>
                <a:lnTo>
                  <a:pt x="32" y="26"/>
                </a:lnTo>
                <a:lnTo>
                  <a:pt x="28" y="30"/>
                </a:lnTo>
                <a:lnTo>
                  <a:pt x="32" y="30"/>
                </a:lnTo>
                <a:lnTo>
                  <a:pt x="32" y="32"/>
                </a:lnTo>
                <a:lnTo>
                  <a:pt x="28" y="30"/>
                </a:lnTo>
                <a:lnTo>
                  <a:pt x="28" y="32"/>
                </a:lnTo>
                <a:lnTo>
                  <a:pt x="28" y="36"/>
                </a:lnTo>
                <a:lnTo>
                  <a:pt x="24" y="36"/>
                </a:lnTo>
                <a:lnTo>
                  <a:pt x="22" y="36"/>
                </a:lnTo>
                <a:lnTo>
                  <a:pt x="24" y="36"/>
                </a:lnTo>
                <a:lnTo>
                  <a:pt x="24" y="40"/>
                </a:lnTo>
                <a:lnTo>
                  <a:pt x="22" y="40"/>
                </a:lnTo>
                <a:lnTo>
                  <a:pt x="24" y="40"/>
                </a:lnTo>
                <a:lnTo>
                  <a:pt x="28" y="44"/>
                </a:lnTo>
                <a:lnTo>
                  <a:pt x="28" y="40"/>
                </a:lnTo>
                <a:lnTo>
                  <a:pt x="28" y="44"/>
                </a:lnTo>
                <a:lnTo>
                  <a:pt x="24" y="44"/>
                </a:lnTo>
                <a:lnTo>
                  <a:pt x="24" y="48"/>
                </a:lnTo>
                <a:lnTo>
                  <a:pt x="22" y="48"/>
                </a:lnTo>
                <a:lnTo>
                  <a:pt x="22" y="44"/>
                </a:lnTo>
                <a:lnTo>
                  <a:pt x="18" y="44"/>
                </a:lnTo>
                <a:lnTo>
                  <a:pt x="18" y="48"/>
                </a:lnTo>
                <a:lnTo>
                  <a:pt x="18" y="52"/>
                </a:lnTo>
                <a:lnTo>
                  <a:pt x="18" y="56"/>
                </a:lnTo>
                <a:lnTo>
                  <a:pt x="14" y="56"/>
                </a:lnTo>
                <a:lnTo>
                  <a:pt x="18" y="56"/>
                </a:lnTo>
                <a:lnTo>
                  <a:pt x="18" y="52"/>
                </a:lnTo>
                <a:lnTo>
                  <a:pt x="18" y="48"/>
                </a:lnTo>
                <a:lnTo>
                  <a:pt x="14" y="48"/>
                </a:lnTo>
                <a:lnTo>
                  <a:pt x="14" y="44"/>
                </a:lnTo>
                <a:lnTo>
                  <a:pt x="14" y="48"/>
                </a:lnTo>
                <a:lnTo>
                  <a:pt x="10" y="48"/>
                </a:lnTo>
                <a:lnTo>
                  <a:pt x="10" y="44"/>
                </a:lnTo>
                <a:lnTo>
                  <a:pt x="6" y="44"/>
                </a:lnTo>
                <a:lnTo>
                  <a:pt x="6" y="48"/>
                </a:lnTo>
                <a:lnTo>
                  <a:pt x="2" y="48"/>
                </a:lnTo>
                <a:lnTo>
                  <a:pt x="2" y="52"/>
                </a:lnTo>
                <a:lnTo>
                  <a:pt x="0" y="48"/>
                </a:lnTo>
                <a:lnTo>
                  <a:pt x="2" y="48"/>
                </a:lnTo>
                <a:lnTo>
                  <a:pt x="2" y="44"/>
                </a:lnTo>
                <a:lnTo>
                  <a:pt x="0" y="44"/>
                </a:lnTo>
                <a:lnTo>
                  <a:pt x="0" y="40"/>
                </a:lnTo>
                <a:lnTo>
                  <a:pt x="0" y="36"/>
                </a:lnTo>
                <a:lnTo>
                  <a:pt x="0" y="32"/>
                </a:lnTo>
                <a:lnTo>
                  <a:pt x="0" y="30"/>
                </a:lnTo>
                <a:lnTo>
                  <a:pt x="2" y="30"/>
                </a:ln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2" y="14"/>
                </a:lnTo>
                <a:lnTo>
                  <a:pt x="2" y="10"/>
                </a:lnTo>
                <a:lnTo>
                  <a:pt x="2" y="6"/>
                </a:lnTo>
                <a:lnTo>
                  <a:pt x="6" y="6"/>
                </a:lnTo>
                <a:lnTo>
                  <a:pt x="10" y="6"/>
                </a:lnTo>
                <a:lnTo>
                  <a:pt x="10" y="4"/>
                </a:lnTo>
                <a:lnTo>
                  <a:pt x="14" y="4"/>
                </a:lnTo>
                <a:lnTo>
                  <a:pt x="14" y="0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60" name="Freeform 219">
            <a:extLst>
              <a:ext uri="{FF2B5EF4-FFF2-40B4-BE49-F238E27FC236}">
                <a16:creationId xmlns:a16="http://schemas.microsoft.com/office/drawing/2014/main" id="{0E435609-502D-4466-8EB5-4E41B10F50A5}"/>
              </a:ext>
            </a:extLst>
          </p:cNvPr>
          <p:cNvSpPr>
            <a:spLocks/>
          </p:cNvSpPr>
          <p:nvPr/>
        </p:nvSpPr>
        <p:spPr bwMode="auto">
          <a:xfrm>
            <a:off x="6626628" y="2664880"/>
            <a:ext cx="73025" cy="69850"/>
          </a:xfrm>
          <a:custGeom>
            <a:avLst/>
            <a:gdLst>
              <a:gd name="T0" fmla="*/ 18 w 46"/>
              <a:gd name="T1" fmla="*/ 40 h 44"/>
              <a:gd name="T2" fmla="*/ 18 w 46"/>
              <a:gd name="T3" fmla="*/ 40 h 44"/>
              <a:gd name="T4" fmla="*/ 18 w 46"/>
              <a:gd name="T5" fmla="*/ 36 h 44"/>
              <a:gd name="T6" fmla="*/ 16 w 46"/>
              <a:gd name="T7" fmla="*/ 32 h 44"/>
              <a:gd name="T8" fmla="*/ 16 w 46"/>
              <a:gd name="T9" fmla="*/ 32 h 44"/>
              <a:gd name="T10" fmla="*/ 12 w 46"/>
              <a:gd name="T11" fmla="*/ 30 h 44"/>
              <a:gd name="T12" fmla="*/ 12 w 46"/>
              <a:gd name="T13" fmla="*/ 26 h 44"/>
              <a:gd name="T14" fmla="*/ 12 w 46"/>
              <a:gd name="T15" fmla="*/ 26 h 44"/>
              <a:gd name="T16" fmla="*/ 8 w 46"/>
              <a:gd name="T17" fmla="*/ 18 h 44"/>
              <a:gd name="T18" fmla="*/ 4 w 46"/>
              <a:gd name="T19" fmla="*/ 14 h 44"/>
              <a:gd name="T20" fmla="*/ 0 w 46"/>
              <a:gd name="T21" fmla="*/ 14 h 44"/>
              <a:gd name="T22" fmla="*/ 4 w 46"/>
              <a:gd name="T23" fmla="*/ 14 h 44"/>
              <a:gd name="T24" fmla="*/ 4 w 46"/>
              <a:gd name="T25" fmla="*/ 14 h 44"/>
              <a:gd name="T26" fmla="*/ 0 w 46"/>
              <a:gd name="T27" fmla="*/ 14 h 44"/>
              <a:gd name="T28" fmla="*/ 4 w 46"/>
              <a:gd name="T29" fmla="*/ 10 h 44"/>
              <a:gd name="T30" fmla="*/ 8 w 46"/>
              <a:gd name="T31" fmla="*/ 10 h 44"/>
              <a:gd name="T32" fmla="*/ 8 w 46"/>
              <a:gd name="T33" fmla="*/ 10 h 44"/>
              <a:gd name="T34" fmla="*/ 8 w 46"/>
              <a:gd name="T35" fmla="*/ 6 h 44"/>
              <a:gd name="T36" fmla="*/ 12 w 46"/>
              <a:gd name="T37" fmla="*/ 6 h 44"/>
              <a:gd name="T38" fmla="*/ 16 w 46"/>
              <a:gd name="T39" fmla="*/ 2 h 44"/>
              <a:gd name="T40" fmla="*/ 16 w 46"/>
              <a:gd name="T41" fmla="*/ 2 h 44"/>
              <a:gd name="T42" fmla="*/ 18 w 46"/>
              <a:gd name="T43" fmla="*/ 2 h 44"/>
              <a:gd name="T44" fmla="*/ 18 w 46"/>
              <a:gd name="T45" fmla="*/ 2 h 44"/>
              <a:gd name="T46" fmla="*/ 18 w 46"/>
              <a:gd name="T47" fmla="*/ 2 h 44"/>
              <a:gd name="T48" fmla="*/ 18 w 46"/>
              <a:gd name="T49" fmla="*/ 6 h 44"/>
              <a:gd name="T50" fmla="*/ 18 w 46"/>
              <a:gd name="T51" fmla="*/ 2 h 44"/>
              <a:gd name="T52" fmla="*/ 22 w 46"/>
              <a:gd name="T53" fmla="*/ 2 h 44"/>
              <a:gd name="T54" fmla="*/ 26 w 46"/>
              <a:gd name="T55" fmla="*/ 6 h 44"/>
              <a:gd name="T56" fmla="*/ 26 w 46"/>
              <a:gd name="T57" fmla="*/ 10 h 44"/>
              <a:gd name="T58" fmla="*/ 26 w 46"/>
              <a:gd name="T59" fmla="*/ 10 h 44"/>
              <a:gd name="T60" fmla="*/ 30 w 46"/>
              <a:gd name="T61" fmla="*/ 14 h 44"/>
              <a:gd name="T62" fmla="*/ 38 w 46"/>
              <a:gd name="T63" fmla="*/ 14 h 44"/>
              <a:gd name="T64" fmla="*/ 42 w 46"/>
              <a:gd name="T65" fmla="*/ 18 h 44"/>
              <a:gd name="T66" fmla="*/ 42 w 46"/>
              <a:gd name="T67" fmla="*/ 18 h 44"/>
              <a:gd name="T68" fmla="*/ 42 w 46"/>
              <a:gd name="T69" fmla="*/ 22 h 44"/>
              <a:gd name="T70" fmla="*/ 46 w 46"/>
              <a:gd name="T71" fmla="*/ 22 h 44"/>
              <a:gd name="T72" fmla="*/ 42 w 46"/>
              <a:gd name="T73" fmla="*/ 26 h 44"/>
              <a:gd name="T74" fmla="*/ 46 w 46"/>
              <a:gd name="T75" fmla="*/ 26 h 44"/>
              <a:gd name="T76" fmla="*/ 46 w 46"/>
              <a:gd name="T77" fmla="*/ 30 h 44"/>
              <a:gd name="T78" fmla="*/ 46 w 46"/>
              <a:gd name="T79" fmla="*/ 30 h 44"/>
              <a:gd name="T80" fmla="*/ 42 w 46"/>
              <a:gd name="T81" fmla="*/ 30 h 44"/>
              <a:gd name="T82" fmla="*/ 42 w 46"/>
              <a:gd name="T83" fmla="*/ 30 h 44"/>
              <a:gd name="T84" fmla="*/ 42 w 46"/>
              <a:gd name="T85" fmla="*/ 32 h 44"/>
              <a:gd name="T86" fmla="*/ 42 w 46"/>
              <a:gd name="T87" fmla="*/ 32 h 44"/>
              <a:gd name="T88" fmla="*/ 42 w 46"/>
              <a:gd name="T89" fmla="*/ 36 h 44"/>
              <a:gd name="T90" fmla="*/ 38 w 46"/>
              <a:gd name="T91" fmla="*/ 40 h 44"/>
              <a:gd name="T92" fmla="*/ 34 w 46"/>
              <a:gd name="T93" fmla="*/ 36 h 44"/>
              <a:gd name="T94" fmla="*/ 34 w 46"/>
              <a:gd name="T95" fmla="*/ 36 h 44"/>
              <a:gd name="T96" fmla="*/ 26 w 46"/>
              <a:gd name="T97" fmla="*/ 36 h 44"/>
              <a:gd name="T98" fmla="*/ 26 w 46"/>
              <a:gd name="T99" fmla="*/ 40 h 44"/>
              <a:gd name="T100" fmla="*/ 26 w 46"/>
              <a:gd name="T101" fmla="*/ 40 h 44"/>
              <a:gd name="T102" fmla="*/ 26 w 46"/>
              <a:gd name="T103" fmla="*/ 44 h 44"/>
              <a:gd name="T104" fmla="*/ 22 w 46"/>
              <a:gd name="T105" fmla="*/ 44 h 44"/>
              <a:gd name="T106" fmla="*/ 18 w 46"/>
              <a:gd name="T107" fmla="*/ 44 h 44"/>
              <a:gd name="T108" fmla="*/ 18 w 46"/>
              <a:gd name="T10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44">
                <a:moveTo>
                  <a:pt x="18" y="44"/>
                </a:moveTo>
                <a:lnTo>
                  <a:pt x="18" y="44"/>
                </a:lnTo>
                <a:lnTo>
                  <a:pt x="18" y="44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6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8" y="18"/>
                </a:lnTo>
                <a:lnTo>
                  <a:pt x="4" y="18"/>
                </a:lnTo>
                <a:lnTo>
                  <a:pt x="4" y="18"/>
                </a:lnTo>
                <a:lnTo>
                  <a:pt x="4" y="14"/>
                </a:lnTo>
                <a:lnTo>
                  <a:pt x="4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4" y="10"/>
                </a:lnTo>
                <a:lnTo>
                  <a:pt x="4" y="14"/>
                </a:lnTo>
                <a:lnTo>
                  <a:pt x="4" y="14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6" y="2"/>
                </a:lnTo>
                <a:lnTo>
                  <a:pt x="16" y="2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30" y="10"/>
                </a:lnTo>
                <a:lnTo>
                  <a:pt x="30" y="10"/>
                </a:lnTo>
                <a:lnTo>
                  <a:pt x="30" y="14"/>
                </a:lnTo>
                <a:lnTo>
                  <a:pt x="34" y="14"/>
                </a:lnTo>
                <a:lnTo>
                  <a:pt x="34" y="14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22"/>
                </a:lnTo>
                <a:lnTo>
                  <a:pt x="42" y="22"/>
                </a:lnTo>
                <a:lnTo>
                  <a:pt x="42" y="22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46" y="26"/>
                </a:lnTo>
                <a:lnTo>
                  <a:pt x="42" y="26"/>
                </a:lnTo>
                <a:lnTo>
                  <a:pt x="42" y="26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46" y="26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6" y="30"/>
                </a:lnTo>
                <a:lnTo>
                  <a:pt x="42" y="32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2"/>
                </a:lnTo>
                <a:lnTo>
                  <a:pt x="42" y="36"/>
                </a:lnTo>
                <a:lnTo>
                  <a:pt x="42" y="36"/>
                </a:lnTo>
                <a:lnTo>
                  <a:pt x="42" y="36"/>
                </a:lnTo>
                <a:lnTo>
                  <a:pt x="42" y="36"/>
                </a:lnTo>
                <a:lnTo>
                  <a:pt x="38" y="36"/>
                </a:lnTo>
                <a:lnTo>
                  <a:pt x="38" y="36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4" y="40"/>
                </a:lnTo>
                <a:lnTo>
                  <a:pt x="34" y="40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4" y="36"/>
                </a:lnTo>
                <a:lnTo>
                  <a:pt x="30" y="36"/>
                </a:lnTo>
                <a:lnTo>
                  <a:pt x="30" y="36"/>
                </a:lnTo>
                <a:lnTo>
                  <a:pt x="30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0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61" name="Freeform 220">
            <a:extLst>
              <a:ext uri="{FF2B5EF4-FFF2-40B4-BE49-F238E27FC236}">
                <a16:creationId xmlns:a16="http://schemas.microsoft.com/office/drawing/2014/main" id="{29F3E807-8B00-44B4-A77F-CC94D1F825D1}"/>
              </a:ext>
            </a:extLst>
          </p:cNvPr>
          <p:cNvSpPr>
            <a:spLocks/>
          </p:cNvSpPr>
          <p:nvPr/>
        </p:nvSpPr>
        <p:spPr bwMode="auto">
          <a:xfrm>
            <a:off x="7007628" y="3172880"/>
            <a:ext cx="180975" cy="327025"/>
          </a:xfrm>
          <a:custGeom>
            <a:avLst/>
            <a:gdLst>
              <a:gd name="T0" fmla="*/ 36 w 114"/>
              <a:gd name="T1" fmla="*/ 146 h 206"/>
              <a:gd name="T2" fmla="*/ 48 w 114"/>
              <a:gd name="T3" fmla="*/ 134 h 206"/>
              <a:gd name="T4" fmla="*/ 44 w 114"/>
              <a:gd name="T5" fmla="*/ 130 h 206"/>
              <a:gd name="T6" fmla="*/ 36 w 114"/>
              <a:gd name="T7" fmla="*/ 120 h 206"/>
              <a:gd name="T8" fmla="*/ 30 w 114"/>
              <a:gd name="T9" fmla="*/ 108 h 206"/>
              <a:gd name="T10" fmla="*/ 22 w 114"/>
              <a:gd name="T11" fmla="*/ 94 h 206"/>
              <a:gd name="T12" fmla="*/ 14 w 114"/>
              <a:gd name="T13" fmla="*/ 82 h 206"/>
              <a:gd name="T14" fmla="*/ 10 w 114"/>
              <a:gd name="T15" fmla="*/ 76 h 206"/>
              <a:gd name="T16" fmla="*/ 10 w 114"/>
              <a:gd name="T17" fmla="*/ 64 h 206"/>
              <a:gd name="T18" fmla="*/ 10 w 114"/>
              <a:gd name="T19" fmla="*/ 68 h 206"/>
              <a:gd name="T20" fmla="*/ 2 w 114"/>
              <a:gd name="T21" fmla="*/ 52 h 206"/>
              <a:gd name="T22" fmla="*/ 6 w 114"/>
              <a:gd name="T23" fmla="*/ 46 h 206"/>
              <a:gd name="T24" fmla="*/ 10 w 114"/>
              <a:gd name="T25" fmla="*/ 30 h 206"/>
              <a:gd name="T26" fmla="*/ 14 w 114"/>
              <a:gd name="T27" fmla="*/ 26 h 206"/>
              <a:gd name="T28" fmla="*/ 30 w 114"/>
              <a:gd name="T29" fmla="*/ 24 h 206"/>
              <a:gd name="T30" fmla="*/ 36 w 114"/>
              <a:gd name="T31" fmla="*/ 16 h 206"/>
              <a:gd name="T32" fmla="*/ 44 w 114"/>
              <a:gd name="T33" fmla="*/ 12 h 206"/>
              <a:gd name="T34" fmla="*/ 60 w 114"/>
              <a:gd name="T35" fmla="*/ 4 h 206"/>
              <a:gd name="T36" fmla="*/ 70 w 114"/>
              <a:gd name="T37" fmla="*/ 4 h 206"/>
              <a:gd name="T38" fmla="*/ 84 w 114"/>
              <a:gd name="T39" fmla="*/ 4 h 206"/>
              <a:gd name="T40" fmla="*/ 92 w 114"/>
              <a:gd name="T41" fmla="*/ 16 h 206"/>
              <a:gd name="T42" fmla="*/ 88 w 114"/>
              <a:gd name="T43" fmla="*/ 34 h 206"/>
              <a:gd name="T44" fmla="*/ 76 w 114"/>
              <a:gd name="T45" fmla="*/ 34 h 206"/>
              <a:gd name="T46" fmla="*/ 62 w 114"/>
              <a:gd name="T47" fmla="*/ 38 h 206"/>
              <a:gd name="T48" fmla="*/ 62 w 114"/>
              <a:gd name="T49" fmla="*/ 50 h 206"/>
              <a:gd name="T50" fmla="*/ 62 w 114"/>
              <a:gd name="T51" fmla="*/ 52 h 206"/>
              <a:gd name="T52" fmla="*/ 52 w 114"/>
              <a:gd name="T53" fmla="*/ 56 h 206"/>
              <a:gd name="T54" fmla="*/ 62 w 114"/>
              <a:gd name="T55" fmla="*/ 68 h 206"/>
              <a:gd name="T56" fmla="*/ 74 w 114"/>
              <a:gd name="T57" fmla="*/ 82 h 206"/>
              <a:gd name="T58" fmla="*/ 84 w 114"/>
              <a:gd name="T59" fmla="*/ 86 h 206"/>
              <a:gd name="T60" fmla="*/ 80 w 114"/>
              <a:gd name="T61" fmla="*/ 100 h 206"/>
              <a:gd name="T62" fmla="*/ 80 w 114"/>
              <a:gd name="T63" fmla="*/ 112 h 206"/>
              <a:gd name="T64" fmla="*/ 84 w 114"/>
              <a:gd name="T65" fmla="*/ 112 h 206"/>
              <a:gd name="T66" fmla="*/ 88 w 114"/>
              <a:gd name="T67" fmla="*/ 100 h 206"/>
              <a:gd name="T68" fmla="*/ 104 w 114"/>
              <a:gd name="T69" fmla="*/ 104 h 206"/>
              <a:gd name="T70" fmla="*/ 110 w 114"/>
              <a:gd name="T71" fmla="*/ 116 h 206"/>
              <a:gd name="T72" fmla="*/ 106 w 114"/>
              <a:gd name="T73" fmla="*/ 126 h 206"/>
              <a:gd name="T74" fmla="*/ 100 w 114"/>
              <a:gd name="T75" fmla="*/ 122 h 206"/>
              <a:gd name="T76" fmla="*/ 88 w 114"/>
              <a:gd name="T77" fmla="*/ 122 h 206"/>
              <a:gd name="T78" fmla="*/ 88 w 114"/>
              <a:gd name="T79" fmla="*/ 126 h 206"/>
              <a:gd name="T80" fmla="*/ 84 w 114"/>
              <a:gd name="T81" fmla="*/ 142 h 206"/>
              <a:gd name="T82" fmla="*/ 88 w 114"/>
              <a:gd name="T83" fmla="*/ 142 h 206"/>
              <a:gd name="T84" fmla="*/ 100 w 114"/>
              <a:gd name="T85" fmla="*/ 146 h 206"/>
              <a:gd name="T86" fmla="*/ 92 w 114"/>
              <a:gd name="T87" fmla="*/ 150 h 206"/>
              <a:gd name="T88" fmla="*/ 100 w 114"/>
              <a:gd name="T89" fmla="*/ 156 h 206"/>
              <a:gd name="T90" fmla="*/ 100 w 114"/>
              <a:gd name="T91" fmla="*/ 172 h 206"/>
              <a:gd name="T92" fmla="*/ 104 w 114"/>
              <a:gd name="T93" fmla="*/ 190 h 206"/>
              <a:gd name="T94" fmla="*/ 96 w 114"/>
              <a:gd name="T95" fmla="*/ 202 h 206"/>
              <a:gd name="T96" fmla="*/ 100 w 114"/>
              <a:gd name="T97" fmla="*/ 198 h 206"/>
              <a:gd name="T98" fmla="*/ 80 w 114"/>
              <a:gd name="T99" fmla="*/ 202 h 206"/>
              <a:gd name="T100" fmla="*/ 66 w 114"/>
              <a:gd name="T101" fmla="*/ 202 h 206"/>
              <a:gd name="T102" fmla="*/ 52 w 114"/>
              <a:gd name="T103" fmla="*/ 190 h 206"/>
              <a:gd name="T104" fmla="*/ 32 w 114"/>
              <a:gd name="T105" fmla="*/ 186 h 206"/>
              <a:gd name="T106" fmla="*/ 30 w 114"/>
              <a:gd name="T107" fmla="*/ 164 h 206"/>
              <a:gd name="T108" fmla="*/ 32 w 114"/>
              <a:gd name="T109" fmla="*/ 16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4" h="206">
                <a:moveTo>
                  <a:pt x="36" y="156"/>
                </a:moveTo>
                <a:lnTo>
                  <a:pt x="36" y="152"/>
                </a:lnTo>
                <a:lnTo>
                  <a:pt x="40" y="152"/>
                </a:lnTo>
                <a:lnTo>
                  <a:pt x="36" y="150"/>
                </a:lnTo>
                <a:lnTo>
                  <a:pt x="36" y="146"/>
                </a:lnTo>
                <a:lnTo>
                  <a:pt x="40" y="142"/>
                </a:lnTo>
                <a:lnTo>
                  <a:pt x="40" y="138"/>
                </a:lnTo>
                <a:lnTo>
                  <a:pt x="40" y="134"/>
                </a:lnTo>
                <a:lnTo>
                  <a:pt x="44" y="134"/>
                </a:lnTo>
                <a:lnTo>
                  <a:pt x="48" y="134"/>
                </a:lnTo>
                <a:lnTo>
                  <a:pt x="52" y="134"/>
                </a:lnTo>
                <a:lnTo>
                  <a:pt x="52" y="130"/>
                </a:lnTo>
                <a:lnTo>
                  <a:pt x="48" y="126"/>
                </a:lnTo>
                <a:lnTo>
                  <a:pt x="44" y="126"/>
                </a:lnTo>
                <a:lnTo>
                  <a:pt x="44" y="130"/>
                </a:lnTo>
                <a:lnTo>
                  <a:pt x="44" y="126"/>
                </a:lnTo>
                <a:lnTo>
                  <a:pt x="40" y="126"/>
                </a:lnTo>
                <a:lnTo>
                  <a:pt x="40" y="122"/>
                </a:lnTo>
                <a:lnTo>
                  <a:pt x="36" y="122"/>
                </a:lnTo>
                <a:lnTo>
                  <a:pt x="36" y="120"/>
                </a:lnTo>
                <a:lnTo>
                  <a:pt x="36" y="116"/>
                </a:lnTo>
                <a:lnTo>
                  <a:pt x="32" y="116"/>
                </a:lnTo>
                <a:lnTo>
                  <a:pt x="32" y="112"/>
                </a:lnTo>
                <a:lnTo>
                  <a:pt x="32" y="108"/>
                </a:lnTo>
                <a:lnTo>
                  <a:pt x="30" y="108"/>
                </a:lnTo>
                <a:lnTo>
                  <a:pt x="30" y="104"/>
                </a:lnTo>
                <a:lnTo>
                  <a:pt x="26" y="104"/>
                </a:lnTo>
                <a:lnTo>
                  <a:pt x="26" y="100"/>
                </a:lnTo>
                <a:lnTo>
                  <a:pt x="22" y="100"/>
                </a:lnTo>
                <a:lnTo>
                  <a:pt x="22" y="94"/>
                </a:lnTo>
                <a:lnTo>
                  <a:pt x="18" y="94"/>
                </a:lnTo>
                <a:lnTo>
                  <a:pt x="18" y="90"/>
                </a:lnTo>
                <a:lnTo>
                  <a:pt x="14" y="90"/>
                </a:lnTo>
                <a:lnTo>
                  <a:pt x="14" y="86"/>
                </a:lnTo>
                <a:lnTo>
                  <a:pt x="14" y="82"/>
                </a:lnTo>
                <a:lnTo>
                  <a:pt x="10" y="82"/>
                </a:lnTo>
                <a:lnTo>
                  <a:pt x="10" y="80"/>
                </a:lnTo>
                <a:lnTo>
                  <a:pt x="10" y="76"/>
                </a:lnTo>
                <a:lnTo>
                  <a:pt x="14" y="76"/>
                </a:lnTo>
                <a:lnTo>
                  <a:pt x="10" y="76"/>
                </a:lnTo>
                <a:lnTo>
                  <a:pt x="10" y="72"/>
                </a:lnTo>
                <a:lnTo>
                  <a:pt x="10" y="68"/>
                </a:lnTo>
                <a:lnTo>
                  <a:pt x="14" y="68"/>
                </a:lnTo>
                <a:lnTo>
                  <a:pt x="14" y="64"/>
                </a:lnTo>
                <a:lnTo>
                  <a:pt x="10" y="64"/>
                </a:lnTo>
                <a:lnTo>
                  <a:pt x="10" y="68"/>
                </a:lnTo>
                <a:lnTo>
                  <a:pt x="10" y="72"/>
                </a:lnTo>
                <a:lnTo>
                  <a:pt x="10" y="68"/>
                </a:lnTo>
                <a:lnTo>
                  <a:pt x="10" y="72"/>
                </a:lnTo>
                <a:lnTo>
                  <a:pt x="10" y="68"/>
                </a:lnTo>
                <a:lnTo>
                  <a:pt x="10" y="64"/>
                </a:lnTo>
                <a:lnTo>
                  <a:pt x="10" y="60"/>
                </a:lnTo>
                <a:lnTo>
                  <a:pt x="6" y="60"/>
                </a:lnTo>
                <a:lnTo>
                  <a:pt x="6" y="56"/>
                </a:lnTo>
                <a:lnTo>
                  <a:pt x="2" y="52"/>
                </a:lnTo>
                <a:lnTo>
                  <a:pt x="0" y="52"/>
                </a:lnTo>
                <a:lnTo>
                  <a:pt x="0" y="50"/>
                </a:lnTo>
                <a:lnTo>
                  <a:pt x="2" y="50"/>
                </a:lnTo>
                <a:lnTo>
                  <a:pt x="2" y="46"/>
                </a:lnTo>
                <a:lnTo>
                  <a:pt x="6" y="46"/>
                </a:lnTo>
                <a:lnTo>
                  <a:pt x="6" y="42"/>
                </a:lnTo>
                <a:lnTo>
                  <a:pt x="10" y="38"/>
                </a:lnTo>
                <a:lnTo>
                  <a:pt x="10" y="34"/>
                </a:lnTo>
                <a:lnTo>
                  <a:pt x="14" y="30"/>
                </a:lnTo>
                <a:lnTo>
                  <a:pt x="10" y="30"/>
                </a:lnTo>
                <a:lnTo>
                  <a:pt x="10" y="26"/>
                </a:lnTo>
                <a:lnTo>
                  <a:pt x="14" y="30"/>
                </a:lnTo>
                <a:lnTo>
                  <a:pt x="14" y="26"/>
                </a:lnTo>
                <a:lnTo>
                  <a:pt x="10" y="26"/>
                </a:lnTo>
                <a:lnTo>
                  <a:pt x="14" y="26"/>
                </a:lnTo>
                <a:lnTo>
                  <a:pt x="18" y="30"/>
                </a:lnTo>
                <a:lnTo>
                  <a:pt x="18" y="26"/>
                </a:lnTo>
                <a:lnTo>
                  <a:pt x="22" y="26"/>
                </a:lnTo>
                <a:lnTo>
                  <a:pt x="26" y="24"/>
                </a:lnTo>
                <a:lnTo>
                  <a:pt x="30" y="24"/>
                </a:lnTo>
                <a:lnTo>
                  <a:pt x="30" y="26"/>
                </a:lnTo>
                <a:lnTo>
                  <a:pt x="30" y="24"/>
                </a:lnTo>
                <a:lnTo>
                  <a:pt x="30" y="20"/>
                </a:lnTo>
                <a:lnTo>
                  <a:pt x="32" y="20"/>
                </a:lnTo>
                <a:lnTo>
                  <a:pt x="36" y="16"/>
                </a:lnTo>
                <a:lnTo>
                  <a:pt x="36" y="12"/>
                </a:lnTo>
                <a:lnTo>
                  <a:pt x="36" y="16"/>
                </a:lnTo>
                <a:lnTo>
                  <a:pt x="36" y="12"/>
                </a:lnTo>
                <a:lnTo>
                  <a:pt x="40" y="12"/>
                </a:lnTo>
                <a:lnTo>
                  <a:pt x="44" y="12"/>
                </a:lnTo>
                <a:lnTo>
                  <a:pt x="48" y="8"/>
                </a:lnTo>
                <a:lnTo>
                  <a:pt x="52" y="8"/>
                </a:lnTo>
                <a:lnTo>
                  <a:pt x="52" y="4"/>
                </a:lnTo>
                <a:lnTo>
                  <a:pt x="56" y="4"/>
                </a:lnTo>
                <a:lnTo>
                  <a:pt x="60" y="4"/>
                </a:lnTo>
                <a:lnTo>
                  <a:pt x="60" y="0"/>
                </a:lnTo>
                <a:lnTo>
                  <a:pt x="62" y="0"/>
                </a:lnTo>
                <a:lnTo>
                  <a:pt x="66" y="0"/>
                </a:lnTo>
                <a:lnTo>
                  <a:pt x="70" y="0"/>
                </a:lnTo>
                <a:lnTo>
                  <a:pt x="70" y="4"/>
                </a:lnTo>
                <a:lnTo>
                  <a:pt x="74" y="4"/>
                </a:lnTo>
                <a:lnTo>
                  <a:pt x="76" y="4"/>
                </a:lnTo>
                <a:lnTo>
                  <a:pt x="80" y="4"/>
                </a:lnTo>
                <a:lnTo>
                  <a:pt x="80" y="0"/>
                </a:lnTo>
                <a:lnTo>
                  <a:pt x="84" y="4"/>
                </a:lnTo>
                <a:lnTo>
                  <a:pt x="88" y="4"/>
                </a:lnTo>
                <a:lnTo>
                  <a:pt x="92" y="4"/>
                </a:lnTo>
                <a:lnTo>
                  <a:pt x="92" y="8"/>
                </a:lnTo>
                <a:lnTo>
                  <a:pt x="88" y="12"/>
                </a:lnTo>
                <a:lnTo>
                  <a:pt x="92" y="16"/>
                </a:lnTo>
                <a:lnTo>
                  <a:pt x="92" y="20"/>
                </a:lnTo>
                <a:lnTo>
                  <a:pt x="88" y="24"/>
                </a:lnTo>
                <a:lnTo>
                  <a:pt x="88" y="26"/>
                </a:lnTo>
                <a:lnTo>
                  <a:pt x="84" y="30"/>
                </a:lnTo>
                <a:lnTo>
                  <a:pt x="88" y="34"/>
                </a:lnTo>
                <a:lnTo>
                  <a:pt x="92" y="34"/>
                </a:lnTo>
                <a:lnTo>
                  <a:pt x="88" y="34"/>
                </a:lnTo>
                <a:lnTo>
                  <a:pt x="84" y="34"/>
                </a:lnTo>
                <a:lnTo>
                  <a:pt x="80" y="34"/>
                </a:lnTo>
                <a:lnTo>
                  <a:pt x="76" y="34"/>
                </a:lnTo>
                <a:lnTo>
                  <a:pt x="74" y="34"/>
                </a:lnTo>
                <a:lnTo>
                  <a:pt x="70" y="34"/>
                </a:lnTo>
                <a:lnTo>
                  <a:pt x="66" y="34"/>
                </a:lnTo>
                <a:lnTo>
                  <a:pt x="66" y="38"/>
                </a:lnTo>
                <a:lnTo>
                  <a:pt x="62" y="38"/>
                </a:lnTo>
                <a:lnTo>
                  <a:pt x="62" y="42"/>
                </a:lnTo>
                <a:lnTo>
                  <a:pt x="60" y="42"/>
                </a:lnTo>
                <a:lnTo>
                  <a:pt x="60" y="46"/>
                </a:lnTo>
                <a:lnTo>
                  <a:pt x="62" y="46"/>
                </a:lnTo>
                <a:lnTo>
                  <a:pt x="62" y="50"/>
                </a:lnTo>
                <a:lnTo>
                  <a:pt x="66" y="50"/>
                </a:lnTo>
                <a:lnTo>
                  <a:pt x="70" y="50"/>
                </a:lnTo>
                <a:lnTo>
                  <a:pt x="70" y="52"/>
                </a:lnTo>
                <a:lnTo>
                  <a:pt x="66" y="52"/>
                </a:lnTo>
                <a:lnTo>
                  <a:pt x="62" y="52"/>
                </a:lnTo>
                <a:lnTo>
                  <a:pt x="60" y="50"/>
                </a:lnTo>
                <a:lnTo>
                  <a:pt x="56" y="50"/>
                </a:lnTo>
                <a:lnTo>
                  <a:pt x="52" y="50"/>
                </a:lnTo>
                <a:lnTo>
                  <a:pt x="52" y="52"/>
                </a:lnTo>
                <a:lnTo>
                  <a:pt x="52" y="56"/>
                </a:lnTo>
                <a:lnTo>
                  <a:pt x="56" y="56"/>
                </a:lnTo>
                <a:lnTo>
                  <a:pt x="60" y="56"/>
                </a:lnTo>
                <a:lnTo>
                  <a:pt x="60" y="60"/>
                </a:lnTo>
                <a:lnTo>
                  <a:pt x="62" y="64"/>
                </a:lnTo>
                <a:lnTo>
                  <a:pt x="62" y="68"/>
                </a:lnTo>
                <a:lnTo>
                  <a:pt x="66" y="72"/>
                </a:lnTo>
                <a:lnTo>
                  <a:pt x="66" y="76"/>
                </a:lnTo>
                <a:lnTo>
                  <a:pt x="66" y="80"/>
                </a:lnTo>
                <a:lnTo>
                  <a:pt x="70" y="80"/>
                </a:lnTo>
                <a:lnTo>
                  <a:pt x="74" y="82"/>
                </a:lnTo>
                <a:lnTo>
                  <a:pt x="74" y="86"/>
                </a:lnTo>
                <a:lnTo>
                  <a:pt x="74" y="82"/>
                </a:lnTo>
                <a:lnTo>
                  <a:pt x="76" y="82"/>
                </a:lnTo>
                <a:lnTo>
                  <a:pt x="80" y="86"/>
                </a:lnTo>
                <a:lnTo>
                  <a:pt x="84" y="86"/>
                </a:lnTo>
                <a:lnTo>
                  <a:pt x="84" y="90"/>
                </a:lnTo>
                <a:lnTo>
                  <a:pt x="84" y="94"/>
                </a:lnTo>
                <a:lnTo>
                  <a:pt x="80" y="94"/>
                </a:lnTo>
                <a:lnTo>
                  <a:pt x="80" y="96"/>
                </a:lnTo>
                <a:lnTo>
                  <a:pt x="80" y="100"/>
                </a:lnTo>
                <a:lnTo>
                  <a:pt x="80" y="104"/>
                </a:lnTo>
                <a:lnTo>
                  <a:pt x="80" y="108"/>
                </a:lnTo>
                <a:lnTo>
                  <a:pt x="84" y="108"/>
                </a:lnTo>
                <a:lnTo>
                  <a:pt x="80" y="108"/>
                </a:lnTo>
                <a:lnTo>
                  <a:pt x="80" y="112"/>
                </a:lnTo>
                <a:lnTo>
                  <a:pt x="84" y="112"/>
                </a:lnTo>
                <a:lnTo>
                  <a:pt x="84" y="116"/>
                </a:lnTo>
                <a:lnTo>
                  <a:pt x="88" y="120"/>
                </a:lnTo>
                <a:lnTo>
                  <a:pt x="88" y="116"/>
                </a:lnTo>
                <a:lnTo>
                  <a:pt x="84" y="112"/>
                </a:lnTo>
                <a:lnTo>
                  <a:pt x="88" y="112"/>
                </a:lnTo>
                <a:lnTo>
                  <a:pt x="88" y="108"/>
                </a:lnTo>
                <a:lnTo>
                  <a:pt x="84" y="108"/>
                </a:lnTo>
                <a:lnTo>
                  <a:pt x="88" y="104"/>
                </a:lnTo>
                <a:lnTo>
                  <a:pt x="88" y="100"/>
                </a:lnTo>
                <a:lnTo>
                  <a:pt x="92" y="100"/>
                </a:lnTo>
                <a:lnTo>
                  <a:pt x="96" y="96"/>
                </a:lnTo>
                <a:lnTo>
                  <a:pt x="100" y="96"/>
                </a:lnTo>
                <a:lnTo>
                  <a:pt x="104" y="100"/>
                </a:lnTo>
                <a:lnTo>
                  <a:pt x="104" y="104"/>
                </a:lnTo>
                <a:lnTo>
                  <a:pt x="104" y="108"/>
                </a:lnTo>
                <a:lnTo>
                  <a:pt x="104" y="112"/>
                </a:lnTo>
                <a:lnTo>
                  <a:pt x="106" y="112"/>
                </a:lnTo>
                <a:lnTo>
                  <a:pt x="106" y="116"/>
                </a:lnTo>
                <a:lnTo>
                  <a:pt x="110" y="116"/>
                </a:lnTo>
                <a:lnTo>
                  <a:pt x="114" y="120"/>
                </a:lnTo>
                <a:lnTo>
                  <a:pt x="114" y="122"/>
                </a:lnTo>
                <a:lnTo>
                  <a:pt x="110" y="122"/>
                </a:lnTo>
                <a:lnTo>
                  <a:pt x="106" y="122"/>
                </a:lnTo>
                <a:lnTo>
                  <a:pt x="106" y="126"/>
                </a:lnTo>
                <a:lnTo>
                  <a:pt x="110" y="126"/>
                </a:lnTo>
                <a:lnTo>
                  <a:pt x="106" y="126"/>
                </a:lnTo>
                <a:lnTo>
                  <a:pt x="104" y="126"/>
                </a:lnTo>
                <a:lnTo>
                  <a:pt x="100" y="126"/>
                </a:lnTo>
                <a:lnTo>
                  <a:pt x="100" y="122"/>
                </a:lnTo>
                <a:lnTo>
                  <a:pt x="96" y="122"/>
                </a:lnTo>
                <a:lnTo>
                  <a:pt x="96" y="126"/>
                </a:lnTo>
                <a:lnTo>
                  <a:pt x="96" y="122"/>
                </a:lnTo>
                <a:lnTo>
                  <a:pt x="92" y="122"/>
                </a:lnTo>
                <a:lnTo>
                  <a:pt x="88" y="122"/>
                </a:lnTo>
                <a:lnTo>
                  <a:pt x="88" y="120"/>
                </a:lnTo>
                <a:lnTo>
                  <a:pt x="88" y="122"/>
                </a:lnTo>
                <a:lnTo>
                  <a:pt x="88" y="126"/>
                </a:lnTo>
                <a:lnTo>
                  <a:pt x="84" y="126"/>
                </a:lnTo>
                <a:lnTo>
                  <a:pt x="88" y="126"/>
                </a:lnTo>
                <a:lnTo>
                  <a:pt x="84" y="126"/>
                </a:lnTo>
                <a:lnTo>
                  <a:pt x="84" y="130"/>
                </a:lnTo>
                <a:lnTo>
                  <a:pt x="84" y="134"/>
                </a:lnTo>
                <a:lnTo>
                  <a:pt x="84" y="138"/>
                </a:lnTo>
                <a:lnTo>
                  <a:pt x="84" y="142"/>
                </a:lnTo>
                <a:lnTo>
                  <a:pt x="88" y="142"/>
                </a:lnTo>
                <a:lnTo>
                  <a:pt x="88" y="146"/>
                </a:lnTo>
                <a:lnTo>
                  <a:pt x="88" y="142"/>
                </a:lnTo>
                <a:lnTo>
                  <a:pt x="88" y="138"/>
                </a:lnTo>
                <a:lnTo>
                  <a:pt x="88" y="142"/>
                </a:lnTo>
                <a:lnTo>
                  <a:pt x="92" y="142"/>
                </a:lnTo>
                <a:lnTo>
                  <a:pt x="96" y="138"/>
                </a:lnTo>
                <a:lnTo>
                  <a:pt x="96" y="142"/>
                </a:lnTo>
                <a:lnTo>
                  <a:pt x="96" y="146"/>
                </a:lnTo>
                <a:lnTo>
                  <a:pt x="100" y="146"/>
                </a:lnTo>
                <a:lnTo>
                  <a:pt x="100" y="150"/>
                </a:lnTo>
                <a:lnTo>
                  <a:pt x="96" y="150"/>
                </a:lnTo>
                <a:lnTo>
                  <a:pt x="92" y="150"/>
                </a:lnTo>
                <a:lnTo>
                  <a:pt x="92" y="146"/>
                </a:lnTo>
                <a:lnTo>
                  <a:pt x="92" y="150"/>
                </a:lnTo>
                <a:lnTo>
                  <a:pt x="92" y="152"/>
                </a:lnTo>
                <a:lnTo>
                  <a:pt x="92" y="156"/>
                </a:lnTo>
                <a:lnTo>
                  <a:pt x="92" y="152"/>
                </a:lnTo>
                <a:lnTo>
                  <a:pt x="96" y="152"/>
                </a:lnTo>
                <a:lnTo>
                  <a:pt x="100" y="156"/>
                </a:lnTo>
                <a:lnTo>
                  <a:pt x="104" y="160"/>
                </a:lnTo>
                <a:lnTo>
                  <a:pt x="104" y="164"/>
                </a:lnTo>
                <a:lnTo>
                  <a:pt x="100" y="164"/>
                </a:lnTo>
                <a:lnTo>
                  <a:pt x="100" y="168"/>
                </a:lnTo>
                <a:lnTo>
                  <a:pt x="100" y="172"/>
                </a:lnTo>
                <a:lnTo>
                  <a:pt x="100" y="176"/>
                </a:lnTo>
                <a:lnTo>
                  <a:pt x="100" y="178"/>
                </a:lnTo>
                <a:lnTo>
                  <a:pt x="100" y="182"/>
                </a:lnTo>
                <a:lnTo>
                  <a:pt x="100" y="186"/>
                </a:lnTo>
                <a:lnTo>
                  <a:pt x="104" y="190"/>
                </a:lnTo>
                <a:lnTo>
                  <a:pt x="104" y="194"/>
                </a:lnTo>
                <a:lnTo>
                  <a:pt x="104" y="198"/>
                </a:lnTo>
                <a:lnTo>
                  <a:pt x="104" y="202"/>
                </a:lnTo>
                <a:lnTo>
                  <a:pt x="100" y="202"/>
                </a:lnTo>
                <a:lnTo>
                  <a:pt x="96" y="202"/>
                </a:lnTo>
                <a:lnTo>
                  <a:pt x="100" y="198"/>
                </a:lnTo>
                <a:lnTo>
                  <a:pt x="100" y="202"/>
                </a:lnTo>
                <a:lnTo>
                  <a:pt x="100" y="198"/>
                </a:lnTo>
                <a:lnTo>
                  <a:pt x="104" y="198"/>
                </a:lnTo>
                <a:lnTo>
                  <a:pt x="100" y="198"/>
                </a:lnTo>
                <a:lnTo>
                  <a:pt x="96" y="198"/>
                </a:lnTo>
                <a:lnTo>
                  <a:pt x="92" y="202"/>
                </a:lnTo>
                <a:lnTo>
                  <a:pt x="88" y="202"/>
                </a:lnTo>
                <a:lnTo>
                  <a:pt x="84" y="202"/>
                </a:lnTo>
                <a:lnTo>
                  <a:pt x="80" y="202"/>
                </a:lnTo>
                <a:lnTo>
                  <a:pt x="76" y="206"/>
                </a:lnTo>
                <a:lnTo>
                  <a:pt x="74" y="206"/>
                </a:lnTo>
                <a:lnTo>
                  <a:pt x="70" y="206"/>
                </a:lnTo>
                <a:lnTo>
                  <a:pt x="66" y="206"/>
                </a:lnTo>
                <a:lnTo>
                  <a:pt x="66" y="202"/>
                </a:lnTo>
                <a:lnTo>
                  <a:pt x="62" y="202"/>
                </a:lnTo>
                <a:lnTo>
                  <a:pt x="60" y="202"/>
                </a:lnTo>
                <a:lnTo>
                  <a:pt x="56" y="198"/>
                </a:lnTo>
                <a:lnTo>
                  <a:pt x="52" y="194"/>
                </a:lnTo>
                <a:lnTo>
                  <a:pt x="52" y="190"/>
                </a:lnTo>
                <a:lnTo>
                  <a:pt x="48" y="190"/>
                </a:lnTo>
                <a:lnTo>
                  <a:pt x="44" y="190"/>
                </a:lnTo>
                <a:lnTo>
                  <a:pt x="40" y="186"/>
                </a:lnTo>
                <a:lnTo>
                  <a:pt x="36" y="186"/>
                </a:lnTo>
                <a:lnTo>
                  <a:pt x="32" y="186"/>
                </a:lnTo>
                <a:lnTo>
                  <a:pt x="32" y="182"/>
                </a:lnTo>
                <a:lnTo>
                  <a:pt x="32" y="178"/>
                </a:lnTo>
                <a:lnTo>
                  <a:pt x="30" y="172"/>
                </a:lnTo>
                <a:lnTo>
                  <a:pt x="30" y="168"/>
                </a:lnTo>
                <a:lnTo>
                  <a:pt x="30" y="164"/>
                </a:lnTo>
                <a:lnTo>
                  <a:pt x="32" y="160"/>
                </a:lnTo>
                <a:lnTo>
                  <a:pt x="32" y="156"/>
                </a:lnTo>
                <a:lnTo>
                  <a:pt x="36" y="156"/>
                </a:lnTo>
                <a:lnTo>
                  <a:pt x="32" y="156"/>
                </a:lnTo>
                <a:lnTo>
                  <a:pt x="32" y="160"/>
                </a:lnTo>
                <a:lnTo>
                  <a:pt x="36" y="160"/>
                </a:lnTo>
                <a:lnTo>
                  <a:pt x="36" y="156"/>
                </a:lnTo>
                <a:lnTo>
                  <a:pt x="36" y="156"/>
                </a:lnTo>
                <a:lnTo>
                  <a:pt x="36" y="15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62" name="Freeform 221">
            <a:extLst>
              <a:ext uri="{FF2B5EF4-FFF2-40B4-BE49-F238E27FC236}">
                <a16:creationId xmlns:a16="http://schemas.microsoft.com/office/drawing/2014/main" id="{C3274201-33A6-49D5-8617-F90AB7206B26}"/>
              </a:ext>
            </a:extLst>
          </p:cNvPr>
          <p:cNvSpPr>
            <a:spLocks/>
          </p:cNvSpPr>
          <p:nvPr/>
        </p:nvSpPr>
        <p:spPr bwMode="auto">
          <a:xfrm>
            <a:off x="7267978" y="3179230"/>
            <a:ext cx="82550" cy="114300"/>
          </a:xfrm>
          <a:custGeom>
            <a:avLst/>
            <a:gdLst>
              <a:gd name="T0" fmla="*/ 40 w 52"/>
              <a:gd name="T1" fmla="*/ 20 h 72"/>
              <a:gd name="T2" fmla="*/ 36 w 52"/>
              <a:gd name="T3" fmla="*/ 22 h 72"/>
              <a:gd name="T4" fmla="*/ 40 w 52"/>
              <a:gd name="T5" fmla="*/ 26 h 72"/>
              <a:gd name="T6" fmla="*/ 44 w 52"/>
              <a:gd name="T7" fmla="*/ 22 h 72"/>
              <a:gd name="T8" fmla="*/ 40 w 52"/>
              <a:gd name="T9" fmla="*/ 26 h 72"/>
              <a:gd name="T10" fmla="*/ 44 w 52"/>
              <a:gd name="T11" fmla="*/ 34 h 72"/>
              <a:gd name="T12" fmla="*/ 52 w 52"/>
              <a:gd name="T13" fmla="*/ 34 h 72"/>
              <a:gd name="T14" fmla="*/ 48 w 52"/>
              <a:gd name="T15" fmla="*/ 38 h 72"/>
              <a:gd name="T16" fmla="*/ 48 w 52"/>
              <a:gd name="T17" fmla="*/ 42 h 72"/>
              <a:gd name="T18" fmla="*/ 44 w 52"/>
              <a:gd name="T19" fmla="*/ 46 h 72"/>
              <a:gd name="T20" fmla="*/ 40 w 52"/>
              <a:gd name="T21" fmla="*/ 50 h 72"/>
              <a:gd name="T22" fmla="*/ 40 w 52"/>
              <a:gd name="T23" fmla="*/ 50 h 72"/>
              <a:gd name="T24" fmla="*/ 40 w 52"/>
              <a:gd name="T25" fmla="*/ 56 h 72"/>
              <a:gd name="T26" fmla="*/ 36 w 52"/>
              <a:gd name="T27" fmla="*/ 52 h 72"/>
              <a:gd name="T28" fmla="*/ 32 w 52"/>
              <a:gd name="T29" fmla="*/ 56 h 72"/>
              <a:gd name="T30" fmla="*/ 36 w 52"/>
              <a:gd name="T31" fmla="*/ 60 h 72"/>
              <a:gd name="T32" fmla="*/ 40 w 52"/>
              <a:gd name="T33" fmla="*/ 64 h 72"/>
              <a:gd name="T34" fmla="*/ 32 w 52"/>
              <a:gd name="T35" fmla="*/ 68 h 72"/>
              <a:gd name="T36" fmla="*/ 28 w 52"/>
              <a:gd name="T37" fmla="*/ 64 h 72"/>
              <a:gd name="T38" fmla="*/ 26 w 52"/>
              <a:gd name="T39" fmla="*/ 68 h 72"/>
              <a:gd name="T40" fmla="*/ 22 w 52"/>
              <a:gd name="T41" fmla="*/ 72 h 72"/>
              <a:gd name="T42" fmla="*/ 18 w 52"/>
              <a:gd name="T43" fmla="*/ 68 h 72"/>
              <a:gd name="T44" fmla="*/ 18 w 52"/>
              <a:gd name="T45" fmla="*/ 64 h 72"/>
              <a:gd name="T46" fmla="*/ 14 w 52"/>
              <a:gd name="T47" fmla="*/ 60 h 72"/>
              <a:gd name="T48" fmla="*/ 10 w 52"/>
              <a:gd name="T49" fmla="*/ 64 h 72"/>
              <a:gd name="T50" fmla="*/ 6 w 52"/>
              <a:gd name="T51" fmla="*/ 60 h 72"/>
              <a:gd name="T52" fmla="*/ 6 w 52"/>
              <a:gd name="T53" fmla="*/ 60 h 72"/>
              <a:gd name="T54" fmla="*/ 10 w 52"/>
              <a:gd name="T55" fmla="*/ 64 h 72"/>
              <a:gd name="T56" fmla="*/ 4 w 52"/>
              <a:gd name="T57" fmla="*/ 64 h 72"/>
              <a:gd name="T58" fmla="*/ 0 w 52"/>
              <a:gd name="T59" fmla="*/ 60 h 72"/>
              <a:gd name="T60" fmla="*/ 0 w 52"/>
              <a:gd name="T61" fmla="*/ 52 h 72"/>
              <a:gd name="T62" fmla="*/ 0 w 52"/>
              <a:gd name="T63" fmla="*/ 46 h 72"/>
              <a:gd name="T64" fmla="*/ 0 w 52"/>
              <a:gd name="T65" fmla="*/ 38 h 72"/>
              <a:gd name="T66" fmla="*/ 4 w 52"/>
              <a:gd name="T67" fmla="*/ 30 h 72"/>
              <a:gd name="T68" fmla="*/ 4 w 52"/>
              <a:gd name="T69" fmla="*/ 22 h 72"/>
              <a:gd name="T70" fmla="*/ 6 w 52"/>
              <a:gd name="T71" fmla="*/ 20 h 72"/>
              <a:gd name="T72" fmla="*/ 14 w 52"/>
              <a:gd name="T73" fmla="*/ 20 h 72"/>
              <a:gd name="T74" fmla="*/ 14 w 52"/>
              <a:gd name="T75" fmla="*/ 20 h 72"/>
              <a:gd name="T76" fmla="*/ 14 w 52"/>
              <a:gd name="T77" fmla="*/ 20 h 72"/>
              <a:gd name="T78" fmla="*/ 18 w 52"/>
              <a:gd name="T79" fmla="*/ 22 h 72"/>
              <a:gd name="T80" fmla="*/ 18 w 52"/>
              <a:gd name="T81" fmla="*/ 16 h 72"/>
              <a:gd name="T82" fmla="*/ 22 w 52"/>
              <a:gd name="T83" fmla="*/ 12 h 72"/>
              <a:gd name="T84" fmla="*/ 26 w 52"/>
              <a:gd name="T85" fmla="*/ 16 h 72"/>
              <a:gd name="T86" fmla="*/ 22 w 52"/>
              <a:gd name="T87" fmla="*/ 12 h 72"/>
              <a:gd name="T88" fmla="*/ 22 w 52"/>
              <a:gd name="T89" fmla="*/ 4 h 72"/>
              <a:gd name="T90" fmla="*/ 28 w 52"/>
              <a:gd name="T91" fmla="*/ 4 h 72"/>
              <a:gd name="T92" fmla="*/ 32 w 52"/>
              <a:gd name="T93" fmla="*/ 4 h 72"/>
              <a:gd name="T94" fmla="*/ 32 w 52"/>
              <a:gd name="T95" fmla="*/ 0 h 72"/>
              <a:gd name="T96" fmla="*/ 36 w 52"/>
              <a:gd name="T97" fmla="*/ 4 h 72"/>
              <a:gd name="T98" fmla="*/ 40 w 52"/>
              <a:gd name="T99" fmla="*/ 8 h 72"/>
              <a:gd name="T100" fmla="*/ 44 w 52"/>
              <a:gd name="T101" fmla="*/ 4 h 72"/>
              <a:gd name="T102" fmla="*/ 48 w 52"/>
              <a:gd name="T103" fmla="*/ 0 h 72"/>
              <a:gd name="T104" fmla="*/ 48 w 52"/>
              <a:gd name="T105" fmla="*/ 8 h 72"/>
              <a:gd name="T106" fmla="*/ 40 w 52"/>
              <a:gd name="T107" fmla="*/ 12 h 72"/>
              <a:gd name="T108" fmla="*/ 36 w 52"/>
              <a:gd name="T109" fmla="*/ 16 h 72"/>
              <a:gd name="T110" fmla="*/ 36 w 52"/>
              <a:gd name="T111" fmla="*/ 1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" h="72">
                <a:moveTo>
                  <a:pt x="36" y="16"/>
                </a:moveTo>
                <a:lnTo>
                  <a:pt x="40" y="20"/>
                </a:lnTo>
                <a:lnTo>
                  <a:pt x="40" y="22"/>
                </a:lnTo>
                <a:lnTo>
                  <a:pt x="36" y="22"/>
                </a:lnTo>
                <a:lnTo>
                  <a:pt x="36" y="26"/>
                </a:lnTo>
                <a:lnTo>
                  <a:pt x="40" y="26"/>
                </a:lnTo>
                <a:lnTo>
                  <a:pt x="40" y="22"/>
                </a:lnTo>
                <a:lnTo>
                  <a:pt x="44" y="22"/>
                </a:lnTo>
                <a:lnTo>
                  <a:pt x="44" y="26"/>
                </a:lnTo>
                <a:lnTo>
                  <a:pt x="40" y="26"/>
                </a:lnTo>
                <a:lnTo>
                  <a:pt x="44" y="30"/>
                </a:lnTo>
                <a:lnTo>
                  <a:pt x="44" y="34"/>
                </a:lnTo>
                <a:lnTo>
                  <a:pt x="48" y="34"/>
                </a:lnTo>
                <a:lnTo>
                  <a:pt x="52" y="34"/>
                </a:lnTo>
                <a:lnTo>
                  <a:pt x="48" y="34"/>
                </a:lnTo>
                <a:lnTo>
                  <a:pt x="48" y="38"/>
                </a:lnTo>
                <a:lnTo>
                  <a:pt x="52" y="38"/>
                </a:lnTo>
                <a:lnTo>
                  <a:pt x="48" y="42"/>
                </a:lnTo>
                <a:lnTo>
                  <a:pt x="44" y="42"/>
                </a:lnTo>
                <a:lnTo>
                  <a:pt x="44" y="46"/>
                </a:lnTo>
                <a:lnTo>
                  <a:pt x="40" y="46"/>
                </a:lnTo>
                <a:lnTo>
                  <a:pt x="40" y="50"/>
                </a:lnTo>
                <a:lnTo>
                  <a:pt x="40" y="52"/>
                </a:lnTo>
                <a:lnTo>
                  <a:pt x="40" y="50"/>
                </a:lnTo>
                <a:lnTo>
                  <a:pt x="40" y="52"/>
                </a:lnTo>
                <a:lnTo>
                  <a:pt x="40" y="56"/>
                </a:lnTo>
                <a:lnTo>
                  <a:pt x="40" y="52"/>
                </a:lnTo>
                <a:lnTo>
                  <a:pt x="36" y="52"/>
                </a:lnTo>
                <a:lnTo>
                  <a:pt x="36" y="56"/>
                </a:lnTo>
                <a:lnTo>
                  <a:pt x="32" y="56"/>
                </a:lnTo>
                <a:lnTo>
                  <a:pt x="32" y="60"/>
                </a:lnTo>
                <a:lnTo>
                  <a:pt x="36" y="60"/>
                </a:lnTo>
                <a:lnTo>
                  <a:pt x="40" y="60"/>
                </a:lnTo>
                <a:lnTo>
                  <a:pt x="40" y="64"/>
                </a:lnTo>
                <a:lnTo>
                  <a:pt x="36" y="64"/>
                </a:lnTo>
                <a:lnTo>
                  <a:pt x="32" y="68"/>
                </a:lnTo>
                <a:lnTo>
                  <a:pt x="32" y="64"/>
                </a:lnTo>
                <a:lnTo>
                  <a:pt x="28" y="64"/>
                </a:lnTo>
                <a:lnTo>
                  <a:pt x="28" y="68"/>
                </a:lnTo>
                <a:lnTo>
                  <a:pt x="26" y="68"/>
                </a:lnTo>
                <a:lnTo>
                  <a:pt x="22" y="68"/>
                </a:lnTo>
                <a:lnTo>
                  <a:pt x="22" y="72"/>
                </a:lnTo>
                <a:lnTo>
                  <a:pt x="22" y="68"/>
                </a:lnTo>
                <a:lnTo>
                  <a:pt x="18" y="68"/>
                </a:lnTo>
                <a:lnTo>
                  <a:pt x="22" y="64"/>
                </a:lnTo>
                <a:lnTo>
                  <a:pt x="18" y="64"/>
                </a:lnTo>
                <a:lnTo>
                  <a:pt x="14" y="64"/>
                </a:lnTo>
                <a:lnTo>
                  <a:pt x="14" y="60"/>
                </a:lnTo>
                <a:lnTo>
                  <a:pt x="14" y="64"/>
                </a:lnTo>
                <a:lnTo>
                  <a:pt x="10" y="64"/>
                </a:lnTo>
                <a:lnTo>
                  <a:pt x="10" y="60"/>
                </a:lnTo>
                <a:lnTo>
                  <a:pt x="6" y="60"/>
                </a:lnTo>
                <a:lnTo>
                  <a:pt x="10" y="60"/>
                </a:lnTo>
                <a:lnTo>
                  <a:pt x="6" y="60"/>
                </a:lnTo>
                <a:lnTo>
                  <a:pt x="10" y="60"/>
                </a:lnTo>
                <a:lnTo>
                  <a:pt x="10" y="64"/>
                </a:lnTo>
                <a:lnTo>
                  <a:pt x="6" y="64"/>
                </a:lnTo>
                <a:lnTo>
                  <a:pt x="4" y="64"/>
                </a:lnTo>
                <a:lnTo>
                  <a:pt x="0" y="64"/>
                </a:lnTo>
                <a:lnTo>
                  <a:pt x="0" y="60"/>
                </a:lnTo>
                <a:lnTo>
                  <a:pt x="4" y="56"/>
                </a:lnTo>
                <a:lnTo>
                  <a:pt x="0" y="52"/>
                </a:lnTo>
                <a:lnTo>
                  <a:pt x="0" y="50"/>
                </a:lnTo>
                <a:lnTo>
                  <a:pt x="0" y="46"/>
                </a:lnTo>
                <a:lnTo>
                  <a:pt x="0" y="42"/>
                </a:lnTo>
                <a:lnTo>
                  <a:pt x="0" y="38"/>
                </a:lnTo>
                <a:lnTo>
                  <a:pt x="0" y="34"/>
                </a:lnTo>
                <a:lnTo>
                  <a:pt x="4" y="30"/>
                </a:lnTo>
                <a:lnTo>
                  <a:pt x="4" y="26"/>
                </a:lnTo>
                <a:lnTo>
                  <a:pt x="4" y="22"/>
                </a:lnTo>
                <a:lnTo>
                  <a:pt x="6" y="22"/>
                </a:lnTo>
                <a:lnTo>
                  <a:pt x="6" y="20"/>
                </a:lnTo>
                <a:lnTo>
                  <a:pt x="10" y="20"/>
                </a:lnTo>
                <a:lnTo>
                  <a:pt x="14" y="20"/>
                </a:lnTo>
                <a:lnTo>
                  <a:pt x="14" y="16"/>
                </a:lnTo>
                <a:lnTo>
                  <a:pt x="14" y="20"/>
                </a:lnTo>
                <a:lnTo>
                  <a:pt x="18" y="20"/>
                </a:lnTo>
                <a:lnTo>
                  <a:pt x="14" y="20"/>
                </a:lnTo>
                <a:lnTo>
                  <a:pt x="14" y="22"/>
                </a:lnTo>
                <a:lnTo>
                  <a:pt x="18" y="22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22" y="12"/>
                </a:lnTo>
                <a:lnTo>
                  <a:pt x="22" y="16"/>
                </a:lnTo>
                <a:lnTo>
                  <a:pt x="26" y="16"/>
                </a:lnTo>
                <a:lnTo>
                  <a:pt x="26" y="12"/>
                </a:lnTo>
                <a:lnTo>
                  <a:pt x="22" y="12"/>
                </a:lnTo>
                <a:lnTo>
                  <a:pt x="22" y="8"/>
                </a:lnTo>
                <a:lnTo>
                  <a:pt x="22" y="4"/>
                </a:lnTo>
                <a:lnTo>
                  <a:pt x="26" y="4"/>
                </a:lnTo>
                <a:lnTo>
                  <a:pt x="28" y="4"/>
                </a:lnTo>
                <a:lnTo>
                  <a:pt x="32" y="8"/>
                </a:lnTo>
                <a:lnTo>
                  <a:pt x="32" y="4"/>
                </a:lnTo>
                <a:lnTo>
                  <a:pt x="28" y="4"/>
                </a:lnTo>
                <a:lnTo>
                  <a:pt x="32" y="0"/>
                </a:lnTo>
                <a:lnTo>
                  <a:pt x="36" y="0"/>
                </a:lnTo>
                <a:lnTo>
                  <a:pt x="36" y="4"/>
                </a:lnTo>
                <a:lnTo>
                  <a:pt x="36" y="8"/>
                </a:lnTo>
                <a:lnTo>
                  <a:pt x="40" y="8"/>
                </a:lnTo>
                <a:lnTo>
                  <a:pt x="40" y="4"/>
                </a:lnTo>
                <a:lnTo>
                  <a:pt x="44" y="4"/>
                </a:lnTo>
                <a:lnTo>
                  <a:pt x="44" y="0"/>
                </a:lnTo>
                <a:lnTo>
                  <a:pt x="48" y="0"/>
                </a:lnTo>
                <a:lnTo>
                  <a:pt x="48" y="4"/>
                </a:lnTo>
                <a:lnTo>
                  <a:pt x="48" y="8"/>
                </a:lnTo>
                <a:lnTo>
                  <a:pt x="44" y="12"/>
                </a:lnTo>
                <a:lnTo>
                  <a:pt x="40" y="12"/>
                </a:lnTo>
                <a:lnTo>
                  <a:pt x="40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63" name="Freeform 222">
            <a:extLst>
              <a:ext uri="{FF2B5EF4-FFF2-40B4-BE49-F238E27FC236}">
                <a16:creationId xmlns:a16="http://schemas.microsoft.com/office/drawing/2014/main" id="{D481BA28-DA20-4460-B3AB-AA0B26D071FD}"/>
              </a:ext>
            </a:extLst>
          </p:cNvPr>
          <p:cNvSpPr>
            <a:spLocks noEditPoints="1"/>
          </p:cNvSpPr>
          <p:nvPr/>
        </p:nvSpPr>
        <p:spPr bwMode="auto">
          <a:xfrm>
            <a:off x="3889778" y="3109380"/>
            <a:ext cx="177800" cy="82550"/>
          </a:xfrm>
          <a:custGeom>
            <a:avLst/>
            <a:gdLst>
              <a:gd name="T0" fmla="*/ 100 w 112"/>
              <a:gd name="T1" fmla="*/ 52 h 52"/>
              <a:gd name="T2" fmla="*/ 96 w 112"/>
              <a:gd name="T3" fmla="*/ 48 h 52"/>
              <a:gd name="T4" fmla="*/ 86 w 112"/>
              <a:gd name="T5" fmla="*/ 48 h 52"/>
              <a:gd name="T6" fmla="*/ 74 w 112"/>
              <a:gd name="T7" fmla="*/ 52 h 52"/>
              <a:gd name="T8" fmla="*/ 66 w 112"/>
              <a:gd name="T9" fmla="*/ 48 h 52"/>
              <a:gd name="T10" fmla="*/ 58 w 112"/>
              <a:gd name="T11" fmla="*/ 44 h 52"/>
              <a:gd name="T12" fmla="*/ 56 w 112"/>
              <a:gd name="T13" fmla="*/ 40 h 52"/>
              <a:gd name="T14" fmla="*/ 52 w 112"/>
              <a:gd name="T15" fmla="*/ 48 h 52"/>
              <a:gd name="T16" fmla="*/ 52 w 112"/>
              <a:gd name="T17" fmla="*/ 38 h 52"/>
              <a:gd name="T18" fmla="*/ 44 w 112"/>
              <a:gd name="T19" fmla="*/ 40 h 52"/>
              <a:gd name="T20" fmla="*/ 34 w 112"/>
              <a:gd name="T21" fmla="*/ 44 h 52"/>
              <a:gd name="T22" fmla="*/ 26 w 112"/>
              <a:gd name="T23" fmla="*/ 52 h 52"/>
              <a:gd name="T24" fmla="*/ 18 w 112"/>
              <a:gd name="T25" fmla="*/ 44 h 52"/>
              <a:gd name="T26" fmla="*/ 18 w 112"/>
              <a:gd name="T27" fmla="*/ 40 h 52"/>
              <a:gd name="T28" fmla="*/ 12 w 112"/>
              <a:gd name="T29" fmla="*/ 44 h 52"/>
              <a:gd name="T30" fmla="*/ 4 w 112"/>
              <a:gd name="T31" fmla="*/ 48 h 52"/>
              <a:gd name="T32" fmla="*/ 4 w 112"/>
              <a:gd name="T33" fmla="*/ 44 h 52"/>
              <a:gd name="T34" fmla="*/ 12 w 112"/>
              <a:gd name="T35" fmla="*/ 38 h 52"/>
              <a:gd name="T36" fmla="*/ 18 w 112"/>
              <a:gd name="T37" fmla="*/ 30 h 52"/>
              <a:gd name="T38" fmla="*/ 30 w 112"/>
              <a:gd name="T39" fmla="*/ 26 h 52"/>
              <a:gd name="T40" fmla="*/ 42 w 112"/>
              <a:gd name="T41" fmla="*/ 18 h 52"/>
              <a:gd name="T42" fmla="*/ 44 w 112"/>
              <a:gd name="T43" fmla="*/ 10 h 52"/>
              <a:gd name="T44" fmla="*/ 44 w 112"/>
              <a:gd name="T45" fmla="*/ 14 h 52"/>
              <a:gd name="T46" fmla="*/ 52 w 112"/>
              <a:gd name="T47" fmla="*/ 10 h 52"/>
              <a:gd name="T48" fmla="*/ 56 w 112"/>
              <a:gd name="T49" fmla="*/ 4 h 52"/>
              <a:gd name="T50" fmla="*/ 52 w 112"/>
              <a:gd name="T51" fmla="*/ 10 h 52"/>
              <a:gd name="T52" fmla="*/ 56 w 112"/>
              <a:gd name="T53" fmla="*/ 6 h 52"/>
              <a:gd name="T54" fmla="*/ 56 w 112"/>
              <a:gd name="T55" fmla="*/ 4 h 52"/>
              <a:gd name="T56" fmla="*/ 58 w 112"/>
              <a:gd name="T57" fmla="*/ 4 h 52"/>
              <a:gd name="T58" fmla="*/ 70 w 112"/>
              <a:gd name="T59" fmla="*/ 6 h 52"/>
              <a:gd name="T60" fmla="*/ 78 w 112"/>
              <a:gd name="T61" fmla="*/ 6 h 52"/>
              <a:gd name="T62" fmla="*/ 86 w 112"/>
              <a:gd name="T63" fmla="*/ 10 h 52"/>
              <a:gd name="T64" fmla="*/ 88 w 112"/>
              <a:gd name="T65" fmla="*/ 18 h 52"/>
              <a:gd name="T66" fmla="*/ 96 w 112"/>
              <a:gd name="T67" fmla="*/ 22 h 52"/>
              <a:gd name="T68" fmla="*/ 104 w 112"/>
              <a:gd name="T69" fmla="*/ 26 h 52"/>
              <a:gd name="T70" fmla="*/ 104 w 112"/>
              <a:gd name="T71" fmla="*/ 34 h 52"/>
              <a:gd name="T72" fmla="*/ 104 w 112"/>
              <a:gd name="T73" fmla="*/ 38 h 52"/>
              <a:gd name="T74" fmla="*/ 112 w 112"/>
              <a:gd name="T75" fmla="*/ 44 h 52"/>
              <a:gd name="T76" fmla="*/ 112 w 112"/>
              <a:gd name="T77" fmla="*/ 48 h 52"/>
              <a:gd name="T78" fmla="*/ 108 w 112"/>
              <a:gd name="T79" fmla="*/ 52 h 52"/>
              <a:gd name="T80" fmla="*/ 48 w 112"/>
              <a:gd name="T81" fmla="*/ 18 h 52"/>
              <a:gd name="T82" fmla="*/ 42 w 112"/>
              <a:gd name="T83" fmla="*/ 26 h 52"/>
              <a:gd name="T84" fmla="*/ 48 w 112"/>
              <a:gd name="T85" fmla="*/ 22 h 52"/>
              <a:gd name="T86" fmla="*/ 52 w 112"/>
              <a:gd name="T87" fmla="*/ 18 h 52"/>
              <a:gd name="T88" fmla="*/ 52 w 112"/>
              <a:gd name="T89" fmla="*/ 40 h 52"/>
              <a:gd name="T90" fmla="*/ 52 w 112"/>
              <a:gd name="T91" fmla="*/ 40 h 52"/>
              <a:gd name="T92" fmla="*/ 58 w 112"/>
              <a:gd name="T93" fmla="*/ 38 h 52"/>
              <a:gd name="T94" fmla="*/ 58 w 112"/>
              <a:gd name="T95" fmla="*/ 34 h 52"/>
              <a:gd name="T96" fmla="*/ 52 w 112"/>
              <a:gd name="T97" fmla="*/ 3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52">
                <a:moveTo>
                  <a:pt x="108" y="52"/>
                </a:moveTo>
                <a:lnTo>
                  <a:pt x="104" y="52"/>
                </a:lnTo>
                <a:lnTo>
                  <a:pt x="100" y="52"/>
                </a:lnTo>
                <a:lnTo>
                  <a:pt x="100" y="48"/>
                </a:lnTo>
                <a:lnTo>
                  <a:pt x="100" y="44"/>
                </a:lnTo>
                <a:lnTo>
                  <a:pt x="96" y="48"/>
                </a:lnTo>
                <a:lnTo>
                  <a:pt x="92" y="48"/>
                </a:lnTo>
                <a:lnTo>
                  <a:pt x="88" y="48"/>
                </a:lnTo>
                <a:lnTo>
                  <a:pt x="86" y="48"/>
                </a:lnTo>
                <a:lnTo>
                  <a:pt x="82" y="52"/>
                </a:lnTo>
                <a:lnTo>
                  <a:pt x="78" y="52"/>
                </a:lnTo>
                <a:lnTo>
                  <a:pt x="74" y="52"/>
                </a:lnTo>
                <a:lnTo>
                  <a:pt x="70" y="52"/>
                </a:lnTo>
                <a:lnTo>
                  <a:pt x="66" y="52"/>
                </a:lnTo>
                <a:lnTo>
                  <a:pt x="66" y="48"/>
                </a:lnTo>
                <a:lnTo>
                  <a:pt x="66" y="44"/>
                </a:lnTo>
                <a:lnTo>
                  <a:pt x="62" y="44"/>
                </a:lnTo>
                <a:lnTo>
                  <a:pt x="58" y="44"/>
                </a:lnTo>
                <a:lnTo>
                  <a:pt x="56" y="44"/>
                </a:lnTo>
                <a:lnTo>
                  <a:pt x="58" y="40"/>
                </a:lnTo>
                <a:lnTo>
                  <a:pt x="56" y="40"/>
                </a:lnTo>
                <a:lnTo>
                  <a:pt x="56" y="44"/>
                </a:lnTo>
                <a:lnTo>
                  <a:pt x="52" y="44"/>
                </a:lnTo>
                <a:lnTo>
                  <a:pt x="52" y="48"/>
                </a:lnTo>
                <a:lnTo>
                  <a:pt x="52" y="44"/>
                </a:lnTo>
                <a:lnTo>
                  <a:pt x="52" y="40"/>
                </a:lnTo>
                <a:lnTo>
                  <a:pt x="52" y="38"/>
                </a:lnTo>
                <a:lnTo>
                  <a:pt x="48" y="38"/>
                </a:lnTo>
                <a:lnTo>
                  <a:pt x="48" y="40"/>
                </a:lnTo>
                <a:lnTo>
                  <a:pt x="44" y="40"/>
                </a:lnTo>
                <a:lnTo>
                  <a:pt x="42" y="44"/>
                </a:lnTo>
                <a:lnTo>
                  <a:pt x="38" y="44"/>
                </a:lnTo>
                <a:lnTo>
                  <a:pt x="34" y="44"/>
                </a:lnTo>
                <a:lnTo>
                  <a:pt x="34" y="48"/>
                </a:lnTo>
                <a:lnTo>
                  <a:pt x="30" y="48"/>
                </a:lnTo>
                <a:lnTo>
                  <a:pt x="26" y="52"/>
                </a:lnTo>
                <a:lnTo>
                  <a:pt x="22" y="48"/>
                </a:lnTo>
                <a:lnTo>
                  <a:pt x="18" y="48"/>
                </a:lnTo>
                <a:lnTo>
                  <a:pt x="18" y="44"/>
                </a:lnTo>
                <a:lnTo>
                  <a:pt x="22" y="44"/>
                </a:lnTo>
                <a:lnTo>
                  <a:pt x="18" y="44"/>
                </a:lnTo>
                <a:lnTo>
                  <a:pt x="18" y="40"/>
                </a:lnTo>
                <a:lnTo>
                  <a:pt x="18" y="44"/>
                </a:lnTo>
                <a:lnTo>
                  <a:pt x="14" y="44"/>
                </a:lnTo>
                <a:lnTo>
                  <a:pt x="12" y="44"/>
                </a:lnTo>
                <a:lnTo>
                  <a:pt x="12" y="48"/>
                </a:lnTo>
                <a:lnTo>
                  <a:pt x="8" y="48"/>
                </a:lnTo>
                <a:lnTo>
                  <a:pt x="4" y="48"/>
                </a:lnTo>
                <a:lnTo>
                  <a:pt x="0" y="48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8" y="40"/>
                </a:lnTo>
                <a:lnTo>
                  <a:pt x="12" y="38"/>
                </a:lnTo>
                <a:lnTo>
                  <a:pt x="14" y="38"/>
                </a:lnTo>
                <a:lnTo>
                  <a:pt x="14" y="34"/>
                </a:lnTo>
                <a:lnTo>
                  <a:pt x="18" y="30"/>
                </a:lnTo>
                <a:lnTo>
                  <a:pt x="22" y="30"/>
                </a:lnTo>
                <a:lnTo>
                  <a:pt x="26" y="26"/>
                </a:lnTo>
                <a:lnTo>
                  <a:pt x="30" y="26"/>
                </a:lnTo>
                <a:lnTo>
                  <a:pt x="34" y="22"/>
                </a:lnTo>
                <a:lnTo>
                  <a:pt x="38" y="22"/>
                </a:lnTo>
                <a:lnTo>
                  <a:pt x="42" y="18"/>
                </a:lnTo>
                <a:lnTo>
                  <a:pt x="42" y="14"/>
                </a:lnTo>
                <a:lnTo>
                  <a:pt x="42" y="10"/>
                </a:lnTo>
                <a:lnTo>
                  <a:pt x="44" y="10"/>
                </a:lnTo>
                <a:lnTo>
                  <a:pt x="48" y="10"/>
                </a:lnTo>
                <a:lnTo>
                  <a:pt x="48" y="14"/>
                </a:lnTo>
                <a:lnTo>
                  <a:pt x="44" y="14"/>
                </a:lnTo>
                <a:lnTo>
                  <a:pt x="48" y="14"/>
                </a:lnTo>
                <a:lnTo>
                  <a:pt x="48" y="10"/>
                </a:lnTo>
                <a:lnTo>
                  <a:pt x="52" y="10"/>
                </a:lnTo>
                <a:lnTo>
                  <a:pt x="52" y="6"/>
                </a:lnTo>
                <a:lnTo>
                  <a:pt x="52" y="4"/>
                </a:lnTo>
                <a:lnTo>
                  <a:pt x="56" y="4"/>
                </a:lnTo>
                <a:lnTo>
                  <a:pt x="56" y="6"/>
                </a:lnTo>
                <a:lnTo>
                  <a:pt x="52" y="6"/>
                </a:lnTo>
                <a:lnTo>
                  <a:pt x="52" y="10"/>
                </a:lnTo>
                <a:lnTo>
                  <a:pt x="56" y="6"/>
                </a:lnTo>
                <a:lnTo>
                  <a:pt x="56" y="10"/>
                </a:lnTo>
                <a:lnTo>
                  <a:pt x="56" y="6"/>
                </a:lnTo>
                <a:lnTo>
                  <a:pt x="58" y="6"/>
                </a:lnTo>
                <a:lnTo>
                  <a:pt x="58" y="4"/>
                </a:lnTo>
                <a:lnTo>
                  <a:pt x="56" y="4"/>
                </a:lnTo>
                <a:lnTo>
                  <a:pt x="56" y="0"/>
                </a:lnTo>
                <a:lnTo>
                  <a:pt x="58" y="0"/>
                </a:lnTo>
                <a:lnTo>
                  <a:pt x="58" y="4"/>
                </a:lnTo>
                <a:lnTo>
                  <a:pt x="62" y="4"/>
                </a:lnTo>
                <a:lnTo>
                  <a:pt x="66" y="4"/>
                </a:lnTo>
                <a:lnTo>
                  <a:pt x="70" y="6"/>
                </a:lnTo>
                <a:lnTo>
                  <a:pt x="74" y="4"/>
                </a:lnTo>
                <a:lnTo>
                  <a:pt x="74" y="6"/>
                </a:lnTo>
                <a:lnTo>
                  <a:pt x="78" y="6"/>
                </a:lnTo>
                <a:lnTo>
                  <a:pt x="78" y="4"/>
                </a:lnTo>
                <a:lnTo>
                  <a:pt x="82" y="6"/>
                </a:lnTo>
                <a:lnTo>
                  <a:pt x="86" y="10"/>
                </a:lnTo>
                <a:lnTo>
                  <a:pt x="86" y="14"/>
                </a:lnTo>
                <a:lnTo>
                  <a:pt x="86" y="18"/>
                </a:lnTo>
                <a:lnTo>
                  <a:pt x="88" y="18"/>
                </a:lnTo>
                <a:lnTo>
                  <a:pt x="88" y="22"/>
                </a:lnTo>
                <a:lnTo>
                  <a:pt x="92" y="22"/>
                </a:lnTo>
                <a:lnTo>
                  <a:pt x="96" y="22"/>
                </a:lnTo>
                <a:lnTo>
                  <a:pt x="100" y="22"/>
                </a:lnTo>
                <a:lnTo>
                  <a:pt x="104" y="22"/>
                </a:lnTo>
                <a:lnTo>
                  <a:pt x="104" y="26"/>
                </a:lnTo>
                <a:lnTo>
                  <a:pt x="100" y="30"/>
                </a:lnTo>
                <a:lnTo>
                  <a:pt x="104" y="30"/>
                </a:lnTo>
                <a:lnTo>
                  <a:pt x="104" y="34"/>
                </a:lnTo>
                <a:lnTo>
                  <a:pt x="108" y="34"/>
                </a:lnTo>
                <a:lnTo>
                  <a:pt x="108" y="38"/>
                </a:lnTo>
                <a:lnTo>
                  <a:pt x="104" y="38"/>
                </a:lnTo>
                <a:lnTo>
                  <a:pt x="104" y="40"/>
                </a:lnTo>
                <a:lnTo>
                  <a:pt x="108" y="44"/>
                </a:lnTo>
                <a:lnTo>
                  <a:pt x="112" y="44"/>
                </a:lnTo>
                <a:lnTo>
                  <a:pt x="108" y="44"/>
                </a:lnTo>
                <a:lnTo>
                  <a:pt x="108" y="48"/>
                </a:lnTo>
                <a:lnTo>
                  <a:pt x="112" y="48"/>
                </a:lnTo>
                <a:lnTo>
                  <a:pt x="108" y="48"/>
                </a:lnTo>
                <a:lnTo>
                  <a:pt x="108" y="52"/>
                </a:lnTo>
                <a:lnTo>
                  <a:pt x="108" y="52"/>
                </a:lnTo>
                <a:lnTo>
                  <a:pt x="108" y="52"/>
                </a:lnTo>
                <a:close/>
                <a:moveTo>
                  <a:pt x="52" y="18"/>
                </a:moveTo>
                <a:lnTo>
                  <a:pt x="48" y="18"/>
                </a:lnTo>
                <a:lnTo>
                  <a:pt x="44" y="22"/>
                </a:lnTo>
                <a:lnTo>
                  <a:pt x="42" y="22"/>
                </a:lnTo>
                <a:lnTo>
                  <a:pt x="42" y="26"/>
                </a:lnTo>
                <a:lnTo>
                  <a:pt x="44" y="26"/>
                </a:lnTo>
                <a:lnTo>
                  <a:pt x="44" y="22"/>
                </a:lnTo>
                <a:lnTo>
                  <a:pt x="48" y="22"/>
                </a:lnTo>
                <a:lnTo>
                  <a:pt x="52" y="22"/>
                </a:lnTo>
                <a:lnTo>
                  <a:pt x="52" y="18"/>
                </a:lnTo>
                <a:lnTo>
                  <a:pt x="52" y="18"/>
                </a:lnTo>
                <a:lnTo>
                  <a:pt x="52" y="18"/>
                </a:lnTo>
                <a:close/>
                <a:moveTo>
                  <a:pt x="52" y="38"/>
                </a:moveTo>
                <a:lnTo>
                  <a:pt x="52" y="40"/>
                </a:lnTo>
                <a:lnTo>
                  <a:pt x="52" y="38"/>
                </a:lnTo>
                <a:lnTo>
                  <a:pt x="56" y="38"/>
                </a:lnTo>
                <a:lnTo>
                  <a:pt x="52" y="40"/>
                </a:lnTo>
                <a:lnTo>
                  <a:pt x="56" y="40"/>
                </a:lnTo>
                <a:lnTo>
                  <a:pt x="56" y="38"/>
                </a:lnTo>
                <a:lnTo>
                  <a:pt x="58" y="38"/>
                </a:lnTo>
                <a:lnTo>
                  <a:pt x="58" y="34"/>
                </a:lnTo>
                <a:lnTo>
                  <a:pt x="62" y="34"/>
                </a:lnTo>
                <a:lnTo>
                  <a:pt x="58" y="34"/>
                </a:lnTo>
                <a:lnTo>
                  <a:pt x="56" y="34"/>
                </a:lnTo>
                <a:lnTo>
                  <a:pt x="52" y="34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64" name="Freeform 223">
            <a:extLst>
              <a:ext uri="{FF2B5EF4-FFF2-40B4-BE49-F238E27FC236}">
                <a16:creationId xmlns:a16="http://schemas.microsoft.com/office/drawing/2014/main" id="{6594AFB8-FB66-48E2-9A47-33A65C2C43CC}"/>
              </a:ext>
            </a:extLst>
          </p:cNvPr>
          <p:cNvSpPr>
            <a:spLocks noEditPoints="1"/>
          </p:cNvSpPr>
          <p:nvPr/>
        </p:nvSpPr>
        <p:spPr bwMode="auto">
          <a:xfrm>
            <a:off x="3981853" y="3201455"/>
            <a:ext cx="73025" cy="142875"/>
          </a:xfrm>
          <a:custGeom>
            <a:avLst/>
            <a:gdLst>
              <a:gd name="T0" fmla="*/ 46 w 46"/>
              <a:gd name="T1" fmla="*/ 8 h 90"/>
              <a:gd name="T2" fmla="*/ 46 w 46"/>
              <a:gd name="T3" fmla="*/ 8 h 90"/>
              <a:gd name="T4" fmla="*/ 42 w 46"/>
              <a:gd name="T5" fmla="*/ 12 h 90"/>
              <a:gd name="T6" fmla="*/ 42 w 46"/>
              <a:gd name="T7" fmla="*/ 16 h 90"/>
              <a:gd name="T8" fmla="*/ 46 w 46"/>
              <a:gd name="T9" fmla="*/ 16 h 90"/>
              <a:gd name="T10" fmla="*/ 42 w 46"/>
              <a:gd name="T11" fmla="*/ 16 h 90"/>
              <a:gd name="T12" fmla="*/ 38 w 46"/>
              <a:gd name="T13" fmla="*/ 20 h 90"/>
              <a:gd name="T14" fmla="*/ 34 w 46"/>
              <a:gd name="T15" fmla="*/ 28 h 90"/>
              <a:gd name="T16" fmla="*/ 34 w 46"/>
              <a:gd name="T17" fmla="*/ 28 h 90"/>
              <a:gd name="T18" fmla="*/ 38 w 46"/>
              <a:gd name="T19" fmla="*/ 24 h 90"/>
              <a:gd name="T20" fmla="*/ 34 w 46"/>
              <a:gd name="T21" fmla="*/ 28 h 90"/>
              <a:gd name="T22" fmla="*/ 34 w 46"/>
              <a:gd name="T23" fmla="*/ 24 h 90"/>
              <a:gd name="T24" fmla="*/ 34 w 46"/>
              <a:gd name="T25" fmla="*/ 20 h 90"/>
              <a:gd name="T26" fmla="*/ 34 w 46"/>
              <a:gd name="T27" fmla="*/ 24 h 90"/>
              <a:gd name="T28" fmla="*/ 30 w 46"/>
              <a:gd name="T29" fmla="*/ 24 h 90"/>
              <a:gd name="T30" fmla="*/ 26 w 46"/>
              <a:gd name="T31" fmla="*/ 28 h 90"/>
              <a:gd name="T32" fmla="*/ 26 w 46"/>
              <a:gd name="T33" fmla="*/ 30 h 90"/>
              <a:gd name="T34" fmla="*/ 24 w 46"/>
              <a:gd name="T35" fmla="*/ 42 h 90"/>
              <a:gd name="T36" fmla="*/ 24 w 46"/>
              <a:gd name="T37" fmla="*/ 50 h 90"/>
              <a:gd name="T38" fmla="*/ 24 w 46"/>
              <a:gd name="T39" fmla="*/ 50 h 90"/>
              <a:gd name="T40" fmla="*/ 26 w 46"/>
              <a:gd name="T41" fmla="*/ 64 h 90"/>
              <a:gd name="T42" fmla="*/ 26 w 46"/>
              <a:gd name="T43" fmla="*/ 76 h 90"/>
              <a:gd name="T44" fmla="*/ 20 w 46"/>
              <a:gd name="T45" fmla="*/ 82 h 90"/>
              <a:gd name="T46" fmla="*/ 12 w 46"/>
              <a:gd name="T47" fmla="*/ 90 h 90"/>
              <a:gd name="T48" fmla="*/ 8 w 46"/>
              <a:gd name="T49" fmla="*/ 90 h 90"/>
              <a:gd name="T50" fmla="*/ 4 w 46"/>
              <a:gd name="T51" fmla="*/ 82 h 90"/>
              <a:gd name="T52" fmla="*/ 4 w 46"/>
              <a:gd name="T53" fmla="*/ 76 h 90"/>
              <a:gd name="T54" fmla="*/ 4 w 46"/>
              <a:gd name="T55" fmla="*/ 68 h 90"/>
              <a:gd name="T56" fmla="*/ 4 w 46"/>
              <a:gd name="T57" fmla="*/ 62 h 90"/>
              <a:gd name="T58" fmla="*/ 4 w 46"/>
              <a:gd name="T59" fmla="*/ 58 h 90"/>
              <a:gd name="T60" fmla="*/ 4 w 46"/>
              <a:gd name="T61" fmla="*/ 54 h 90"/>
              <a:gd name="T62" fmla="*/ 4 w 46"/>
              <a:gd name="T63" fmla="*/ 46 h 90"/>
              <a:gd name="T64" fmla="*/ 8 w 46"/>
              <a:gd name="T65" fmla="*/ 42 h 90"/>
              <a:gd name="T66" fmla="*/ 8 w 46"/>
              <a:gd name="T67" fmla="*/ 38 h 90"/>
              <a:gd name="T68" fmla="*/ 8 w 46"/>
              <a:gd name="T69" fmla="*/ 34 h 90"/>
              <a:gd name="T70" fmla="*/ 8 w 46"/>
              <a:gd name="T71" fmla="*/ 30 h 90"/>
              <a:gd name="T72" fmla="*/ 4 w 46"/>
              <a:gd name="T73" fmla="*/ 28 h 90"/>
              <a:gd name="T74" fmla="*/ 0 w 46"/>
              <a:gd name="T75" fmla="*/ 34 h 90"/>
              <a:gd name="T76" fmla="*/ 4 w 46"/>
              <a:gd name="T77" fmla="*/ 24 h 90"/>
              <a:gd name="T78" fmla="*/ 4 w 46"/>
              <a:gd name="T79" fmla="*/ 24 h 90"/>
              <a:gd name="T80" fmla="*/ 12 w 46"/>
              <a:gd name="T81" fmla="*/ 16 h 90"/>
              <a:gd name="T82" fmla="*/ 16 w 46"/>
              <a:gd name="T83" fmla="*/ 4 h 90"/>
              <a:gd name="T84" fmla="*/ 16 w 46"/>
              <a:gd name="T85" fmla="*/ 8 h 90"/>
              <a:gd name="T86" fmla="*/ 24 w 46"/>
              <a:gd name="T87" fmla="*/ 4 h 90"/>
              <a:gd name="T88" fmla="*/ 20 w 46"/>
              <a:gd name="T89" fmla="*/ 8 h 90"/>
              <a:gd name="T90" fmla="*/ 20 w 46"/>
              <a:gd name="T91" fmla="*/ 12 h 90"/>
              <a:gd name="T92" fmla="*/ 20 w 46"/>
              <a:gd name="T93" fmla="*/ 8 h 90"/>
              <a:gd name="T94" fmla="*/ 24 w 46"/>
              <a:gd name="T95" fmla="*/ 4 h 90"/>
              <a:gd name="T96" fmla="*/ 34 w 46"/>
              <a:gd name="T97" fmla="*/ 4 h 90"/>
              <a:gd name="T98" fmla="*/ 34 w 46"/>
              <a:gd name="T99" fmla="*/ 0 h 90"/>
              <a:gd name="T100" fmla="*/ 42 w 46"/>
              <a:gd name="T101" fmla="*/ 4 h 90"/>
              <a:gd name="T102" fmla="*/ 46 w 46"/>
              <a:gd name="T103" fmla="*/ 8 h 90"/>
              <a:gd name="T104" fmla="*/ 12 w 46"/>
              <a:gd name="T105" fmla="*/ 20 h 90"/>
              <a:gd name="T106" fmla="*/ 8 w 46"/>
              <a:gd name="T107" fmla="*/ 24 h 90"/>
              <a:gd name="T108" fmla="*/ 12 w 46"/>
              <a:gd name="T109" fmla="*/ 28 h 90"/>
              <a:gd name="T110" fmla="*/ 12 w 46"/>
              <a:gd name="T111" fmla="*/ 24 h 90"/>
              <a:gd name="T112" fmla="*/ 16 w 46"/>
              <a:gd name="T113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" h="90">
                <a:moveTo>
                  <a:pt x="46" y="8"/>
                </a:move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2" y="8"/>
                </a:lnTo>
                <a:lnTo>
                  <a:pt x="42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lnTo>
                  <a:pt x="42" y="8"/>
                </a:lnTo>
                <a:lnTo>
                  <a:pt x="42" y="8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38" y="16"/>
                </a:lnTo>
                <a:lnTo>
                  <a:pt x="38" y="16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8" y="28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4" y="24"/>
                </a:lnTo>
                <a:lnTo>
                  <a:pt x="34" y="24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26" y="24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0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8"/>
                </a:lnTo>
                <a:lnTo>
                  <a:pt x="24" y="38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6"/>
                </a:lnTo>
                <a:lnTo>
                  <a:pt x="24" y="46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0"/>
                </a:lnTo>
                <a:lnTo>
                  <a:pt x="24" y="54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62"/>
                </a:lnTo>
                <a:lnTo>
                  <a:pt x="26" y="64"/>
                </a:lnTo>
                <a:lnTo>
                  <a:pt x="26" y="64"/>
                </a:lnTo>
                <a:lnTo>
                  <a:pt x="26" y="68"/>
                </a:lnTo>
                <a:lnTo>
                  <a:pt x="26" y="68"/>
                </a:lnTo>
                <a:lnTo>
                  <a:pt x="26" y="68"/>
                </a:lnTo>
                <a:lnTo>
                  <a:pt x="26" y="72"/>
                </a:lnTo>
                <a:lnTo>
                  <a:pt x="26" y="72"/>
                </a:lnTo>
                <a:lnTo>
                  <a:pt x="26" y="72"/>
                </a:lnTo>
                <a:lnTo>
                  <a:pt x="26" y="76"/>
                </a:lnTo>
                <a:lnTo>
                  <a:pt x="26" y="76"/>
                </a:lnTo>
                <a:lnTo>
                  <a:pt x="24" y="76"/>
                </a:lnTo>
                <a:lnTo>
                  <a:pt x="24" y="76"/>
                </a:lnTo>
                <a:lnTo>
                  <a:pt x="24" y="78"/>
                </a:lnTo>
                <a:lnTo>
                  <a:pt x="24" y="78"/>
                </a:lnTo>
                <a:lnTo>
                  <a:pt x="24" y="82"/>
                </a:lnTo>
                <a:lnTo>
                  <a:pt x="24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16" y="90"/>
                </a:lnTo>
                <a:lnTo>
                  <a:pt x="16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86"/>
                </a:lnTo>
                <a:lnTo>
                  <a:pt x="8" y="86"/>
                </a:lnTo>
                <a:lnTo>
                  <a:pt x="8" y="86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78"/>
                </a:lnTo>
                <a:lnTo>
                  <a:pt x="4" y="78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4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0" y="62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4" y="58"/>
                </a:lnTo>
                <a:lnTo>
                  <a:pt x="4" y="58"/>
                </a:lnTo>
                <a:lnTo>
                  <a:pt x="4" y="58"/>
                </a:lnTo>
                <a:lnTo>
                  <a:pt x="4" y="58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42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8"/>
                </a:lnTo>
                <a:lnTo>
                  <a:pt x="4" y="28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16"/>
                </a:lnTo>
                <a:lnTo>
                  <a:pt x="12" y="16"/>
                </a:lnTo>
                <a:lnTo>
                  <a:pt x="12" y="16"/>
                </a:lnTo>
                <a:lnTo>
                  <a:pt x="12" y="8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20" y="8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8"/>
                </a:lnTo>
                <a:lnTo>
                  <a:pt x="24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lnTo>
                  <a:pt x="42" y="0"/>
                </a:lnTo>
                <a:lnTo>
                  <a:pt x="42" y="0"/>
                </a:lnTo>
                <a:lnTo>
                  <a:pt x="42" y="4"/>
                </a:lnTo>
                <a:lnTo>
                  <a:pt x="42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8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8" y="24"/>
                </a:lnTo>
                <a:lnTo>
                  <a:pt x="8" y="24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65" name="Freeform 224">
            <a:extLst>
              <a:ext uri="{FF2B5EF4-FFF2-40B4-BE49-F238E27FC236}">
                <a16:creationId xmlns:a16="http://schemas.microsoft.com/office/drawing/2014/main" id="{C27FA1B5-00A8-4AB9-8CFE-1702A214B1FD}"/>
              </a:ext>
            </a:extLst>
          </p:cNvPr>
          <p:cNvSpPr>
            <a:spLocks/>
          </p:cNvSpPr>
          <p:nvPr/>
        </p:nvSpPr>
        <p:spPr bwMode="auto">
          <a:xfrm>
            <a:off x="4166003" y="3255430"/>
            <a:ext cx="88900" cy="44450"/>
          </a:xfrm>
          <a:custGeom>
            <a:avLst/>
            <a:gdLst>
              <a:gd name="T0" fmla="*/ 8 w 56"/>
              <a:gd name="T1" fmla="*/ 28 h 28"/>
              <a:gd name="T2" fmla="*/ 4 w 56"/>
              <a:gd name="T3" fmla="*/ 24 h 28"/>
              <a:gd name="T4" fmla="*/ 0 w 56"/>
              <a:gd name="T5" fmla="*/ 24 h 28"/>
              <a:gd name="T6" fmla="*/ 4 w 56"/>
              <a:gd name="T7" fmla="*/ 20 h 28"/>
              <a:gd name="T8" fmla="*/ 4 w 56"/>
              <a:gd name="T9" fmla="*/ 20 h 28"/>
              <a:gd name="T10" fmla="*/ 8 w 56"/>
              <a:gd name="T11" fmla="*/ 16 h 28"/>
              <a:gd name="T12" fmla="*/ 12 w 56"/>
              <a:gd name="T13" fmla="*/ 12 h 28"/>
              <a:gd name="T14" fmla="*/ 24 w 56"/>
              <a:gd name="T15" fmla="*/ 12 h 28"/>
              <a:gd name="T16" fmla="*/ 30 w 56"/>
              <a:gd name="T17" fmla="*/ 8 h 28"/>
              <a:gd name="T18" fmla="*/ 34 w 56"/>
              <a:gd name="T19" fmla="*/ 8 h 28"/>
              <a:gd name="T20" fmla="*/ 34 w 56"/>
              <a:gd name="T21" fmla="*/ 12 h 28"/>
              <a:gd name="T22" fmla="*/ 38 w 56"/>
              <a:gd name="T23" fmla="*/ 12 h 28"/>
              <a:gd name="T24" fmla="*/ 38 w 56"/>
              <a:gd name="T25" fmla="*/ 12 h 28"/>
              <a:gd name="T26" fmla="*/ 42 w 56"/>
              <a:gd name="T27" fmla="*/ 12 h 28"/>
              <a:gd name="T28" fmla="*/ 42 w 56"/>
              <a:gd name="T29" fmla="*/ 12 h 28"/>
              <a:gd name="T30" fmla="*/ 42 w 56"/>
              <a:gd name="T31" fmla="*/ 12 h 28"/>
              <a:gd name="T32" fmla="*/ 42 w 56"/>
              <a:gd name="T33" fmla="*/ 12 h 28"/>
              <a:gd name="T34" fmla="*/ 42 w 56"/>
              <a:gd name="T35" fmla="*/ 8 h 28"/>
              <a:gd name="T36" fmla="*/ 42 w 56"/>
              <a:gd name="T37" fmla="*/ 8 h 28"/>
              <a:gd name="T38" fmla="*/ 42 w 56"/>
              <a:gd name="T39" fmla="*/ 8 h 28"/>
              <a:gd name="T40" fmla="*/ 42 w 56"/>
              <a:gd name="T41" fmla="*/ 8 h 28"/>
              <a:gd name="T42" fmla="*/ 42 w 56"/>
              <a:gd name="T43" fmla="*/ 4 h 28"/>
              <a:gd name="T44" fmla="*/ 34 w 56"/>
              <a:gd name="T45" fmla="*/ 8 h 28"/>
              <a:gd name="T46" fmla="*/ 38 w 56"/>
              <a:gd name="T47" fmla="*/ 4 h 28"/>
              <a:gd name="T48" fmla="*/ 42 w 56"/>
              <a:gd name="T49" fmla="*/ 4 h 28"/>
              <a:gd name="T50" fmla="*/ 42 w 56"/>
              <a:gd name="T51" fmla="*/ 8 h 28"/>
              <a:gd name="T52" fmla="*/ 42 w 56"/>
              <a:gd name="T53" fmla="*/ 8 h 28"/>
              <a:gd name="T54" fmla="*/ 42 w 56"/>
              <a:gd name="T55" fmla="*/ 8 h 28"/>
              <a:gd name="T56" fmla="*/ 46 w 56"/>
              <a:gd name="T57" fmla="*/ 4 h 28"/>
              <a:gd name="T58" fmla="*/ 46 w 56"/>
              <a:gd name="T59" fmla="*/ 4 h 28"/>
              <a:gd name="T60" fmla="*/ 52 w 56"/>
              <a:gd name="T61" fmla="*/ 4 h 28"/>
              <a:gd name="T62" fmla="*/ 56 w 56"/>
              <a:gd name="T63" fmla="*/ 0 h 28"/>
              <a:gd name="T64" fmla="*/ 56 w 56"/>
              <a:gd name="T65" fmla="*/ 0 h 28"/>
              <a:gd name="T66" fmla="*/ 56 w 56"/>
              <a:gd name="T67" fmla="*/ 0 h 28"/>
              <a:gd name="T68" fmla="*/ 52 w 56"/>
              <a:gd name="T69" fmla="*/ 4 h 28"/>
              <a:gd name="T70" fmla="*/ 48 w 56"/>
              <a:gd name="T71" fmla="*/ 8 h 28"/>
              <a:gd name="T72" fmla="*/ 48 w 56"/>
              <a:gd name="T73" fmla="*/ 8 h 28"/>
              <a:gd name="T74" fmla="*/ 52 w 56"/>
              <a:gd name="T75" fmla="*/ 8 h 28"/>
              <a:gd name="T76" fmla="*/ 52 w 56"/>
              <a:gd name="T77" fmla="*/ 8 h 28"/>
              <a:gd name="T78" fmla="*/ 52 w 56"/>
              <a:gd name="T79" fmla="*/ 8 h 28"/>
              <a:gd name="T80" fmla="*/ 52 w 56"/>
              <a:gd name="T81" fmla="*/ 12 h 28"/>
              <a:gd name="T82" fmla="*/ 52 w 56"/>
              <a:gd name="T83" fmla="*/ 20 h 28"/>
              <a:gd name="T84" fmla="*/ 48 w 56"/>
              <a:gd name="T85" fmla="*/ 20 h 28"/>
              <a:gd name="T86" fmla="*/ 48 w 56"/>
              <a:gd name="T87" fmla="*/ 20 h 28"/>
              <a:gd name="T88" fmla="*/ 46 w 56"/>
              <a:gd name="T89" fmla="*/ 24 h 28"/>
              <a:gd name="T90" fmla="*/ 38 w 56"/>
              <a:gd name="T91" fmla="*/ 24 h 28"/>
              <a:gd name="T92" fmla="*/ 34 w 56"/>
              <a:gd name="T93" fmla="*/ 24 h 28"/>
              <a:gd name="T94" fmla="*/ 30 w 56"/>
              <a:gd name="T95" fmla="*/ 24 h 28"/>
              <a:gd name="T96" fmla="*/ 26 w 56"/>
              <a:gd name="T97" fmla="*/ 24 h 28"/>
              <a:gd name="T98" fmla="*/ 20 w 56"/>
              <a:gd name="T99" fmla="*/ 24 h 28"/>
              <a:gd name="T100" fmla="*/ 12 w 56"/>
              <a:gd name="T101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6" h="28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4" y="28"/>
                </a:lnTo>
                <a:lnTo>
                  <a:pt x="4" y="28"/>
                </a:lnTo>
                <a:lnTo>
                  <a:pt x="4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12" y="16"/>
                </a:lnTo>
                <a:lnTo>
                  <a:pt x="12" y="12"/>
                </a:lnTo>
                <a:lnTo>
                  <a:pt x="12" y="12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6" y="12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8" y="4"/>
                </a:lnTo>
                <a:lnTo>
                  <a:pt x="38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52" y="4"/>
                </a:lnTo>
                <a:lnTo>
                  <a:pt x="52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8"/>
                </a:lnTo>
                <a:lnTo>
                  <a:pt x="52" y="8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6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6" y="20"/>
                </a:lnTo>
                <a:lnTo>
                  <a:pt x="46" y="20"/>
                </a:lnTo>
                <a:lnTo>
                  <a:pt x="46" y="24"/>
                </a:lnTo>
                <a:lnTo>
                  <a:pt x="46" y="24"/>
                </a:lnTo>
                <a:lnTo>
                  <a:pt x="46" y="24"/>
                </a:lnTo>
                <a:lnTo>
                  <a:pt x="42" y="24"/>
                </a:lnTo>
                <a:lnTo>
                  <a:pt x="42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26" y="24"/>
                </a:lnTo>
                <a:lnTo>
                  <a:pt x="26" y="24"/>
                </a:lnTo>
                <a:lnTo>
                  <a:pt x="24" y="24"/>
                </a:lnTo>
                <a:lnTo>
                  <a:pt x="20" y="24"/>
                </a:lnTo>
                <a:lnTo>
                  <a:pt x="20" y="24"/>
                </a:lnTo>
                <a:lnTo>
                  <a:pt x="20" y="24"/>
                </a:lnTo>
                <a:lnTo>
                  <a:pt x="16" y="24"/>
                </a:lnTo>
                <a:lnTo>
                  <a:pt x="16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66" name="Freeform 225">
            <a:extLst>
              <a:ext uri="{FF2B5EF4-FFF2-40B4-BE49-F238E27FC236}">
                <a16:creationId xmlns:a16="http://schemas.microsoft.com/office/drawing/2014/main" id="{A949B2CB-116A-4A2E-BA5F-D30DF5286F3A}"/>
              </a:ext>
            </a:extLst>
          </p:cNvPr>
          <p:cNvSpPr>
            <a:spLocks noEditPoints="1"/>
          </p:cNvSpPr>
          <p:nvPr/>
        </p:nvSpPr>
        <p:spPr bwMode="auto">
          <a:xfrm>
            <a:off x="4054878" y="3191930"/>
            <a:ext cx="117475" cy="114300"/>
          </a:xfrm>
          <a:custGeom>
            <a:avLst/>
            <a:gdLst>
              <a:gd name="T0" fmla="*/ 34 w 74"/>
              <a:gd name="T1" fmla="*/ 64 h 72"/>
              <a:gd name="T2" fmla="*/ 30 w 74"/>
              <a:gd name="T3" fmla="*/ 56 h 72"/>
              <a:gd name="T4" fmla="*/ 26 w 74"/>
              <a:gd name="T5" fmla="*/ 48 h 72"/>
              <a:gd name="T6" fmla="*/ 18 w 74"/>
              <a:gd name="T7" fmla="*/ 56 h 72"/>
              <a:gd name="T8" fmla="*/ 10 w 74"/>
              <a:gd name="T9" fmla="*/ 56 h 72"/>
              <a:gd name="T10" fmla="*/ 14 w 74"/>
              <a:gd name="T11" fmla="*/ 48 h 72"/>
              <a:gd name="T12" fmla="*/ 22 w 74"/>
              <a:gd name="T13" fmla="*/ 46 h 72"/>
              <a:gd name="T14" fmla="*/ 22 w 74"/>
              <a:gd name="T15" fmla="*/ 34 h 72"/>
              <a:gd name="T16" fmla="*/ 22 w 74"/>
              <a:gd name="T17" fmla="*/ 26 h 72"/>
              <a:gd name="T18" fmla="*/ 18 w 74"/>
              <a:gd name="T19" fmla="*/ 22 h 72"/>
              <a:gd name="T20" fmla="*/ 10 w 74"/>
              <a:gd name="T21" fmla="*/ 18 h 72"/>
              <a:gd name="T22" fmla="*/ 8 w 74"/>
              <a:gd name="T23" fmla="*/ 18 h 72"/>
              <a:gd name="T24" fmla="*/ 0 w 74"/>
              <a:gd name="T25" fmla="*/ 16 h 72"/>
              <a:gd name="T26" fmla="*/ 4 w 74"/>
              <a:gd name="T27" fmla="*/ 12 h 72"/>
              <a:gd name="T28" fmla="*/ 14 w 74"/>
              <a:gd name="T29" fmla="*/ 12 h 72"/>
              <a:gd name="T30" fmla="*/ 10 w 74"/>
              <a:gd name="T31" fmla="*/ 8 h 72"/>
              <a:gd name="T32" fmla="*/ 8 w 74"/>
              <a:gd name="T33" fmla="*/ 0 h 72"/>
              <a:gd name="T34" fmla="*/ 10 w 74"/>
              <a:gd name="T35" fmla="*/ 0 h 72"/>
              <a:gd name="T36" fmla="*/ 18 w 74"/>
              <a:gd name="T37" fmla="*/ 4 h 72"/>
              <a:gd name="T38" fmla="*/ 30 w 74"/>
              <a:gd name="T39" fmla="*/ 8 h 72"/>
              <a:gd name="T40" fmla="*/ 34 w 74"/>
              <a:gd name="T41" fmla="*/ 8 h 72"/>
              <a:gd name="T42" fmla="*/ 44 w 74"/>
              <a:gd name="T43" fmla="*/ 8 h 72"/>
              <a:gd name="T44" fmla="*/ 44 w 74"/>
              <a:gd name="T45" fmla="*/ 12 h 72"/>
              <a:gd name="T46" fmla="*/ 56 w 74"/>
              <a:gd name="T47" fmla="*/ 12 h 72"/>
              <a:gd name="T48" fmla="*/ 60 w 74"/>
              <a:gd name="T49" fmla="*/ 18 h 72"/>
              <a:gd name="T50" fmla="*/ 68 w 74"/>
              <a:gd name="T51" fmla="*/ 22 h 72"/>
              <a:gd name="T52" fmla="*/ 70 w 74"/>
              <a:gd name="T53" fmla="*/ 30 h 72"/>
              <a:gd name="T54" fmla="*/ 70 w 74"/>
              <a:gd name="T55" fmla="*/ 34 h 72"/>
              <a:gd name="T56" fmla="*/ 68 w 74"/>
              <a:gd name="T57" fmla="*/ 42 h 72"/>
              <a:gd name="T58" fmla="*/ 60 w 74"/>
              <a:gd name="T59" fmla="*/ 38 h 72"/>
              <a:gd name="T60" fmla="*/ 56 w 74"/>
              <a:gd name="T61" fmla="*/ 30 h 72"/>
              <a:gd name="T62" fmla="*/ 44 w 74"/>
              <a:gd name="T63" fmla="*/ 26 h 72"/>
              <a:gd name="T64" fmla="*/ 52 w 74"/>
              <a:gd name="T65" fmla="*/ 38 h 72"/>
              <a:gd name="T66" fmla="*/ 44 w 74"/>
              <a:gd name="T67" fmla="*/ 48 h 72"/>
              <a:gd name="T68" fmla="*/ 44 w 74"/>
              <a:gd name="T69" fmla="*/ 60 h 72"/>
              <a:gd name="T70" fmla="*/ 40 w 74"/>
              <a:gd name="T71" fmla="*/ 68 h 72"/>
              <a:gd name="T72" fmla="*/ 34 w 74"/>
              <a:gd name="T73" fmla="*/ 72 h 72"/>
              <a:gd name="T74" fmla="*/ 22 w 74"/>
              <a:gd name="T75" fmla="*/ 12 h 72"/>
              <a:gd name="T76" fmla="*/ 30 w 74"/>
              <a:gd name="T77" fmla="*/ 16 h 72"/>
              <a:gd name="T78" fmla="*/ 38 w 74"/>
              <a:gd name="T79" fmla="*/ 18 h 72"/>
              <a:gd name="T80" fmla="*/ 44 w 74"/>
              <a:gd name="T81" fmla="*/ 16 h 72"/>
              <a:gd name="T82" fmla="*/ 44 w 74"/>
              <a:gd name="T83" fmla="*/ 16 h 72"/>
              <a:gd name="T84" fmla="*/ 38 w 74"/>
              <a:gd name="T85" fmla="*/ 12 h 72"/>
              <a:gd name="T86" fmla="*/ 30 w 74"/>
              <a:gd name="T87" fmla="*/ 12 h 72"/>
              <a:gd name="T88" fmla="*/ 26 w 74"/>
              <a:gd name="T89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4" h="72">
                <a:moveTo>
                  <a:pt x="34" y="72"/>
                </a:moveTo>
                <a:lnTo>
                  <a:pt x="34" y="68"/>
                </a:lnTo>
                <a:lnTo>
                  <a:pt x="34" y="64"/>
                </a:lnTo>
                <a:lnTo>
                  <a:pt x="34" y="60"/>
                </a:lnTo>
                <a:lnTo>
                  <a:pt x="34" y="56"/>
                </a:lnTo>
                <a:lnTo>
                  <a:pt x="30" y="56"/>
                </a:lnTo>
                <a:lnTo>
                  <a:pt x="30" y="52"/>
                </a:lnTo>
                <a:lnTo>
                  <a:pt x="30" y="48"/>
                </a:lnTo>
                <a:lnTo>
                  <a:pt x="26" y="48"/>
                </a:lnTo>
                <a:lnTo>
                  <a:pt x="22" y="48"/>
                </a:lnTo>
                <a:lnTo>
                  <a:pt x="22" y="52"/>
                </a:lnTo>
                <a:lnTo>
                  <a:pt x="18" y="56"/>
                </a:lnTo>
                <a:lnTo>
                  <a:pt x="14" y="60"/>
                </a:lnTo>
                <a:lnTo>
                  <a:pt x="14" y="56"/>
                </a:lnTo>
                <a:lnTo>
                  <a:pt x="10" y="56"/>
                </a:lnTo>
                <a:lnTo>
                  <a:pt x="10" y="52"/>
                </a:lnTo>
                <a:lnTo>
                  <a:pt x="14" y="52"/>
                </a:lnTo>
                <a:lnTo>
                  <a:pt x="14" y="48"/>
                </a:lnTo>
                <a:lnTo>
                  <a:pt x="18" y="48"/>
                </a:lnTo>
                <a:lnTo>
                  <a:pt x="18" y="46"/>
                </a:lnTo>
                <a:lnTo>
                  <a:pt x="22" y="46"/>
                </a:lnTo>
                <a:lnTo>
                  <a:pt x="22" y="42"/>
                </a:lnTo>
                <a:lnTo>
                  <a:pt x="22" y="38"/>
                </a:lnTo>
                <a:lnTo>
                  <a:pt x="22" y="34"/>
                </a:lnTo>
                <a:lnTo>
                  <a:pt x="18" y="30"/>
                </a:lnTo>
                <a:lnTo>
                  <a:pt x="22" y="30"/>
                </a:lnTo>
                <a:lnTo>
                  <a:pt x="22" y="26"/>
                </a:lnTo>
                <a:lnTo>
                  <a:pt x="18" y="26"/>
                </a:lnTo>
                <a:lnTo>
                  <a:pt x="22" y="26"/>
                </a:lnTo>
                <a:lnTo>
                  <a:pt x="18" y="22"/>
                </a:lnTo>
                <a:lnTo>
                  <a:pt x="14" y="22"/>
                </a:lnTo>
                <a:lnTo>
                  <a:pt x="14" y="18"/>
                </a:lnTo>
                <a:lnTo>
                  <a:pt x="10" y="18"/>
                </a:lnTo>
                <a:lnTo>
                  <a:pt x="8" y="18"/>
                </a:lnTo>
                <a:lnTo>
                  <a:pt x="8" y="16"/>
                </a:lnTo>
                <a:lnTo>
                  <a:pt x="8" y="18"/>
                </a:lnTo>
                <a:lnTo>
                  <a:pt x="4" y="18"/>
                </a:lnTo>
                <a:lnTo>
                  <a:pt x="4" y="16"/>
                </a:lnTo>
                <a:lnTo>
                  <a:pt x="0" y="16"/>
                </a:lnTo>
                <a:lnTo>
                  <a:pt x="0" y="12"/>
                </a:lnTo>
                <a:lnTo>
                  <a:pt x="4" y="8"/>
                </a:lnTo>
                <a:lnTo>
                  <a:pt x="4" y="12"/>
                </a:lnTo>
                <a:lnTo>
                  <a:pt x="8" y="12"/>
                </a:lnTo>
                <a:lnTo>
                  <a:pt x="10" y="12"/>
                </a:lnTo>
                <a:lnTo>
                  <a:pt x="14" y="12"/>
                </a:lnTo>
                <a:lnTo>
                  <a:pt x="10" y="8"/>
                </a:lnTo>
                <a:lnTo>
                  <a:pt x="10" y="12"/>
                </a:lnTo>
                <a:lnTo>
                  <a:pt x="10" y="8"/>
                </a:lnTo>
                <a:lnTo>
                  <a:pt x="10" y="4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8" y="0"/>
                </a:lnTo>
                <a:lnTo>
                  <a:pt x="10" y="0"/>
                </a:lnTo>
                <a:lnTo>
                  <a:pt x="10" y="4"/>
                </a:lnTo>
                <a:lnTo>
                  <a:pt x="14" y="4"/>
                </a:lnTo>
                <a:lnTo>
                  <a:pt x="18" y="4"/>
                </a:lnTo>
                <a:lnTo>
                  <a:pt x="22" y="8"/>
                </a:lnTo>
                <a:lnTo>
                  <a:pt x="26" y="8"/>
                </a:lnTo>
                <a:lnTo>
                  <a:pt x="30" y="8"/>
                </a:lnTo>
                <a:lnTo>
                  <a:pt x="34" y="8"/>
                </a:lnTo>
                <a:lnTo>
                  <a:pt x="38" y="8"/>
                </a:lnTo>
                <a:lnTo>
                  <a:pt x="34" y="8"/>
                </a:lnTo>
                <a:lnTo>
                  <a:pt x="38" y="8"/>
                </a:lnTo>
                <a:lnTo>
                  <a:pt x="40" y="8"/>
                </a:lnTo>
                <a:lnTo>
                  <a:pt x="44" y="8"/>
                </a:lnTo>
                <a:lnTo>
                  <a:pt x="48" y="8"/>
                </a:lnTo>
                <a:lnTo>
                  <a:pt x="48" y="12"/>
                </a:lnTo>
                <a:lnTo>
                  <a:pt x="44" y="12"/>
                </a:lnTo>
                <a:lnTo>
                  <a:pt x="48" y="12"/>
                </a:lnTo>
                <a:lnTo>
                  <a:pt x="52" y="12"/>
                </a:lnTo>
                <a:lnTo>
                  <a:pt x="56" y="12"/>
                </a:lnTo>
                <a:lnTo>
                  <a:pt x="60" y="12"/>
                </a:lnTo>
                <a:lnTo>
                  <a:pt x="60" y="16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8" y="22"/>
                </a:lnTo>
                <a:lnTo>
                  <a:pt x="68" y="26"/>
                </a:lnTo>
                <a:lnTo>
                  <a:pt x="68" y="30"/>
                </a:lnTo>
                <a:lnTo>
                  <a:pt x="70" y="30"/>
                </a:lnTo>
                <a:lnTo>
                  <a:pt x="70" y="34"/>
                </a:lnTo>
                <a:lnTo>
                  <a:pt x="74" y="34"/>
                </a:lnTo>
                <a:lnTo>
                  <a:pt x="70" y="34"/>
                </a:lnTo>
                <a:lnTo>
                  <a:pt x="68" y="34"/>
                </a:lnTo>
                <a:lnTo>
                  <a:pt x="68" y="38"/>
                </a:lnTo>
                <a:lnTo>
                  <a:pt x="68" y="42"/>
                </a:lnTo>
                <a:lnTo>
                  <a:pt x="64" y="42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6" y="34"/>
                </a:lnTo>
                <a:lnTo>
                  <a:pt x="56" y="30"/>
                </a:lnTo>
                <a:lnTo>
                  <a:pt x="52" y="30"/>
                </a:lnTo>
                <a:lnTo>
                  <a:pt x="48" y="26"/>
                </a:lnTo>
                <a:lnTo>
                  <a:pt x="44" y="26"/>
                </a:lnTo>
                <a:lnTo>
                  <a:pt x="48" y="30"/>
                </a:lnTo>
                <a:lnTo>
                  <a:pt x="52" y="34"/>
                </a:lnTo>
                <a:lnTo>
                  <a:pt x="52" y="38"/>
                </a:lnTo>
                <a:lnTo>
                  <a:pt x="48" y="42"/>
                </a:lnTo>
                <a:lnTo>
                  <a:pt x="44" y="46"/>
                </a:lnTo>
                <a:lnTo>
                  <a:pt x="44" y="48"/>
                </a:lnTo>
                <a:lnTo>
                  <a:pt x="44" y="52"/>
                </a:lnTo>
                <a:lnTo>
                  <a:pt x="44" y="56"/>
                </a:lnTo>
                <a:lnTo>
                  <a:pt x="44" y="60"/>
                </a:lnTo>
                <a:lnTo>
                  <a:pt x="44" y="64"/>
                </a:lnTo>
                <a:lnTo>
                  <a:pt x="40" y="64"/>
                </a:lnTo>
                <a:lnTo>
                  <a:pt x="40" y="68"/>
                </a:lnTo>
                <a:lnTo>
                  <a:pt x="38" y="68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6" y="12"/>
                </a:moveTo>
                <a:lnTo>
                  <a:pt x="22" y="12"/>
                </a:lnTo>
                <a:lnTo>
                  <a:pt x="26" y="12"/>
                </a:lnTo>
                <a:lnTo>
                  <a:pt x="26" y="16"/>
                </a:lnTo>
                <a:lnTo>
                  <a:pt x="30" y="16"/>
                </a:lnTo>
                <a:lnTo>
                  <a:pt x="34" y="16"/>
                </a:lnTo>
                <a:lnTo>
                  <a:pt x="38" y="16"/>
                </a:lnTo>
                <a:lnTo>
                  <a:pt x="38" y="18"/>
                </a:lnTo>
                <a:lnTo>
                  <a:pt x="40" y="18"/>
                </a:lnTo>
                <a:lnTo>
                  <a:pt x="40" y="16"/>
                </a:lnTo>
                <a:lnTo>
                  <a:pt x="44" y="16"/>
                </a:lnTo>
                <a:lnTo>
                  <a:pt x="40" y="18"/>
                </a:lnTo>
                <a:lnTo>
                  <a:pt x="44" y="18"/>
                </a:lnTo>
                <a:lnTo>
                  <a:pt x="44" y="16"/>
                </a:lnTo>
                <a:lnTo>
                  <a:pt x="44" y="12"/>
                </a:lnTo>
                <a:lnTo>
                  <a:pt x="40" y="12"/>
                </a:lnTo>
                <a:lnTo>
                  <a:pt x="38" y="12"/>
                </a:lnTo>
                <a:lnTo>
                  <a:pt x="34" y="12"/>
                </a:lnTo>
                <a:lnTo>
                  <a:pt x="30" y="16"/>
                </a:lnTo>
                <a:lnTo>
                  <a:pt x="30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67" name="Freeform 226">
            <a:extLst>
              <a:ext uri="{FF2B5EF4-FFF2-40B4-BE49-F238E27FC236}">
                <a16:creationId xmlns:a16="http://schemas.microsoft.com/office/drawing/2014/main" id="{0C0104B6-0493-457C-B7BC-E5FC69ABBB7C}"/>
              </a:ext>
            </a:extLst>
          </p:cNvPr>
          <p:cNvSpPr>
            <a:spLocks/>
          </p:cNvSpPr>
          <p:nvPr/>
        </p:nvSpPr>
        <p:spPr bwMode="auto">
          <a:xfrm>
            <a:off x="4083453" y="3306230"/>
            <a:ext cx="107950" cy="44450"/>
          </a:xfrm>
          <a:custGeom>
            <a:avLst/>
            <a:gdLst>
              <a:gd name="T0" fmla="*/ 68 w 68"/>
              <a:gd name="T1" fmla="*/ 0 h 28"/>
              <a:gd name="T2" fmla="*/ 68 w 68"/>
              <a:gd name="T3" fmla="*/ 2 h 28"/>
              <a:gd name="T4" fmla="*/ 68 w 68"/>
              <a:gd name="T5" fmla="*/ 2 h 28"/>
              <a:gd name="T6" fmla="*/ 56 w 68"/>
              <a:gd name="T7" fmla="*/ 10 h 28"/>
              <a:gd name="T8" fmla="*/ 54 w 68"/>
              <a:gd name="T9" fmla="*/ 14 h 28"/>
              <a:gd name="T10" fmla="*/ 46 w 68"/>
              <a:gd name="T11" fmla="*/ 16 h 28"/>
              <a:gd name="T12" fmla="*/ 42 w 68"/>
              <a:gd name="T13" fmla="*/ 16 h 28"/>
              <a:gd name="T14" fmla="*/ 34 w 68"/>
              <a:gd name="T15" fmla="*/ 20 h 28"/>
              <a:gd name="T16" fmla="*/ 30 w 68"/>
              <a:gd name="T17" fmla="*/ 24 h 28"/>
              <a:gd name="T18" fmla="*/ 28 w 68"/>
              <a:gd name="T19" fmla="*/ 28 h 28"/>
              <a:gd name="T20" fmla="*/ 24 w 68"/>
              <a:gd name="T21" fmla="*/ 28 h 28"/>
              <a:gd name="T22" fmla="*/ 24 w 68"/>
              <a:gd name="T23" fmla="*/ 28 h 28"/>
              <a:gd name="T24" fmla="*/ 20 w 68"/>
              <a:gd name="T25" fmla="*/ 28 h 28"/>
              <a:gd name="T26" fmla="*/ 16 w 68"/>
              <a:gd name="T27" fmla="*/ 28 h 28"/>
              <a:gd name="T28" fmla="*/ 12 w 68"/>
              <a:gd name="T29" fmla="*/ 28 h 28"/>
              <a:gd name="T30" fmla="*/ 8 w 68"/>
              <a:gd name="T31" fmla="*/ 28 h 28"/>
              <a:gd name="T32" fmla="*/ 8 w 68"/>
              <a:gd name="T33" fmla="*/ 28 h 28"/>
              <a:gd name="T34" fmla="*/ 12 w 68"/>
              <a:gd name="T35" fmla="*/ 28 h 28"/>
              <a:gd name="T36" fmla="*/ 12 w 68"/>
              <a:gd name="T37" fmla="*/ 28 h 28"/>
              <a:gd name="T38" fmla="*/ 12 w 68"/>
              <a:gd name="T39" fmla="*/ 24 h 28"/>
              <a:gd name="T40" fmla="*/ 12 w 68"/>
              <a:gd name="T41" fmla="*/ 24 h 28"/>
              <a:gd name="T42" fmla="*/ 8 w 68"/>
              <a:gd name="T43" fmla="*/ 24 h 28"/>
              <a:gd name="T44" fmla="*/ 8 w 68"/>
              <a:gd name="T45" fmla="*/ 24 h 28"/>
              <a:gd name="T46" fmla="*/ 4 w 68"/>
              <a:gd name="T47" fmla="*/ 24 h 28"/>
              <a:gd name="T48" fmla="*/ 0 w 68"/>
              <a:gd name="T49" fmla="*/ 20 h 28"/>
              <a:gd name="T50" fmla="*/ 0 w 68"/>
              <a:gd name="T51" fmla="*/ 20 h 28"/>
              <a:gd name="T52" fmla="*/ 4 w 68"/>
              <a:gd name="T53" fmla="*/ 16 h 28"/>
              <a:gd name="T54" fmla="*/ 4 w 68"/>
              <a:gd name="T55" fmla="*/ 14 h 28"/>
              <a:gd name="T56" fmla="*/ 8 w 68"/>
              <a:gd name="T57" fmla="*/ 10 h 28"/>
              <a:gd name="T58" fmla="*/ 8 w 68"/>
              <a:gd name="T59" fmla="*/ 10 h 28"/>
              <a:gd name="T60" fmla="*/ 8 w 68"/>
              <a:gd name="T61" fmla="*/ 16 h 28"/>
              <a:gd name="T62" fmla="*/ 8 w 68"/>
              <a:gd name="T63" fmla="*/ 16 h 28"/>
              <a:gd name="T64" fmla="*/ 12 w 68"/>
              <a:gd name="T65" fmla="*/ 16 h 28"/>
              <a:gd name="T66" fmla="*/ 12 w 68"/>
              <a:gd name="T67" fmla="*/ 16 h 28"/>
              <a:gd name="T68" fmla="*/ 16 w 68"/>
              <a:gd name="T69" fmla="*/ 16 h 28"/>
              <a:gd name="T70" fmla="*/ 16 w 68"/>
              <a:gd name="T71" fmla="*/ 16 h 28"/>
              <a:gd name="T72" fmla="*/ 20 w 68"/>
              <a:gd name="T73" fmla="*/ 14 h 28"/>
              <a:gd name="T74" fmla="*/ 28 w 68"/>
              <a:gd name="T75" fmla="*/ 10 h 28"/>
              <a:gd name="T76" fmla="*/ 30 w 68"/>
              <a:gd name="T77" fmla="*/ 6 h 28"/>
              <a:gd name="T78" fmla="*/ 34 w 68"/>
              <a:gd name="T79" fmla="*/ 2 h 28"/>
              <a:gd name="T80" fmla="*/ 42 w 68"/>
              <a:gd name="T81" fmla="*/ 6 h 28"/>
              <a:gd name="T82" fmla="*/ 42 w 68"/>
              <a:gd name="T83" fmla="*/ 6 h 28"/>
              <a:gd name="T84" fmla="*/ 50 w 68"/>
              <a:gd name="T85" fmla="*/ 6 h 28"/>
              <a:gd name="T86" fmla="*/ 50 w 68"/>
              <a:gd name="T87" fmla="*/ 6 h 28"/>
              <a:gd name="T88" fmla="*/ 50 w 68"/>
              <a:gd name="T89" fmla="*/ 6 h 28"/>
              <a:gd name="T90" fmla="*/ 46 w 68"/>
              <a:gd name="T91" fmla="*/ 6 h 28"/>
              <a:gd name="T92" fmla="*/ 46 w 68"/>
              <a:gd name="T93" fmla="*/ 6 h 28"/>
              <a:gd name="T94" fmla="*/ 50 w 68"/>
              <a:gd name="T95" fmla="*/ 2 h 28"/>
              <a:gd name="T96" fmla="*/ 54 w 68"/>
              <a:gd name="T97" fmla="*/ 2 h 28"/>
              <a:gd name="T98" fmla="*/ 56 w 68"/>
              <a:gd name="T99" fmla="*/ 0 h 28"/>
              <a:gd name="T100" fmla="*/ 64 w 68"/>
              <a:gd name="T101" fmla="*/ 0 h 28"/>
              <a:gd name="T102" fmla="*/ 64 w 68"/>
              <a:gd name="T103" fmla="*/ 2 h 28"/>
              <a:gd name="T104" fmla="*/ 68 w 68"/>
              <a:gd name="T10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28">
                <a:moveTo>
                  <a:pt x="68" y="0"/>
                </a:move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4" y="2"/>
                </a:lnTo>
                <a:lnTo>
                  <a:pt x="64" y="6"/>
                </a:lnTo>
                <a:lnTo>
                  <a:pt x="60" y="6"/>
                </a:lnTo>
                <a:lnTo>
                  <a:pt x="56" y="10"/>
                </a:lnTo>
                <a:lnTo>
                  <a:pt x="56" y="10"/>
                </a:lnTo>
                <a:lnTo>
                  <a:pt x="54" y="14"/>
                </a:lnTo>
                <a:lnTo>
                  <a:pt x="54" y="14"/>
                </a:lnTo>
                <a:lnTo>
                  <a:pt x="54" y="14"/>
                </a:lnTo>
                <a:lnTo>
                  <a:pt x="54" y="14"/>
                </a:lnTo>
                <a:lnTo>
                  <a:pt x="50" y="14"/>
                </a:lnTo>
                <a:lnTo>
                  <a:pt x="46" y="16"/>
                </a:lnTo>
                <a:lnTo>
                  <a:pt x="46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42" y="16"/>
                </a:lnTo>
                <a:lnTo>
                  <a:pt x="38" y="16"/>
                </a:lnTo>
                <a:lnTo>
                  <a:pt x="34" y="20"/>
                </a:lnTo>
                <a:lnTo>
                  <a:pt x="34" y="20"/>
                </a:lnTo>
                <a:lnTo>
                  <a:pt x="34" y="20"/>
                </a:lnTo>
                <a:lnTo>
                  <a:pt x="30" y="20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28" y="24"/>
                </a:lnTo>
                <a:lnTo>
                  <a:pt x="28" y="24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4"/>
                </a:lnTo>
                <a:lnTo>
                  <a:pt x="8" y="14"/>
                </a:lnTo>
                <a:lnTo>
                  <a:pt x="8" y="14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2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6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20" y="14"/>
                </a:lnTo>
                <a:lnTo>
                  <a:pt x="24" y="10"/>
                </a:lnTo>
                <a:lnTo>
                  <a:pt x="24" y="10"/>
                </a:lnTo>
                <a:lnTo>
                  <a:pt x="28" y="10"/>
                </a:lnTo>
                <a:lnTo>
                  <a:pt x="28" y="10"/>
                </a:lnTo>
                <a:lnTo>
                  <a:pt x="28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34" y="6"/>
                </a:lnTo>
                <a:lnTo>
                  <a:pt x="34" y="2"/>
                </a:lnTo>
                <a:lnTo>
                  <a:pt x="34" y="2"/>
                </a:lnTo>
                <a:lnTo>
                  <a:pt x="38" y="2"/>
                </a:lnTo>
                <a:lnTo>
                  <a:pt x="38" y="6"/>
                </a:lnTo>
                <a:lnTo>
                  <a:pt x="38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6"/>
                </a:lnTo>
                <a:lnTo>
                  <a:pt x="46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4" y="2"/>
                </a:lnTo>
                <a:lnTo>
                  <a:pt x="54" y="2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56" y="0"/>
                </a:lnTo>
                <a:lnTo>
                  <a:pt x="60" y="0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2"/>
                </a:lnTo>
                <a:lnTo>
                  <a:pt x="64" y="2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68" name="Freeform 227">
            <a:extLst>
              <a:ext uri="{FF2B5EF4-FFF2-40B4-BE49-F238E27FC236}">
                <a16:creationId xmlns:a16="http://schemas.microsoft.com/office/drawing/2014/main" id="{78CFA929-635B-4B81-A266-D6BB9237B4F6}"/>
              </a:ext>
            </a:extLst>
          </p:cNvPr>
          <p:cNvSpPr>
            <a:spLocks noEditPoints="1"/>
          </p:cNvSpPr>
          <p:nvPr/>
        </p:nvSpPr>
        <p:spPr bwMode="auto">
          <a:xfrm>
            <a:off x="7493403" y="3496730"/>
            <a:ext cx="657225" cy="847725"/>
          </a:xfrm>
          <a:custGeom>
            <a:avLst/>
            <a:gdLst>
              <a:gd name="T0" fmla="*/ 34 w 414"/>
              <a:gd name="T1" fmla="*/ 226 h 534"/>
              <a:gd name="T2" fmla="*/ 26 w 414"/>
              <a:gd name="T3" fmla="*/ 198 h 534"/>
              <a:gd name="T4" fmla="*/ 30 w 414"/>
              <a:gd name="T5" fmla="*/ 162 h 534"/>
              <a:gd name="T6" fmla="*/ 60 w 414"/>
              <a:gd name="T7" fmla="*/ 146 h 534"/>
              <a:gd name="T8" fmla="*/ 90 w 414"/>
              <a:gd name="T9" fmla="*/ 106 h 534"/>
              <a:gd name="T10" fmla="*/ 92 w 414"/>
              <a:gd name="T11" fmla="*/ 80 h 534"/>
              <a:gd name="T12" fmla="*/ 76 w 414"/>
              <a:gd name="T13" fmla="*/ 42 h 534"/>
              <a:gd name="T14" fmla="*/ 122 w 414"/>
              <a:gd name="T15" fmla="*/ 20 h 534"/>
              <a:gd name="T16" fmla="*/ 140 w 414"/>
              <a:gd name="T17" fmla="*/ 28 h 534"/>
              <a:gd name="T18" fmla="*/ 156 w 414"/>
              <a:gd name="T19" fmla="*/ 68 h 534"/>
              <a:gd name="T20" fmla="*/ 148 w 414"/>
              <a:gd name="T21" fmla="*/ 94 h 534"/>
              <a:gd name="T22" fmla="*/ 178 w 414"/>
              <a:gd name="T23" fmla="*/ 116 h 534"/>
              <a:gd name="T24" fmla="*/ 170 w 414"/>
              <a:gd name="T25" fmla="*/ 150 h 534"/>
              <a:gd name="T26" fmla="*/ 212 w 414"/>
              <a:gd name="T27" fmla="*/ 170 h 534"/>
              <a:gd name="T28" fmla="*/ 242 w 414"/>
              <a:gd name="T29" fmla="*/ 184 h 534"/>
              <a:gd name="T30" fmla="*/ 278 w 414"/>
              <a:gd name="T31" fmla="*/ 188 h 534"/>
              <a:gd name="T32" fmla="*/ 290 w 414"/>
              <a:gd name="T33" fmla="*/ 162 h 534"/>
              <a:gd name="T34" fmla="*/ 316 w 414"/>
              <a:gd name="T35" fmla="*/ 184 h 534"/>
              <a:gd name="T36" fmla="*/ 334 w 414"/>
              <a:gd name="T37" fmla="*/ 166 h 534"/>
              <a:gd name="T38" fmla="*/ 372 w 414"/>
              <a:gd name="T39" fmla="*/ 140 h 534"/>
              <a:gd name="T40" fmla="*/ 394 w 414"/>
              <a:gd name="T41" fmla="*/ 140 h 534"/>
              <a:gd name="T42" fmla="*/ 410 w 414"/>
              <a:gd name="T43" fmla="*/ 166 h 534"/>
              <a:gd name="T44" fmla="*/ 380 w 414"/>
              <a:gd name="T45" fmla="*/ 188 h 534"/>
              <a:gd name="T46" fmla="*/ 364 w 414"/>
              <a:gd name="T47" fmla="*/ 236 h 534"/>
              <a:gd name="T48" fmla="*/ 350 w 414"/>
              <a:gd name="T49" fmla="*/ 256 h 534"/>
              <a:gd name="T50" fmla="*/ 338 w 414"/>
              <a:gd name="T51" fmla="*/ 248 h 534"/>
              <a:gd name="T52" fmla="*/ 328 w 414"/>
              <a:gd name="T53" fmla="*/ 244 h 534"/>
              <a:gd name="T54" fmla="*/ 342 w 414"/>
              <a:gd name="T55" fmla="*/ 218 h 534"/>
              <a:gd name="T56" fmla="*/ 304 w 414"/>
              <a:gd name="T57" fmla="*/ 198 h 534"/>
              <a:gd name="T58" fmla="*/ 286 w 414"/>
              <a:gd name="T59" fmla="*/ 184 h 534"/>
              <a:gd name="T60" fmla="*/ 286 w 414"/>
              <a:gd name="T61" fmla="*/ 214 h 534"/>
              <a:gd name="T62" fmla="*/ 286 w 414"/>
              <a:gd name="T63" fmla="*/ 236 h 534"/>
              <a:gd name="T64" fmla="*/ 290 w 414"/>
              <a:gd name="T65" fmla="*/ 270 h 534"/>
              <a:gd name="T66" fmla="*/ 282 w 414"/>
              <a:gd name="T67" fmla="*/ 274 h 534"/>
              <a:gd name="T68" fmla="*/ 268 w 414"/>
              <a:gd name="T69" fmla="*/ 278 h 534"/>
              <a:gd name="T70" fmla="*/ 248 w 414"/>
              <a:gd name="T71" fmla="*/ 306 h 534"/>
              <a:gd name="T72" fmla="*/ 230 w 414"/>
              <a:gd name="T73" fmla="*/ 318 h 534"/>
              <a:gd name="T74" fmla="*/ 200 w 414"/>
              <a:gd name="T75" fmla="*/ 352 h 534"/>
              <a:gd name="T76" fmla="*/ 178 w 414"/>
              <a:gd name="T77" fmla="*/ 378 h 534"/>
              <a:gd name="T78" fmla="*/ 170 w 414"/>
              <a:gd name="T79" fmla="*/ 412 h 534"/>
              <a:gd name="T80" fmla="*/ 162 w 414"/>
              <a:gd name="T81" fmla="*/ 442 h 534"/>
              <a:gd name="T82" fmla="*/ 152 w 414"/>
              <a:gd name="T83" fmla="*/ 478 h 534"/>
              <a:gd name="T84" fmla="*/ 126 w 414"/>
              <a:gd name="T85" fmla="*/ 508 h 534"/>
              <a:gd name="T86" fmla="*/ 114 w 414"/>
              <a:gd name="T87" fmla="*/ 486 h 534"/>
              <a:gd name="T88" fmla="*/ 96 w 414"/>
              <a:gd name="T89" fmla="*/ 442 h 534"/>
              <a:gd name="T90" fmla="*/ 86 w 414"/>
              <a:gd name="T91" fmla="*/ 396 h 534"/>
              <a:gd name="T92" fmla="*/ 70 w 414"/>
              <a:gd name="T93" fmla="*/ 358 h 534"/>
              <a:gd name="T94" fmla="*/ 62 w 414"/>
              <a:gd name="T95" fmla="*/ 322 h 534"/>
              <a:gd name="T96" fmla="*/ 62 w 414"/>
              <a:gd name="T97" fmla="*/ 286 h 534"/>
              <a:gd name="T98" fmla="*/ 60 w 414"/>
              <a:gd name="T99" fmla="*/ 270 h 534"/>
              <a:gd name="T100" fmla="*/ 56 w 414"/>
              <a:gd name="T101" fmla="*/ 270 h 534"/>
              <a:gd name="T102" fmla="*/ 22 w 414"/>
              <a:gd name="T103" fmla="*/ 282 h 534"/>
              <a:gd name="T104" fmla="*/ 30 w 414"/>
              <a:gd name="T105" fmla="*/ 256 h 534"/>
              <a:gd name="T106" fmla="*/ 4 w 414"/>
              <a:gd name="T107" fmla="*/ 240 h 534"/>
              <a:gd name="T108" fmla="*/ 346 w 414"/>
              <a:gd name="T109" fmla="*/ 442 h 534"/>
              <a:gd name="T110" fmla="*/ 346 w 414"/>
              <a:gd name="T111" fmla="*/ 490 h 534"/>
              <a:gd name="T112" fmla="*/ 354 w 414"/>
              <a:gd name="T113" fmla="*/ 512 h 534"/>
              <a:gd name="T114" fmla="*/ 350 w 414"/>
              <a:gd name="T115" fmla="*/ 426 h 534"/>
              <a:gd name="T116" fmla="*/ 346 w 414"/>
              <a:gd name="T117" fmla="*/ 438 h 534"/>
              <a:gd name="T118" fmla="*/ 346 w 414"/>
              <a:gd name="T119" fmla="*/ 442 h 534"/>
              <a:gd name="T120" fmla="*/ 360 w 414"/>
              <a:gd name="T121" fmla="*/ 528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4" h="534">
                <a:moveTo>
                  <a:pt x="0" y="236"/>
                </a:moveTo>
                <a:lnTo>
                  <a:pt x="0" y="232"/>
                </a:lnTo>
                <a:lnTo>
                  <a:pt x="4" y="232"/>
                </a:lnTo>
                <a:lnTo>
                  <a:pt x="6" y="232"/>
                </a:lnTo>
                <a:lnTo>
                  <a:pt x="6" y="228"/>
                </a:lnTo>
                <a:lnTo>
                  <a:pt x="6" y="226"/>
                </a:lnTo>
                <a:lnTo>
                  <a:pt x="10" y="226"/>
                </a:lnTo>
                <a:lnTo>
                  <a:pt x="10" y="228"/>
                </a:lnTo>
                <a:lnTo>
                  <a:pt x="14" y="228"/>
                </a:lnTo>
                <a:lnTo>
                  <a:pt x="18" y="228"/>
                </a:lnTo>
                <a:lnTo>
                  <a:pt x="22" y="228"/>
                </a:lnTo>
                <a:lnTo>
                  <a:pt x="26" y="228"/>
                </a:lnTo>
                <a:lnTo>
                  <a:pt x="26" y="226"/>
                </a:lnTo>
                <a:lnTo>
                  <a:pt x="30" y="226"/>
                </a:lnTo>
                <a:lnTo>
                  <a:pt x="34" y="226"/>
                </a:lnTo>
                <a:lnTo>
                  <a:pt x="34" y="228"/>
                </a:lnTo>
                <a:lnTo>
                  <a:pt x="36" y="228"/>
                </a:lnTo>
                <a:lnTo>
                  <a:pt x="36" y="226"/>
                </a:lnTo>
                <a:lnTo>
                  <a:pt x="40" y="226"/>
                </a:lnTo>
                <a:lnTo>
                  <a:pt x="36" y="226"/>
                </a:lnTo>
                <a:lnTo>
                  <a:pt x="36" y="222"/>
                </a:lnTo>
                <a:lnTo>
                  <a:pt x="40" y="222"/>
                </a:lnTo>
                <a:lnTo>
                  <a:pt x="36" y="218"/>
                </a:lnTo>
                <a:lnTo>
                  <a:pt x="36" y="214"/>
                </a:lnTo>
                <a:lnTo>
                  <a:pt x="36" y="210"/>
                </a:lnTo>
                <a:lnTo>
                  <a:pt x="34" y="210"/>
                </a:lnTo>
                <a:lnTo>
                  <a:pt x="34" y="206"/>
                </a:lnTo>
                <a:lnTo>
                  <a:pt x="34" y="202"/>
                </a:lnTo>
                <a:lnTo>
                  <a:pt x="30" y="202"/>
                </a:lnTo>
                <a:lnTo>
                  <a:pt x="26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88"/>
                </a:lnTo>
                <a:lnTo>
                  <a:pt x="26" y="184"/>
                </a:lnTo>
                <a:lnTo>
                  <a:pt x="22" y="184"/>
                </a:lnTo>
                <a:lnTo>
                  <a:pt x="18" y="184"/>
                </a:lnTo>
                <a:lnTo>
                  <a:pt x="18" y="180"/>
                </a:lnTo>
                <a:lnTo>
                  <a:pt x="18" y="176"/>
                </a:lnTo>
                <a:lnTo>
                  <a:pt x="18" y="172"/>
                </a:lnTo>
                <a:lnTo>
                  <a:pt x="22" y="172"/>
                </a:lnTo>
                <a:lnTo>
                  <a:pt x="22" y="170"/>
                </a:lnTo>
                <a:lnTo>
                  <a:pt x="26" y="170"/>
                </a:lnTo>
                <a:lnTo>
                  <a:pt x="26" y="166"/>
                </a:lnTo>
                <a:lnTo>
                  <a:pt x="26" y="162"/>
                </a:lnTo>
                <a:lnTo>
                  <a:pt x="30" y="162"/>
                </a:lnTo>
                <a:lnTo>
                  <a:pt x="30" y="158"/>
                </a:lnTo>
                <a:lnTo>
                  <a:pt x="34" y="158"/>
                </a:lnTo>
                <a:lnTo>
                  <a:pt x="34" y="162"/>
                </a:lnTo>
                <a:lnTo>
                  <a:pt x="34" y="166"/>
                </a:lnTo>
                <a:lnTo>
                  <a:pt x="36" y="166"/>
                </a:lnTo>
                <a:lnTo>
                  <a:pt x="40" y="166"/>
                </a:lnTo>
                <a:lnTo>
                  <a:pt x="40" y="162"/>
                </a:lnTo>
                <a:lnTo>
                  <a:pt x="44" y="162"/>
                </a:lnTo>
                <a:lnTo>
                  <a:pt x="48" y="162"/>
                </a:lnTo>
                <a:lnTo>
                  <a:pt x="52" y="162"/>
                </a:lnTo>
                <a:lnTo>
                  <a:pt x="52" y="158"/>
                </a:lnTo>
                <a:lnTo>
                  <a:pt x="56" y="154"/>
                </a:lnTo>
                <a:lnTo>
                  <a:pt x="56" y="150"/>
                </a:lnTo>
                <a:lnTo>
                  <a:pt x="56" y="146"/>
                </a:lnTo>
                <a:lnTo>
                  <a:pt x="60" y="146"/>
                </a:lnTo>
                <a:lnTo>
                  <a:pt x="60" y="142"/>
                </a:lnTo>
                <a:lnTo>
                  <a:pt x="62" y="142"/>
                </a:lnTo>
                <a:lnTo>
                  <a:pt x="66" y="142"/>
                </a:lnTo>
                <a:lnTo>
                  <a:pt x="66" y="140"/>
                </a:lnTo>
                <a:lnTo>
                  <a:pt x="70" y="132"/>
                </a:lnTo>
                <a:lnTo>
                  <a:pt x="70" y="128"/>
                </a:lnTo>
                <a:lnTo>
                  <a:pt x="74" y="124"/>
                </a:lnTo>
                <a:lnTo>
                  <a:pt x="78" y="124"/>
                </a:lnTo>
                <a:lnTo>
                  <a:pt x="82" y="120"/>
                </a:lnTo>
                <a:lnTo>
                  <a:pt x="82" y="116"/>
                </a:lnTo>
                <a:lnTo>
                  <a:pt x="78" y="116"/>
                </a:lnTo>
                <a:lnTo>
                  <a:pt x="82" y="112"/>
                </a:lnTo>
                <a:lnTo>
                  <a:pt x="86" y="110"/>
                </a:lnTo>
                <a:lnTo>
                  <a:pt x="86" y="106"/>
                </a:lnTo>
                <a:lnTo>
                  <a:pt x="90" y="106"/>
                </a:lnTo>
                <a:lnTo>
                  <a:pt x="92" y="102"/>
                </a:lnTo>
                <a:lnTo>
                  <a:pt x="90" y="102"/>
                </a:lnTo>
                <a:lnTo>
                  <a:pt x="90" y="106"/>
                </a:lnTo>
                <a:lnTo>
                  <a:pt x="90" y="102"/>
                </a:lnTo>
                <a:lnTo>
                  <a:pt x="90" y="98"/>
                </a:lnTo>
                <a:lnTo>
                  <a:pt x="90" y="94"/>
                </a:lnTo>
                <a:lnTo>
                  <a:pt x="90" y="90"/>
                </a:lnTo>
                <a:lnTo>
                  <a:pt x="90" y="86"/>
                </a:lnTo>
                <a:lnTo>
                  <a:pt x="92" y="86"/>
                </a:lnTo>
                <a:lnTo>
                  <a:pt x="96" y="86"/>
                </a:lnTo>
                <a:lnTo>
                  <a:pt x="100" y="86"/>
                </a:lnTo>
                <a:lnTo>
                  <a:pt x="100" y="82"/>
                </a:lnTo>
                <a:lnTo>
                  <a:pt x="100" y="80"/>
                </a:lnTo>
                <a:lnTo>
                  <a:pt x="96" y="80"/>
                </a:lnTo>
                <a:lnTo>
                  <a:pt x="92" y="80"/>
                </a:lnTo>
                <a:lnTo>
                  <a:pt x="92" y="80"/>
                </a:lnTo>
                <a:lnTo>
                  <a:pt x="90" y="80"/>
                </a:lnTo>
                <a:lnTo>
                  <a:pt x="88" y="78"/>
                </a:lnTo>
                <a:lnTo>
                  <a:pt x="86" y="78"/>
                </a:lnTo>
                <a:lnTo>
                  <a:pt x="84" y="76"/>
                </a:lnTo>
                <a:lnTo>
                  <a:pt x="82" y="76"/>
                </a:lnTo>
                <a:lnTo>
                  <a:pt x="80" y="72"/>
                </a:lnTo>
                <a:lnTo>
                  <a:pt x="78" y="72"/>
                </a:lnTo>
                <a:lnTo>
                  <a:pt x="76" y="70"/>
                </a:lnTo>
                <a:lnTo>
                  <a:pt x="76" y="66"/>
                </a:lnTo>
                <a:lnTo>
                  <a:pt x="76" y="62"/>
                </a:lnTo>
                <a:lnTo>
                  <a:pt x="76" y="58"/>
                </a:lnTo>
                <a:lnTo>
                  <a:pt x="74" y="54"/>
                </a:lnTo>
                <a:lnTo>
                  <a:pt x="74" y="48"/>
                </a:lnTo>
                <a:lnTo>
                  <a:pt x="76" y="42"/>
                </a:lnTo>
                <a:lnTo>
                  <a:pt x="84" y="36"/>
                </a:lnTo>
                <a:lnTo>
                  <a:pt x="66" y="22"/>
                </a:lnTo>
                <a:lnTo>
                  <a:pt x="62" y="18"/>
                </a:lnTo>
                <a:lnTo>
                  <a:pt x="66" y="10"/>
                </a:lnTo>
                <a:lnTo>
                  <a:pt x="78" y="4"/>
                </a:lnTo>
                <a:lnTo>
                  <a:pt x="88" y="2"/>
                </a:lnTo>
                <a:lnTo>
                  <a:pt x="92" y="0"/>
                </a:lnTo>
                <a:lnTo>
                  <a:pt x="100" y="0"/>
                </a:lnTo>
                <a:lnTo>
                  <a:pt x="104" y="4"/>
                </a:lnTo>
                <a:lnTo>
                  <a:pt x="114" y="12"/>
                </a:lnTo>
                <a:lnTo>
                  <a:pt x="118" y="18"/>
                </a:lnTo>
                <a:lnTo>
                  <a:pt x="118" y="18"/>
                </a:lnTo>
                <a:lnTo>
                  <a:pt x="120" y="18"/>
                </a:lnTo>
                <a:lnTo>
                  <a:pt x="120" y="18"/>
                </a:lnTo>
                <a:lnTo>
                  <a:pt x="122" y="20"/>
                </a:lnTo>
                <a:lnTo>
                  <a:pt x="124" y="20"/>
                </a:lnTo>
                <a:lnTo>
                  <a:pt x="124" y="20"/>
                </a:lnTo>
                <a:lnTo>
                  <a:pt x="128" y="22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2" y="28"/>
                </a:lnTo>
                <a:lnTo>
                  <a:pt x="132" y="28"/>
                </a:lnTo>
                <a:lnTo>
                  <a:pt x="132" y="28"/>
                </a:lnTo>
                <a:lnTo>
                  <a:pt x="130" y="28"/>
                </a:lnTo>
                <a:lnTo>
                  <a:pt x="130" y="28"/>
                </a:lnTo>
                <a:lnTo>
                  <a:pt x="132" y="30"/>
                </a:lnTo>
                <a:lnTo>
                  <a:pt x="132" y="30"/>
                </a:lnTo>
                <a:lnTo>
                  <a:pt x="132" y="30"/>
                </a:lnTo>
                <a:lnTo>
                  <a:pt x="140" y="28"/>
                </a:lnTo>
                <a:lnTo>
                  <a:pt x="142" y="26"/>
                </a:lnTo>
                <a:lnTo>
                  <a:pt x="148" y="24"/>
                </a:lnTo>
                <a:lnTo>
                  <a:pt x="152" y="24"/>
                </a:lnTo>
                <a:lnTo>
                  <a:pt x="158" y="22"/>
                </a:lnTo>
                <a:lnTo>
                  <a:pt x="168" y="30"/>
                </a:lnTo>
                <a:lnTo>
                  <a:pt x="168" y="36"/>
                </a:lnTo>
                <a:lnTo>
                  <a:pt x="166" y="44"/>
                </a:lnTo>
                <a:lnTo>
                  <a:pt x="158" y="52"/>
                </a:lnTo>
                <a:lnTo>
                  <a:pt x="156" y="54"/>
                </a:lnTo>
                <a:lnTo>
                  <a:pt x="148" y="54"/>
                </a:lnTo>
                <a:lnTo>
                  <a:pt x="148" y="60"/>
                </a:lnTo>
                <a:lnTo>
                  <a:pt x="152" y="60"/>
                </a:lnTo>
                <a:lnTo>
                  <a:pt x="152" y="64"/>
                </a:lnTo>
                <a:lnTo>
                  <a:pt x="156" y="64"/>
                </a:lnTo>
                <a:lnTo>
                  <a:pt x="156" y="68"/>
                </a:lnTo>
                <a:lnTo>
                  <a:pt x="156" y="72"/>
                </a:lnTo>
                <a:lnTo>
                  <a:pt x="160" y="72"/>
                </a:lnTo>
                <a:lnTo>
                  <a:pt x="160" y="76"/>
                </a:lnTo>
                <a:lnTo>
                  <a:pt x="156" y="80"/>
                </a:lnTo>
                <a:lnTo>
                  <a:pt x="156" y="76"/>
                </a:lnTo>
                <a:lnTo>
                  <a:pt x="152" y="80"/>
                </a:lnTo>
                <a:lnTo>
                  <a:pt x="148" y="80"/>
                </a:lnTo>
                <a:lnTo>
                  <a:pt x="148" y="76"/>
                </a:lnTo>
                <a:lnTo>
                  <a:pt x="144" y="76"/>
                </a:lnTo>
                <a:lnTo>
                  <a:pt x="144" y="80"/>
                </a:lnTo>
                <a:lnTo>
                  <a:pt x="144" y="82"/>
                </a:lnTo>
                <a:lnTo>
                  <a:pt x="144" y="86"/>
                </a:lnTo>
                <a:lnTo>
                  <a:pt x="148" y="86"/>
                </a:lnTo>
                <a:lnTo>
                  <a:pt x="148" y="90"/>
                </a:lnTo>
                <a:lnTo>
                  <a:pt x="148" y="94"/>
                </a:lnTo>
                <a:lnTo>
                  <a:pt x="148" y="98"/>
                </a:lnTo>
                <a:lnTo>
                  <a:pt x="148" y="102"/>
                </a:lnTo>
                <a:lnTo>
                  <a:pt x="148" y="98"/>
                </a:lnTo>
                <a:lnTo>
                  <a:pt x="152" y="98"/>
                </a:lnTo>
                <a:lnTo>
                  <a:pt x="156" y="98"/>
                </a:lnTo>
                <a:lnTo>
                  <a:pt x="156" y="102"/>
                </a:lnTo>
                <a:lnTo>
                  <a:pt x="156" y="106"/>
                </a:lnTo>
                <a:lnTo>
                  <a:pt x="160" y="106"/>
                </a:lnTo>
                <a:lnTo>
                  <a:pt x="162" y="106"/>
                </a:lnTo>
                <a:lnTo>
                  <a:pt x="166" y="110"/>
                </a:lnTo>
                <a:lnTo>
                  <a:pt x="170" y="110"/>
                </a:lnTo>
                <a:lnTo>
                  <a:pt x="166" y="112"/>
                </a:lnTo>
                <a:lnTo>
                  <a:pt x="170" y="112"/>
                </a:lnTo>
                <a:lnTo>
                  <a:pt x="174" y="116"/>
                </a:lnTo>
                <a:lnTo>
                  <a:pt x="178" y="116"/>
                </a:lnTo>
                <a:lnTo>
                  <a:pt x="178" y="120"/>
                </a:lnTo>
                <a:lnTo>
                  <a:pt x="182" y="120"/>
                </a:lnTo>
                <a:lnTo>
                  <a:pt x="178" y="120"/>
                </a:lnTo>
                <a:lnTo>
                  <a:pt x="174" y="124"/>
                </a:lnTo>
                <a:lnTo>
                  <a:pt x="174" y="128"/>
                </a:lnTo>
                <a:lnTo>
                  <a:pt x="170" y="128"/>
                </a:lnTo>
                <a:lnTo>
                  <a:pt x="170" y="132"/>
                </a:lnTo>
                <a:lnTo>
                  <a:pt x="166" y="136"/>
                </a:lnTo>
                <a:lnTo>
                  <a:pt x="170" y="136"/>
                </a:lnTo>
                <a:lnTo>
                  <a:pt x="170" y="140"/>
                </a:lnTo>
                <a:lnTo>
                  <a:pt x="166" y="140"/>
                </a:lnTo>
                <a:lnTo>
                  <a:pt x="166" y="142"/>
                </a:lnTo>
                <a:lnTo>
                  <a:pt x="166" y="146"/>
                </a:lnTo>
                <a:lnTo>
                  <a:pt x="170" y="146"/>
                </a:lnTo>
                <a:lnTo>
                  <a:pt x="170" y="150"/>
                </a:lnTo>
                <a:lnTo>
                  <a:pt x="174" y="150"/>
                </a:lnTo>
                <a:lnTo>
                  <a:pt x="174" y="146"/>
                </a:lnTo>
                <a:lnTo>
                  <a:pt x="174" y="150"/>
                </a:lnTo>
                <a:lnTo>
                  <a:pt x="178" y="150"/>
                </a:lnTo>
                <a:lnTo>
                  <a:pt x="182" y="154"/>
                </a:lnTo>
                <a:lnTo>
                  <a:pt x="186" y="158"/>
                </a:lnTo>
                <a:lnTo>
                  <a:pt x="190" y="162"/>
                </a:lnTo>
                <a:lnTo>
                  <a:pt x="192" y="162"/>
                </a:lnTo>
                <a:lnTo>
                  <a:pt x="196" y="162"/>
                </a:lnTo>
                <a:lnTo>
                  <a:pt x="196" y="166"/>
                </a:lnTo>
                <a:lnTo>
                  <a:pt x="200" y="166"/>
                </a:lnTo>
                <a:lnTo>
                  <a:pt x="204" y="166"/>
                </a:lnTo>
                <a:lnTo>
                  <a:pt x="204" y="170"/>
                </a:lnTo>
                <a:lnTo>
                  <a:pt x="208" y="170"/>
                </a:lnTo>
                <a:lnTo>
                  <a:pt x="212" y="170"/>
                </a:lnTo>
                <a:lnTo>
                  <a:pt x="212" y="172"/>
                </a:lnTo>
                <a:lnTo>
                  <a:pt x="212" y="170"/>
                </a:lnTo>
                <a:lnTo>
                  <a:pt x="216" y="170"/>
                </a:lnTo>
                <a:lnTo>
                  <a:pt x="218" y="170"/>
                </a:lnTo>
                <a:lnTo>
                  <a:pt x="218" y="172"/>
                </a:lnTo>
                <a:lnTo>
                  <a:pt x="218" y="170"/>
                </a:lnTo>
                <a:lnTo>
                  <a:pt x="222" y="170"/>
                </a:lnTo>
                <a:lnTo>
                  <a:pt x="226" y="172"/>
                </a:lnTo>
                <a:lnTo>
                  <a:pt x="230" y="172"/>
                </a:lnTo>
                <a:lnTo>
                  <a:pt x="230" y="176"/>
                </a:lnTo>
                <a:lnTo>
                  <a:pt x="234" y="176"/>
                </a:lnTo>
                <a:lnTo>
                  <a:pt x="234" y="180"/>
                </a:lnTo>
                <a:lnTo>
                  <a:pt x="238" y="180"/>
                </a:lnTo>
                <a:lnTo>
                  <a:pt x="238" y="184"/>
                </a:lnTo>
                <a:lnTo>
                  <a:pt x="242" y="184"/>
                </a:lnTo>
                <a:lnTo>
                  <a:pt x="242" y="180"/>
                </a:lnTo>
                <a:lnTo>
                  <a:pt x="246" y="180"/>
                </a:lnTo>
                <a:lnTo>
                  <a:pt x="246" y="184"/>
                </a:lnTo>
                <a:lnTo>
                  <a:pt x="248" y="188"/>
                </a:lnTo>
                <a:lnTo>
                  <a:pt x="248" y="184"/>
                </a:lnTo>
                <a:lnTo>
                  <a:pt x="252" y="184"/>
                </a:lnTo>
                <a:lnTo>
                  <a:pt x="256" y="184"/>
                </a:lnTo>
                <a:lnTo>
                  <a:pt x="256" y="188"/>
                </a:lnTo>
                <a:lnTo>
                  <a:pt x="260" y="188"/>
                </a:lnTo>
                <a:lnTo>
                  <a:pt x="264" y="188"/>
                </a:lnTo>
                <a:lnTo>
                  <a:pt x="268" y="188"/>
                </a:lnTo>
                <a:lnTo>
                  <a:pt x="268" y="192"/>
                </a:lnTo>
                <a:lnTo>
                  <a:pt x="272" y="188"/>
                </a:lnTo>
                <a:lnTo>
                  <a:pt x="274" y="188"/>
                </a:lnTo>
                <a:lnTo>
                  <a:pt x="278" y="188"/>
                </a:lnTo>
                <a:lnTo>
                  <a:pt x="278" y="192"/>
                </a:lnTo>
                <a:lnTo>
                  <a:pt x="278" y="188"/>
                </a:lnTo>
                <a:lnTo>
                  <a:pt x="282" y="184"/>
                </a:lnTo>
                <a:lnTo>
                  <a:pt x="282" y="180"/>
                </a:lnTo>
                <a:lnTo>
                  <a:pt x="278" y="180"/>
                </a:lnTo>
                <a:lnTo>
                  <a:pt x="278" y="176"/>
                </a:lnTo>
                <a:lnTo>
                  <a:pt x="278" y="172"/>
                </a:lnTo>
                <a:lnTo>
                  <a:pt x="278" y="170"/>
                </a:lnTo>
                <a:lnTo>
                  <a:pt x="282" y="166"/>
                </a:lnTo>
                <a:lnTo>
                  <a:pt x="282" y="162"/>
                </a:lnTo>
                <a:lnTo>
                  <a:pt x="278" y="162"/>
                </a:lnTo>
                <a:lnTo>
                  <a:pt x="282" y="162"/>
                </a:lnTo>
                <a:lnTo>
                  <a:pt x="286" y="158"/>
                </a:lnTo>
                <a:lnTo>
                  <a:pt x="290" y="158"/>
                </a:lnTo>
                <a:lnTo>
                  <a:pt x="290" y="162"/>
                </a:lnTo>
                <a:lnTo>
                  <a:pt x="290" y="166"/>
                </a:lnTo>
                <a:lnTo>
                  <a:pt x="290" y="170"/>
                </a:lnTo>
                <a:lnTo>
                  <a:pt x="290" y="172"/>
                </a:lnTo>
                <a:lnTo>
                  <a:pt x="290" y="176"/>
                </a:lnTo>
                <a:lnTo>
                  <a:pt x="290" y="180"/>
                </a:lnTo>
                <a:lnTo>
                  <a:pt x="294" y="180"/>
                </a:lnTo>
                <a:lnTo>
                  <a:pt x="298" y="180"/>
                </a:lnTo>
                <a:lnTo>
                  <a:pt x="302" y="180"/>
                </a:lnTo>
                <a:lnTo>
                  <a:pt x="302" y="184"/>
                </a:lnTo>
                <a:lnTo>
                  <a:pt x="304" y="184"/>
                </a:lnTo>
                <a:lnTo>
                  <a:pt x="308" y="184"/>
                </a:lnTo>
                <a:lnTo>
                  <a:pt x="308" y="180"/>
                </a:lnTo>
                <a:lnTo>
                  <a:pt x="312" y="180"/>
                </a:lnTo>
                <a:lnTo>
                  <a:pt x="316" y="180"/>
                </a:lnTo>
                <a:lnTo>
                  <a:pt x="316" y="184"/>
                </a:lnTo>
                <a:lnTo>
                  <a:pt x="320" y="184"/>
                </a:lnTo>
                <a:lnTo>
                  <a:pt x="324" y="180"/>
                </a:lnTo>
                <a:lnTo>
                  <a:pt x="324" y="184"/>
                </a:lnTo>
                <a:lnTo>
                  <a:pt x="328" y="184"/>
                </a:lnTo>
                <a:lnTo>
                  <a:pt x="328" y="180"/>
                </a:lnTo>
                <a:lnTo>
                  <a:pt x="332" y="180"/>
                </a:lnTo>
                <a:lnTo>
                  <a:pt x="334" y="180"/>
                </a:lnTo>
                <a:lnTo>
                  <a:pt x="338" y="180"/>
                </a:lnTo>
                <a:lnTo>
                  <a:pt x="334" y="176"/>
                </a:lnTo>
                <a:lnTo>
                  <a:pt x="338" y="172"/>
                </a:lnTo>
                <a:lnTo>
                  <a:pt x="334" y="172"/>
                </a:lnTo>
                <a:lnTo>
                  <a:pt x="334" y="170"/>
                </a:lnTo>
                <a:lnTo>
                  <a:pt x="332" y="170"/>
                </a:lnTo>
                <a:lnTo>
                  <a:pt x="332" y="166"/>
                </a:lnTo>
                <a:lnTo>
                  <a:pt x="334" y="166"/>
                </a:lnTo>
                <a:lnTo>
                  <a:pt x="338" y="166"/>
                </a:lnTo>
                <a:lnTo>
                  <a:pt x="338" y="162"/>
                </a:lnTo>
                <a:lnTo>
                  <a:pt x="338" y="166"/>
                </a:lnTo>
                <a:lnTo>
                  <a:pt x="342" y="162"/>
                </a:lnTo>
                <a:lnTo>
                  <a:pt x="346" y="162"/>
                </a:lnTo>
                <a:lnTo>
                  <a:pt x="346" y="158"/>
                </a:lnTo>
                <a:lnTo>
                  <a:pt x="350" y="154"/>
                </a:lnTo>
                <a:lnTo>
                  <a:pt x="354" y="154"/>
                </a:lnTo>
                <a:lnTo>
                  <a:pt x="354" y="150"/>
                </a:lnTo>
                <a:lnTo>
                  <a:pt x="358" y="146"/>
                </a:lnTo>
                <a:lnTo>
                  <a:pt x="360" y="146"/>
                </a:lnTo>
                <a:lnTo>
                  <a:pt x="364" y="146"/>
                </a:lnTo>
                <a:lnTo>
                  <a:pt x="364" y="142"/>
                </a:lnTo>
                <a:lnTo>
                  <a:pt x="368" y="140"/>
                </a:lnTo>
                <a:lnTo>
                  <a:pt x="372" y="140"/>
                </a:lnTo>
                <a:lnTo>
                  <a:pt x="372" y="136"/>
                </a:lnTo>
                <a:lnTo>
                  <a:pt x="376" y="136"/>
                </a:lnTo>
                <a:lnTo>
                  <a:pt x="376" y="140"/>
                </a:lnTo>
                <a:lnTo>
                  <a:pt x="380" y="140"/>
                </a:lnTo>
                <a:lnTo>
                  <a:pt x="384" y="142"/>
                </a:lnTo>
                <a:lnTo>
                  <a:pt x="384" y="140"/>
                </a:lnTo>
                <a:lnTo>
                  <a:pt x="388" y="140"/>
                </a:lnTo>
                <a:lnTo>
                  <a:pt x="388" y="136"/>
                </a:lnTo>
                <a:lnTo>
                  <a:pt x="390" y="136"/>
                </a:lnTo>
                <a:lnTo>
                  <a:pt x="394" y="132"/>
                </a:lnTo>
                <a:lnTo>
                  <a:pt x="394" y="136"/>
                </a:lnTo>
                <a:lnTo>
                  <a:pt x="394" y="140"/>
                </a:lnTo>
                <a:lnTo>
                  <a:pt x="398" y="136"/>
                </a:lnTo>
                <a:lnTo>
                  <a:pt x="398" y="140"/>
                </a:lnTo>
                <a:lnTo>
                  <a:pt x="394" y="140"/>
                </a:lnTo>
                <a:lnTo>
                  <a:pt x="394" y="142"/>
                </a:lnTo>
                <a:lnTo>
                  <a:pt x="398" y="142"/>
                </a:lnTo>
                <a:lnTo>
                  <a:pt x="398" y="140"/>
                </a:lnTo>
                <a:lnTo>
                  <a:pt x="398" y="142"/>
                </a:lnTo>
                <a:lnTo>
                  <a:pt x="402" y="146"/>
                </a:lnTo>
                <a:lnTo>
                  <a:pt x="398" y="150"/>
                </a:lnTo>
                <a:lnTo>
                  <a:pt x="398" y="154"/>
                </a:lnTo>
                <a:lnTo>
                  <a:pt x="402" y="150"/>
                </a:lnTo>
                <a:lnTo>
                  <a:pt x="402" y="154"/>
                </a:lnTo>
                <a:lnTo>
                  <a:pt x="406" y="154"/>
                </a:lnTo>
                <a:lnTo>
                  <a:pt x="410" y="154"/>
                </a:lnTo>
                <a:lnTo>
                  <a:pt x="410" y="158"/>
                </a:lnTo>
                <a:lnTo>
                  <a:pt x="414" y="162"/>
                </a:lnTo>
                <a:lnTo>
                  <a:pt x="410" y="162"/>
                </a:lnTo>
                <a:lnTo>
                  <a:pt x="410" y="166"/>
                </a:lnTo>
                <a:lnTo>
                  <a:pt x="406" y="166"/>
                </a:lnTo>
                <a:lnTo>
                  <a:pt x="406" y="170"/>
                </a:lnTo>
                <a:lnTo>
                  <a:pt x="406" y="172"/>
                </a:lnTo>
                <a:lnTo>
                  <a:pt x="410" y="176"/>
                </a:lnTo>
                <a:lnTo>
                  <a:pt x="406" y="176"/>
                </a:lnTo>
                <a:lnTo>
                  <a:pt x="406" y="172"/>
                </a:lnTo>
                <a:lnTo>
                  <a:pt x="402" y="172"/>
                </a:lnTo>
                <a:lnTo>
                  <a:pt x="398" y="172"/>
                </a:lnTo>
                <a:lnTo>
                  <a:pt x="394" y="172"/>
                </a:lnTo>
                <a:lnTo>
                  <a:pt x="390" y="176"/>
                </a:lnTo>
                <a:lnTo>
                  <a:pt x="388" y="180"/>
                </a:lnTo>
                <a:lnTo>
                  <a:pt x="384" y="180"/>
                </a:lnTo>
                <a:lnTo>
                  <a:pt x="384" y="184"/>
                </a:lnTo>
                <a:lnTo>
                  <a:pt x="380" y="184"/>
                </a:lnTo>
                <a:lnTo>
                  <a:pt x="380" y="188"/>
                </a:lnTo>
                <a:lnTo>
                  <a:pt x="380" y="192"/>
                </a:lnTo>
                <a:lnTo>
                  <a:pt x="380" y="196"/>
                </a:lnTo>
                <a:lnTo>
                  <a:pt x="380" y="198"/>
                </a:lnTo>
                <a:lnTo>
                  <a:pt x="380" y="202"/>
                </a:lnTo>
                <a:lnTo>
                  <a:pt x="376" y="202"/>
                </a:lnTo>
                <a:lnTo>
                  <a:pt x="376" y="206"/>
                </a:lnTo>
                <a:lnTo>
                  <a:pt x="372" y="206"/>
                </a:lnTo>
                <a:lnTo>
                  <a:pt x="372" y="210"/>
                </a:lnTo>
                <a:lnTo>
                  <a:pt x="376" y="214"/>
                </a:lnTo>
                <a:lnTo>
                  <a:pt x="372" y="218"/>
                </a:lnTo>
                <a:lnTo>
                  <a:pt x="372" y="222"/>
                </a:lnTo>
                <a:lnTo>
                  <a:pt x="368" y="226"/>
                </a:lnTo>
                <a:lnTo>
                  <a:pt x="368" y="228"/>
                </a:lnTo>
                <a:lnTo>
                  <a:pt x="368" y="232"/>
                </a:lnTo>
                <a:lnTo>
                  <a:pt x="364" y="236"/>
                </a:lnTo>
                <a:lnTo>
                  <a:pt x="364" y="232"/>
                </a:lnTo>
                <a:lnTo>
                  <a:pt x="360" y="232"/>
                </a:lnTo>
                <a:lnTo>
                  <a:pt x="358" y="232"/>
                </a:lnTo>
                <a:lnTo>
                  <a:pt x="354" y="232"/>
                </a:lnTo>
                <a:lnTo>
                  <a:pt x="354" y="228"/>
                </a:lnTo>
                <a:lnTo>
                  <a:pt x="354" y="232"/>
                </a:lnTo>
                <a:lnTo>
                  <a:pt x="354" y="236"/>
                </a:lnTo>
                <a:lnTo>
                  <a:pt x="358" y="240"/>
                </a:lnTo>
                <a:lnTo>
                  <a:pt x="354" y="244"/>
                </a:lnTo>
                <a:lnTo>
                  <a:pt x="354" y="248"/>
                </a:lnTo>
                <a:lnTo>
                  <a:pt x="354" y="252"/>
                </a:lnTo>
                <a:lnTo>
                  <a:pt x="354" y="248"/>
                </a:lnTo>
                <a:lnTo>
                  <a:pt x="350" y="248"/>
                </a:lnTo>
                <a:lnTo>
                  <a:pt x="350" y="252"/>
                </a:lnTo>
                <a:lnTo>
                  <a:pt x="350" y="256"/>
                </a:lnTo>
                <a:lnTo>
                  <a:pt x="350" y="258"/>
                </a:lnTo>
                <a:lnTo>
                  <a:pt x="354" y="258"/>
                </a:lnTo>
                <a:lnTo>
                  <a:pt x="354" y="262"/>
                </a:lnTo>
                <a:lnTo>
                  <a:pt x="354" y="266"/>
                </a:lnTo>
                <a:lnTo>
                  <a:pt x="350" y="266"/>
                </a:lnTo>
                <a:lnTo>
                  <a:pt x="350" y="262"/>
                </a:lnTo>
                <a:lnTo>
                  <a:pt x="350" y="266"/>
                </a:lnTo>
                <a:lnTo>
                  <a:pt x="346" y="266"/>
                </a:lnTo>
                <a:lnTo>
                  <a:pt x="342" y="270"/>
                </a:lnTo>
                <a:lnTo>
                  <a:pt x="342" y="266"/>
                </a:lnTo>
                <a:lnTo>
                  <a:pt x="342" y="262"/>
                </a:lnTo>
                <a:lnTo>
                  <a:pt x="342" y="258"/>
                </a:lnTo>
                <a:lnTo>
                  <a:pt x="342" y="256"/>
                </a:lnTo>
                <a:lnTo>
                  <a:pt x="342" y="252"/>
                </a:lnTo>
                <a:lnTo>
                  <a:pt x="338" y="248"/>
                </a:lnTo>
                <a:lnTo>
                  <a:pt x="342" y="248"/>
                </a:lnTo>
                <a:lnTo>
                  <a:pt x="342" y="244"/>
                </a:lnTo>
                <a:lnTo>
                  <a:pt x="338" y="244"/>
                </a:lnTo>
                <a:lnTo>
                  <a:pt x="338" y="240"/>
                </a:lnTo>
                <a:lnTo>
                  <a:pt x="338" y="236"/>
                </a:lnTo>
                <a:lnTo>
                  <a:pt x="334" y="240"/>
                </a:lnTo>
                <a:lnTo>
                  <a:pt x="334" y="236"/>
                </a:lnTo>
                <a:lnTo>
                  <a:pt x="334" y="240"/>
                </a:lnTo>
                <a:lnTo>
                  <a:pt x="334" y="244"/>
                </a:lnTo>
                <a:lnTo>
                  <a:pt x="332" y="244"/>
                </a:lnTo>
                <a:lnTo>
                  <a:pt x="332" y="248"/>
                </a:lnTo>
                <a:lnTo>
                  <a:pt x="332" y="252"/>
                </a:lnTo>
                <a:lnTo>
                  <a:pt x="328" y="252"/>
                </a:lnTo>
                <a:lnTo>
                  <a:pt x="328" y="248"/>
                </a:lnTo>
                <a:lnTo>
                  <a:pt x="328" y="244"/>
                </a:lnTo>
                <a:lnTo>
                  <a:pt x="328" y="248"/>
                </a:lnTo>
                <a:lnTo>
                  <a:pt x="324" y="244"/>
                </a:lnTo>
                <a:lnTo>
                  <a:pt x="324" y="240"/>
                </a:lnTo>
                <a:lnTo>
                  <a:pt x="324" y="236"/>
                </a:lnTo>
                <a:lnTo>
                  <a:pt x="324" y="232"/>
                </a:lnTo>
                <a:lnTo>
                  <a:pt x="328" y="228"/>
                </a:lnTo>
                <a:lnTo>
                  <a:pt x="328" y="232"/>
                </a:lnTo>
                <a:lnTo>
                  <a:pt x="328" y="228"/>
                </a:lnTo>
                <a:lnTo>
                  <a:pt x="332" y="228"/>
                </a:lnTo>
                <a:lnTo>
                  <a:pt x="334" y="228"/>
                </a:lnTo>
                <a:lnTo>
                  <a:pt x="334" y="226"/>
                </a:lnTo>
                <a:lnTo>
                  <a:pt x="338" y="226"/>
                </a:lnTo>
                <a:lnTo>
                  <a:pt x="338" y="222"/>
                </a:lnTo>
                <a:lnTo>
                  <a:pt x="338" y="218"/>
                </a:lnTo>
                <a:lnTo>
                  <a:pt x="342" y="218"/>
                </a:lnTo>
                <a:lnTo>
                  <a:pt x="342" y="214"/>
                </a:lnTo>
                <a:lnTo>
                  <a:pt x="338" y="214"/>
                </a:lnTo>
                <a:lnTo>
                  <a:pt x="338" y="210"/>
                </a:lnTo>
                <a:lnTo>
                  <a:pt x="334" y="210"/>
                </a:lnTo>
                <a:lnTo>
                  <a:pt x="332" y="210"/>
                </a:lnTo>
                <a:lnTo>
                  <a:pt x="328" y="210"/>
                </a:lnTo>
                <a:lnTo>
                  <a:pt x="324" y="210"/>
                </a:lnTo>
                <a:lnTo>
                  <a:pt x="320" y="210"/>
                </a:lnTo>
                <a:lnTo>
                  <a:pt x="316" y="210"/>
                </a:lnTo>
                <a:lnTo>
                  <a:pt x="312" y="210"/>
                </a:lnTo>
                <a:lnTo>
                  <a:pt x="308" y="210"/>
                </a:lnTo>
                <a:lnTo>
                  <a:pt x="304" y="210"/>
                </a:lnTo>
                <a:lnTo>
                  <a:pt x="304" y="206"/>
                </a:lnTo>
                <a:lnTo>
                  <a:pt x="304" y="202"/>
                </a:lnTo>
                <a:lnTo>
                  <a:pt x="304" y="198"/>
                </a:lnTo>
                <a:lnTo>
                  <a:pt x="304" y="196"/>
                </a:lnTo>
                <a:lnTo>
                  <a:pt x="302" y="196"/>
                </a:lnTo>
                <a:lnTo>
                  <a:pt x="302" y="192"/>
                </a:lnTo>
                <a:lnTo>
                  <a:pt x="302" y="196"/>
                </a:lnTo>
                <a:lnTo>
                  <a:pt x="298" y="196"/>
                </a:lnTo>
                <a:lnTo>
                  <a:pt x="294" y="196"/>
                </a:lnTo>
                <a:lnTo>
                  <a:pt x="294" y="192"/>
                </a:lnTo>
                <a:lnTo>
                  <a:pt x="294" y="188"/>
                </a:lnTo>
                <a:lnTo>
                  <a:pt x="290" y="188"/>
                </a:lnTo>
                <a:lnTo>
                  <a:pt x="290" y="192"/>
                </a:lnTo>
                <a:lnTo>
                  <a:pt x="294" y="192"/>
                </a:lnTo>
                <a:lnTo>
                  <a:pt x="290" y="192"/>
                </a:lnTo>
                <a:lnTo>
                  <a:pt x="290" y="188"/>
                </a:lnTo>
                <a:lnTo>
                  <a:pt x="286" y="188"/>
                </a:lnTo>
                <a:lnTo>
                  <a:pt x="286" y="184"/>
                </a:lnTo>
                <a:lnTo>
                  <a:pt x="282" y="188"/>
                </a:lnTo>
                <a:lnTo>
                  <a:pt x="286" y="188"/>
                </a:lnTo>
                <a:lnTo>
                  <a:pt x="286" y="192"/>
                </a:lnTo>
                <a:lnTo>
                  <a:pt x="282" y="192"/>
                </a:lnTo>
                <a:lnTo>
                  <a:pt x="282" y="196"/>
                </a:lnTo>
                <a:lnTo>
                  <a:pt x="278" y="198"/>
                </a:lnTo>
                <a:lnTo>
                  <a:pt x="282" y="198"/>
                </a:lnTo>
                <a:lnTo>
                  <a:pt x="286" y="202"/>
                </a:lnTo>
                <a:lnTo>
                  <a:pt x="286" y="206"/>
                </a:lnTo>
                <a:lnTo>
                  <a:pt x="290" y="206"/>
                </a:lnTo>
                <a:lnTo>
                  <a:pt x="290" y="210"/>
                </a:lnTo>
                <a:lnTo>
                  <a:pt x="294" y="210"/>
                </a:lnTo>
                <a:lnTo>
                  <a:pt x="290" y="210"/>
                </a:lnTo>
                <a:lnTo>
                  <a:pt x="286" y="210"/>
                </a:lnTo>
                <a:lnTo>
                  <a:pt x="286" y="214"/>
                </a:lnTo>
                <a:lnTo>
                  <a:pt x="282" y="214"/>
                </a:lnTo>
                <a:lnTo>
                  <a:pt x="282" y="218"/>
                </a:lnTo>
                <a:lnTo>
                  <a:pt x="282" y="214"/>
                </a:lnTo>
                <a:lnTo>
                  <a:pt x="278" y="218"/>
                </a:lnTo>
                <a:lnTo>
                  <a:pt x="282" y="218"/>
                </a:lnTo>
                <a:lnTo>
                  <a:pt x="278" y="218"/>
                </a:lnTo>
                <a:lnTo>
                  <a:pt x="278" y="222"/>
                </a:lnTo>
                <a:lnTo>
                  <a:pt x="282" y="226"/>
                </a:lnTo>
                <a:lnTo>
                  <a:pt x="286" y="226"/>
                </a:lnTo>
                <a:lnTo>
                  <a:pt x="286" y="228"/>
                </a:lnTo>
                <a:lnTo>
                  <a:pt x="286" y="226"/>
                </a:lnTo>
                <a:lnTo>
                  <a:pt x="290" y="226"/>
                </a:lnTo>
                <a:lnTo>
                  <a:pt x="290" y="228"/>
                </a:lnTo>
                <a:lnTo>
                  <a:pt x="290" y="232"/>
                </a:lnTo>
                <a:lnTo>
                  <a:pt x="286" y="236"/>
                </a:lnTo>
                <a:lnTo>
                  <a:pt x="286" y="240"/>
                </a:lnTo>
                <a:lnTo>
                  <a:pt x="290" y="240"/>
                </a:lnTo>
                <a:lnTo>
                  <a:pt x="290" y="244"/>
                </a:lnTo>
                <a:lnTo>
                  <a:pt x="290" y="248"/>
                </a:lnTo>
                <a:lnTo>
                  <a:pt x="294" y="248"/>
                </a:lnTo>
                <a:lnTo>
                  <a:pt x="290" y="248"/>
                </a:lnTo>
                <a:lnTo>
                  <a:pt x="290" y="252"/>
                </a:lnTo>
                <a:lnTo>
                  <a:pt x="294" y="262"/>
                </a:lnTo>
                <a:lnTo>
                  <a:pt x="294" y="266"/>
                </a:lnTo>
                <a:lnTo>
                  <a:pt x="294" y="270"/>
                </a:lnTo>
                <a:lnTo>
                  <a:pt x="294" y="274"/>
                </a:lnTo>
                <a:lnTo>
                  <a:pt x="290" y="274"/>
                </a:lnTo>
                <a:lnTo>
                  <a:pt x="290" y="278"/>
                </a:lnTo>
                <a:lnTo>
                  <a:pt x="290" y="274"/>
                </a:lnTo>
                <a:lnTo>
                  <a:pt x="290" y="270"/>
                </a:lnTo>
                <a:lnTo>
                  <a:pt x="290" y="266"/>
                </a:lnTo>
                <a:lnTo>
                  <a:pt x="290" y="270"/>
                </a:lnTo>
                <a:lnTo>
                  <a:pt x="286" y="270"/>
                </a:lnTo>
                <a:lnTo>
                  <a:pt x="286" y="266"/>
                </a:lnTo>
                <a:lnTo>
                  <a:pt x="290" y="266"/>
                </a:lnTo>
                <a:lnTo>
                  <a:pt x="286" y="266"/>
                </a:lnTo>
                <a:lnTo>
                  <a:pt x="286" y="270"/>
                </a:lnTo>
                <a:lnTo>
                  <a:pt x="286" y="274"/>
                </a:lnTo>
                <a:lnTo>
                  <a:pt x="286" y="278"/>
                </a:lnTo>
                <a:lnTo>
                  <a:pt x="286" y="274"/>
                </a:lnTo>
                <a:lnTo>
                  <a:pt x="286" y="270"/>
                </a:lnTo>
                <a:lnTo>
                  <a:pt x="286" y="274"/>
                </a:lnTo>
                <a:lnTo>
                  <a:pt x="282" y="274"/>
                </a:lnTo>
                <a:lnTo>
                  <a:pt x="282" y="270"/>
                </a:lnTo>
                <a:lnTo>
                  <a:pt x="282" y="274"/>
                </a:lnTo>
                <a:lnTo>
                  <a:pt x="282" y="278"/>
                </a:lnTo>
                <a:lnTo>
                  <a:pt x="282" y="274"/>
                </a:lnTo>
                <a:lnTo>
                  <a:pt x="282" y="270"/>
                </a:lnTo>
                <a:lnTo>
                  <a:pt x="278" y="270"/>
                </a:lnTo>
                <a:lnTo>
                  <a:pt x="282" y="266"/>
                </a:lnTo>
                <a:lnTo>
                  <a:pt x="278" y="262"/>
                </a:lnTo>
                <a:lnTo>
                  <a:pt x="278" y="258"/>
                </a:lnTo>
                <a:lnTo>
                  <a:pt x="278" y="262"/>
                </a:lnTo>
                <a:lnTo>
                  <a:pt x="278" y="266"/>
                </a:lnTo>
                <a:lnTo>
                  <a:pt x="282" y="266"/>
                </a:lnTo>
                <a:lnTo>
                  <a:pt x="278" y="266"/>
                </a:lnTo>
                <a:lnTo>
                  <a:pt x="278" y="270"/>
                </a:lnTo>
                <a:lnTo>
                  <a:pt x="274" y="274"/>
                </a:lnTo>
                <a:lnTo>
                  <a:pt x="272" y="274"/>
                </a:lnTo>
                <a:lnTo>
                  <a:pt x="268" y="278"/>
                </a:lnTo>
                <a:lnTo>
                  <a:pt x="264" y="278"/>
                </a:lnTo>
                <a:lnTo>
                  <a:pt x="264" y="282"/>
                </a:lnTo>
                <a:lnTo>
                  <a:pt x="264" y="286"/>
                </a:lnTo>
                <a:lnTo>
                  <a:pt x="264" y="288"/>
                </a:lnTo>
                <a:lnTo>
                  <a:pt x="264" y="292"/>
                </a:lnTo>
                <a:lnTo>
                  <a:pt x="260" y="292"/>
                </a:lnTo>
                <a:lnTo>
                  <a:pt x="260" y="296"/>
                </a:lnTo>
                <a:lnTo>
                  <a:pt x="260" y="300"/>
                </a:lnTo>
                <a:lnTo>
                  <a:pt x="256" y="300"/>
                </a:lnTo>
                <a:lnTo>
                  <a:pt x="256" y="302"/>
                </a:lnTo>
                <a:lnTo>
                  <a:pt x="252" y="302"/>
                </a:lnTo>
                <a:lnTo>
                  <a:pt x="256" y="302"/>
                </a:lnTo>
                <a:lnTo>
                  <a:pt x="252" y="302"/>
                </a:lnTo>
                <a:lnTo>
                  <a:pt x="252" y="306"/>
                </a:lnTo>
                <a:lnTo>
                  <a:pt x="248" y="306"/>
                </a:lnTo>
                <a:lnTo>
                  <a:pt x="246" y="306"/>
                </a:lnTo>
                <a:lnTo>
                  <a:pt x="242" y="310"/>
                </a:lnTo>
                <a:lnTo>
                  <a:pt x="242" y="306"/>
                </a:lnTo>
                <a:lnTo>
                  <a:pt x="246" y="306"/>
                </a:lnTo>
                <a:lnTo>
                  <a:pt x="242" y="302"/>
                </a:lnTo>
                <a:lnTo>
                  <a:pt x="242" y="306"/>
                </a:lnTo>
                <a:lnTo>
                  <a:pt x="238" y="306"/>
                </a:lnTo>
                <a:lnTo>
                  <a:pt x="238" y="310"/>
                </a:lnTo>
                <a:lnTo>
                  <a:pt x="242" y="310"/>
                </a:lnTo>
                <a:lnTo>
                  <a:pt x="242" y="306"/>
                </a:lnTo>
                <a:lnTo>
                  <a:pt x="242" y="310"/>
                </a:lnTo>
                <a:lnTo>
                  <a:pt x="238" y="310"/>
                </a:lnTo>
                <a:lnTo>
                  <a:pt x="238" y="314"/>
                </a:lnTo>
                <a:lnTo>
                  <a:pt x="234" y="318"/>
                </a:lnTo>
                <a:lnTo>
                  <a:pt x="230" y="318"/>
                </a:lnTo>
                <a:lnTo>
                  <a:pt x="234" y="318"/>
                </a:lnTo>
                <a:lnTo>
                  <a:pt x="230" y="322"/>
                </a:lnTo>
                <a:lnTo>
                  <a:pt x="230" y="326"/>
                </a:lnTo>
                <a:lnTo>
                  <a:pt x="226" y="330"/>
                </a:lnTo>
                <a:lnTo>
                  <a:pt x="222" y="332"/>
                </a:lnTo>
                <a:lnTo>
                  <a:pt x="218" y="332"/>
                </a:lnTo>
                <a:lnTo>
                  <a:pt x="218" y="336"/>
                </a:lnTo>
                <a:lnTo>
                  <a:pt x="216" y="336"/>
                </a:lnTo>
                <a:lnTo>
                  <a:pt x="216" y="340"/>
                </a:lnTo>
                <a:lnTo>
                  <a:pt x="212" y="340"/>
                </a:lnTo>
                <a:lnTo>
                  <a:pt x="212" y="344"/>
                </a:lnTo>
                <a:lnTo>
                  <a:pt x="208" y="348"/>
                </a:lnTo>
                <a:lnTo>
                  <a:pt x="204" y="348"/>
                </a:lnTo>
                <a:lnTo>
                  <a:pt x="204" y="352"/>
                </a:lnTo>
                <a:lnTo>
                  <a:pt x="200" y="352"/>
                </a:lnTo>
                <a:lnTo>
                  <a:pt x="200" y="356"/>
                </a:lnTo>
                <a:lnTo>
                  <a:pt x="196" y="356"/>
                </a:lnTo>
                <a:lnTo>
                  <a:pt x="196" y="358"/>
                </a:lnTo>
                <a:lnTo>
                  <a:pt x="200" y="358"/>
                </a:lnTo>
                <a:lnTo>
                  <a:pt x="196" y="358"/>
                </a:lnTo>
                <a:lnTo>
                  <a:pt x="196" y="362"/>
                </a:lnTo>
                <a:lnTo>
                  <a:pt x="196" y="366"/>
                </a:lnTo>
                <a:lnTo>
                  <a:pt x="192" y="366"/>
                </a:lnTo>
                <a:lnTo>
                  <a:pt x="190" y="366"/>
                </a:lnTo>
                <a:lnTo>
                  <a:pt x="186" y="366"/>
                </a:lnTo>
                <a:lnTo>
                  <a:pt x="182" y="366"/>
                </a:lnTo>
                <a:lnTo>
                  <a:pt x="182" y="370"/>
                </a:lnTo>
                <a:lnTo>
                  <a:pt x="182" y="374"/>
                </a:lnTo>
                <a:lnTo>
                  <a:pt x="178" y="374"/>
                </a:lnTo>
                <a:lnTo>
                  <a:pt x="178" y="378"/>
                </a:lnTo>
                <a:lnTo>
                  <a:pt x="178" y="374"/>
                </a:lnTo>
                <a:lnTo>
                  <a:pt x="178" y="378"/>
                </a:lnTo>
                <a:lnTo>
                  <a:pt x="178" y="374"/>
                </a:lnTo>
                <a:lnTo>
                  <a:pt x="174" y="374"/>
                </a:lnTo>
                <a:lnTo>
                  <a:pt x="170" y="378"/>
                </a:lnTo>
                <a:lnTo>
                  <a:pt x="166" y="382"/>
                </a:lnTo>
                <a:lnTo>
                  <a:pt x="166" y="386"/>
                </a:lnTo>
                <a:lnTo>
                  <a:pt x="166" y="388"/>
                </a:lnTo>
                <a:lnTo>
                  <a:pt x="166" y="392"/>
                </a:lnTo>
                <a:lnTo>
                  <a:pt x="166" y="396"/>
                </a:lnTo>
                <a:lnTo>
                  <a:pt x="166" y="400"/>
                </a:lnTo>
                <a:lnTo>
                  <a:pt x="166" y="404"/>
                </a:lnTo>
                <a:lnTo>
                  <a:pt x="166" y="408"/>
                </a:lnTo>
                <a:lnTo>
                  <a:pt x="166" y="412"/>
                </a:lnTo>
                <a:lnTo>
                  <a:pt x="170" y="412"/>
                </a:lnTo>
                <a:lnTo>
                  <a:pt x="166" y="412"/>
                </a:lnTo>
                <a:lnTo>
                  <a:pt x="166" y="416"/>
                </a:lnTo>
                <a:lnTo>
                  <a:pt x="170" y="416"/>
                </a:lnTo>
                <a:lnTo>
                  <a:pt x="170" y="418"/>
                </a:lnTo>
                <a:lnTo>
                  <a:pt x="170" y="416"/>
                </a:lnTo>
                <a:lnTo>
                  <a:pt x="166" y="412"/>
                </a:lnTo>
                <a:lnTo>
                  <a:pt x="166" y="416"/>
                </a:lnTo>
                <a:lnTo>
                  <a:pt x="170" y="418"/>
                </a:lnTo>
                <a:lnTo>
                  <a:pt x="170" y="422"/>
                </a:lnTo>
                <a:lnTo>
                  <a:pt x="170" y="426"/>
                </a:lnTo>
                <a:lnTo>
                  <a:pt x="170" y="430"/>
                </a:lnTo>
                <a:lnTo>
                  <a:pt x="166" y="430"/>
                </a:lnTo>
                <a:lnTo>
                  <a:pt x="166" y="434"/>
                </a:lnTo>
                <a:lnTo>
                  <a:pt x="166" y="438"/>
                </a:lnTo>
                <a:lnTo>
                  <a:pt x="162" y="442"/>
                </a:lnTo>
                <a:lnTo>
                  <a:pt x="162" y="446"/>
                </a:lnTo>
                <a:lnTo>
                  <a:pt x="162" y="448"/>
                </a:lnTo>
                <a:lnTo>
                  <a:pt x="162" y="452"/>
                </a:lnTo>
                <a:lnTo>
                  <a:pt x="162" y="456"/>
                </a:lnTo>
                <a:lnTo>
                  <a:pt x="162" y="460"/>
                </a:lnTo>
                <a:lnTo>
                  <a:pt x="162" y="464"/>
                </a:lnTo>
                <a:lnTo>
                  <a:pt x="162" y="468"/>
                </a:lnTo>
                <a:lnTo>
                  <a:pt x="162" y="472"/>
                </a:lnTo>
                <a:lnTo>
                  <a:pt x="160" y="472"/>
                </a:lnTo>
                <a:lnTo>
                  <a:pt x="162" y="472"/>
                </a:lnTo>
                <a:lnTo>
                  <a:pt x="160" y="472"/>
                </a:lnTo>
                <a:lnTo>
                  <a:pt x="156" y="472"/>
                </a:lnTo>
                <a:lnTo>
                  <a:pt x="156" y="474"/>
                </a:lnTo>
                <a:lnTo>
                  <a:pt x="156" y="478"/>
                </a:lnTo>
                <a:lnTo>
                  <a:pt x="152" y="478"/>
                </a:lnTo>
                <a:lnTo>
                  <a:pt x="152" y="482"/>
                </a:lnTo>
                <a:lnTo>
                  <a:pt x="148" y="486"/>
                </a:lnTo>
                <a:lnTo>
                  <a:pt x="152" y="486"/>
                </a:lnTo>
                <a:lnTo>
                  <a:pt x="152" y="490"/>
                </a:lnTo>
                <a:lnTo>
                  <a:pt x="156" y="490"/>
                </a:lnTo>
                <a:lnTo>
                  <a:pt x="152" y="490"/>
                </a:lnTo>
                <a:lnTo>
                  <a:pt x="148" y="490"/>
                </a:lnTo>
                <a:lnTo>
                  <a:pt x="144" y="494"/>
                </a:lnTo>
                <a:lnTo>
                  <a:pt x="140" y="494"/>
                </a:lnTo>
                <a:lnTo>
                  <a:pt x="140" y="498"/>
                </a:lnTo>
                <a:lnTo>
                  <a:pt x="140" y="502"/>
                </a:lnTo>
                <a:lnTo>
                  <a:pt x="136" y="504"/>
                </a:lnTo>
                <a:lnTo>
                  <a:pt x="134" y="508"/>
                </a:lnTo>
                <a:lnTo>
                  <a:pt x="130" y="508"/>
                </a:lnTo>
                <a:lnTo>
                  <a:pt x="126" y="508"/>
                </a:lnTo>
                <a:lnTo>
                  <a:pt x="126" y="504"/>
                </a:lnTo>
                <a:lnTo>
                  <a:pt x="122" y="504"/>
                </a:lnTo>
                <a:lnTo>
                  <a:pt x="122" y="502"/>
                </a:lnTo>
                <a:lnTo>
                  <a:pt x="118" y="502"/>
                </a:lnTo>
                <a:lnTo>
                  <a:pt x="118" y="498"/>
                </a:lnTo>
                <a:lnTo>
                  <a:pt x="118" y="494"/>
                </a:lnTo>
                <a:lnTo>
                  <a:pt x="114" y="494"/>
                </a:lnTo>
                <a:lnTo>
                  <a:pt x="114" y="490"/>
                </a:lnTo>
                <a:lnTo>
                  <a:pt x="114" y="486"/>
                </a:lnTo>
                <a:lnTo>
                  <a:pt x="114" y="482"/>
                </a:lnTo>
                <a:lnTo>
                  <a:pt x="110" y="478"/>
                </a:lnTo>
                <a:lnTo>
                  <a:pt x="114" y="478"/>
                </a:lnTo>
                <a:lnTo>
                  <a:pt x="110" y="478"/>
                </a:lnTo>
                <a:lnTo>
                  <a:pt x="114" y="482"/>
                </a:lnTo>
                <a:lnTo>
                  <a:pt x="114" y="486"/>
                </a:lnTo>
                <a:lnTo>
                  <a:pt x="114" y="482"/>
                </a:lnTo>
                <a:lnTo>
                  <a:pt x="114" y="478"/>
                </a:lnTo>
                <a:lnTo>
                  <a:pt x="110" y="478"/>
                </a:lnTo>
                <a:lnTo>
                  <a:pt x="110" y="474"/>
                </a:lnTo>
                <a:lnTo>
                  <a:pt x="110" y="478"/>
                </a:lnTo>
                <a:lnTo>
                  <a:pt x="110" y="474"/>
                </a:lnTo>
                <a:lnTo>
                  <a:pt x="110" y="472"/>
                </a:lnTo>
                <a:lnTo>
                  <a:pt x="110" y="468"/>
                </a:lnTo>
                <a:lnTo>
                  <a:pt x="106" y="464"/>
                </a:lnTo>
                <a:lnTo>
                  <a:pt x="106" y="460"/>
                </a:lnTo>
                <a:lnTo>
                  <a:pt x="104" y="452"/>
                </a:lnTo>
                <a:lnTo>
                  <a:pt x="104" y="448"/>
                </a:lnTo>
                <a:lnTo>
                  <a:pt x="100" y="446"/>
                </a:lnTo>
                <a:lnTo>
                  <a:pt x="100" y="442"/>
                </a:lnTo>
                <a:lnTo>
                  <a:pt x="96" y="442"/>
                </a:lnTo>
                <a:lnTo>
                  <a:pt x="96" y="438"/>
                </a:lnTo>
                <a:lnTo>
                  <a:pt x="96" y="434"/>
                </a:lnTo>
                <a:lnTo>
                  <a:pt x="92" y="430"/>
                </a:lnTo>
                <a:lnTo>
                  <a:pt x="92" y="426"/>
                </a:lnTo>
                <a:lnTo>
                  <a:pt x="92" y="422"/>
                </a:lnTo>
                <a:lnTo>
                  <a:pt x="92" y="418"/>
                </a:lnTo>
                <a:lnTo>
                  <a:pt x="90" y="416"/>
                </a:lnTo>
                <a:lnTo>
                  <a:pt x="90" y="412"/>
                </a:lnTo>
                <a:lnTo>
                  <a:pt x="90" y="408"/>
                </a:lnTo>
                <a:lnTo>
                  <a:pt x="90" y="404"/>
                </a:lnTo>
                <a:lnTo>
                  <a:pt x="86" y="404"/>
                </a:lnTo>
                <a:lnTo>
                  <a:pt x="86" y="400"/>
                </a:lnTo>
                <a:lnTo>
                  <a:pt x="86" y="396"/>
                </a:lnTo>
                <a:lnTo>
                  <a:pt x="86" y="400"/>
                </a:lnTo>
                <a:lnTo>
                  <a:pt x="86" y="396"/>
                </a:lnTo>
                <a:lnTo>
                  <a:pt x="82" y="396"/>
                </a:lnTo>
                <a:lnTo>
                  <a:pt x="82" y="392"/>
                </a:lnTo>
                <a:lnTo>
                  <a:pt x="82" y="388"/>
                </a:lnTo>
                <a:lnTo>
                  <a:pt x="78" y="386"/>
                </a:lnTo>
                <a:lnTo>
                  <a:pt x="78" y="382"/>
                </a:lnTo>
                <a:lnTo>
                  <a:pt x="82" y="386"/>
                </a:lnTo>
                <a:lnTo>
                  <a:pt x="82" y="382"/>
                </a:lnTo>
                <a:lnTo>
                  <a:pt x="78" y="382"/>
                </a:lnTo>
                <a:lnTo>
                  <a:pt x="78" y="378"/>
                </a:lnTo>
                <a:lnTo>
                  <a:pt x="74" y="378"/>
                </a:lnTo>
                <a:lnTo>
                  <a:pt x="74" y="374"/>
                </a:lnTo>
                <a:lnTo>
                  <a:pt x="74" y="370"/>
                </a:lnTo>
                <a:lnTo>
                  <a:pt x="70" y="366"/>
                </a:lnTo>
                <a:lnTo>
                  <a:pt x="70" y="362"/>
                </a:lnTo>
                <a:lnTo>
                  <a:pt x="70" y="358"/>
                </a:lnTo>
                <a:lnTo>
                  <a:pt x="70" y="356"/>
                </a:lnTo>
                <a:lnTo>
                  <a:pt x="70" y="352"/>
                </a:lnTo>
                <a:lnTo>
                  <a:pt x="70" y="348"/>
                </a:lnTo>
                <a:lnTo>
                  <a:pt x="70" y="344"/>
                </a:lnTo>
                <a:lnTo>
                  <a:pt x="66" y="344"/>
                </a:lnTo>
                <a:lnTo>
                  <a:pt x="66" y="340"/>
                </a:lnTo>
                <a:lnTo>
                  <a:pt x="66" y="336"/>
                </a:lnTo>
                <a:lnTo>
                  <a:pt x="66" y="332"/>
                </a:lnTo>
                <a:lnTo>
                  <a:pt x="66" y="330"/>
                </a:lnTo>
                <a:lnTo>
                  <a:pt x="62" y="326"/>
                </a:lnTo>
                <a:lnTo>
                  <a:pt x="66" y="326"/>
                </a:lnTo>
                <a:lnTo>
                  <a:pt x="66" y="322"/>
                </a:lnTo>
                <a:lnTo>
                  <a:pt x="66" y="318"/>
                </a:lnTo>
                <a:lnTo>
                  <a:pt x="66" y="322"/>
                </a:lnTo>
                <a:lnTo>
                  <a:pt x="62" y="322"/>
                </a:lnTo>
                <a:lnTo>
                  <a:pt x="62" y="318"/>
                </a:lnTo>
                <a:lnTo>
                  <a:pt x="62" y="314"/>
                </a:lnTo>
                <a:lnTo>
                  <a:pt x="66" y="314"/>
                </a:lnTo>
                <a:lnTo>
                  <a:pt x="66" y="318"/>
                </a:lnTo>
                <a:lnTo>
                  <a:pt x="66" y="314"/>
                </a:lnTo>
                <a:lnTo>
                  <a:pt x="62" y="314"/>
                </a:lnTo>
                <a:lnTo>
                  <a:pt x="62" y="310"/>
                </a:lnTo>
                <a:lnTo>
                  <a:pt x="62" y="306"/>
                </a:lnTo>
                <a:lnTo>
                  <a:pt x="62" y="302"/>
                </a:lnTo>
                <a:lnTo>
                  <a:pt x="62" y="300"/>
                </a:lnTo>
                <a:lnTo>
                  <a:pt x="62" y="296"/>
                </a:lnTo>
                <a:lnTo>
                  <a:pt x="66" y="296"/>
                </a:lnTo>
                <a:lnTo>
                  <a:pt x="66" y="288"/>
                </a:lnTo>
                <a:lnTo>
                  <a:pt x="62" y="288"/>
                </a:lnTo>
                <a:lnTo>
                  <a:pt x="62" y="286"/>
                </a:lnTo>
                <a:lnTo>
                  <a:pt x="62" y="282"/>
                </a:lnTo>
                <a:lnTo>
                  <a:pt x="60" y="282"/>
                </a:lnTo>
                <a:lnTo>
                  <a:pt x="60" y="278"/>
                </a:lnTo>
                <a:lnTo>
                  <a:pt x="62" y="278"/>
                </a:lnTo>
                <a:lnTo>
                  <a:pt x="60" y="278"/>
                </a:lnTo>
                <a:lnTo>
                  <a:pt x="62" y="278"/>
                </a:lnTo>
                <a:lnTo>
                  <a:pt x="62" y="274"/>
                </a:lnTo>
                <a:lnTo>
                  <a:pt x="66" y="274"/>
                </a:lnTo>
                <a:lnTo>
                  <a:pt x="70" y="274"/>
                </a:lnTo>
                <a:lnTo>
                  <a:pt x="66" y="274"/>
                </a:lnTo>
                <a:lnTo>
                  <a:pt x="62" y="274"/>
                </a:lnTo>
                <a:lnTo>
                  <a:pt x="60" y="274"/>
                </a:lnTo>
                <a:lnTo>
                  <a:pt x="60" y="270"/>
                </a:lnTo>
                <a:lnTo>
                  <a:pt x="62" y="270"/>
                </a:lnTo>
                <a:lnTo>
                  <a:pt x="60" y="270"/>
                </a:lnTo>
                <a:lnTo>
                  <a:pt x="60" y="266"/>
                </a:lnTo>
                <a:lnTo>
                  <a:pt x="62" y="262"/>
                </a:lnTo>
                <a:lnTo>
                  <a:pt x="62" y="266"/>
                </a:lnTo>
                <a:lnTo>
                  <a:pt x="62" y="262"/>
                </a:lnTo>
                <a:lnTo>
                  <a:pt x="66" y="262"/>
                </a:lnTo>
                <a:lnTo>
                  <a:pt x="62" y="262"/>
                </a:lnTo>
                <a:lnTo>
                  <a:pt x="60" y="262"/>
                </a:lnTo>
                <a:lnTo>
                  <a:pt x="56" y="262"/>
                </a:lnTo>
                <a:lnTo>
                  <a:pt x="56" y="266"/>
                </a:lnTo>
                <a:lnTo>
                  <a:pt x="56" y="270"/>
                </a:lnTo>
                <a:lnTo>
                  <a:pt x="52" y="270"/>
                </a:lnTo>
                <a:lnTo>
                  <a:pt x="56" y="270"/>
                </a:lnTo>
                <a:lnTo>
                  <a:pt x="52" y="270"/>
                </a:lnTo>
                <a:lnTo>
                  <a:pt x="52" y="274"/>
                </a:lnTo>
                <a:lnTo>
                  <a:pt x="56" y="270"/>
                </a:lnTo>
                <a:lnTo>
                  <a:pt x="56" y="274"/>
                </a:lnTo>
                <a:lnTo>
                  <a:pt x="56" y="278"/>
                </a:lnTo>
                <a:lnTo>
                  <a:pt x="56" y="282"/>
                </a:lnTo>
                <a:lnTo>
                  <a:pt x="52" y="282"/>
                </a:lnTo>
                <a:lnTo>
                  <a:pt x="52" y="286"/>
                </a:lnTo>
                <a:lnTo>
                  <a:pt x="48" y="286"/>
                </a:lnTo>
                <a:lnTo>
                  <a:pt x="44" y="288"/>
                </a:lnTo>
                <a:lnTo>
                  <a:pt x="40" y="288"/>
                </a:lnTo>
                <a:lnTo>
                  <a:pt x="36" y="292"/>
                </a:lnTo>
                <a:lnTo>
                  <a:pt x="34" y="288"/>
                </a:lnTo>
                <a:lnTo>
                  <a:pt x="30" y="288"/>
                </a:lnTo>
                <a:lnTo>
                  <a:pt x="30" y="286"/>
                </a:lnTo>
                <a:lnTo>
                  <a:pt x="26" y="286"/>
                </a:lnTo>
                <a:lnTo>
                  <a:pt x="26" y="282"/>
                </a:lnTo>
                <a:lnTo>
                  <a:pt x="22" y="282"/>
                </a:lnTo>
                <a:lnTo>
                  <a:pt x="22" y="278"/>
                </a:lnTo>
                <a:lnTo>
                  <a:pt x="18" y="274"/>
                </a:lnTo>
                <a:lnTo>
                  <a:pt x="14" y="270"/>
                </a:lnTo>
                <a:lnTo>
                  <a:pt x="10" y="266"/>
                </a:lnTo>
                <a:lnTo>
                  <a:pt x="10" y="262"/>
                </a:lnTo>
                <a:lnTo>
                  <a:pt x="10" y="258"/>
                </a:lnTo>
                <a:lnTo>
                  <a:pt x="10" y="262"/>
                </a:lnTo>
                <a:lnTo>
                  <a:pt x="14" y="262"/>
                </a:lnTo>
                <a:lnTo>
                  <a:pt x="10" y="262"/>
                </a:lnTo>
                <a:lnTo>
                  <a:pt x="14" y="262"/>
                </a:lnTo>
                <a:lnTo>
                  <a:pt x="18" y="262"/>
                </a:lnTo>
                <a:lnTo>
                  <a:pt x="22" y="262"/>
                </a:lnTo>
                <a:lnTo>
                  <a:pt x="22" y="258"/>
                </a:lnTo>
                <a:lnTo>
                  <a:pt x="26" y="258"/>
                </a:lnTo>
                <a:lnTo>
                  <a:pt x="30" y="256"/>
                </a:lnTo>
                <a:lnTo>
                  <a:pt x="30" y="252"/>
                </a:lnTo>
                <a:lnTo>
                  <a:pt x="34" y="252"/>
                </a:lnTo>
                <a:lnTo>
                  <a:pt x="34" y="248"/>
                </a:lnTo>
                <a:lnTo>
                  <a:pt x="30" y="248"/>
                </a:lnTo>
                <a:lnTo>
                  <a:pt x="30" y="252"/>
                </a:lnTo>
                <a:lnTo>
                  <a:pt x="22" y="252"/>
                </a:lnTo>
                <a:lnTo>
                  <a:pt x="22" y="256"/>
                </a:lnTo>
                <a:lnTo>
                  <a:pt x="18" y="256"/>
                </a:lnTo>
                <a:lnTo>
                  <a:pt x="14" y="256"/>
                </a:lnTo>
                <a:lnTo>
                  <a:pt x="14" y="252"/>
                </a:lnTo>
                <a:lnTo>
                  <a:pt x="10" y="252"/>
                </a:lnTo>
                <a:lnTo>
                  <a:pt x="6" y="252"/>
                </a:lnTo>
                <a:lnTo>
                  <a:pt x="6" y="248"/>
                </a:lnTo>
                <a:lnTo>
                  <a:pt x="4" y="244"/>
                </a:lnTo>
                <a:lnTo>
                  <a:pt x="4" y="240"/>
                </a:lnTo>
                <a:lnTo>
                  <a:pt x="4" y="236"/>
                </a:lnTo>
                <a:lnTo>
                  <a:pt x="6" y="236"/>
                </a:lnTo>
                <a:lnTo>
                  <a:pt x="4" y="236"/>
                </a:lnTo>
                <a:lnTo>
                  <a:pt x="0" y="240"/>
                </a:lnTo>
                <a:lnTo>
                  <a:pt x="0" y="236"/>
                </a:lnTo>
                <a:lnTo>
                  <a:pt x="0" y="236"/>
                </a:lnTo>
                <a:lnTo>
                  <a:pt x="0" y="236"/>
                </a:lnTo>
                <a:close/>
                <a:moveTo>
                  <a:pt x="282" y="270"/>
                </a:moveTo>
                <a:lnTo>
                  <a:pt x="282" y="274"/>
                </a:lnTo>
                <a:lnTo>
                  <a:pt x="278" y="274"/>
                </a:lnTo>
                <a:lnTo>
                  <a:pt x="278" y="270"/>
                </a:lnTo>
                <a:lnTo>
                  <a:pt x="282" y="270"/>
                </a:lnTo>
                <a:lnTo>
                  <a:pt x="282" y="270"/>
                </a:lnTo>
                <a:lnTo>
                  <a:pt x="282" y="270"/>
                </a:lnTo>
                <a:close/>
                <a:moveTo>
                  <a:pt x="346" y="442"/>
                </a:moveTo>
                <a:lnTo>
                  <a:pt x="346" y="438"/>
                </a:lnTo>
                <a:lnTo>
                  <a:pt x="350" y="438"/>
                </a:lnTo>
                <a:lnTo>
                  <a:pt x="346" y="442"/>
                </a:lnTo>
                <a:lnTo>
                  <a:pt x="346" y="442"/>
                </a:lnTo>
                <a:lnTo>
                  <a:pt x="346" y="442"/>
                </a:lnTo>
                <a:close/>
                <a:moveTo>
                  <a:pt x="346" y="452"/>
                </a:moveTo>
                <a:lnTo>
                  <a:pt x="342" y="452"/>
                </a:lnTo>
                <a:lnTo>
                  <a:pt x="346" y="452"/>
                </a:lnTo>
                <a:lnTo>
                  <a:pt x="346" y="452"/>
                </a:lnTo>
                <a:lnTo>
                  <a:pt x="346" y="452"/>
                </a:lnTo>
                <a:close/>
                <a:moveTo>
                  <a:pt x="346" y="490"/>
                </a:moveTo>
                <a:lnTo>
                  <a:pt x="346" y="494"/>
                </a:lnTo>
                <a:lnTo>
                  <a:pt x="346" y="490"/>
                </a:lnTo>
                <a:lnTo>
                  <a:pt x="346" y="490"/>
                </a:lnTo>
                <a:lnTo>
                  <a:pt x="346" y="490"/>
                </a:lnTo>
                <a:close/>
                <a:moveTo>
                  <a:pt x="66" y="504"/>
                </a:moveTo>
                <a:lnTo>
                  <a:pt x="66" y="508"/>
                </a:lnTo>
                <a:lnTo>
                  <a:pt x="66" y="504"/>
                </a:lnTo>
                <a:lnTo>
                  <a:pt x="66" y="504"/>
                </a:lnTo>
                <a:lnTo>
                  <a:pt x="66" y="504"/>
                </a:lnTo>
                <a:close/>
                <a:moveTo>
                  <a:pt x="358" y="508"/>
                </a:moveTo>
                <a:lnTo>
                  <a:pt x="358" y="512"/>
                </a:lnTo>
                <a:lnTo>
                  <a:pt x="358" y="508"/>
                </a:lnTo>
                <a:lnTo>
                  <a:pt x="358" y="508"/>
                </a:lnTo>
                <a:lnTo>
                  <a:pt x="358" y="508"/>
                </a:lnTo>
                <a:close/>
                <a:moveTo>
                  <a:pt x="354" y="512"/>
                </a:moveTo>
                <a:lnTo>
                  <a:pt x="358" y="512"/>
                </a:lnTo>
                <a:lnTo>
                  <a:pt x="354" y="512"/>
                </a:lnTo>
                <a:lnTo>
                  <a:pt x="354" y="512"/>
                </a:lnTo>
                <a:lnTo>
                  <a:pt x="354" y="512"/>
                </a:lnTo>
                <a:close/>
                <a:moveTo>
                  <a:pt x="360" y="524"/>
                </a:moveTo>
                <a:lnTo>
                  <a:pt x="358" y="524"/>
                </a:lnTo>
                <a:lnTo>
                  <a:pt x="360" y="524"/>
                </a:lnTo>
                <a:lnTo>
                  <a:pt x="360" y="520"/>
                </a:lnTo>
                <a:lnTo>
                  <a:pt x="360" y="524"/>
                </a:lnTo>
                <a:lnTo>
                  <a:pt x="360" y="524"/>
                </a:lnTo>
                <a:lnTo>
                  <a:pt x="360" y="524"/>
                </a:lnTo>
                <a:close/>
                <a:moveTo>
                  <a:pt x="346" y="426"/>
                </a:moveTo>
                <a:lnTo>
                  <a:pt x="346" y="422"/>
                </a:lnTo>
                <a:lnTo>
                  <a:pt x="346" y="418"/>
                </a:lnTo>
                <a:lnTo>
                  <a:pt x="350" y="418"/>
                </a:lnTo>
                <a:lnTo>
                  <a:pt x="350" y="416"/>
                </a:lnTo>
                <a:lnTo>
                  <a:pt x="350" y="418"/>
                </a:lnTo>
                <a:lnTo>
                  <a:pt x="350" y="422"/>
                </a:lnTo>
                <a:lnTo>
                  <a:pt x="350" y="426"/>
                </a:lnTo>
                <a:lnTo>
                  <a:pt x="350" y="422"/>
                </a:lnTo>
                <a:lnTo>
                  <a:pt x="346" y="426"/>
                </a:lnTo>
                <a:lnTo>
                  <a:pt x="346" y="426"/>
                </a:lnTo>
                <a:lnTo>
                  <a:pt x="346" y="426"/>
                </a:lnTo>
                <a:close/>
                <a:moveTo>
                  <a:pt x="346" y="438"/>
                </a:moveTo>
                <a:lnTo>
                  <a:pt x="346" y="434"/>
                </a:lnTo>
                <a:lnTo>
                  <a:pt x="346" y="430"/>
                </a:lnTo>
                <a:lnTo>
                  <a:pt x="346" y="426"/>
                </a:lnTo>
                <a:lnTo>
                  <a:pt x="350" y="426"/>
                </a:lnTo>
                <a:lnTo>
                  <a:pt x="350" y="430"/>
                </a:lnTo>
                <a:lnTo>
                  <a:pt x="350" y="434"/>
                </a:lnTo>
                <a:lnTo>
                  <a:pt x="346" y="434"/>
                </a:lnTo>
                <a:lnTo>
                  <a:pt x="346" y="438"/>
                </a:lnTo>
                <a:lnTo>
                  <a:pt x="350" y="438"/>
                </a:lnTo>
                <a:lnTo>
                  <a:pt x="346" y="438"/>
                </a:lnTo>
                <a:lnTo>
                  <a:pt x="346" y="438"/>
                </a:lnTo>
                <a:lnTo>
                  <a:pt x="346" y="438"/>
                </a:lnTo>
                <a:close/>
                <a:moveTo>
                  <a:pt x="346" y="442"/>
                </a:moveTo>
                <a:lnTo>
                  <a:pt x="346" y="446"/>
                </a:lnTo>
                <a:lnTo>
                  <a:pt x="346" y="448"/>
                </a:lnTo>
                <a:lnTo>
                  <a:pt x="346" y="452"/>
                </a:lnTo>
                <a:lnTo>
                  <a:pt x="342" y="448"/>
                </a:lnTo>
                <a:lnTo>
                  <a:pt x="342" y="446"/>
                </a:lnTo>
                <a:lnTo>
                  <a:pt x="346" y="446"/>
                </a:lnTo>
                <a:lnTo>
                  <a:pt x="346" y="442"/>
                </a:lnTo>
                <a:lnTo>
                  <a:pt x="346" y="438"/>
                </a:lnTo>
                <a:lnTo>
                  <a:pt x="346" y="442"/>
                </a:lnTo>
                <a:lnTo>
                  <a:pt x="346" y="438"/>
                </a:lnTo>
                <a:lnTo>
                  <a:pt x="346" y="442"/>
                </a:lnTo>
                <a:lnTo>
                  <a:pt x="346" y="442"/>
                </a:lnTo>
                <a:lnTo>
                  <a:pt x="346" y="442"/>
                </a:lnTo>
                <a:close/>
                <a:moveTo>
                  <a:pt x="342" y="464"/>
                </a:moveTo>
                <a:lnTo>
                  <a:pt x="342" y="468"/>
                </a:lnTo>
                <a:lnTo>
                  <a:pt x="338" y="468"/>
                </a:lnTo>
                <a:lnTo>
                  <a:pt x="338" y="464"/>
                </a:lnTo>
                <a:lnTo>
                  <a:pt x="342" y="464"/>
                </a:lnTo>
                <a:lnTo>
                  <a:pt x="342" y="460"/>
                </a:lnTo>
                <a:lnTo>
                  <a:pt x="342" y="464"/>
                </a:lnTo>
                <a:lnTo>
                  <a:pt x="342" y="464"/>
                </a:lnTo>
                <a:lnTo>
                  <a:pt x="342" y="464"/>
                </a:lnTo>
                <a:close/>
                <a:moveTo>
                  <a:pt x="360" y="528"/>
                </a:moveTo>
                <a:lnTo>
                  <a:pt x="360" y="532"/>
                </a:lnTo>
                <a:lnTo>
                  <a:pt x="360" y="534"/>
                </a:lnTo>
                <a:lnTo>
                  <a:pt x="360" y="532"/>
                </a:lnTo>
                <a:lnTo>
                  <a:pt x="360" y="528"/>
                </a:lnTo>
                <a:lnTo>
                  <a:pt x="358" y="528"/>
                </a:lnTo>
                <a:lnTo>
                  <a:pt x="360" y="524"/>
                </a:lnTo>
                <a:lnTo>
                  <a:pt x="360" y="528"/>
                </a:lnTo>
                <a:lnTo>
                  <a:pt x="360" y="528"/>
                </a:lnTo>
                <a:lnTo>
                  <a:pt x="360" y="52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E5DFEC-29CC-4495-BBA2-76B2323D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203864"/>
                </a:solidFill>
              </a:rPr>
              <a:t>Markets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37EAD-DFD2-4F19-A324-85999C66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9BFD-BC7F-4577-B235-A9C49C842598}" type="datetime1">
              <a:rPr lang="pt-PT" smtClean="0"/>
              <a:t>28/08/2025</a:t>
            </a:fld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44CD0-C504-4B76-9D84-311024C6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4D28-C5A4-45CB-BA3C-29A00B544FEC}" type="slidenum">
              <a:rPr lang="pt-PT" smtClean="0"/>
              <a:t>5</a:t>
            </a:fld>
            <a:endParaRPr lang="pt-P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54D4AB-78EE-475B-BB40-826EC85E2D46}"/>
              </a:ext>
            </a:extLst>
          </p:cNvPr>
          <p:cNvSpPr txBox="1"/>
          <p:nvPr/>
        </p:nvSpPr>
        <p:spPr>
          <a:xfrm>
            <a:off x="587375" y="4724637"/>
            <a:ext cx="2605460" cy="233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pt-PT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1756DD-1B05-4513-915E-84B8D857DF60}"/>
              </a:ext>
            </a:extLst>
          </p:cNvPr>
          <p:cNvSpPr txBox="1"/>
          <p:nvPr/>
        </p:nvSpPr>
        <p:spPr>
          <a:xfrm>
            <a:off x="3391304" y="4724637"/>
            <a:ext cx="2605460" cy="233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pt-PT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51E8D0-C485-445F-A225-515E48378C71}"/>
              </a:ext>
            </a:extLst>
          </p:cNvPr>
          <p:cNvSpPr txBox="1"/>
          <p:nvPr/>
        </p:nvSpPr>
        <p:spPr>
          <a:xfrm>
            <a:off x="6195233" y="4724637"/>
            <a:ext cx="2605460" cy="233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pt-PT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068891-8661-4929-AB46-4BBE08D06F80}"/>
              </a:ext>
            </a:extLst>
          </p:cNvPr>
          <p:cNvSpPr txBox="1"/>
          <p:nvPr/>
        </p:nvSpPr>
        <p:spPr>
          <a:xfrm>
            <a:off x="8999163" y="4724637"/>
            <a:ext cx="2605460" cy="233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pt-PT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AMERICA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181E2F-15A3-4C36-BD57-EE2A7F0B397F}"/>
              </a:ext>
            </a:extLst>
          </p:cNvPr>
          <p:cNvSpPr txBox="1"/>
          <p:nvPr/>
        </p:nvSpPr>
        <p:spPr>
          <a:xfrm>
            <a:off x="587375" y="5116089"/>
            <a:ext cx="2605460" cy="1293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05555"/>
              </a:lnSpc>
            </a:pPr>
            <a:r>
              <a:rPr lang="pt-PT" sz="1000" dirty="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Austria, Belarus, Bosnia-Herzegovina, Bulgaria, Croatia, Czech Republic, Estonia, France, Germany, Greece, Hungary, Italy, Kazakhstan, Kosovo, Latvia, Liechtenstein, Lithuania, Moldova, Montenegro, Romania, Russia, Serbia, Slovakia, Slovenia, Switzerland, Ukraine, Poland, Netherlands, Belgium, Norway, Spain.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A14A3-3270-4D14-8A1F-32CCACA66D42}"/>
              </a:ext>
            </a:extLst>
          </p:cNvPr>
          <p:cNvSpPr txBox="1"/>
          <p:nvPr/>
        </p:nvSpPr>
        <p:spPr>
          <a:xfrm>
            <a:off x="3381119" y="5116089"/>
            <a:ext cx="2605460" cy="151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05555"/>
              </a:lnSpc>
            </a:pP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Canada, USA.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37A5C1-C911-4741-870B-F8CE8800C4C1}"/>
              </a:ext>
            </a:extLst>
          </p:cNvPr>
          <p:cNvSpPr txBox="1"/>
          <p:nvPr/>
        </p:nvSpPr>
        <p:spPr>
          <a:xfrm>
            <a:off x="6174863" y="5116089"/>
            <a:ext cx="2605460" cy="640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05555"/>
              </a:lnSpc>
            </a:pP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Cambodia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China, Hong Kong, India, </a:t>
            </a: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Indonesia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Japan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Malaysia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Maldives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Pakistan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Singapore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South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Korea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Taiwan, </a:t>
            </a: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Thailand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pt-PT" sz="1000" err="1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Turkey</a:t>
            </a:r>
            <a:r>
              <a:rPr lang="pt-PT" sz="100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U.A.E., Vietnam.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A2812F-A280-40DF-9037-8434D3E15FEB}"/>
              </a:ext>
            </a:extLst>
          </p:cNvPr>
          <p:cNvSpPr txBox="1"/>
          <p:nvPr/>
        </p:nvSpPr>
        <p:spPr>
          <a:xfrm>
            <a:off x="8999163" y="5116089"/>
            <a:ext cx="26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pt-PT" sz="10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r>
              <a:rPr lang="pt-PT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B99C53-8971-4348-967B-785BA80F5CB3}"/>
              </a:ext>
            </a:extLst>
          </p:cNvPr>
          <p:cNvGrpSpPr/>
          <p:nvPr/>
        </p:nvGrpSpPr>
        <p:grpSpPr>
          <a:xfrm>
            <a:off x="3304059" y="4745990"/>
            <a:ext cx="5581430" cy="1501009"/>
            <a:chOff x="3304059" y="4581230"/>
            <a:chExt cx="5581430" cy="168481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F7692E-FB6C-4136-A861-667F88DAA5CD}"/>
                </a:ext>
              </a:extLst>
            </p:cNvPr>
            <p:cNvCxnSpPr/>
            <p:nvPr/>
          </p:nvCxnSpPr>
          <p:spPr>
            <a:xfrm>
              <a:off x="3304059" y="4581230"/>
              <a:ext cx="0" cy="16744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E89DF5-4177-4246-A510-AF22528A5C19}"/>
                </a:ext>
              </a:extLst>
            </p:cNvPr>
            <p:cNvCxnSpPr>
              <a:cxnSpLocks/>
            </p:cNvCxnSpPr>
            <p:nvPr/>
          </p:nvCxnSpPr>
          <p:spPr>
            <a:xfrm>
              <a:off x="6094774" y="4591582"/>
              <a:ext cx="0" cy="16744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752B173-A0C9-4B1A-8186-F8CB39667460}"/>
                </a:ext>
              </a:extLst>
            </p:cNvPr>
            <p:cNvCxnSpPr/>
            <p:nvPr/>
          </p:nvCxnSpPr>
          <p:spPr>
            <a:xfrm>
              <a:off x="8885489" y="4591582"/>
              <a:ext cx="0" cy="16744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4D4319-1A83-47F2-8949-BBB3D9E513A1}"/>
              </a:ext>
            </a:extLst>
          </p:cNvPr>
          <p:cNvSpPr txBox="1"/>
          <p:nvPr/>
        </p:nvSpPr>
        <p:spPr>
          <a:xfrm>
            <a:off x="688711" y="1079863"/>
            <a:ext cx="10709602" cy="239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pt-PT" sz="16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PT" sz="16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Ydro Process</a:t>
            </a:r>
            <a:r>
              <a:rPr lang="pt-PT" sz="1600" b="1" baseline="300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pt-PT" sz="16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now being used in more than 1.100 wastewater treatment units and industrial plants, worldwide.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CA9BF2-F89E-599A-B9B3-8DE730FD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674" y="2697640"/>
            <a:ext cx="239908" cy="113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7A38BA-62AA-8D3C-7552-5CF4A7569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522" y="2875458"/>
            <a:ext cx="239908" cy="113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00E18-9E08-588B-FEDA-ED9FC8F9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945" y="3357519"/>
            <a:ext cx="239908" cy="1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" grpId="0" animBg="1"/>
      <p:bldP spid="870" grpId="0" animBg="1"/>
      <p:bldP spid="893" grpId="0" animBg="1"/>
      <p:bldP spid="899" grpId="0" animBg="1"/>
      <p:bldP spid="970" grpId="0" animBg="1"/>
      <p:bldP spid="972" grpId="0" animBg="1"/>
      <p:bldP spid="974" grpId="0" animBg="1"/>
      <p:bldP spid="979" grpId="0" animBg="1"/>
      <p:bldP spid="980" grpId="0" animBg="1"/>
      <p:bldP spid="981" grpId="0" animBg="1"/>
      <p:bldP spid="985" grpId="0" animBg="1"/>
      <p:bldP spid="988" grpId="0" animBg="1"/>
      <p:bldP spid="992" grpId="0" animBg="1"/>
      <p:bldP spid="993" grpId="0" animBg="1"/>
      <p:bldP spid="996" grpId="0" animBg="1"/>
      <p:bldP spid="997" grpId="0" animBg="1"/>
      <p:bldP spid="1001" grpId="0" animBg="1"/>
      <p:bldP spid="1002" grpId="0" animBg="1"/>
      <p:bldP spid="1005" grpId="0" animBg="1"/>
      <p:bldP spid="1006" grpId="0" animBg="1"/>
      <p:bldP spid="1008" grpId="0" animBg="1"/>
      <p:bldP spid="1011" grpId="0" animBg="1"/>
      <p:bldP spid="1012" grpId="0" animBg="1"/>
      <p:bldP spid="1016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4" grpId="0" animBg="1"/>
      <p:bldP spid="1025" grpId="0" animBg="1"/>
      <p:bldP spid="1027" grpId="0" animBg="1"/>
      <p:bldP spid="1028" grpId="0" animBg="1"/>
      <p:bldP spid="1029" grpId="0" animBg="1"/>
      <p:bldP spid="1030" grpId="0" animBg="1"/>
      <p:bldP spid="1032" grpId="0" animBg="1"/>
      <p:bldP spid="1033" grpId="0" animBg="1"/>
      <p:bldP spid="1034" grpId="0" animBg="1"/>
      <p:bldP spid="1036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1" grpId="0" animBg="1"/>
      <p:bldP spid="1056" grpId="0" animBg="1"/>
      <p:bldP spid="1059" grpId="0" animBg="1"/>
      <p:bldP spid="21" grpId="0"/>
      <p:bldP spid="22" grpId="0"/>
      <p:bldP spid="23" grpId="0"/>
      <p:bldP spid="24" grpId="0"/>
      <p:bldP spid="26" grpId="0"/>
      <p:bldP spid="27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CD22-B0D3-40B0-A3F9-1ED565C9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bg2">
                    <a:lumMod val="25000"/>
                  </a:schemeClr>
                </a:solidFill>
              </a:rPr>
              <a:t>YDRO clients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698E4-EC19-8948-8B76-8F6CA6DA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49D8-EE8C-1245-92B3-F989BEAF5FA8}" type="slidenum">
              <a:rPr lang="pt-PT" smtClean="0">
                <a:solidFill>
                  <a:schemeClr val="accent1">
                    <a:lumMod val="75000"/>
                  </a:schemeClr>
                </a:solidFill>
              </a:rPr>
              <a:t>6</a:t>
            </a:fld>
            <a:endParaRPr lang="pt-P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103CF-76A8-4D8E-8C62-9FFD82D7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31D8-0BBA-4D81-99C0-94781FAF0BBF}" type="datetime1">
              <a:rPr lang="pt-PT" smtClean="0"/>
              <a:t>28/08/2025</a:t>
            </a:fld>
            <a:endParaRPr lang="pt-PT"/>
          </a:p>
        </p:txBody>
      </p:sp>
      <p:pic>
        <p:nvPicPr>
          <p:cNvPr id="1026" name="Picture 2" descr="Members | CEPI Eurokraft">
            <a:extLst>
              <a:ext uri="{FF2B5EF4-FFF2-40B4-BE49-F238E27FC236}">
                <a16:creationId xmlns:a16="http://schemas.microsoft.com/office/drawing/2014/main" id="{564A69F6-8622-4256-8811-77A810E8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484" y="3093112"/>
            <a:ext cx="1175201" cy="7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8B7C7FE-6AEF-42FA-8B01-CD661684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329" y="3069451"/>
            <a:ext cx="781823" cy="7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uskininkų vandenys - VKC | Valdymo koordinavimo centras">
            <a:extLst>
              <a:ext uri="{FF2B5EF4-FFF2-40B4-BE49-F238E27FC236}">
                <a16:creationId xmlns:a16="http://schemas.microsoft.com/office/drawing/2014/main" id="{D43AC422-4CA1-4386-AF64-56ED8EC2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299" y="4388143"/>
            <a:ext cx="1178386" cy="3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Δ.Ε.Υ.Α.Κ">
            <a:extLst>
              <a:ext uri="{FF2B5EF4-FFF2-40B4-BE49-F238E27FC236}">
                <a16:creationId xmlns:a16="http://schemas.microsoft.com/office/drawing/2014/main" id="{C582158B-85D8-4819-987B-375926D0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845" y="5445258"/>
            <a:ext cx="992492" cy="5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ater – Northwest Park MUD">
            <a:extLst>
              <a:ext uri="{FF2B5EF4-FFF2-40B4-BE49-F238E27FC236}">
                <a16:creationId xmlns:a16="http://schemas.microsoft.com/office/drawing/2014/main" id="{AF483EC5-6757-4E8F-9ED1-49A1A96B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16" y="4316102"/>
            <a:ext cx="1194902" cy="5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usGlobal Energy Corp.">
            <a:extLst>
              <a:ext uri="{FF2B5EF4-FFF2-40B4-BE49-F238E27FC236}">
                <a16:creationId xmlns:a16="http://schemas.microsoft.com/office/drawing/2014/main" id="{3EAACD37-986B-4032-A38E-C34CAF0D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24" y="3214662"/>
            <a:ext cx="1255801" cy="4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2F0906-2ADB-4CF7-8F2A-E62555D1C1F3}"/>
              </a:ext>
            </a:extLst>
          </p:cNvPr>
          <p:cNvSpPr txBox="1"/>
          <p:nvPr/>
        </p:nvSpPr>
        <p:spPr>
          <a:xfrm>
            <a:off x="585983" y="1096450"/>
            <a:ext cx="10238497" cy="495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en-US" sz="16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16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Ydro Process</a:t>
            </a:r>
            <a:r>
              <a:rPr lang="en-US" sz="1600" baseline="300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6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validated by the scientific community </a:t>
            </a:r>
            <a:r>
              <a:rPr lang="en-US" sz="16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several studies, </a:t>
            </a:r>
          </a:p>
          <a:p>
            <a:pPr algn="ctr">
              <a:lnSpc>
                <a:spcPts val="2000"/>
              </a:lnSpc>
              <a:defRPr/>
            </a:pPr>
            <a:r>
              <a:rPr lang="en-US" sz="16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by </a:t>
            </a:r>
            <a:r>
              <a:rPr lang="en-US" sz="16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wide variety of customers </a:t>
            </a:r>
            <a:r>
              <a:rPr lang="en-US" sz="16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endParaRPr lang="en-US" sz="1600" b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16BEE7-8299-4610-B376-A4AF627707EC}"/>
              </a:ext>
            </a:extLst>
          </p:cNvPr>
          <p:cNvSpPr txBox="1"/>
          <p:nvPr/>
        </p:nvSpPr>
        <p:spPr>
          <a:xfrm>
            <a:off x="589344" y="2491087"/>
            <a:ext cx="54006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Ydro clients in different areas</a:t>
            </a:r>
            <a:endParaRPr lang="pt-PT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1B1F31-2335-4DEF-80A5-9B66C6A6E780}"/>
              </a:ext>
            </a:extLst>
          </p:cNvPr>
          <p:cNvSpPr txBox="1"/>
          <p:nvPr/>
        </p:nvSpPr>
        <p:spPr>
          <a:xfrm>
            <a:off x="6214396" y="2491087"/>
            <a:ext cx="540067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 that carried out detailed studies on the Ydro Process</a:t>
            </a:r>
            <a:r>
              <a:rPr lang="pt-PT" sz="1200" b="1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pt-PT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22" descr="University of Stuttgart, Germany | Study.eu">
            <a:extLst>
              <a:ext uri="{FF2B5EF4-FFF2-40B4-BE49-F238E27FC236}">
                <a16:creationId xmlns:a16="http://schemas.microsoft.com/office/drawing/2014/main" id="{DD063814-32E1-408F-9EBD-038C78BB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733" y="3241838"/>
            <a:ext cx="1610663" cy="42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8" descr="Universidade de valencia">
            <a:extLst>
              <a:ext uri="{FF2B5EF4-FFF2-40B4-BE49-F238E27FC236}">
                <a16:creationId xmlns:a16="http://schemas.microsoft.com/office/drawing/2014/main" id="{980D3BFD-590B-4F78-A14C-50DD4CC3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532" y="3167620"/>
            <a:ext cx="585514" cy="5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2E07EE1-B480-44FD-A6FD-8549F72D71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9833" y="3075100"/>
            <a:ext cx="847026" cy="77052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077B6676-A0CA-4D5D-B9A3-D43F14C57DA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551" y="4195858"/>
            <a:ext cx="847026" cy="770525"/>
          </a:xfrm>
          <a:prstGeom prst="rect">
            <a:avLst/>
          </a:prstGeom>
        </p:spPr>
      </p:pic>
      <p:pic>
        <p:nvPicPr>
          <p:cNvPr id="131" name="Picture 30" descr="INRTU Admission - Home | Facebook">
            <a:extLst>
              <a:ext uri="{FF2B5EF4-FFF2-40B4-BE49-F238E27FC236}">
                <a16:creationId xmlns:a16="http://schemas.microsoft.com/office/drawing/2014/main" id="{2E2B8619-9175-4B2E-9D99-5203D458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532" y="4244665"/>
            <a:ext cx="585514" cy="5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2" descr="Home">
            <a:extLst>
              <a:ext uri="{FF2B5EF4-FFF2-40B4-BE49-F238E27FC236}">
                <a16:creationId xmlns:a16="http://schemas.microsoft.com/office/drawing/2014/main" id="{07CDA115-4BB3-4D86-A3CA-F73D5527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2211" y="4376897"/>
            <a:ext cx="1102269" cy="40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70BF999E-9569-41E9-BA46-123B2BF590F0}"/>
              </a:ext>
            </a:extLst>
          </p:cNvPr>
          <p:cNvGrpSpPr/>
          <p:nvPr/>
        </p:nvGrpSpPr>
        <p:grpSpPr>
          <a:xfrm>
            <a:off x="576930" y="2882035"/>
            <a:ext cx="5411117" cy="2264607"/>
            <a:chOff x="576930" y="2882035"/>
            <a:chExt cx="5411117" cy="2264607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DD9A129-64D0-488D-8945-F50CA10B08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30" y="2882035"/>
              <a:ext cx="541111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B05E5E4-40E0-4E3F-BD2A-66FC61FBB0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30" y="4024012"/>
              <a:ext cx="541111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D6A4F1B-1148-49A8-B9FC-FAF7AB6AA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30" y="5146642"/>
              <a:ext cx="541111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5F3701C-184F-4B00-B1D3-518C492F47E2}"/>
              </a:ext>
            </a:extLst>
          </p:cNvPr>
          <p:cNvGrpSpPr/>
          <p:nvPr/>
        </p:nvGrpSpPr>
        <p:grpSpPr>
          <a:xfrm>
            <a:off x="6203952" y="2882035"/>
            <a:ext cx="5411117" cy="2264607"/>
            <a:chOff x="576930" y="2882035"/>
            <a:chExt cx="5411117" cy="2264607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07706E7-42E9-47F6-BB75-960947AD9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30" y="2882035"/>
              <a:ext cx="541111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420542C-80C3-4CA0-A6A1-47B9B2891B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30" y="4024012"/>
              <a:ext cx="541111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FBE041D-15D7-49B5-8412-6AC8EA0A8B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30" y="5146642"/>
              <a:ext cx="541111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1651814-2B78-C356-FDD7-F5F03608DC2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77" y="5167939"/>
            <a:ext cx="893128" cy="8931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B7F4DA-05DB-7EA5-12E2-871B76094F7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252" y="3075526"/>
            <a:ext cx="1441533" cy="751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F07F26-0441-62B8-37CF-373CADB0D1C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189" y="5441040"/>
            <a:ext cx="1636106" cy="3559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E6B58-275E-442E-5735-F71060BEEF8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125" y="5573041"/>
            <a:ext cx="1178386" cy="336682"/>
          </a:xfrm>
          <a:prstGeom prst="rect">
            <a:avLst/>
          </a:prstGeom>
        </p:spPr>
      </p:pic>
      <p:pic>
        <p:nvPicPr>
          <p:cNvPr id="19" name="Picture 2" descr="Личный кабинет абонента">
            <a:extLst>
              <a:ext uri="{FF2B5EF4-FFF2-40B4-BE49-F238E27FC236}">
                <a16:creationId xmlns:a16="http://schemas.microsoft.com/office/drawing/2014/main" id="{23C10660-ED00-CD4A-6724-78B1E367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590" y="5324294"/>
            <a:ext cx="992492" cy="8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leming College">
            <a:extLst>
              <a:ext uri="{FF2B5EF4-FFF2-40B4-BE49-F238E27FC236}">
                <a16:creationId xmlns:a16="http://schemas.microsoft.com/office/drawing/2014/main" id="{4D8BBF68-84B0-21DA-D894-DBF6B998B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1889" y="5437629"/>
            <a:ext cx="1200357" cy="2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14">
            <a:extLst>
              <a:ext uri="{FF2B5EF4-FFF2-40B4-BE49-F238E27FC236}">
                <a16:creationId xmlns:a16="http://schemas.microsoft.com/office/drawing/2014/main" id="{E4AE405D-5697-CB8F-67BC-8E87DCF80AB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/>
          <a:stretch/>
        </p:blipFill>
        <p:spPr bwMode="auto">
          <a:xfrm>
            <a:off x="4705979" y="4250007"/>
            <a:ext cx="1503680" cy="661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3FE9E18-478D-5578-018B-AC690B67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29" y="4232939"/>
            <a:ext cx="698487" cy="57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eineken Logo and symbol, meaning, history, PNG, brand">
            <a:extLst>
              <a:ext uri="{FF2B5EF4-FFF2-40B4-BE49-F238E27FC236}">
                <a16:creationId xmlns:a16="http://schemas.microsoft.com/office/drawing/2014/main" id="{EC86CFF8-2124-4D84-7B87-36A73CF5C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79" y="5482662"/>
            <a:ext cx="913186" cy="5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510F62CF-616F-3D8A-CB13-BCA0FCFDD506}"/>
              </a:ext>
            </a:extLst>
          </p:cNvPr>
          <p:cNvSpPr/>
          <p:nvPr/>
        </p:nvSpPr>
        <p:spPr>
          <a:xfrm>
            <a:off x="7056581" y="1771601"/>
            <a:ext cx="4551973" cy="1706087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7CD22-B0D3-40B0-A3F9-1ED565C9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The Ydro Process</a:t>
            </a:r>
            <a:r>
              <a:rPr lang="pt-PT" baseline="30000" dirty="0">
                <a:solidFill>
                  <a:schemeClr val="accent1">
                    <a:lumMod val="75000"/>
                  </a:schemeClr>
                </a:solidFill>
              </a:rPr>
              <a:t>®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698E4-EC19-8948-8B76-8F6CA6DA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49D8-EE8C-1245-92B3-F989BEAF5FA8}" type="slidenum">
              <a:rPr lang="pt-PT" smtClean="0">
                <a:solidFill>
                  <a:schemeClr val="accent1">
                    <a:lumMod val="75000"/>
                  </a:schemeClr>
                </a:solidFill>
              </a:rPr>
              <a:t>7</a:t>
            </a:fld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AEF5C-DD6C-4BE8-9375-D9BBBBCA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451" y="1180620"/>
            <a:ext cx="11017251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pt-PT" altLang="el-G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PT" altLang="el-GR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Ydro Process</a:t>
            </a:r>
            <a:r>
              <a:rPr lang="pt-PT" altLang="el-GR" sz="1400" b="1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pt-PT" altLang="el-GR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l-G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optimum conditions for growth, reproduction and microbial processes in the plant: </a:t>
            </a:r>
          </a:p>
          <a:p>
            <a:pPr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endParaRPr lang="pt-PT" altLang="el-GR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E02230-B013-4F62-A796-52C018922CB4}"/>
              </a:ext>
            </a:extLst>
          </p:cNvPr>
          <p:cNvSpPr txBox="1"/>
          <p:nvPr/>
        </p:nvSpPr>
        <p:spPr>
          <a:xfrm>
            <a:off x="587374" y="4522029"/>
            <a:ext cx="26054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60-100% degradation and elimination of excess sludge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improvement in plant effluent parameters (BOD, COD, SS, TN, TP etc)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9D0C68-D95E-4A0B-8173-2370E72C8E4A}"/>
              </a:ext>
            </a:extLst>
          </p:cNvPr>
          <p:cNvSpPr txBox="1"/>
          <p:nvPr/>
        </p:nvSpPr>
        <p:spPr>
          <a:xfrm>
            <a:off x="3381118" y="4522029"/>
            <a:ext cx="26054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Liquefaction and elimination of FOG (fats, oils and grease) in plant and pumping stations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Substantial odour elimination by Sulphur-utilizing bacteria.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33F48B8-1F3B-4FE9-874F-E295C1C90956}"/>
              </a:ext>
            </a:extLst>
          </p:cNvPr>
          <p:cNvSpPr txBox="1"/>
          <p:nvPr/>
        </p:nvSpPr>
        <p:spPr>
          <a:xfrm>
            <a:off x="6174862" y="4522029"/>
            <a:ext cx="26054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Potential reduction in energy consumption at aeration stage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Potential increase in biogas production with simultaneous increase of methane content.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23766F-6F6F-42B9-80B8-2A5BDFD93A2C}"/>
              </a:ext>
            </a:extLst>
          </p:cNvPr>
          <p:cNvSpPr txBox="1"/>
          <p:nvPr/>
        </p:nvSpPr>
        <p:spPr>
          <a:xfrm>
            <a:off x="8999162" y="4522029"/>
            <a:ext cx="26054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Significant reduction of micropollutants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Higher resistance to incoming organic shocks</a:t>
            </a:r>
            <a:endParaRPr lang="pt-PT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671B894-A1FC-49F6-A287-B26E037A7C61}"/>
              </a:ext>
            </a:extLst>
          </p:cNvPr>
          <p:cNvGrpSpPr/>
          <p:nvPr/>
        </p:nvGrpSpPr>
        <p:grpSpPr>
          <a:xfrm>
            <a:off x="3304058" y="4522027"/>
            <a:ext cx="5581430" cy="1293368"/>
            <a:chOff x="3304059" y="4581230"/>
            <a:chExt cx="5581430" cy="1684821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9FF3EFA-BCC1-459E-A91B-65FDC0904A2E}"/>
                </a:ext>
              </a:extLst>
            </p:cNvPr>
            <p:cNvCxnSpPr>
              <a:cxnSpLocks/>
            </p:cNvCxnSpPr>
            <p:nvPr/>
          </p:nvCxnSpPr>
          <p:spPr>
            <a:xfrm>
              <a:off x="3304059" y="4581230"/>
              <a:ext cx="0" cy="16744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D517A35-AD36-4A5A-9913-30ADA3707761}"/>
                </a:ext>
              </a:extLst>
            </p:cNvPr>
            <p:cNvCxnSpPr>
              <a:cxnSpLocks/>
            </p:cNvCxnSpPr>
            <p:nvPr/>
          </p:nvCxnSpPr>
          <p:spPr>
            <a:xfrm>
              <a:off x="6094774" y="4591584"/>
              <a:ext cx="0" cy="16744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5F7C153-23B4-4C20-91CA-887B5D076989}"/>
                </a:ext>
              </a:extLst>
            </p:cNvPr>
            <p:cNvCxnSpPr/>
            <p:nvPr/>
          </p:nvCxnSpPr>
          <p:spPr>
            <a:xfrm>
              <a:off x="8885489" y="4591582"/>
              <a:ext cx="0" cy="16744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84B82-3CF5-410F-A36F-AE533D08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E02B-74E3-447A-82E3-F4C2D234EA03}" type="datetime1">
              <a:rPr lang="pt-PT" smtClean="0"/>
              <a:t>28/08/2025</a:t>
            </a:fld>
            <a:endParaRPr lang="pt-P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BF387-0ABB-23A7-9E47-8CF139CD8D90}"/>
              </a:ext>
            </a:extLst>
          </p:cNvPr>
          <p:cNvSpPr txBox="1"/>
          <p:nvPr/>
        </p:nvSpPr>
        <p:spPr>
          <a:xfrm>
            <a:off x="707442" y="1977838"/>
            <a:ext cx="23337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200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YDRO product content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Hydrolyzing Enzymes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Facultative cultures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sz="12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Aerobic cultures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altLang="el-GR" sz="12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Micronutrients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PT" altLang="el-GR" sz="12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Bio-enhancers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pt-PT" sz="1200" dirty="0">
                <a:solidFill>
                  <a:schemeClr val="bg2">
                    <a:lumMod val="25000"/>
                  </a:schemeClr>
                </a:solidFill>
                <a:highlight>
                  <a:srgbClr val="DDE5EB"/>
                </a:highlight>
                <a:latin typeface="+mj-lt"/>
                <a:cs typeface="Arial" panose="020B0604020202020204" pitchFamily="34" charset="0"/>
              </a:rPr>
              <a:t>Powder or tablets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2168D4-CFC7-108C-DF93-82A58D23EE1C}"/>
              </a:ext>
            </a:extLst>
          </p:cNvPr>
          <p:cNvGrpSpPr/>
          <p:nvPr/>
        </p:nvGrpSpPr>
        <p:grpSpPr>
          <a:xfrm>
            <a:off x="3512274" y="1787694"/>
            <a:ext cx="3110204" cy="1832961"/>
            <a:chOff x="3292308" y="1660288"/>
            <a:chExt cx="3045052" cy="1705657"/>
          </a:xfrm>
        </p:grpSpPr>
        <p:sp>
          <p:nvSpPr>
            <p:cNvPr id="15" name="Rectangle: Diagonal Corners Snipped 14">
              <a:extLst>
                <a:ext uri="{FF2B5EF4-FFF2-40B4-BE49-F238E27FC236}">
                  <a16:creationId xmlns:a16="http://schemas.microsoft.com/office/drawing/2014/main" id="{8F069007-34FD-BB46-9CD5-1A1DCB15AD25}"/>
                </a:ext>
              </a:extLst>
            </p:cNvPr>
            <p:cNvSpPr/>
            <p:nvPr/>
          </p:nvSpPr>
          <p:spPr>
            <a:xfrm>
              <a:off x="3292308" y="1660288"/>
              <a:ext cx="2952529" cy="1569660"/>
            </a:xfrm>
            <a:prstGeom prst="snip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33F1F0-6113-EC95-6CD8-19D043336E93}"/>
                </a:ext>
              </a:extLst>
            </p:cNvPr>
            <p:cNvSpPr txBox="1"/>
            <p:nvPr/>
          </p:nvSpPr>
          <p:spPr>
            <a:xfrm>
              <a:off x="3384831" y="1796285"/>
              <a:ext cx="295252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pt-PT" altLang="el-GR" sz="1200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Features</a:t>
              </a:r>
            </a:p>
            <a:p>
              <a:pPr marL="285750" indent="-28575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pt-PT" altLang="el-GR" sz="120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Are naturally occurring bacteria.</a:t>
              </a:r>
            </a:p>
            <a:p>
              <a:pPr marL="285750" indent="-28575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pt-PT" altLang="el-GR" sz="120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Contain no animal derivatives.</a:t>
              </a:r>
            </a:p>
            <a:p>
              <a:pPr marL="285750" indent="-28575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pt-PT" altLang="el-GR" sz="120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Are not genetically manipulated.</a:t>
              </a:r>
            </a:p>
            <a:p>
              <a:pPr marL="285750" indent="-285750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el-GR" sz="120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Include additional strains uniquely tailored to treated waste type.</a:t>
              </a:r>
            </a:p>
            <a:p>
              <a:pPr>
                <a:spcBef>
                  <a:spcPct val="0"/>
                </a:spcBef>
                <a:defRPr/>
              </a:pPr>
              <a:endParaRPr lang="pt-PT" altLang="el-GR" sz="1200" dirty="0">
                <a:solidFill>
                  <a:srgbClr val="203864"/>
                </a:solidFill>
                <a:latin typeface="+mj-lt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defRPr/>
              </a:pPr>
              <a:endParaRPr lang="pt-PT" altLang="el-GR" sz="1200" dirty="0">
                <a:solidFill>
                  <a:srgbClr val="203864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A292439-EF89-37E2-6568-4AB49B446D21}"/>
              </a:ext>
            </a:extLst>
          </p:cNvPr>
          <p:cNvSpPr txBox="1"/>
          <p:nvPr/>
        </p:nvSpPr>
        <p:spPr>
          <a:xfrm>
            <a:off x="7376779" y="1944061"/>
            <a:ext cx="38949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</a:rPr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Add water to start maturation.  1:10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Require a maturation time of </a:t>
            </a:r>
            <a:r>
              <a:rPr lang="en-US" sz="1200" dirty="0" err="1">
                <a:latin typeface="+mj-lt"/>
              </a:rPr>
              <a:t>approx</a:t>
            </a:r>
            <a:r>
              <a:rPr lang="en-US" sz="1200" dirty="0">
                <a:latin typeface="+mj-lt"/>
              </a:rPr>
              <a:t> 16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During maturation population duplicates every 20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Require no further chemical analysis when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Added daily.</a:t>
            </a:r>
          </a:p>
          <a:p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</p:txBody>
      </p:sp>
      <p:sp>
        <p:nvSpPr>
          <p:cNvPr id="14" name="Rectangle: Top Corners One Rounded and One Snipped 13">
            <a:extLst>
              <a:ext uri="{FF2B5EF4-FFF2-40B4-BE49-F238E27FC236}">
                <a16:creationId xmlns:a16="http://schemas.microsoft.com/office/drawing/2014/main" id="{98B3B1EA-F681-BFB4-9774-D58CE3B9E67B}"/>
              </a:ext>
            </a:extLst>
          </p:cNvPr>
          <p:cNvSpPr/>
          <p:nvPr/>
        </p:nvSpPr>
        <p:spPr>
          <a:xfrm>
            <a:off x="400345" y="1808051"/>
            <a:ext cx="2605460" cy="1669624"/>
          </a:xfrm>
          <a:prstGeom prst="snip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8">
            <a:extLst>
              <a:ext uri="{FF2B5EF4-FFF2-40B4-BE49-F238E27FC236}">
                <a16:creationId xmlns:a16="http://schemas.microsoft.com/office/drawing/2014/main" id="{73A71856-4053-1F67-5EEC-197C6DE1A3E7}"/>
              </a:ext>
            </a:extLst>
          </p:cNvPr>
          <p:cNvSpPr txBox="1"/>
          <p:nvPr/>
        </p:nvSpPr>
        <p:spPr>
          <a:xfrm>
            <a:off x="3005805" y="3822873"/>
            <a:ext cx="4585121" cy="252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pt-PT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Ydro Process</a:t>
            </a:r>
            <a:r>
              <a:rPr lang="pt-PT" sz="1400" b="1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pt-PT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giving the following result:</a:t>
            </a:r>
          </a:p>
        </p:txBody>
      </p:sp>
    </p:spTree>
    <p:extLst>
      <p:ext uri="{BB962C8B-B14F-4D97-AF65-F5344CB8AC3E}">
        <p14:creationId xmlns:p14="http://schemas.microsoft.com/office/powerpoint/2010/main" val="25435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9" grpId="0"/>
      <p:bldP spid="70" grpId="0"/>
      <p:bldP spid="71" grpId="0"/>
      <p:bldP spid="72" grpId="0"/>
      <p:bldP spid="6" grpId="0"/>
      <p:bldP spid="13" grpId="0"/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CD22-B0D3-40B0-A3F9-1ED565C9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bg2">
                    <a:lumMod val="25000"/>
                  </a:schemeClr>
                </a:solidFill>
              </a:rPr>
              <a:t>The Ydro Process</a:t>
            </a:r>
            <a:r>
              <a:rPr lang="pt-PT" baseline="30000" dirty="0">
                <a:solidFill>
                  <a:schemeClr val="bg2">
                    <a:lumMod val="25000"/>
                  </a:schemeClr>
                </a:solidFill>
              </a:rPr>
              <a:t>®</a:t>
            </a:r>
            <a:endParaRPr lang="pt-P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698E4-EC19-8948-8B76-8F6CA6DA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49D8-EE8C-1245-92B3-F989BEAF5FA8}" type="slidenum">
              <a:rPr lang="pt-PT" smtClean="0"/>
              <a:t>8</a:t>
            </a:fld>
            <a:endParaRPr lang="pt-PT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FC6B38A-C614-4B36-854E-D1A8EC3A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5F05-C26A-43F4-9421-4DE4E7B72F9B}" type="datetime1">
              <a:rPr lang="pt-PT" smtClean="0"/>
              <a:t>28/08/2025</a:t>
            </a:fld>
            <a:endParaRPr lang="pt-PT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B7CAF379-4052-6616-77F0-F2CC7F47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4" y="1148160"/>
            <a:ext cx="11017251" cy="24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pt-PT" altLang="el-G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PT" altLang="el-GR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Ydro Process</a:t>
            </a:r>
            <a:r>
              <a:rPr lang="pt-PT" altLang="el-GR" sz="1400" b="1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pt-PT" altLang="el-GR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l-G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microbial populations continually adapt to changeable conditions to ensure targets are consistently met.</a:t>
            </a:r>
          </a:p>
        </p:txBody>
      </p:sp>
      <p:sp>
        <p:nvSpPr>
          <p:cNvPr id="4" name="Arrow: Pentagon 63">
            <a:extLst>
              <a:ext uri="{FF2B5EF4-FFF2-40B4-BE49-F238E27FC236}">
                <a16:creationId xmlns:a16="http://schemas.microsoft.com/office/drawing/2014/main" id="{9A3168D7-585A-5AD6-6E99-F7C9A47F9D61}"/>
              </a:ext>
            </a:extLst>
          </p:cNvPr>
          <p:cNvSpPr/>
          <p:nvPr/>
        </p:nvSpPr>
        <p:spPr>
          <a:xfrm>
            <a:off x="587373" y="1524000"/>
            <a:ext cx="3822702" cy="651851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Added bacteria become dominant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existing bacteria adapt and is assimilated.</a:t>
            </a:r>
          </a:p>
        </p:txBody>
      </p:sp>
      <p:sp>
        <p:nvSpPr>
          <p:cNvPr id="5" name="Arrow: Pentagon 64">
            <a:extLst>
              <a:ext uri="{FF2B5EF4-FFF2-40B4-BE49-F238E27FC236}">
                <a16:creationId xmlns:a16="http://schemas.microsoft.com/office/drawing/2014/main" id="{3A3A73E2-9451-FBDA-2691-485F519A19CD}"/>
              </a:ext>
            </a:extLst>
          </p:cNvPr>
          <p:cNvSpPr/>
          <p:nvPr/>
        </p:nvSpPr>
        <p:spPr>
          <a:xfrm>
            <a:off x="587373" y="2336287"/>
            <a:ext cx="4122132" cy="65185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added microorganisms produce enzymes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which enhance the biological process.</a:t>
            </a:r>
          </a:p>
        </p:txBody>
      </p:sp>
      <p:sp>
        <p:nvSpPr>
          <p:cNvPr id="6" name="Arrow: Pentagon 65">
            <a:extLst>
              <a:ext uri="{FF2B5EF4-FFF2-40B4-BE49-F238E27FC236}">
                <a16:creationId xmlns:a16="http://schemas.microsoft.com/office/drawing/2014/main" id="{BCC5456D-2436-A4FC-91D6-9DD37F4BF529}"/>
              </a:ext>
            </a:extLst>
          </p:cNvPr>
          <p:cNvSpPr/>
          <p:nvPr/>
        </p:nvSpPr>
        <p:spPr>
          <a:xfrm>
            <a:off x="587373" y="3148575"/>
            <a:ext cx="4413253" cy="651851"/>
          </a:xfrm>
          <a:prstGeom prst="homePlate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Degradation of complex organic molecules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oils and greases into simple ones leading to production of Volatile Fatty Acids (VFAs), i.e. Acetic, Butyric, Propionic Acid etc.</a:t>
            </a:r>
          </a:p>
        </p:txBody>
      </p:sp>
      <p:sp>
        <p:nvSpPr>
          <p:cNvPr id="7" name="Arrow: Pentagon 66">
            <a:extLst>
              <a:ext uri="{FF2B5EF4-FFF2-40B4-BE49-F238E27FC236}">
                <a16:creationId xmlns:a16="http://schemas.microsoft.com/office/drawing/2014/main" id="{4EAB0D3E-577F-58BB-552E-B590B751DCC4}"/>
              </a:ext>
            </a:extLst>
          </p:cNvPr>
          <p:cNvSpPr/>
          <p:nvPr/>
        </p:nvSpPr>
        <p:spPr>
          <a:xfrm>
            <a:off x="587373" y="3960862"/>
            <a:ext cx="4765676" cy="65185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VFAs converts </a:t>
            </a: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Carbon Dioxide (CO</a:t>
            </a:r>
            <a:r>
              <a:rPr kumimoji="0" lang="pt-PT" sz="1200" i="0" u="none" strike="noStrike" kern="1200" cap="none" spc="0" normalizeH="0" baseline="-25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and water (H</a:t>
            </a:r>
            <a:r>
              <a:rPr kumimoji="0" lang="pt-PT" sz="1200" i="0" u="none" strike="noStrike" kern="1200" cap="none" spc="0" normalizeH="0" baseline="-25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O) in aerobic conditions and methane (CH</a:t>
            </a:r>
            <a:r>
              <a:rPr kumimoji="0" lang="pt-PT" sz="1200" i="0" u="none" strike="noStrike" kern="1200" cap="none" spc="0" normalizeH="0" baseline="-25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and hydrogen (H</a:t>
            </a:r>
            <a:r>
              <a:rPr kumimoji="0" lang="pt-PT" sz="1200" i="0" u="none" strike="noStrike" kern="1200" cap="none" spc="0" normalizeH="0" baseline="-25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in anaerobic conditions – and also into free, available energy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Arrow: Pentagon 67">
            <a:extLst>
              <a:ext uri="{FF2B5EF4-FFF2-40B4-BE49-F238E27FC236}">
                <a16:creationId xmlns:a16="http://schemas.microsoft.com/office/drawing/2014/main" id="{7D36FF93-1FF5-3A07-597E-CA52B75E2C1C}"/>
              </a:ext>
            </a:extLst>
          </p:cNvPr>
          <p:cNvSpPr/>
          <p:nvPr/>
        </p:nvSpPr>
        <p:spPr>
          <a:xfrm>
            <a:off x="587373" y="4773150"/>
            <a:ext cx="5118102" cy="651851"/>
          </a:xfrm>
          <a:prstGeom prst="homePlate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Molecular breakdown and destruction </a:t>
            </a: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80% of total biomass via a metabolic pathway, Catabolism. Only 20% of total biomass is utilised for new bacteria synthesis.</a:t>
            </a:r>
          </a:p>
        </p:txBody>
      </p:sp>
      <p:sp>
        <p:nvSpPr>
          <p:cNvPr id="11" name="Arrow: Pentagon 68">
            <a:extLst>
              <a:ext uri="{FF2B5EF4-FFF2-40B4-BE49-F238E27FC236}">
                <a16:creationId xmlns:a16="http://schemas.microsoft.com/office/drawing/2014/main" id="{6CB507E7-A828-F75C-E47E-65D128FBED26}"/>
              </a:ext>
            </a:extLst>
          </p:cNvPr>
          <p:cNvSpPr/>
          <p:nvPr/>
        </p:nvSpPr>
        <p:spPr>
          <a:xfrm>
            <a:off x="587373" y="5585437"/>
            <a:ext cx="5508621" cy="65185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The Ydro Process® requires less oxygen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: Ammonia (NH</a:t>
            </a:r>
            <a:r>
              <a:rPr kumimoji="0" lang="pt-PT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4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+) is converted to Nitrites (NO</a:t>
            </a:r>
            <a:r>
              <a:rPr kumimoji="0" lang="pt-PT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2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-) then Nitrogen (N</a:t>
            </a:r>
            <a:r>
              <a:rPr kumimoji="0" lang="pt-PT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2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), without first being converted to Nitrates (NO</a:t>
            </a:r>
            <a:r>
              <a:rPr kumimoji="0" lang="pt-PT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3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-) – where highest Oxygen usage occurs (depending on conditions).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56">
            <a:extLst>
              <a:ext uri="{FF2B5EF4-FFF2-40B4-BE49-F238E27FC236}">
                <a16:creationId xmlns:a16="http://schemas.microsoft.com/office/drawing/2014/main" id="{7C304930-D98E-B2BB-78A9-3295D1CCFF00}"/>
              </a:ext>
            </a:extLst>
          </p:cNvPr>
          <p:cNvGrpSpPr/>
          <p:nvPr/>
        </p:nvGrpSpPr>
        <p:grpSpPr>
          <a:xfrm>
            <a:off x="6632010" y="2265094"/>
            <a:ext cx="1201991" cy="1097971"/>
            <a:chOff x="8802551" y="2105891"/>
            <a:chExt cx="1618888" cy="1562113"/>
          </a:xfrm>
        </p:grpSpPr>
        <p:pic>
          <p:nvPicPr>
            <p:cNvPr id="14" name="Picture 4" descr="130+ Low Co2 Emissions Icon Stock Illustrations, Royalty-Free Vector  Graphics &amp; Clip Art - iStock">
              <a:extLst>
                <a:ext uri="{FF2B5EF4-FFF2-40B4-BE49-F238E27FC236}">
                  <a16:creationId xmlns:a16="http://schemas.microsoft.com/office/drawing/2014/main" id="{AAB69CAB-59AF-37C3-FFC0-1610A0DAD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7146" y="2777661"/>
              <a:ext cx="1604293" cy="89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Septic-Commercial Vacuum Tanks and Work-Ready Trucks – Robinson Vacuum Tanks">
              <a:extLst>
                <a:ext uri="{FF2B5EF4-FFF2-40B4-BE49-F238E27FC236}">
                  <a16:creationId xmlns:a16="http://schemas.microsoft.com/office/drawing/2014/main" id="{4E8841AA-D914-795F-C1C3-AF95A137F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02551" y="2105891"/>
              <a:ext cx="1351010" cy="1042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How to Calculate Your Printer Power Consumption - Inkjet Wholesale Blog">
            <a:extLst>
              <a:ext uri="{FF2B5EF4-FFF2-40B4-BE49-F238E27FC236}">
                <a16:creationId xmlns:a16="http://schemas.microsoft.com/office/drawing/2014/main" id="{BCDB40A6-7796-B613-DF04-99F2BC7F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16" y="3408775"/>
            <a:ext cx="993180" cy="10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0">
            <a:extLst>
              <a:ext uri="{FF2B5EF4-FFF2-40B4-BE49-F238E27FC236}">
                <a16:creationId xmlns:a16="http://schemas.microsoft.com/office/drawing/2014/main" id="{B22D8DBB-CAF9-B891-3877-A8B334EA4E54}"/>
              </a:ext>
            </a:extLst>
          </p:cNvPr>
          <p:cNvGrpSpPr/>
          <p:nvPr/>
        </p:nvGrpSpPr>
        <p:grpSpPr>
          <a:xfrm>
            <a:off x="6813256" y="4595889"/>
            <a:ext cx="880335" cy="1113951"/>
            <a:chOff x="6813256" y="4595889"/>
            <a:chExt cx="1189390" cy="1406391"/>
          </a:xfrm>
        </p:grpSpPr>
        <p:pic>
          <p:nvPicPr>
            <p:cNvPr id="18" name="Picture 6" descr="Preventive Maintenance defined - scheduled - CMMS">
              <a:extLst>
                <a:ext uri="{FF2B5EF4-FFF2-40B4-BE49-F238E27FC236}">
                  <a16:creationId xmlns:a16="http://schemas.microsoft.com/office/drawing/2014/main" id="{57395071-41B7-AFF6-F801-F37F8AEA7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256" y="4595889"/>
              <a:ext cx="1189390" cy="89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53,112 No Maintenance Icons - Free in SVG, PNG, ICO - IconScout">
              <a:extLst>
                <a:ext uri="{FF2B5EF4-FFF2-40B4-BE49-F238E27FC236}">
                  <a16:creationId xmlns:a16="http://schemas.microsoft.com/office/drawing/2014/main" id="{B76AFA07-70FC-32DA-1D8C-C4DCDBBD5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361" y="5111937"/>
              <a:ext cx="890343" cy="89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59">
            <a:extLst>
              <a:ext uri="{FF2B5EF4-FFF2-40B4-BE49-F238E27FC236}">
                <a16:creationId xmlns:a16="http://schemas.microsoft.com/office/drawing/2014/main" id="{1567C800-7FBF-3D40-D2A3-C7836262942E}"/>
              </a:ext>
            </a:extLst>
          </p:cNvPr>
          <p:cNvSpPr txBox="1"/>
          <p:nvPr/>
        </p:nvSpPr>
        <p:spPr>
          <a:xfrm>
            <a:off x="8464887" y="2830930"/>
            <a:ext cx="3475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>
                <a:solidFill>
                  <a:schemeClr val="bg2">
                    <a:lumMod val="25000"/>
                  </a:schemeClr>
                </a:solidFill>
              </a:rPr>
              <a:t>Economical</a:t>
            </a:r>
            <a:r>
              <a:rPr lang="nb-NO" sz="1200" b="1" dirty="0">
                <a:solidFill>
                  <a:schemeClr val="bg2">
                    <a:lumMod val="25000"/>
                  </a:schemeClr>
                </a:solidFill>
              </a:rPr>
              <a:t> Benefits</a:t>
            </a:r>
          </a:p>
          <a:p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Reduced</a:t>
            </a:r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cost</a:t>
            </a:r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 for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sludge</a:t>
            </a:r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 handling and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disposal</a:t>
            </a:r>
            <a:endParaRPr lang="nb-NO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Redused</a:t>
            </a:r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energy</a:t>
            </a:r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cost</a:t>
            </a:r>
            <a:endParaRPr lang="nb-NO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Reduced</a:t>
            </a:r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maintainance</a:t>
            </a:r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cost</a:t>
            </a:r>
            <a:endParaRPr lang="nb-NO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nb-NO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b-NO" sz="1200" b="1" dirty="0" err="1">
                <a:solidFill>
                  <a:schemeClr val="bg2">
                    <a:lumMod val="25000"/>
                  </a:schemeClr>
                </a:solidFill>
              </a:rPr>
              <a:t>Environmental</a:t>
            </a:r>
            <a:r>
              <a:rPr lang="nb-NO" sz="1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1200" b="1" dirty="0" err="1">
                <a:solidFill>
                  <a:schemeClr val="bg2">
                    <a:lumMod val="25000"/>
                  </a:schemeClr>
                </a:solidFill>
              </a:rPr>
              <a:t>benefits</a:t>
            </a:r>
            <a:endParaRPr lang="nb-NO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Reduced</a:t>
            </a:r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 CO2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emissions</a:t>
            </a:r>
            <a:endParaRPr lang="nb-NO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Reduced</a:t>
            </a:r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energy</a:t>
            </a:r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need</a:t>
            </a:r>
            <a:endParaRPr lang="nb-NO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b-NO" sz="1200" dirty="0">
                <a:solidFill>
                  <a:schemeClr val="bg2">
                    <a:lumMod val="25000"/>
                  </a:schemeClr>
                </a:solidFill>
              </a:rPr>
              <a:t>Better Effluent </a:t>
            </a:r>
            <a:r>
              <a:rPr lang="nb-NO" sz="1200" dirty="0" err="1">
                <a:solidFill>
                  <a:schemeClr val="bg2">
                    <a:lumMod val="25000"/>
                  </a:schemeClr>
                </a:solidFill>
              </a:rPr>
              <a:t>values</a:t>
            </a:r>
            <a:endParaRPr lang="nb-NO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53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F543E2-1530-1CAB-EEF7-5C840D21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Nitrogen Cycle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C5C1604-F669-3374-FD45-540CA5CA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64C8-797A-4BD3-A851-CAC49FE1C1D3}" type="datetime1">
              <a:rPr lang="en-GB" smtClean="0"/>
              <a:t>28/08/2025</a:t>
            </a:fld>
            <a:endParaRPr lang="pt-PT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D14C9C-27B2-FF6B-AD51-BD2F53CD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4D28-C5A4-45CB-BA3C-29A00B544FEC}" type="slidenum">
              <a:rPr lang="pt-PT" smtClean="0"/>
              <a:t>9</a:t>
            </a:fld>
            <a:endParaRPr lang="pt-PT" dirty="0"/>
          </a:p>
        </p:txBody>
      </p:sp>
      <p:pic>
        <p:nvPicPr>
          <p:cNvPr id="6" name="Bilde 5" descr="Et bilde som inneholder tekst, skjermbilde, diagram, Font&#10;&#10;Automatisk generert beskrivelse">
            <a:extLst>
              <a:ext uri="{FF2B5EF4-FFF2-40B4-BE49-F238E27FC236}">
                <a16:creationId xmlns:a16="http://schemas.microsoft.com/office/drawing/2014/main" id="{89536D9B-958E-D35C-B9AC-119C8E559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73" y="1117134"/>
            <a:ext cx="7704488" cy="5372566"/>
          </a:xfrm>
          <a:prstGeom prst="rect">
            <a:avLst/>
          </a:prstGeom>
        </p:spPr>
      </p:pic>
      <p:sp>
        <p:nvSpPr>
          <p:cNvPr id="9" name="Pil: høyre 8">
            <a:hlinkClick r:id="rId3" action="ppaction://hlinksldjump"/>
            <a:extLst>
              <a:ext uri="{FF2B5EF4-FFF2-40B4-BE49-F238E27FC236}">
                <a16:creationId xmlns:a16="http://schemas.microsoft.com/office/drawing/2014/main" id="{9CB9BB68-F214-861D-7659-56D94B8AA9DE}"/>
              </a:ext>
            </a:extLst>
          </p:cNvPr>
          <p:cNvSpPr/>
          <p:nvPr/>
        </p:nvSpPr>
        <p:spPr>
          <a:xfrm>
            <a:off x="10930758" y="5791200"/>
            <a:ext cx="945931" cy="539750"/>
          </a:xfrm>
          <a:prstGeom prst="rightArrow">
            <a:avLst/>
          </a:prstGeom>
          <a:solidFill>
            <a:srgbClr val="56B947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1902767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2575E3463D64AAE3A5370E2E3C0F5" ma:contentTypeVersion="4" ma:contentTypeDescription="Create a new document." ma:contentTypeScope="" ma:versionID="867306e1778877814aa812010894563e">
  <xsd:schema xmlns:xsd="http://www.w3.org/2001/XMLSchema" xmlns:xs="http://www.w3.org/2001/XMLSchema" xmlns:p="http://schemas.microsoft.com/office/2006/metadata/properties" xmlns:ns3="ef374425-101f-4c1a-9914-a3aeba4644b5" targetNamespace="http://schemas.microsoft.com/office/2006/metadata/properties" ma:root="true" ma:fieldsID="541b65b176fb9f8c52e7f959ff952a71" ns3:_="">
    <xsd:import namespace="ef374425-101f-4c1a-9914-a3aeba4644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74425-101f-4c1a-9914-a3aeba464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1F466D-4A0E-4B3B-9681-D5047692DD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C8C34D-2C27-4EC9-84DD-4C6923375565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f374425-101f-4c1a-9914-a3aeba4644b5"/>
  </ds:schemaRefs>
</ds:datastoreItem>
</file>

<file path=customXml/itemProps3.xml><?xml version="1.0" encoding="utf-8"?>
<ds:datastoreItem xmlns:ds="http://schemas.openxmlformats.org/officeDocument/2006/customXml" ds:itemID="{1F3D4171-CC35-4D8A-A14A-FBF01C9ED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74425-101f-4c1a-9914-a3aeba464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8443</TotalTime>
  <Words>1097</Words>
  <Application>Microsoft Office PowerPoint</Application>
  <PresentationFormat>Widescreen</PresentationFormat>
  <Paragraphs>137</Paragraphs>
  <Slides>11</Slides>
  <Notes>3</Notes>
  <HiddenSlides>2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Office Theme</vt:lpstr>
      <vt:lpstr>1_Office Theme</vt:lpstr>
      <vt:lpstr>PowerPoint-presentasjon</vt:lpstr>
      <vt:lpstr>Company / IIYH  </vt:lpstr>
      <vt:lpstr>We achieve goals that cannot be met by conventional methods.   </vt:lpstr>
      <vt:lpstr>Latest project</vt:lpstr>
      <vt:lpstr>Markets</vt:lpstr>
      <vt:lpstr>YDRO clients</vt:lpstr>
      <vt:lpstr>The Ydro Process®</vt:lpstr>
      <vt:lpstr>The Ydro Process®</vt:lpstr>
      <vt:lpstr>Nitrogen Cycle</vt:lpstr>
      <vt:lpstr>Visualization of the Ydro process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Cláudia Espada</dc:creator>
  <cp:lastModifiedBy>Jan Gustavsen</cp:lastModifiedBy>
  <cp:revision>250</cp:revision>
  <dcterms:created xsi:type="dcterms:W3CDTF">2022-02-02T15:09:57Z</dcterms:created>
  <dcterms:modified xsi:type="dcterms:W3CDTF">2025-08-28T08:42:25Z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0x0101008742575E3463D64AAE3A5370E2E3C0F5</vt:lpwstr>
  </property>
</Properties>
</file>